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 id="271" r:id="rId14"/>
    <p:sldId id="273" r:id="rId15"/>
    <p:sldId id="274" r:id="rId16"/>
    <p:sldId id="275" r:id="rId17"/>
    <p:sldId id="277" r:id="rId18"/>
    <p:sldId id="278" r:id="rId19"/>
    <p:sldId id="279" r:id="rId20"/>
  </p:sldIdLst>
  <p:sldSz cx="12192000" cy="6858000"/>
  <p:notesSz cx="6858000" cy="9144000"/>
  <p:embeddedFontLst>
    <p:embeddedFont>
      <p:font typeface="Calibri" panose="020F0502020204030204" pitchFamily="34" charset="0"/>
      <p:regular r:id="rId22"/>
      <p:bold r:id="rId23"/>
      <p:italic r:id="rId24"/>
      <p:boldItalic r:id="rId25"/>
    </p:embeddedFont>
    <p:embeddedFont>
      <p:font typeface="Century Gothic" panose="020B0502020202020204" pitchFamily="34" charset="0"/>
      <p:regular r:id="rId26"/>
      <p:bold r:id="rId27"/>
      <p:italic r:id="rId28"/>
      <p:boldItalic r:id="rId29"/>
    </p:embeddedFont>
    <p:embeddedFont>
      <p:font typeface="Nunito" panose="020B060402020202020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9" roundtripDataSignature="AMtx7mgWHBhLVBfixT9/EvrPBVcwqZQ3u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customschemas.google.com/relationships/presentationmetadata" Target="metadata"/><Relationship Id="rId21" Type="http://schemas.openxmlformats.org/officeDocument/2006/relationships/notesMaster" Target="notesMasters/notesMaster1.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3" name="Google Shape;13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7" name="Google Shape;18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5" name="Google Shape;20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23" name="Google Shape;22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5" name="Google Shape;235;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1" name="Google Shape;241;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7" name="Google Shape;247;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59" name="Google Shape;25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5" name="Google Shape;265;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1" name="Google Shape;271;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d139b1575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g1d139b1575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1" name="Google Shape;15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7" name="Google Shape;157;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3" name="Google Shape;16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9" name="Google Shape;169;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23beeea2e71_1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5" name="Google Shape;175;g23beeea2e71_1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1" name="Google Shape;18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6"/>
        </a:solidFill>
        <a:effectLst/>
      </p:bgPr>
    </p:bg>
    <p:spTree>
      <p:nvGrpSpPr>
        <p:cNvPr id="1" name="Shape 9"/>
        <p:cNvGrpSpPr/>
        <p:nvPr/>
      </p:nvGrpSpPr>
      <p:grpSpPr>
        <a:xfrm>
          <a:off x="0" y="0"/>
          <a:ext cx="0" cy="0"/>
          <a:chOff x="0" y="0"/>
          <a:chExt cx="0" cy="0"/>
        </a:xfrm>
      </p:grpSpPr>
      <p:sp>
        <p:nvSpPr>
          <p:cNvPr id="10" name="Google Shape;10;g23beeea2e71_2_56"/>
          <p:cNvSpPr/>
          <p:nvPr/>
        </p:nvSpPr>
        <p:spPr>
          <a:xfrm>
            <a:off x="41" y="3766000"/>
            <a:ext cx="9827100" cy="3092100"/>
          </a:xfrm>
          <a:prstGeom prst="rtTriangle">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g23beeea2e71_2_56"/>
          <p:cNvSpPr/>
          <p:nvPr/>
        </p:nvSpPr>
        <p:spPr>
          <a:xfrm flipH="1">
            <a:off x="4776900" y="2067600"/>
            <a:ext cx="7415100" cy="47904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g23beeea2e71_2_56"/>
          <p:cNvSpPr/>
          <p:nvPr/>
        </p:nvSpPr>
        <p:spPr>
          <a:xfrm rot="10800000">
            <a:off x="6745206" y="-100"/>
            <a:ext cx="5446800" cy="27369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 name="Google Shape;13;g23beeea2e71_2_56"/>
          <p:cNvSpPr/>
          <p:nvPr/>
        </p:nvSpPr>
        <p:spPr>
          <a:xfrm>
            <a:off x="271033"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4" name="Google Shape;14;g23beeea2e71_2_56"/>
          <p:cNvGrpSpPr/>
          <p:nvPr/>
        </p:nvGrpSpPr>
        <p:grpSpPr>
          <a:xfrm>
            <a:off x="340259" y="790"/>
            <a:ext cx="3000409" cy="1392365"/>
            <a:chOff x="255200" y="592"/>
            <a:chExt cx="2250363" cy="1044300"/>
          </a:xfrm>
        </p:grpSpPr>
        <p:sp>
          <p:nvSpPr>
            <p:cNvPr id="15" name="Google Shape;15;g23beeea2e71_2_56"/>
            <p:cNvSpPr/>
            <p:nvPr/>
          </p:nvSpPr>
          <p:spPr>
            <a:xfrm>
              <a:off x="764063"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g23beeea2e71_2_56"/>
            <p:cNvSpPr/>
            <p:nvPr/>
          </p:nvSpPr>
          <p:spPr>
            <a:xfrm>
              <a:off x="509632"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g23beeea2e71_2_56"/>
            <p:cNvSpPr/>
            <p:nvPr/>
          </p:nvSpPr>
          <p:spPr>
            <a:xfrm>
              <a:off x="255200" y="592"/>
              <a:ext cx="1741500" cy="10443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8" name="Google Shape;18;g23beeea2e71_2_56"/>
          <p:cNvGrpSpPr/>
          <p:nvPr/>
        </p:nvGrpSpPr>
        <p:grpSpPr>
          <a:xfrm>
            <a:off x="1207163" y="790"/>
            <a:ext cx="3000409" cy="1392365"/>
            <a:chOff x="905395" y="592"/>
            <a:chExt cx="2250363" cy="1044300"/>
          </a:xfrm>
        </p:grpSpPr>
        <p:sp>
          <p:nvSpPr>
            <p:cNvPr id="19" name="Google Shape;19;g23beeea2e71_2_56"/>
            <p:cNvSpPr/>
            <p:nvPr/>
          </p:nvSpPr>
          <p:spPr>
            <a:xfrm>
              <a:off x="1414258"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g23beeea2e71_2_56"/>
            <p:cNvSpPr/>
            <p:nvPr/>
          </p:nvSpPr>
          <p:spPr>
            <a:xfrm>
              <a:off x="1159826"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g23beeea2e71_2_56"/>
            <p:cNvSpPr/>
            <p:nvPr/>
          </p:nvSpPr>
          <p:spPr>
            <a:xfrm>
              <a:off x="905395" y="592"/>
              <a:ext cx="1741500" cy="1044300"/>
            </a:xfrm>
            <a:prstGeom prst="parallelogram">
              <a:avLst>
                <a:gd name="adj" fmla="val 153193"/>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2" name="Google Shape;22;g23beeea2e71_2_56"/>
          <p:cNvGrpSpPr/>
          <p:nvPr/>
        </p:nvGrpSpPr>
        <p:grpSpPr>
          <a:xfrm>
            <a:off x="9409957" y="6784"/>
            <a:ext cx="2468375" cy="1002839"/>
            <a:chOff x="6917201" y="0"/>
            <a:chExt cx="2227776" cy="863400"/>
          </a:xfrm>
        </p:grpSpPr>
        <p:sp>
          <p:nvSpPr>
            <p:cNvPr id="23" name="Google Shape;23;g23beeea2e71_2_56"/>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g23beeea2e71_2_56"/>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g23beeea2e71_2_56"/>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26" name="Google Shape;26;g23beeea2e71_2_56"/>
          <p:cNvGrpSpPr/>
          <p:nvPr/>
        </p:nvGrpSpPr>
        <p:grpSpPr>
          <a:xfrm>
            <a:off x="8737606" y="5623802"/>
            <a:ext cx="3185497" cy="1234317"/>
            <a:chOff x="6917201" y="0"/>
            <a:chExt cx="2227776" cy="863400"/>
          </a:xfrm>
        </p:grpSpPr>
        <p:sp>
          <p:nvSpPr>
            <p:cNvPr id="27" name="Google Shape;27;g23beeea2e71_2_56"/>
            <p:cNvSpPr/>
            <p:nvPr/>
          </p:nvSpPr>
          <p:spPr>
            <a:xfrm>
              <a:off x="7641677"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 name="Google Shape;28;g23beeea2e71_2_56"/>
            <p:cNvSpPr/>
            <p:nvPr/>
          </p:nvSpPr>
          <p:spPr>
            <a:xfrm>
              <a:off x="7279439"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g23beeea2e71_2_56"/>
            <p:cNvSpPr/>
            <p:nvPr/>
          </p:nvSpPr>
          <p:spPr>
            <a:xfrm>
              <a:off x="6917201" y="0"/>
              <a:ext cx="1503300" cy="863400"/>
            </a:xfrm>
            <a:prstGeom prst="parallelogram">
              <a:avLst>
                <a:gd name="adj" fmla="val 158024"/>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0" name="Google Shape;30;g23beeea2e71_2_56"/>
          <p:cNvGrpSpPr/>
          <p:nvPr/>
        </p:nvGrpSpPr>
        <p:grpSpPr>
          <a:xfrm>
            <a:off x="265762" y="5407536"/>
            <a:ext cx="3727291" cy="1444382"/>
            <a:chOff x="6917201" y="0"/>
            <a:chExt cx="2227776" cy="863400"/>
          </a:xfrm>
        </p:grpSpPr>
        <p:sp>
          <p:nvSpPr>
            <p:cNvPr id="31" name="Google Shape;31;g23beeea2e71_2_56"/>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g23beeea2e71_2_56"/>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g23beeea2e71_2_56"/>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4" name="Google Shape;34;g23beeea2e71_2_56"/>
          <p:cNvSpPr txBox="1">
            <a:spLocks noGrp="1"/>
          </p:cNvSpPr>
          <p:nvPr>
            <p:ph type="ctrTitle"/>
          </p:nvPr>
        </p:nvSpPr>
        <p:spPr>
          <a:xfrm>
            <a:off x="2478271" y="2430444"/>
            <a:ext cx="7148400" cy="19308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5100"/>
              <a:buNone/>
              <a:defRPr sz="5100"/>
            </a:lvl1pPr>
            <a:lvl2pPr lvl="1" algn="ctr">
              <a:lnSpc>
                <a:spcPct val="100000"/>
              </a:lnSpc>
              <a:spcBef>
                <a:spcPts val="0"/>
              </a:spcBef>
              <a:spcAft>
                <a:spcPts val="0"/>
              </a:spcAft>
              <a:buSzPts val="5100"/>
              <a:buNone/>
              <a:defRPr sz="5100"/>
            </a:lvl2pPr>
            <a:lvl3pPr lvl="2" algn="ctr">
              <a:lnSpc>
                <a:spcPct val="100000"/>
              </a:lnSpc>
              <a:spcBef>
                <a:spcPts val="0"/>
              </a:spcBef>
              <a:spcAft>
                <a:spcPts val="0"/>
              </a:spcAft>
              <a:buSzPts val="5100"/>
              <a:buNone/>
              <a:defRPr sz="5100"/>
            </a:lvl3pPr>
            <a:lvl4pPr lvl="3" algn="ctr">
              <a:lnSpc>
                <a:spcPct val="100000"/>
              </a:lnSpc>
              <a:spcBef>
                <a:spcPts val="0"/>
              </a:spcBef>
              <a:spcAft>
                <a:spcPts val="0"/>
              </a:spcAft>
              <a:buSzPts val="5100"/>
              <a:buNone/>
              <a:defRPr sz="5100"/>
            </a:lvl4pPr>
            <a:lvl5pPr lvl="4" algn="ctr">
              <a:lnSpc>
                <a:spcPct val="100000"/>
              </a:lnSpc>
              <a:spcBef>
                <a:spcPts val="0"/>
              </a:spcBef>
              <a:spcAft>
                <a:spcPts val="0"/>
              </a:spcAft>
              <a:buSzPts val="5100"/>
              <a:buNone/>
              <a:defRPr sz="5100"/>
            </a:lvl5pPr>
            <a:lvl6pPr lvl="5" algn="ctr">
              <a:lnSpc>
                <a:spcPct val="100000"/>
              </a:lnSpc>
              <a:spcBef>
                <a:spcPts val="0"/>
              </a:spcBef>
              <a:spcAft>
                <a:spcPts val="0"/>
              </a:spcAft>
              <a:buSzPts val="5100"/>
              <a:buNone/>
              <a:defRPr sz="5100"/>
            </a:lvl6pPr>
            <a:lvl7pPr lvl="6" algn="ctr">
              <a:lnSpc>
                <a:spcPct val="100000"/>
              </a:lnSpc>
              <a:spcBef>
                <a:spcPts val="0"/>
              </a:spcBef>
              <a:spcAft>
                <a:spcPts val="0"/>
              </a:spcAft>
              <a:buSzPts val="5100"/>
              <a:buNone/>
              <a:defRPr sz="5100"/>
            </a:lvl7pPr>
            <a:lvl8pPr lvl="7" algn="ctr">
              <a:lnSpc>
                <a:spcPct val="100000"/>
              </a:lnSpc>
              <a:spcBef>
                <a:spcPts val="0"/>
              </a:spcBef>
              <a:spcAft>
                <a:spcPts val="0"/>
              </a:spcAft>
              <a:buSzPts val="5100"/>
              <a:buNone/>
              <a:defRPr sz="5100"/>
            </a:lvl8pPr>
            <a:lvl9pPr lvl="8" algn="ctr">
              <a:lnSpc>
                <a:spcPct val="100000"/>
              </a:lnSpc>
              <a:spcBef>
                <a:spcPts val="0"/>
              </a:spcBef>
              <a:spcAft>
                <a:spcPts val="0"/>
              </a:spcAft>
              <a:buSzPts val="5100"/>
              <a:buNone/>
              <a:defRPr sz="5100"/>
            </a:lvl9pPr>
          </a:lstStyle>
          <a:p>
            <a:endParaRPr/>
          </a:p>
        </p:txBody>
      </p:sp>
      <p:sp>
        <p:nvSpPr>
          <p:cNvPr id="35" name="Google Shape;35;g23beeea2e71_2_56"/>
          <p:cNvSpPr txBox="1">
            <a:spLocks noGrp="1"/>
          </p:cNvSpPr>
          <p:nvPr>
            <p:ph type="subTitle" idx="1"/>
          </p:nvPr>
        </p:nvSpPr>
        <p:spPr>
          <a:xfrm>
            <a:off x="2478267" y="4550878"/>
            <a:ext cx="7148400" cy="696900"/>
          </a:xfrm>
          <a:prstGeom prst="rect">
            <a:avLst/>
          </a:prstGeom>
          <a:noFill/>
          <a:ln>
            <a:noFill/>
          </a:ln>
        </p:spPr>
        <p:txBody>
          <a:bodyPr spcFirstLastPara="1" wrap="square" lIns="121900" tIns="121900" rIns="121900" bIns="121900" anchor="t" anchorCtr="0">
            <a:normAutofit/>
          </a:bodyPr>
          <a:lstStyle>
            <a:lvl1pPr lvl="0" algn="ctr">
              <a:lnSpc>
                <a:spcPct val="100000"/>
              </a:lnSpc>
              <a:spcBef>
                <a:spcPts val="0"/>
              </a:spcBef>
              <a:spcAft>
                <a:spcPts val="0"/>
              </a:spcAft>
              <a:buClr>
                <a:schemeClr val="lt1"/>
              </a:buClr>
              <a:buSzPts val="2100"/>
              <a:buNone/>
              <a:defRPr sz="2100">
                <a:solidFill>
                  <a:schemeClr val="lt1"/>
                </a:solidFill>
              </a:defRPr>
            </a:lvl1pPr>
            <a:lvl2pPr lvl="1" algn="ctr">
              <a:lnSpc>
                <a:spcPct val="100000"/>
              </a:lnSpc>
              <a:spcBef>
                <a:spcPts val="0"/>
              </a:spcBef>
              <a:spcAft>
                <a:spcPts val="0"/>
              </a:spcAft>
              <a:buClr>
                <a:schemeClr val="lt1"/>
              </a:buClr>
              <a:buSzPts val="2100"/>
              <a:buNone/>
              <a:defRPr sz="2100">
                <a:solidFill>
                  <a:schemeClr val="lt1"/>
                </a:solidFill>
              </a:defRPr>
            </a:lvl2pPr>
            <a:lvl3pPr lvl="2" algn="ctr">
              <a:lnSpc>
                <a:spcPct val="100000"/>
              </a:lnSpc>
              <a:spcBef>
                <a:spcPts val="0"/>
              </a:spcBef>
              <a:spcAft>
                <a:spcPts val="0"/>
              </a:spcAft>
              <a:buClr>
                <a:schemeClr val="lt1"/>
              </a:buClr>
              <a:buSzPts val="2100"/>
              <a:buNone/>
              <a:defRPr sz="2100">
                <a:solidFill>
                  <a:schemeClr val="lt1"/>
                </a:solidFill>
              </a:defRPr>
            </a:lvl3pPr>
            <a:lvl4pPr lvl="3" algn="ctr">
              <a:lnSpc>
                <a:spcPct val="100000"/>
              </a:lnSpc>
              <a:spcBef>
                <a:spcPts val="0"/>
              </a:spcBef>
              <a:spcAft>
                <a:spcPts val="0"/>
              </a:spcAft>
              <a:buClr>
                <a:schemeClr val="lt1"/>
              </a:buClr>
              <a:buSzPts val="2100"/>
              <a:buNone/>
              <a:defRPr sz="2100">
                <a:solidFill>
                  <a:schemeClr val="lt1"/>
                </a:solidFill>
              </a:defRPr>
            </a:lvl4pPr>
            <a:lvl5pPr lvl="4" algn="ctr">
              <a:lnSpc>
                <a:spcPct val="100000"/>
              </a:lnSpc>
              <a:spcBef>
                <a:spcPts val="0"/>
              </a:spcBef>
              <a:spcAft>
                <a:spcPts val="0"/>
              </a:spcAft>
              <a:buClr>
                <a:schemeClr val="lt1"/>
              </a:buClr>
              <a:buSzPts val="2100"/>
              <a:buNone/>
              <a:defRPr sz="2100">
                <a:solidFill>
                  <a:schemeClr val="lt1"/>
                </a:solidFill>
              </a:defRPr>
            </a:lvl5pPr>
            <a:lvl6pPr lvl="5" algn="ctr">
              <a:lnSpc>
                <a:spcPct val="100000"/>
              </a:lnSpc>
              <a:spcBef>
                <a:spcPts val="0"/>
              </a:spcBef>
              <a:spcAft>
                <a:spcPts val="0"/>
              </a:spcAft>
              <a:buClr>
                <a:schemeClr val="lt1"/>
              </a:buClr>
              <a:buSzPts val="2100"/>
              <a:buNone/>
              <a:defRPr sz="2100">
                <a:solidFill>
                  <a:schemeClr val="lt1"/>
                </a:solidFill>
              </a:defRPr>
            </a:lvl6pPr>
            <a:lvl7pPr lvl="6" algn="ctr">
              <a:lnSpc>
                <a:spcPct val="100000"/>
              </a:lnSpc>
              <a:spcBef>
                <a:spcPts val="0"/>
              </a:spcBef>
              <a:spcAft>
                <a:spcPts val="0"/>
              </a:spcAft>
              <a:buClr>
                <a:schemeClr val="lt1"/>
              </a:buClr>
              <a:buSzPts val="2100"/>
              <a:buNone/>
              <a:defRPr sz="2100">
                <a:solidFill>
                  <a:schemeClr val="lt1"/>
                </a:solidFill>
              </a:defRPr>
            </a:lvl7pPr>
            <a:lvl8pPr lvl="7" algn="ctr">
              <a:lnSpc>
                <a:spcPct val="100000"/>
              </a:lnSpc>
              <a:spcBef>
                <a:spcPts val="0"/>
              </a:spcBef>
              <a:spcAft>
                <a:spcPts val="0"/>
              </a:spcAft>
              <a:buClr>
                <a:schemeClr val="lt1"/>
              </a:buClr>
              <a:buSzPts val="2100"/>
              <a:buNone/>
              <a:defRPr sz="2100">
                <a:solidFill>
                  <a:schemeClr val="lt1"/>
                </a:solidFill>
              </a:defRPr>
            </a:lvl8pPr>
            <a:lvl9pPr lvl="8" algn="ctr">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36" name="Google Shape;36;g23beeea2e71_2_56"/>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1"/>
        </a:solidFill>
        <a:effectLst/>
      </p:bgPr>
    </p:bg>
    <p:spTree>
      <p:nvGrpSpPr>
        <p:cNvPr id="1" name="Shape 110"/>
        <p:cNvGrpSpPr/>
        <p:nvPr/>
      </p:nvGrpSpPr>
      <p:grpSpPr>
        <a:xfrm>
          <a:off x="0" y="0"/>
          <a:ext cx="0" cy="0"/>
          <a:chOff x="0" y="0"/>
          <a:chExt cx="0" cy="0"/>
        </a:xfrm>
      </p:grpSpPr>
      <p:sp>
        <p:nvSpPr>
          <p:cNvPr id="111" name="Google Shape;111;g23beeea2e71_2_150"/>
          <p:cNvSpPr/>
          <p:nvPr/>
        </p:nvSpPr>
        <p:spPr>
          <a:xfrm>
            <a:off x="41" y="3766000"/>
            <a:ext cx="9827100" cy="30921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g23beeea2e71_2_150"/>
          <p:cNvSpPr/>
          <p:nvPr/>
        </p:nvSpPr>
        <p:spPr>
          <a:xfrm flipH="1">
            <a:off x="4776900" y="2067600"/>
            <a:ext cx="7415100" cy="47904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g23beeea2e71_2_150"/>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g23beeea2e71_2_150"/>
          <p:cNvSpPr txBox="1">
            <a:spLocks noGrp="1"/>
          </p:cNvSpPr>
          <p:nvPr>
            <p:ph type="body" idx="1"/>
          </p:nvPr>
        </p:nvSpPr>
        <p:spPr>
          <a:xfrm>
            <a:off x="437367" y="5551333"/>
            <a:ext cx="9886800" cy="806700"/>
          </a:xfrm>
          <a:prstGeom prst="rect">
            <a:avLst/>
          </a:prstGeom>
          <a:noFill/>
          <a:ln>
            <a:noFill/>
          </a:ln>
        </p:spPr>
        <p:txBody>
          <a:bodyPr spcFirstLastPara="1" wrap="square" lIns="121900" tIns="121900" rIns="121900" bIns="121900" anchor="b" anchorCtr="0">
            <a:normAutofit/>
          </a:bodyPr>
          <a:lstStyle>
            <a:lvl1pPr marL="457200" lvl="0" indent="-228600" algn="l">
              <a:lnSpc>
                <a:spcPct val="100000"/>
              </a:lnSpc>
              <a:spcBef>
                <a:spcPts val="0"/>
              </a:spcBef>
              <a:spcAft>
                <a:spcPts val="0"/>
              </a:spcAft>
              <a:buSzPts val="1700"/>
              <a:buNone/>
              <a:defRPr/>
            </a:lvl1pPr>
          </a:lstStyle>
          <a:p>
            <a:endParaRPr/>
          </a:p>
        </p:txBody>
      </p:sp>
      <p:sp>
        <p:nvSpPr>
          <p:cNvPr id="115" name="Google Shape;115;g23beeea2e71_2_150"/>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3"/>
        </a:solidFill>
        <a:effectLst/>
      </p:bgPr>
    </p:bg>
    <p:spTree>
      <p:nvGrpSpPr>
        <p:cNvPr id="1" name="Shape 116"/>
        <p:cNvGrpSpPr/>
        <p:nvPr/>
      </p:nvGrpSpPr>
      <p:grpSpPr>
        <a:xfrm>
          <a:off x="0" y="0"/>
          <a:ext cx="0" cy="0"/>
          <a:chOff x="0" y="0"/>
          <a:chExt cx="0" cy="0"/>
        </a:xfrm>
      </p:grpSpPr>
      <p:sp>
        <p:nvSpPr>
          <p:cNvPr id="117" name="Google Shape;117;g23beeea2e71_2_156"/>
          <p:cNvSpPr/>
          <p:nvPr/>
        </p:nvSpPr>
        <p:spPr>
          <a:xfrm flipH="1">
            <a:off x="7425600" y="3778767"/>
            <a:ext cx="4766400" cy="3079200"/>
          </a:xfrm>
          <a:prstGeom prst="rtTriangl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118" name="Google Shape;118;g23beeea2e71_2_156"/>
          <p:cNvGrpSpPr/>
          <p:nvPr/>
        </p:nvGrpSpPr>
        <p:grpSpPr>
          <a:xfrm>
            <a:off x="7945629" y="5492768"/>
            <a:ext cx="3361267" cy="1365553"/>
            <a:chOff x="6917201" y="0"/>
            <a:chExt cx="2227776" cy="863400"/>
          </a:xfrm>
        </p:grpSpPr>
        <p:sp>
          <p:nvSpPr>
            <p:cNvPr id="119" name="Google Shape;119;g23beeea2e71_2_156"/>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g23beeea2e71_2_156"/>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g23beeea2e71_2_156"/>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22" name="Google Shape;122;g23beeea2e71_2_156"/>
          <p:cNvGrpSpPr/>
          <p:nvPr/>
        </p:nvGrpSpPr>
        <p:grpSpPr>
          <a:xfrm>
            <a:off x="265762" y="3"/>
            <a:ext cx="3727291" cy="1444382"/>
            <a:chOff x="6917201" y="0"/>
            <a:chExt cx="2227776" cy="863400"/>
          </a:xfrm>
        </p:grpSpPr>
        <p:sp>
          <p:nvSpPr>
            <p:cNvPr id="123" name="Google Shape;123;g23beeea2e71_2_156"/>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4" name="Google Shape;124;g23beeea2e71_2_156"/>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5" name="Google Shape;125;g23beeea2e71_2_156"/>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6" name="Google Shape;126;g23beeea2e71_2_156"/>
          <p:cNvSpPr txBox="1">
            <a:spLocks noGrp="1"/>
          </p:cNvSpPr>
          <p:nvPr>
            <p:ph type="title" hasCustomPrompt="1"/>
          </p:nvPr>
        </p:nvSpPr>
        <p:spPr>
          <a:xfrm>
            <a:off x="1847800" y="1845133"/>
            <a:ext cx="8496300" cy="18396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dk2"/>
              </a:buClr>
              <a:buSzPts val="11500"/>
              <a:buNone/>
              <a:defRPr sz="11500">
                <a:solidFill>
                  <a:schemeClr val="dk2"/>
                </a:solidFill>
              </a:defRPr>
            </a:lvl1pPr>
            <a:lvl2pPr lvl="1" algn="ctr">
              <a:lnSpc>
                <a:spcPct val="100000"/>
              </a:lnSpc>
              <a:spcBef>
                <a:spcPts val="0"/>
              </a:spcBef>
              <a:spcAft>
                <a:spcPts val="0"/>
              </a:spcAft>
              <a:buClr>
                <a:schemeClr val="dk2"/>
              </a:buClr>
              <a:buSzPts val="11500"/>
              <a:buNone/>
              <a:defRPr sz="11500">
                <a:solidFill>
                  <a:schemeClr val="dk2"/>
                </a:solidFill>
              </a:defRPr>
            </a:lvl2pPr>
            <a:lvl3pPr lvl="2" algn="ctr">
              <a:lnSpc>
                <a:spcPct val="100000"/>
              </a:lnSpc>
              <a:spcBef>
                <a:spcPts val="0"/>
              </a:spcBef>
              <a:spcAft>
                <a:spcPts val="0"/>
              </a:spcAft>
              <a:buClr>
                <a:schemeClr val="dk2"/>
              </a:buClr>
              <a:buSzPts val="11500"/>
              <a:buNone/>
              <a:defRPr sz="11500">
                <a:solidFill>
                  <a:schemeClr val="dk2"/>
                </a:solidFill>
              </a:defRPr>
            </a:lvl3pPr>
            <a:lvl4pPr lvl="3" algn="ctr">
              <a:lnSpc>
                <a:spcPct val="100000"/>
              </a:lnSpc>
              <a:spcBef>
                <a:spcPts val="0"/>
              </a:spcBef>
              <a:spcAft>
                <a:spcPts val="0"/>
              </a:spcAft>
              <a:buClr>
                <a:schemeClr val="dk2"/>
              </a:buClr>
              <a:buSzPts val="11500"/>
              <a:buNone/>
              <a:defRPr sz="11500">
                <a:solidFill>
                  <a:schemeClr val="dk2"/>
                </a:solidFill>
              </a:defRPr>
            </a:lvl4pPr>
            <a:lvl5pPr lvl="4" algn="ctr">
              <a:lnSpc>
                <a:spcPct val="100000"/>
              </a:lnSpc>
              <a:spcBef>
                <a:spcPts val="0"/>
              </a:spcBef>
              <a:spcAft>
                <a:spcPts val="0"/>
              </a:spcAft>
              <a:buClr>
                <a:schemeClr val="dk2"/>
              </a:buClr>
              <a:buSzPts val="11500"/>
              <a:buNone/>
              <a:defRPr sz="11500">
                <a:solidFill>
                  <a:schemeClr val="dk2"/>
                </a:solidFill>
              </a:defRPr>
            </a:lvl5pPr>
            <a:lvl6pPr lvl="5" algn="ctr">
              <a:lnSpc>
                <a:spcPct val="100000"/>
              </a:lnSpc>
              <a:spcBef>
                <a:spcPts val="0"/>
              </a:spcBef>
              <a:spcAft>
                <a:spcPts val="0"/>
              </a:spcAft>
              <a:buClr>
                <a:schemeClr val="dk2"/>
              </a:buClr>
              <a:buSzPts val="11500"/>
              <a:buNone/>
              <a:defRPr sz="11500">
                <a:solidFill>
                  <a:schemeClr val="dk2"/>
                </a:solidFill>
              </a:defRPr>
            </a:lvl6pPr>
            <a:lvl7pPr lvl="6" algn="ctr">
              <a:lnSpc>
                <a:spcPct val="100000"/>
              </a:lnSpc>
              <a:spcBef>
                <a:spcPts val="0"/>
              </a:spcBef>
              <a:spcAft>
                <a:spcPts val="0"/>
              </a:spcAft>
              <a:buClr>
                <a:schemeClr val="dk2"/>
              </a:buClr>
              <a:buSzPts val="11500"/>
              <a:buNone/>
              <a:defRPr sz="11500">
                <a:solidFill>
                  <a:schemeClr val="dk2"/>
                </a:solidFill>
              </a:defRPr>
            </a:lvl7pPr>
            <a:lvl8pPr lvl="7" algn="ctr">
              <a:lnSpc>
                <a:spcPct val="100000"/>
              </a:lnSpc>
              <a:spcBef>
                <a:spcPts val="0"/>
              </a:spcBef>
              <a:spcAft>
                <a:spcPts val="0"/>
              </a:spcAft>
              <a:buClr>
                <a:schemeClr val="dk2"/>
              </a:buClr>
              <a:buSzPts val="11500"/>
              <a:buNone/>
              <a:defRPr sz="11500">
                <a:solidFill>
                  <a:schemeClr val="dk2"/>
                </a:solidFill>
              </a:defRPr>
            </a:lvl8pPr>
            <a:lvl9pPr lvl="8" algn="ctr">
              <a:lnSpc>
                <a:spcPct val="100000"/>
              </a:lnSpc>
              <a:spcBef>
                <a:spcPts val="0"/>
              </a:spcBef>
              <a:spcAft>
                <a:spcPts val="0"/>
              </a:spcAft>
              <a:buClr>
                <a:schemeClr val="dk2"/>
              </a:buClr>
              <a:buSzPts val="11500"/>
              <a:buNone/>
              <a:defRPr sz="11500">
                <a:solidFill>
                  <a:schemeClr val="dk2"/>
                </a:solidFill>
              </a:defRPr>
            </a:lvl9pPr>
          </a:lstStyle>
          <a:p>
            <a:r>
              <a:t>xx%</a:t>
            </a:r>
          </a:p>
        </p:txBody>
      </p:sp>
      <p:sp>
        <p:nvSpPr>
          <p:cNvPr id="127" name="Google Shape;127;g23beeea2e71_2_156"/>
          <p:cNvSpPr txBox="1">
            <a:spLocks noGrp="1"/>
          </p:cNvSpPr>
          <p:nvPr>
            <p:ph type="body" idx="1"/>
          </p:nvPr>
        </p:nvSpPr>
        <p:spPr>
          <a:xfrm>
            <a:off x="1847800" y="3818467"/>
            <a:ext cx="8496300" cy="854700"/>
          </a:xfrm>
          <a:prstGeom prst="rect">
            <a:avLst/>
          </a:prstGeom>
          <a:noFill/>
          <a:ln>
            <a:noFill/>
          </a:ln>
        </p:spPr>
        <p:txBody>
          <a:bodyPr spcFirstLastPara="1" wrap="square" lIns="121900" tIns="121900" rIns="121900" bIns="121900" anchor="t" anchorCtr="0">
            <a:normAutofit/>
          </a:bodyPr>
          <a:lstStyle>
            <a:lvl1pPr marL="457200" lvl="0" indent="-336550" algn="ctr">
              <a:lnSpc>
                <a:spcPct val="115000"/>
              </a:lnSpc>
              <a:spcBef>
                <a:spcPts val="0"/>
              </a:spcBef>
              <a:spcAft>
                <a:spcPts val="0"/>
              </a:spcAft>
              <a:buSzPts val="1700"/>
              <a:buChar char="●"/>
              <a:defRPr/>
            </a:lvl1pPr>
            <a:lvl2pPr marL="914400" lvl="1" indent="-323850" algn="ctr">
              <a:lnSpc>
                <a:spcPct val="115000"/>
              </a:lnSpc>
              <a:spcBef>
                <a:spcPts val="0"/>
              </a:spcBef>
              <a:spcAft>
                <a:spcPts val="0"/>
              </a:spcAft>
              <a:buSzPts val="1500"/>
              <a:buChar char="○"/>
              <a:defRPr/>
            </a:lvl2pPr>
            <a:lvl3pPr marL="1371600" lvl="2" indent="-323850" algn="ctr">
              <a:lnSpc>
                <a:spcPct val="115000"/>
              </a:lnSpc>
              <a:spcBef>
                <a:spcPts val="0"/>
              </a:spcBef>
              <a:spcAft>
                <a:spcPts val="0"/>
              </a:spcAft>
              <a:buSzPts val="1500"/>
              <a:buChar char="■"/>
              <a:defRPr/>
            </a:lvl3pPr>
            <a:lvl4pPr marL="1828800" lvl="3" indent="-323850" algn="ctr">
              <a:lnSpc>
                <a:spcPct val="115000"/>
              </a:lnSpc>
              <a:spcBef>
                <a:spcPts val="0"/>
              </a:spcBef>
              <a:spcAft>
                <a:spcPts val="0"/>
              </a:spcAft>
              <a:buSzPts val="1500"/>
              <a:buChar char="●"/>
              <a:defRPr/>
            </a:lvl4pPr>
            <a:lvl5pPr marL="2286000" lvl="4" indent="-323850" algn="ctr">
              <a:lnSpc>
                <a:spcPct val="115000"/>
              </a:lnSpc>
              <a:spcBef>
                <a:spcPts val="0"/>
              </a:spcBef>
              <a:spcAft>
                <a:spcPts val="0"/>
              </a:spcAft>
              <a:buSzPts val="1500"/>
              <a:buChar char="○"/>
              <a:defRPr/>
            </a:lvl5pPr>
            <a:lvl6pPr marL="2743200" lvl="5" indent="-323850" algn="ctr">
              <a:lnSpc>
                <a:spcPct val="115000"/>
              </a:lnSpc>
              <a:spcBef>
                <a:spcPts val="0"/>
              </a:spcBef>
              <a:spcAft>
                <a:spcPts val="0"/>
              </a:spcAft>
              <a:buSzPts val="1500"/>
              <a:buChar char="■"/>
              <a:defRPr/>
            </a:lvl6pPr>
            <a:lvl7pPr marL="3200400" lvl="6" indent="-323850" algn="ctr">
              <a:lnSpc>
                <a:spcPct val="115000"/>
              </a:lnSpc>
              <a:spcBef>
                <a:spcPts val="0"/>
              </a:spcBef>
              <a:spcAft>
                <a:spcPts val="0"/>
              </a:spcAft>
              <a:buSzPts val="1500"/>
              <a:buChar char="●"/>
              <a:defRPr/>
            </a:lvl7pPr>
            <a:lvl8pPr marL="3657600" lvl="7" indent="-323850" algn="ctr">
              <a:lnSpc>
                <a:spcPct val="115000"/>
              </a:lnSpc>
              <a:spcBef>
                <a:spcPts val="0"/>
              </a:spcBef>
              <a:spcAft>
                <a:spcPts val="0"/>
              </a:spcAft>
              <a:buSzPts val="1500"/>
              <a:buChar char="○"/>
              <a:defRPr/>
            </a:lvl8pPr>
            <a:lvl9pPr marL="4114800" lvl="8" indent="-323850" algn="ctr">
              <a:lnSpc>
                <a:spcPct val="115000"/>
              </a:lnSpc>
              <a:spcBef>
                <a:spcPts val="0"/>
              </a:spcBef>
              <a:spcAft>
                <a:spcPts val="0"/>
              </a:spcAft>
              <a:buSzPts val="1500"/>
              <a:buChar char="■"/>
              <a:defRPr/>
            </a:lvl9pPr>
          </a:lstStyle>
          <a:p>
            <a:endParaRPr/>
          </a:p>
        </p:txBody>
      </p:sp>
      <p:sp>
        <p:nvSpPr>
          <p:cNvPr id="128" name="Google Shape;128;g23beeea2e71_2_156"/>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
        <p:nvSpPr>
          <p:cNvPr id="130" name="Google Shape;130;g23beeea2e71_2_169"/>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dk2"/>
        </a:solidFill>
        <a:effectLst/>
      </p:bgPr>
    </p:bg>
    <p:spTree>
      <p:nvGrpSpPr>
        <p:cNvPr id="1" name="Shape 37"/>
        <p:cNvGrpSpPr/>
        <p:nvPr/>
      </p:nvGrpSpPr>
      <p:grpSpPr>
        <a:xfrm>
          <a:off x="0" y="0"/>
          <a:ext cx="0" cy="0"/>
          <a:chOff x="0" y="0"/>
          <a:chExt cx="0" cy="0"/>
        </a:xfrm>
      </p:grpSpPr>
      <p:sp>
        <p:nvSpPr>
          <p:cNvPr id="38" name="Google Shape;38;g23beeea2e71_2_96"/>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 name="Google Shape;39;g23beeea2e71_2_96"/>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 name="Google Shape;40;g23beeea2e71_2_96"/>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g23beeea2e71_2_96"/>
          <p:cNvSpPr txBox="1">
            <a:spLocks noGrp="1"/>
          </p:cNvSpPr>
          <p:nvPr>
            <p:ph type="title"/>
          </p:nvPr>
        </p:nvSpPr>
        <p:spPr>
          <a:xfrm>
            <a:off x="1092200" y="1127467"/>
            <a:ext cx="10007700" cy="1272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42" name="Google Shape;42;g23beeea2e71_2_96"/>
          <p:cNvSpPr txBox="1">
            <a:spLocks noGrp="1"/>
          </p:cNvSpPr>
          <p:nvPr>
            <p:ph type="body" idx="1"/>
          </p:nvPr>
        </p:nvSpPr>
        <p:spPr>
          <a:xfrm>
            <a:off x="1092200" y="2654300"/>
            <a:ext cx="10007700" cy="32640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43" name="Google Shape;43;g23beeea2e71_2_96"/>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4"/>
        <p:cNvGrpSpPr/>
        <p:nvPr/>
      </p:nvGrpSpPr>
      <p:grpSpPr>
        <a:xfrm>
          <a:off x="0" y="0"/>
          <a:ext cx="0" cy="0"/>
          <a:chOff x="0" y="0"/>
          <a:chExt cx="0" cy="0"/>
        </a:xfrm>
      </p:grpSpPr>
      <p:sp>
        <p:nvSpPr>
          <p:cNvPr id="45" name="Google Shape;45;g23beeea2e71_2_171"/>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rgbClr val="262626"/>
              </a:buClr>
              <a:buSzPts val="18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a:endParaRPr/>
          </a:p>
        </p:txBody>
      </p:sp>
      <p:sp>
        <p:nvSpPr>
          <p:cNvPr id="46" name="Google Shape;46;g23beeea2e71_2_171"/>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lvl1pPr marL="457200" lvl="0" indent="-342900" algn="l">
              <a:lnSpc>
                <a:spcPct val="115000"/>
              </a:lnSpc>
              <a:spcBef>
                <a:spcPts val="1000"/>
              </a:spcBef>
              <a:spcAft>
                <a:spcPts val="0"/>
              </a:spcAft>
              <a:buSzPts val="1800"/>
              <a:buChar char="●"/>
              <a:defRPr/>
            </a:lvl1pPr>
            <a:lvl2pPr marL="914400" lvl="1" indent="-342900" algn="l">
              <a:lnSpc>
                <a:spcPct val="115000"/>
              </a:lnSpc>
              <a:spcBef>
                <a:spcPts val="1000"/>
              </a:spcBef>
              <a:spcAft>
                <a:spcPts val="0"/>
              </a:spcAft>
              <a:buSzPts val="1800"/>
              <a:buChar char="○"/>
              <a:defRPr/>
            </a:lvl2pPr>
            <a:lvl3pPr marL="1371600" lvl="2" indent="-342900" algn="l">
              <a:lnSpc>
                <a:spcPct val="115000"/>
              </a:lnSpc>
              <a:spcBef>
                <a:spcPts val="1000"/>
              </a:spcBef>
              <a:spcAft>
                <a:spcPts val="0"/>
              </a:spcAft>
              <a:buSzPts val="1800"/>
              <a:buChar char="■"/>
              <a:defRPr/>
            </a:lvl3pPr>
            <a:lvl4pPr marL="1828800" lvl="3" indent="-342900" algn="l">
              <a:lnSpc>
                <a:spcPct val="115000"/>
              </a:lnSpc>
              <a:spcBef>
                <a:spcPts val="1000"/>
              </a:spcBef>
              <a:spcAft>
                <a:spcPts val="0"/>
              </a:spcAft>
              <a:buSzPts val="1800"/>
              <a:buChar char="●"/>
              <a:defRPr/>
            </a:lvl4pPr>
            <a:lvl5pPr marL="2286000" lvl="4" indent="-342900" algn="l">
              <a:lnSpc>
                <a:spcPct val="115000"/>
              </a:lnSpc>
              <a:spcBef>
                <a:spcPts val="1000"/>
              </a:spcBef>
              <a:spcAft>
                <a:spcPts val="0"/>
              </a:spcAft>
              <a:buSzPts val="1800"/>
              <a:buChar char="○"/>
              <a:defRPr/>
            </a:lvl5pPr>
            <a:lvl6pPr marL="2743200" lvl="5" indent="-342900" algn="l">
              <a:lnSpc>
                <a:spcPct val="115000"/>
              </a:lnSpc>
              <a:spcBef>
                <a:spcPts val="1000"/>
              </a:spcBef>
              <a:spcAft>
                <a:spcPts val="0"/>
              </a:spcAft>
              <a:buSzPts val="1800"/>
              <a:buChar char="■"/>
              <a:defRPr/>
            </a:lvl6pPr>
            <a:lvl7pPr marL="3200400" lvl="6" indent="-342900" algn="l">
              <a:lnSpc>
                <a:spcPct val="115000"/>
              </a:lnSpc>
              <a:spcBef>
                <a:spcPts val="1000"/>
              </a:spcBef>
              <a:spcAft>
                <a:spcPts val="0"/>
              </a:spcAft>
              <a:buSzPts val="1800"/>
              <a:buChar char="●"/>
              <a:defRPr/>
            </a:lvl7pPr>
            <a:lvl8pPr marL="3657600" lvl="7" indent="-342900" algn="l">
              <a:lnSpc>
                <a:spcPct val="115000"/>
              </a:lnSpc>
              <a:spcBef>
                <a:spcPts val="1000"/>
              </a:spcBef>
              <a:spcAft>
                <a:spcPts val="0"/>
              </a:spcAft>
              <a:buSzPts val="1800"/>
              <a:buChar char="○"/>
              <a:defRPr/>
            </a:lvl8pPr>
            <a:lvl9pPr marL="4114800" lvl="8" indent="-342900" algn="l">
              <a:lnSpc>
                <a:spcPct val="115000"/>
              </a:lnSpc>
              <a:spcBef>
                <a:spcPts val="1000"/>
              </a:spcBef>
              <a:spcAft>
                <a:spcPts val="0"/>
              </a:spcAft>
              <a:buSzPts val="1800"/>
              <a:buChar char="■"/>
              <a:defRPr/>
            </a:lvl9pPr>
          </a:lstStyle>
          <a:p>
            <a:endParaRPr/>
          </a:p>
        </p:txBody>
      </p:sp>
      <p:sp>
        <p:nvSpPr>
          <p:cNvPr id="47" name="Google Shape;47;g23beeea2e71_2_171"/>
          <p:cNvSpPr txBox="1">
            <a:spLocks noGrp="1"/>
          </p:cNvSpPr>
          <p:nvPr>
            <p:ph type="dt" idx="10"/>
          </p:nvPr>
        </p:nvSpPr>
        <p:spPr>
          <a:xfrm>
            <a:off x="10361612" y="6130437"/>
            <a:ext cx="1146300" cy="3705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8" name="Google Shape;48;g23beeea2e71_2_171"/>
          <p:cNvSpPr txBox="1">
            <a:spLocks noGrp="1"/>
          </p:cNvSpPr>
          <p:nvPr>
            <p:ph type="ftr" idx="11"/>
          </p:nvPr>
        </p:nvSpPr>
        <p:spPr>
          <a:xfrm>
            <a:off x="2589212" y="6135808"/>
            <a:ext cx="7620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9" name="Google Shape;49;g23beeea2e71_2_171"/>
          <p:cNvSpPr/>
          <p:nvPr/>
        </p:nvSpPr>
        <p:spPr>
          <a:xfrm rot="10800000" flipH="1">
            <a:off x="-4189" y="714372"/>
            <a:ext cx="1588529" cy="507300"/>
          </a:xfrm>
          <a:custGeom>
            <a:avLst/>
            <a:gdLst/>
            <a:ahLst/>
            <a:cxnLst/>
            <a:rect l="l" t="t" r="r" b="b"/>
            <a:pathLst>
              <a:path w="9248" h="10000" extrusionOk="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g23beeea2e71_2_171"/>
          <p:cNvSpPr txBox="1">
            <a:spLocks noGrp="1"/>
          </p:cNvSpPr>
          <p:nvPr>
            <p:ph type="sldNum" idx="12"/>
          </p:nvPr>
        </p:nvSpPr>
        <p:spPr>
          <a:xfrm>
            <a:off x="531812" y="787782"/>
            <a:ext cx="7797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51"/>
        <p:cNvGrpSpPr/>
        <p:nvPr/>
      </p:nvGrpSpPr>
      <p:grpSpPr>
        <a:xfrm>
          <a:off x="0" y="0"/>
          <a:ext cx="0" cy="0"/>
          <a:chOff x="0" y="0"/>
          <a:chExt cx="0" cy="0"/>
        </a:xfrm>
      </p:grpSpPr>
      <p:sp>
        <p:nvSpPr>
          <p:cNvPr id="52" name="Google Shape;52;g23beeea2e71_2_84"/>
          <p:cNvSpPr/>
          <p:nvPr/>
        </p:nvSpPr>
        <p:spPr>
          <a:xfrm flipH="1">
            <a:off x="6342900" y="3079200"/>
            <a:ext cx="5849100" cy="3778800"/>
          </a:xfrm>
          <a:prstGeom prst="rtTriangle">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 name="Google Shape;53;g23beeea2e71_2_84"/>
          <p:cNvGrpSpPr/>
          <p:nvPr/>
        </p:nvGrpSpPr>
        <p:grpSpPr>
          <a:xfrm>
            <a:off x="7458691" y="5281486"/>
            <a:ext cx="3880116" cy="1576482"/>
            <a:chOff x="6917201" y="0"/>
            <a:chExt cx="2227776" cy="863400"/>
          </a:xfrm>
        </p:grpSpPr>
        <p:sp>
          <p:nvSpPr>
            <p:cNvPr id="54" name="Google Shape;54;g23beeea2e71_2_84"/>
            <p:cNvSpPr/>
            <p:nvPr/>
          </p:nvSpPr>
          <p:spPr>
            <a:xfrm>
              <a:off x="7641677"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 name="Google Shape;55;g23beeea2e71_2_84"/>
            <p:cNvSpPr/>
            <p:nvPr/>
          </p:nvSpPr>
          <p:spPr>
            <a:xfrm>
              <a:off x="7279439"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 name="Google Shape;56;g23beeea2e71_2_84"/>
            <p:cNvSpPr/>
            <p:nvPr/>
          </p:nvSpPr>
          <p:spPr>
            <a:xfrm>
              <a:off x="6917201" y="0"/>
              <a:ext cx="1503300" cy="863400"/>
            </a:xfrm>
            <a:prstGeom prst="parallelogram">
              <a:avLst>
                <a:gd name="adj" fmla="val 158024"/>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7" name="Google Shape;57;g23beeea2e71_2_84"/>
          <p:cNvGrpSpPr/>
          <p:nvPr/>
        </p:nvGrpSpPr>
        <p:grpSpPr>
          <a:xfrm>
            <a:off x="265762" y="3"/>
            <a:ext cx="3727291" cy="1444382"/>
            <a:chOff x="6917201" y="0"/>
            <a:chExt cx="2227776" cy="863400"/>
          </a:xfrm>
        </p:grpSpPr>
        <p:sp>
          <p:nvSpPr>
            <p:cNvPr id="58" name="Google Shape;58;g23beeea2e71_2_84"/>
            <p:cNvSpPr/>
            <p:nvPr/>
          </p:nvSpPr>
          <p:spPr>
            <a:xfrm>
              <a:off x="7641677"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g23beeea2e71_2_84"/>
            <p:cNvSpPr/>
            <p:nvPr/>
          </p:nvSpPr>
          <p:spPr>
            <a:xfrm>
              <a:off x="7279439"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g23beeea2e71_2_84"/>
            <p:cNvSpPr/>
            <p:nvPr/>
          </p:nvSpPr>
          <p:spPr>
            <a:xfrm>
              <a:off x="6917201" y="0"/>
              <a:ext cx="1503300" cy="863400"/>
            </a:xfrm>
            <a:prstGeom prst="parallelogram">
              <a:avLst>
                <a:gd name="adj" fmla="val 158024"/>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1" name="Google Shape;61;g23beeea2e71_2_84"/>
          <p:cNvSpPr txBox="1">
            <a:spLocks noGrp="1"/>
          </p:cNvSpPr>
          <p:nvPr>
            <p:ph type="title"/>
          </p:nvPr>
        </p:nvSpPr>
        <p:spPr>
          <a:xfrm>
            <a:off x="2518245" y="2328133"/>
            <a:ext cx="7170000" cy="21948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Clr>
                <a:schemeClr val="dk2"/>
              </a:buClr>
              <a:buSzPts val="4300"/>
              <a:buNone/>
              <a:defRPr sz="4300">
                <a:solidFill>
                  <a:schemeClr val="dk2"/>
                </a:solidFill>
              </a:defRPr>
            </a:lvl1pPr>
            <a:lvl2pPr lvl="1" algn="ctr">
              <a:lnSpc>
                <a:spcPct val="100000"/>
              </a:lnSpc>
              <a:spcBef>
                <a:spcPts val="0"/>
              </a:spcBef>
              <a:spcAft>
                <a:spcPts val="0"/>
              </a:spcAft>
              <a:buClr>
                <a:schemeClr val="dk2"/>
              </a:buClr>
              <a:buSzPts val="4300"/>
              <a:buNone/>
              <a:defRPr sz="4300">
                <a:solidFill>
                  <a:schemeClr val="dk2"/>
                </a:solidFill>
              </a:defRPr>
            </a:lvl2pPr>
            <a:lvl3pPr lvl="2" algn="ctr">
              <a:lnSpc>
                <a:spcPct val="100000"/>
              </a:lnSpc>
              <a:spcBef>
                <a:spcPts val="0"/>
              </a:spcBef>
              <a:spcAft>
                <a:spcPts val="0"/>
              </a:spcAft>
              <a:buClr>
                <a:schemeClr val="dk2"/>
              </a:buClr>
              <a:buSzPts val="4300"/>
              <a:buNone/>
              <a:defRPr sz="4300">
                <a:solidFill>
                  <a:schemeClr val="dk2"/>
                </a:solidFill>
              </a:defRPr>
            </a:lvl3pPr>
            <a:lvl4pPr lvl="3" algn="ctr">
              <a:lnSpc>
                <a:spcPct val="100000"/>
              </a:lnSpc>
              <a:spcBef>
                <a:spcPts val="0"/>
              </a:spcBef>
              <a:spcAft>
                <a:spcPts val="0"/>
              </a:spcAft>
              <a:buClr>
                <a:schemeClr val="dk2"/>
              </a:buClr>
              <a:buSzPts val="4300"/>
              <a:buNone/>
              <a:defRPr sz="4300">
                <a:solidFill>
                  <a:schemeClr val="dk2"/>
                </a:solidFill>
              </a:defRPr>
            </a:lvl4pPr>
            <a:lvl5pPr lvl="4" algn="ctr">
              <a:lnSpc>
                <a:spcPct val="100000"/>
              </a:lnSpc>
              <a:spcBef>
                <a:spcPts val="0"/>
              </a:spcBef>
              <a:spcAft>
                <a:spcPts val="0"/>
              </a:spcAft>
              <a:buClr>
                <a:schemeClr val="dk2"/>
              </a:buClr>
              <a:buSzPts val="4300"/>
              <a:buNone/>
              <a:defRPr sz="4300">
                <a:solidFill>
                  <a:schemeClr val="dk2"/>
                </a:solidFill>
              </a:defRPr>
            </a:lvl5pPr>
            <a:lvl6pPr lvl="5" algn="ctr">
              <a:lnSpc>
                <a:spcPct val="100000"/>
              </a:lnSpc>
              <a:spcBef>
                <a:spcPts val="0"/>
              </a:spcBef>
              <a:spcAft>
                <a:spcPts val="0"/>
              </a:spcAft>
              <a:buClr>
                <a:schemeClr val="dk2"/>
              </a:buClr>
              <a:buSzPts val="4300"/>
              <a:buNone/>
              <a:defRPr sz="4300">
                <a:solidFill>
                  <a:schemeClr val="dk2"/>
                </a:solidFill>
              </a:defRPr>
            </a:lvl6pPr>
            <a:lvl7pPr lvl="6" algn="ctr">
              <a:lnSpc>
                <a:spcPct val="100000"/>
              </a:lnSpc>
              <a:spcBef>
                <a:spcPts val="0"/>
              </a:spcBef>
              <a:spcAft>
                <a:spcPts val="0"/>
              </a:spcAft>
              <a:buClr>
                <a:schemeClr val="dk2"/>
              </a:buClr>
              <a:buSzPts val="4300"/>
              <a:buNone/>
              <a:defRPr sz="4300">
                <a:solidFill>
                  <a:schemeClr val="dk2"/>
                </a:solidFill>
              </a:defRPr>
            </a:lvl7pPr>
            <a:lvl8pPr lvl="7" algn="ctr">
              <a:lnSpc>
                <a:spcPct val="100000"/>
              </a:lnSpc>
              <a:spcBef>
                <a:spcPts val="0"/>
              </a:spcBef>
              <a:spcAft>
                <a:spcPts val="0"/>
              </a:spcAft>
              <a:buClr>
                <a:schemeClr val="dk2"/>
              </a:buClr>
              <a:buSzPts val="4300"/>
              <a:buNone/>
              <a:defRPr sz="4300">
                <a:solidFill>
                  <a:schemeClr val="dk2"/>
                </a:solidFill>
              </a:defRPr>
            </a:lvl8pPr>
            <a:lvl9pPr lvl="8" algn="ctr">
              <a:lnSpc>
                <a:spcPct val="100000"/>
              </a:lnSpc>
              <a:spcBef>
                <a:spcPts val="0"/>
              </a:spcBef>
              <a:spcAft>
                <a:spcPts val="0"/>
              </a:spcAft>
              <a:buClr>
                <a:schemeClr val="dk2"/>
              </a:buClr>
              <a:buSzPts val="4300"/>
              <a:buNone/>
              <a:defRPr sz="4300">
                <a:solidFill>
                  <a:schemeClr val="dk2"/>
                </a:solidFill>
              </a:defRPr>
            </a:lvl9pPr>
          </a:lstStyle>
          <a:p>
            <a:endParaRPr/>
          </a:p>
        </p:txBody>
      </p:sp>
      <p:sp>
        <p:nvSpPr>
          <p:cNvPr id="62" name="Google Shape;62;g23beeea2e71_2_84"/>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dk2"/>
        </a:solidFill>
        <a:effectLst/>
      </p:bgPr>
    </p:bg>
    <p:spTree>
      <p:nvGrpSpPr>
        <p:cNvPr id="1" name="Shape 63"/>
        <p:cNvGrpSpPr/>
        <p:nvPr/>
      </p:nvGrpSpPr>
      <p:grpSpPr>
        <a:xfrm>
          <a:off x="0" y="0"/>
          <a:ext cx="0" cy="0"/>
          <a:chOff x="0" y="0"/>
          <a:chExt cx="0" cy="0"/>
        </a:xfrm>
      </p:grpSpPr>
      <p:sp>
        <p:nvSpPr>
          <p:cNvPr id="64" name="Google Shape;64;g23beeea2e71_2_103"/>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g23beeea2e71_2_103"/>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g23beeea2e71_2_103"/>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g23beeea2e71_2_103"/>
          <p:cNvSpPr txBox="1">
            <a:spLocks noGrp="1"/>
          </p:cNvSpPr>
          <p:nvPr>
            <p:ph type="title"/>
          </p:nvPr>
        </p:nvSpPr>
        <p:spPr>
          <a:xfrm>
            <a:off x="1092200" y="1127467"/>
            <a:ext cx="10007700" cy="1272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68" name="Google Shape;68;g23beeea2e71_2_103"/>
          <p:cNvSpPr txBox="1">
            <a:spLocks noGrp="1"/>
          </p:cNvSpPr>
          <p:nvPr>
            <p:ph type="body" idx="1"/>
          </p:nvPr>
        </p:nvSpPr>
        <p:spPr>
          <a:xfrm>
            <a:off x="1092200" y="2654300"/>
            <a:ext cx="4914900" cy="32640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69" name="Google Shape;69;g23beeea2e71_2_103"/>
          <p:cNvSpPr txBox="1">
            <a:spLocks noGrp="1"/>
          </p:cNvSpPr>
          <p:nvPr>
            <p:ph type="body" idx="2"/>
          </p:nvPr>
        </p:nvSpPr>
        <p:spPr>
          <a:xfrm>
            <a:off x="6184900" y="2654300"/>
            <a:ext cx="4914900" cy="32640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70" name="Google Shape;70;g23beeea2e71_2_103"/>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dk2"/>
        </a:solidFill>
        <a:effectLst/>
      </p:bgPr>
    </p:bg>
    <p:spTree>
      <p:nvGrpSpPr>
        <p:cNvPr id="1" name="Shape 71"/>
        <p:cNvGrpSpPr/>
        <p:nvPr/>
      </p:nvGrpSpPr>
      <p:grpSpPr>
        <a:xfrm>
          <a:off x="0" y="0"/>
          <a:ext cx="0" cy="0"/>
          <a:chOff x="0" y="0"/>
          <a:chExt cx="0" cy="0"/>
        </a:xfrm>
      </p:grpSpPr>
      <p:sp>
        <p:nvSpPr>
          <p:cNvPr id="72" name="Google Shape;72;g23beeea2e71_2_111"/>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 name="Google Shape;73;g23beeea2e71_2_111"/>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g23beeea2e71_2_111"/>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g23beeea2e71_2_111"/>
          <p:cNvSpPr txBox="1">
            <a:spLocks noGrp="1"/>
          </p:cNvSpPr>
          <p:nvPr>
            <p:ph type="title"/>
          </p:nvPr>
        </p:nvSpPr>
        <p:spPr>
          <a:xfrm>
            <a:off x="1092200" y="1127467"/>
            <a:ext cx="10007700" cy="1272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76" name="Google Shape;76;g23beeea2e71_2_111"/>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3"/>
        </a:solidFill>
        <a:effectLst/>
      </p:bgPr>
    </p:bg>
    <p:spTree>
      <p:nvGrpSpPr>
        <p:cNvPr id="1" name="Shape 77"/>
        <p:cNvGrpSpPr/>
        <p:nvPr/>
      </p:nvGrpSpPr>
      <p:grpSpPr>
        <a:xfrm>
          <a:off x="0" y="0"/>
          <a:ext cx="0" cy="0"/>
          <a:chOff x="0" y="0"/>
          <a:chExt cx="0" cy="0"/>
        </a:xfrm>
      </p:grpSpPr>
      <p:sp>
        <p:nvSpPr>
          <p:cNvPr id="78" name="Google Shape;78;g23beeea2e71_2_117"/>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g23beeea2e71_2_117"/>
          <p:cNvSpPr/>
          <p:nvPr/>
        </p:nvSpPr>
        <p:spPr>
          <a:xfrm>
            <a:off x="41" y="3766000"/>
            <a:ext cx="9827100" cy="3092100"/>
          </a:xfrm>
          <a:prstGeom prst="rtTriangle">
            <a:avLst/>
          </a:prstGeom>
          <a:solidFill>
            <a:schemeClr val="dk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g23beeea2e71_2_117"/>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g23beeea2e71_2_117"/>
          <p:cNvSpPr txBox="1">
            <a:spLocks noGrp="1"/>
          </p:cNvSpPr>
          <p:nvPr>
            <p:ph type="title"/>
          </p:nvPr>
        </p:nvSpPr>
        <p:spPr>
          <a:xfrm>
            <a:off x="1092200" y="1127467"/>
            <a:ext cx="4945500" cy="18441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82" name="Google Shape;82;g23beeea2e71_2_117"/>
          <p:cNvSpPr txBox="1">
            <a:spLocks noGrp="1"/>
          </p:cNvSpPr>
          <p:nvPr>
            <p:ph type="body" idx="1"/>
          </p:nvPr>
        </p:nvSpPr>
        <p:spPr>
          <a:xfrm>
            <a:off x="1107600" y="3092067"/>
            <a:ext cx="4945500" cy="28263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83" name="Google Shape;83;g23beeea2e71_2_117"/>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1"/>
        </a:solidFill>
        <a:effectLst/>
      </p:bgPr>
    </p:bg>
    <p:spTree>
      <p:nvGrpSpPr>
        <p:cNvPr id="1" name="Shape 84"/>
        <p:cNvGrpSpPr/>
        <p:nvPr/>
      </p:nvGrpSpPr>
      <p:grpSpPr>
        <a:xfrm>
          <a:off x="0" y="0"/>
          <a:ext cx="0" cy="0"/>
          <a:chOff x="0" y="0"/>
          <a:chExt cx="0" cy="0"/>
        </a:xfrm>
      </p:grpSpPr>
      <p:sp>
        <p:nvSpPr>
          <p:cNvPr id="85" name="Google Shape;85;g23beeea2e71_2_124"/>
          <p:cNvSpPr/>
          <p:nvPr/>
        </p:nvSpPr>
        <p:spPr>
          <a:xfrm>
            <a:off x="0" y="3764192"/>
            <a:ext cx="9825600" cy="3089100"/>
          </a:xfrm>
          <a:prstGeom prst="rtTriangle">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g23beeea2e71_2_124"/>
          <p:cNvSpPr/>
          <p:nvPr/>
        </p:nvSpPr>
        <p:spPr>
          <a:xfrm flipH="1">
            <a:off x="4777714" y="2072150"/>
            <a:ext cx="7413900" cy="47859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7" name="Google Shape;87;g23beeea2e71_2_124"/>
          <p:cNvGrpSpPr/>
          <p:nvPr/>
        </p:nvGrpSpPr>
        <p:grpSpPr>
          <a:xfrm>
            <a:off x="341189" y="-11"/>
            <a:ext cx="3001758" cy="1391229"/>
            <a:chOff x="3961956" y="4383950"/>
            <a:chExt cx="1160548" cy="548700"/>
          </a:xfrm>
        </p:grpSpPr>
        <p:sp>
          <p:nvSpPr>
            <p:cNvPr id="88" name="Google Shape;88;g23beeea2e71_2_124"/>
            <p:cNvSpPr/>
            <p:nvPr/>
          </p:nvSpPr>
          <p:spPr>
            <a:xfrm>
              <a:off x="4224904"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 name="Google Shape;89;g23beeea2e71_2_124"/>
            <p:cNvSpPr/>
            <p:nvPr/>
          </p:nvSpPr>
          <p:spPr>
            <a:xfrm>
              <a:off x="4093430"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 name="Google Shape;90;g23beeea2e71_2_124"/>
            <p:cNvSpPr/>
            <p:nvPr/>
          </p:nvSpPr>
          <p:spPr>
            <a:xfrm>
              <a:off x="3961956" y="4383950"/>
              <a:ext cx="897600" cy="548700"/>
            </a:xfrm>
            <a:prstGeom prst="parallelogram">
              <a:avLst>
                <a:gd name="adj" fmla="val 153193"/>
              </a:avLst>
            </a:prstGeom>
            <a:solidFill>
              <a:schemeClr val="dk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 name="Google Shape;91;g23beeea2e71_2_124"/>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 name="Google Shape;92;g23beeea2e71_2_124"/>
          <p:cNvGrpSpPr/>
          <p:nvPr/>
        </p:nvGrpSpPr>
        <p:grpSpPr>
          <a:xfrm>
            <a:off x="46579" y="6029501"/>
            <a:ext cx="2124407" cy="822734"/>
            <a:chOff x="6917201" y="0"/>
            <a:chExt cx="2227776" cy="863400"/>
          </a:xfrm>
        </p:grpSpPr>
        <p:sp>
          <p:nvSpPr>
            <p:cNvPr id="93" name="Google Shape;93;g23beeea2e71_2_124"/>
            <p:cNvSpPr/>
            <p:nvPr/>
          </p:nvSpPr>
          <p:spPr>
            <a:xfrm>
              <a:off x="7641677"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g23beeea2e71_2_124"/>
            <p:cNvSpPr/>
            <p:nvPr/>
          </p:nvSpPr>
          <p:spPr>
            <a:xfrm>
              <a:off x="7279439"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 name="Google Shape;95;g23beeea2e71_2_124"/>
            <p:cNvSpPr/>
            <p:nvPr/>
          </p:nvSpPr>
          <p:spPr>
            <a:xfrm>
              <a:off x="6917201" y="0"/>
              <a:ext cx="1503300" cy="863400"/>
            </a:xfrm>
            <a:prstGeom prst="parallelogram">
              <a:avLst>
                <a:gd name="adj" fmla="val 158024"/>
              </a:avLst>
            </a:prstGeom>
            <a:solidFill>
              <a:schemeClr val="accent6"/>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 name="Google Shape;96;g23beeea2e71_2_124"/>
          <p:cNvGrpSpPr/>
          <p:nvPr/>
        </p:nvGrpSpPr>
        <p:grpSpPr>
          <a:xfrm>
            <a:off x="7848470" y="1657"/>
            <a:ext cx="4343271" cy="1681990"/>
            <a:chOff x="6917201" y="0"/>
            <a:chExt cx="2227776" cy="863400"/>
          </a:xfrm>
        </p:grpSpPr>
        <p:sp>
          <p:nvSpPr>
            <p:cNvPr id="97" name="Google Shape;97;g23beeea2e71_2_124"/>
            <p:cNvSpPr/>
            <p:nvPr/>
          </p:nvSpPr>
          <p:spPr>
            <a:xfrm>
              <a:off x="7641677"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 name="Google Shape;98;g23beeea2e71_2_124"/>
            <p:cNvSpPr/>
            <p:nvPr/>
          </p:nvSpPr>
          <p:spPr>
            <a:xfrm>
              <a:off x="7279439"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 name="Google Shape;99;g23beeea2e71_2_124"/>
            <p:cNvSpPr/>
            <p:nvPr/>
          </p:nvSpPr>
          <p:spPr>
            <a:xfrm>
              <a:off x="6917201" y="0"/>
              <a:ext cx="1503300" cy="863400"/>
            </a:xfrm>
            <a:prstGeom prst="parallelogram">
              <a:avLst>
                <a:gd name="adj" fmla="val 158024"/>
              </a:avLst>
            </a:prstGeom>
            <a:solidFill>
              <a:schemeClr val="accent1"/>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0" name="Google Shape;100;g23beeea2e71_2_124"/>
          <p:cNvSpPr txBox="1">
            <a:spLocks noGrp="1"/>
          </p:cNvSpPr>
          <p:nvPr>
            <p:ph type="title"/>
          </p:nvPr>
        </p:nvSpPr>
        <p:spPr>
          <a:xfrm>
            <a:off x="1858572" y="1734861"/>
            <a:ext cx="8489100" cy="3385500"/>
          </a:xfrm>
          <a:prstGeom prst="rect">
            <a:avLst/>
          </a:prstGeom>
          <a:noFill/>
          <a:ln>
            <a:noFill/>
          </a:ln>
        </p:spPr>
        <p:txBody>
          <a:bodyPr spcFirstLastPara="1" wrap="square" lIns="121900" tIns="121900" rIns="121900" bIns="121900" anchor="ctr" anchorCtr="0">
            <a:normAutofit/>
          </a:bodyPr>
          <a:lstStyle>
            <a:lvl1pPr lvl="0" algn="ctr">
              <a:lnSpc>
                <a:spcPct val="100000"/>
              </a:lnSpc>
              <a:spcBef>
                <a:spcPts val="0"/>
              </a:spcBef>
              <a:spcAft>
                <a:spcPts val="0"/>
              </a:spcAft>
              <a:buSzPts val="4300"/>
              <a:buNone/>
              <a:defRPr sz="4300"/>
            </a:lvl1pPr>
            <a:lvl2pPr lvl="1" algn="ctr">
              <a:lnSpc>
                <a:spcPct val="100000"/>
              </a:lnSpc>
              <a:spcBef>
                <a:spcPts val="0"/>
              </a:spcBef>
              <a:spcAft>
                <a:spcPts val="0"/>
              </a:spcAft>
              <a:buSzPts val="4300"/>
              <a:buNone/>
              <a:defRPr sz="4300"/>
            </a:lvl2pPr>
            <a:lvl3pPr lvl="2" algn="ctr">
              <a:lnSpc>
                <a:spcPct val="100000"/>
              </a:lnSpc>
              <a:spcBef>
                <a:spcPts val="0"/>
              </a:spcBef>
              <a:spcAft>
                <a:spcPts val="0"/>
              </a:spcAft>
              <a:buSzPts val="4300"/>
              <a:buNone/>
              <a:defRPr sz="4300"/>
            </a:lvl3pPr>
            <a:lvl4pPr lvl="3" algn="ctr">
              <a:lnSpc>
                <a:spcPct val="100000"/>
              </a:lnSpc>
              <a:spcBef>
                <a:spcPts val="0"/>
              </a:spcBef>
              <a:spcAft>
                <a:spcPts val="0"/>
              </a:spcAft>
              <a:buSzPts val="4300"/>
              <a:buNone/>
              <a:defRPr sz="4300"/>
            </a:lvl4pPr>
            <a:lvl5pPr lvl="4" algn="ctr">
              <a:lnSpc>
                <a:spcPct val="100000"/>
              </a:lnSpc>
              <a:spcBef>
                <a:spcPts val="0"/>
              </a:spcBef>
              <a:spcAft>
                <a:spcPts val="0"/>
              </a:spcAft>
              <a:buSzPts val="4300"/>
              <a:buNone/>
              <a:defRPr sz="4300"/>
            </a:lvl5pPr>
            <a:lvl6pPr lvl="5" algn="ctr">
              <a:lnSpc>
                <a:spcPct val="100000"/>
              </a:lnSpc>
              <a:spcBef>
                <a:spcPts val="0"/>
              </a:spcBef>
              <a:spcAft>
                <a:spcPts val="0"/>
              </a:spcAft>
              <a:buSzPts val="4300"/>
              <a:buNone/>
              <a:defRPr sz="4300"/>
            </a:lvl6pPr>
            <a:lvl7pPr lvl="6" algn="ctr">
              <a:lnSpc>
                <a:spcPct val="100000"/>
              </a:lnSpc>
              <a:spcBef>
                <a:spcPts val="0"/>
              </a:spcBef>
              <a:spcAft>
                <a:spcPts val="0"/>
              </a:spcAft>
              <a:buSzPts val="4300"/>
              <a:buNone/>
              <a:defRPr sz="4300"/>
            </a:lvl7pPr>
            <a:lvl8pPr lvl="7" algn="ctr">
              <a:lnSpc>
                <a:spcPct val="100000"/>
              </a:lnSpc>
              <a:spcBef>
                <a:spcPts val="0"/>
              </a:spcBef>
              <a:spcAft>
                <a:spcPts val="0"/>
              </a:spcAft>
              <a:buSzPts val="4300"/>
              <a:buNone/>
              <a:defRPr sz="4300"/>
            </a:lvl8pPr>
            <a:lvl9pPr lvl="8" algn="ctr">
              <a:lnSpc>
                <a:spcPct val="100000"/>
              </a:lnSpc>
              <a:spcBef>
                <a:spcPts val="0"/>
              </a:spcBef>
              <a:spcAft>
                <a:spcPts val="0"/>
              </a:spcAft>
              <a:buSzPts val="4300"/>
              <a:buNone/>
              <a:defRPr sz="4300"/>
            </a:lvl9pPr>
          </a:lstStyle>
          <a:p>
            <a:endParaRPr/>
          </a:p>
        </p:txBody>
      </p:sp>
      <p:sp>
        <p:nvSpPr>
          <p:cNvPr id="101" name="Google Shape;101;g23beeea2e71_2_124"/>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dk2"/>
        </a:solidFill>
        <a:effectLst/>
      </p:bgPr>
    </p:bg>
    <p:spTree>
      <p:nvGrpSpPr>
        <p:cNvPr id="1" name="Shape 102"/>
        <p:cNvGrpSpPr/>
        <p:nvPr/>
      </p:nvGrpSpPr>
      <p:grpSpPr>
        <a:xfrm>
          <a:off x="0" y="0"/>
          <a:ext cx="0" cy="0"/>
          <a:chOff x="0" y="0"/>
          <a:chExt cx="0" cy="0"/>
        </a:xfrm>
      </p:grpSpPr>
      <p:sp>
        <p:nvSpPr>
          <p:cNvPr id="103" name="Google Shape;103;g23beeea2e71_2_142"/>
          <p:cNvSpPr/>
          <p:nvPr/>
        </p:nvSpPr>
        <p:spPr>
          <a:xfrm flipH="1">
            <a:off x="4776900" y="2067600"/>
            <a:ext cx="7415100" cy="4790400"/>
          </a:xfrm>
          <a:prstGeom prst="rtTriangle">
            <a:avLst/>
          </a:prstGeom>
          <a:solidFill>
            <a:schemeClr val="lt2"/>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4" name="Google Shape;104;g23beeea2e71_2_142"/>
          <p:cNvSpPr/>
          <p:nvPr/>
        </p:nvSpPr>
        <p:spPr>
          <a:xfrm>
            <a:off x="41" y="3766000"/>
            <a:ext cx="9827100" cy="3092100"/>
          </a:xfrm>
          <a:prstGeom prst="rtTriangle">
            <a:avLst/>
          </a:prstGeom>
          <a:solidFill>
            <a:schemeClr val="accent3"/>
          </a:solidFill>
          <a:ln>
            <a:noFill/>
          </a:ln>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5" name="Google Shape;105;g23beeea2e71_2_142"/>
          <p:cNvSpPr/>
          <p:nvPr/>
        </p:nvSpPr>
        <p:spPr>
          <a:xfrm>
            <a:off x="270967" y="275000"/>
            <a:ext cx="11649900" cy="6308100"/>
          </a:xfrm>
          <a:prstGeom prst="rect">
            <a:avLst/>
          </a:prstGeom>
          <a:solidFill>
            <a:schemeClr val="dk1"/>
          </a:solidFill>
          <a:ln>
            <a:noFill/>
          </a:ln>
          <a:effectLst>
            <a:outerShdw blurRad="228600" sx="101000" sy="101000" algn="ctr" rotWithShape="0">
              <a:srgbClr val="000000">
                <a:alpha val="40000"/>
              </a:srgbClr>
            </a:outerShdw>
          </a:effectLst>
        </p:spPr>
        <p:txBody>
          <a:bodyPr spcFirstLastPara="1" wrap="square" lIns="121900" tIns="121900" rIns="121900" bIns="1219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g23beeea2e71_2_142"/>
          <p:cNvSpPr txBox="1">
            <a:spLocks noGrp="1"/>
          </p:cNvSpPr>
          <p:nvPr>
            <p:ph type="title"/>
          </p:nvPr>
        </p:nvSpPr>
        <p:spPr>
          <a:xfrm>
            <a:off x="1092200" y="1127467"/>
            <a:ext cx="8565600" cy="9399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107" name="Google Shape;107;g23beeea2e71_2_142"/>
          <p:cNvSpPr txBox="1">
            <a:spLocks noGrp="1"/>
          </p:cNvSpPr>
          <p:nvPr>
            <p:ph type="subTitle" idx="1"/>
          </p:nvPr>
        </p:nvSpPr>
        <p:spPr>
          <a:xfrm>
            <a:off x="1092200" y="2067600"/>
            <a:ext cx="7813200" cy="524700"/>
          </a:xfrm>
          <a:prstGeom prst="rect">
            <a:avLst/>
          </a:prstGeom>
          <a:noFill/>
          <a:ln>
            <a:noFill/>
          </a:ln>
        </p:spPr>
        <p:txBody>
          <a:bodyPr spcFirstLastPara="1" wrap="square" lIns="121900" tIns="121900" rIns="121900" bIns="121900" anchor="t" anchorCtr="0">
            <a:normAutofit/>
          </a:bodyPr>
          <a:lstStyle>
            <a:lvl1pPr lvl="0" algn="l">
              <a:lnSpc>
                <a:spcPct val="100000"/>
              </a:lnSpc>
              <a:spcBef>
                <a:spcPts val="0"/>
              </a:spcBef>
              <a:spcAft>
                <a:spcPts val="0"/>
              </a:spcAft>
              <a:buClr>
                <a:schemeClr val="lt1"/>
              </a:buClr>
              <a:buSzPts val="2100"/>
              <a:buNone/>
              <a:defRPr sz="2100">
                <a:solidFill>
                  <a:schemeClr val="lt1"/>
                </a:solidFill>
              </a:defRPr>
            </a:lvl1pPr>
            <a:lvl2pPr lvl="1" algn="l">
              <a:lnSpc>
                <a:spcPct val="100000"/>
              </a:lnSpc>
              <a:spcBef>
                <a:spcPts val="0"/>
              </a:spcBef>
              <a:spcAft>
                <a:spcPts val="0"/>
              </a:spcAft>
              <a:buClr>
                <a:schemeClr val="lt1"/>
              </a:buClr>
              <a:buSzPts val="2100"/>
              <a:buNone/>
              <a:defRPr sz="2100">
                <a:solidFill>
                  <a:schemeClr val="lt1"/>
                </a:solidFill>
              </a:defRPr>
            </a:lvl2pPr>
            <a:lvl3pPr lvl="2" algn="l">
              <a:lnSpc>
                <a:spcPct val="100000"/>
              </a:lnSpc>
              <a:spcBef>
                <a:spcPts val="0"/>
              </a:spcBef>
              <a:spcAft>
                <a:spcPts val="0"/>
              </a:spcAft>
              <a:buClr>
                <a:schemeClr val="lt1"/>
              </a:buClr>
              <a:buSzPts val="2100"/>
              <a:buNone/>
              <a:defRPr sz="2100">
                <a:solidFill>
                  <a:schemeClr val="lt1"/>
                </a:solidFill>
              </a:defRPr>
            </a:lvl3pPr>
            <a:lvl4pPr lvl="3" algn="l">
              <a:lnSpc>
                <a:spcPct val="100000"/>
              </a:lnSpc>
              <a:spcBef>
                <a:spcPts val="0"/>
              </a:spcBef>
              <a:spcAft>
                <a:spcPts val="0"/>
              </a:spcAft>
              <a:buClr>
                <a:schemeClr val="lt1"/>
              </a:buClr>
              <a:buSzPts val="2100"/>
              <a:buNone/>
              <a:defRPr sz="2100">
                <a:solidFill>
                  <a:schemeClr val="lt1"/>
                </a:solidFill>
              </a:defRPr>
            </a:lvl4pPr>
            <a:lvl5pPr lvl="4" algn="l">
              <a:lnSpc>
                <a:spcPct val="100000"/>
              </a:lnSpc>
              <a:spcBef>
                <a:spcPts val="0"/>
              </a:spcBef>
              <a:spcAft>
                <a:spcPts val="0"/>
              </a:spcAft>
              <a:buClr>
                <a:schemeClr val="lt1"/>
              </a:buClr>
              <a:buSzPts val="2100"/>
              <a:buNone/>
              <a:defRPr sz="2100">
                <a:solidFill>
                  <a:schemeClr val="lt1"/>
                </a:solidFill>
              </a:defRPr>
            </a:lvl5pPr>
            <a:lvl6pPr lvl="5" algn="l">
              <a:lnSpc>
                <a:spcPct val="100000"/>
              </a:lnSpc>
              <a:spcBef>
                <a:spcPts val="0"/>
              </a:spcBef>
              <a:spcAft>
                <a:spcPts val="0"/>
              </a:spcAft>
              <a:buClr>
                <a:schemeClr val="lt1"/>
              </a:buClr>
              <a:buSzPts val="2100"/>
              <a:buNone/>
              <a:defRPr sz="2100">
                <a:solidFill>
                  <a:schemeClr val="lt1"/>
                </a:solidFill>
              </a:defRPr>
            </a:lvl6pPr>
            <a:lvl7pPr lvl="6" algn="l">
              <a:lnSpc>
                <a:spcPct val="100000"/>
              </a:lnSpc>
              <a:spcBef>
                <a:spcPts val="0"/>
              </a:spcBef>
              <a:spcAft>
                <a:spcPts val="0"/>
              </a:spcAft>
              <a:buClr>
                <a:schemeClr val="lt1"/>
              </a:buClr>
              <a:buSzPts val="2100"/>
              <a:buNone/>
              <a:defRPr sz="2100">
                <a:solidFill>
                  <a:schemeClr val="lt1"/>
                </a:solidFill>
              </a:defRPr>
            </a:lvl7pPr>
            <a:lvl8pPr lvl="7" algn="l">
              <a:lnSpc>
                <a:spcPct val="100000"/>
              </a:lnSpc>
              <a:spcBef>
                <a:spcPts val="0"/>
              </a:spcBef>
              <a:spcAft>
                <a:spcPts val="0"/>
              </a:spcAft>
              <a:buClr>
                <a:schemeClr val="lt1"/>
              </a:buClr>
              <a:buSzPts val="2100"/>
              <a:buNone/>
              <a:defRPr sz="2100">
                <a:solidFill>
                  <a:schemeClr val="lt1"/>
                </a:solidFill>
              </a:defRPr>
            </a:lvl8pPr>
            <a:lvl9pPr lvl="8" algn="l">
              <a:lnSpc>
                <a:spcPct val="100000"/>
              </a:lnSpc>
              <a:spcBef>
                <a:spcPts val="0"/>
              </a:spcBef>
              <a:spcAft>
                <a:spcPts val="0"/>
              </a:spcAft>
              <a:buClr>
                <a:schemeClr val="lt1"/>
              </a:buClr>
              <a:buSzPts val="2100"/>
              <a:buNone/>
              <a:defRPr sz="2100">
                <a:solidFill>
                  <a:schemeClr val="lt1"/>
                </a:solidFill>
              </a:defRPr>
            </a:lvl9pPr>
          </a:lstStyle>
          <a:p>
            <a:endParaRPr/>
          </a:p>
        </p:txBody>
      </p:sp>
      <p:sp>
        <p:nvSpPr>
          <p:cNvPr id="108" name="Google Shape;108;g23beeea2e71_2_142"/>
          <p:cNvSpPr txBox="1">
            <a:spLocks noGrp="1"/>
          </p:cNvSpPr>
          <p:nvPr>
            <p:ph type="body" idx="2"/>
          </p:nvPr>
        </p:nvSpPr>
        <p:spPr>
          <a:xfrm>
            <a:off x="1092200" y="3289400"/>
            <a:ext cx="7813200" cy="2793900"/>
          </a:xfrm>
          <a:prstGeom prst="rect">
            <a:avLst/>
          </a:prstGeom>
          <a:noFill/>
          <a:ln>
            <a:noFill/>
          </a:ln>
        </p:spPr>
        <p:txBody>
          <a:bodyPr spcFirstLastPara="1" wrap="square" lIns="121900" tIns="121900" rIns="121900" bIns="121900" anchor="t" anchorCtr="0">
            <a:normAutofit/>
          </a:bodyPr>
          <a:lstStyle>
            <a:lvl1pPr marL="457200" lvl="0" indent="-336550" algn="l">
              <a:lnSpc>
                <a:spcPct val="115000"/>
              </a:lnSpc>
              <a:spcBef>
                <a:spcPts val="0"/>
              </a:spcBef>
              <a:spcAft>
                <a:spcPts val="0"/>
              </a:spcAft>
              <a:buSzPts val="1700"/>
              <a:buChar char="●"/>
              <a:defRPr/>
            </a:lvl1pPr>
            <a:lvl2pPr marL="914400" lvl="1" indent="-323850" algn="l">
              <a:lnSpc>
                <a:spcPct val="115000"/>
              </a:lnSpc>
              <a:spcBef>
                <a:spcPts val="0"/>
              </a:spcBef>
              <a:spcAft>
                <a:spcPts val="0"/>
              </a:spcAft>
              <a:buSzPts val="1500"/>
              <a:buChar char="○"/>
              <a:defRPr/>
            </a:lvl2pPr>
            <a:lvl3pPr marL="1371600" lvl="2" indent="-323850" algn="l">
              <a:lnSpc>
                <a:spcPct val="115000"/>
              </a:lnSpc>
              <a:spcBef>
                <a:spcPts val="0"/>
              </a:spcBef>
              <a:spcAft>
                <a:spcPts val="0"/>
              </a:spcAft>
              <a:buSzPts val="1500"/>
              <a:buChar char="■"/>
              <a:defRPr/>
            </a:lvl3pPr>
            <a:lvl4pPr marL="1828800" lvl="3" indent="-323850" algn="l">
              <a:lnSpc>
                <a:spcPct val="115000"/>
              </a:lnSpc>
              <a:spcBef>
                <a:spcPts val="0"/>
              </a:spcBef>
              <a:spcAft>
                <a:spcPts val="0"/>
              </a:spcAft>
              <a:buSzPts val="1500"/>
              <a:buChar char="●"/>
              <a:defRPr/>
            </a:lvl4pPr>
            <a:lvl5pPr marL="2286000" lvl="4" indent="-323850" algn="l">
              <a:lnSpc>
                <a:spcPct val="115000"/>
              </a:lnSpc>
              <a:spcBef>
                <a:spcPts val="0"/>
              </a:spcBef>
              <a:spcAft>
                <a:spcPts val="0"/>
              </a:spcAft>
              <a:buSzPts val="1500"/>
              <a:buChar char="○"/>
              <a:defRPr/>
            </a:lvl5pPr>
            <a:lvl6pPr marL="2743200" lvl="5" indent="-323850" algn="l">
              <a:lnSpc>
                <a:spcPct val="115000"/>
              </a:lnSpc>
              <a:spcBef>
                <a:spcPts val="0"/>
              </a:spcBef>
              <a:spcAft>
                <a:spcPts val="0"/>
              </a:spcAft>
              <a:buSzPts val="1500"/>
              <a:buChar char="■"/>
              <a:defRPr/>
            </a:lvl6pPr>
            <a:lvl7pPr marL="3200400" lvl="6" indent="-323850" algn="l">
              <a:lnSpc>
                <a:spcPct val="115000"/>
              </a:lnSpc>
              <a:spcBef>
                <a:spcPts val="0"/>
              </a:spcBef>
              <a:spcAft>
                <a:spcPts val="0"/>
              </a:spcAft>
              <a:buSzPts val="1500"/>
              <a:buChar char="●"/>
              <a:defRPr/>
            </a:lvl7pPr>
            <a:lvl8pPr marL="3657600" lvl="7" indent="-323850" algn="l">
              <a:lnSpc>
                <a:spcPct val="115000"/>
              </a:lnSpc>
              <a:spcBef>
                <a:spcPts val="0"/>
              </a:spcBef>
              <a:spcAft>
                <a:spcPts val="0"/>
              </a:spcAft>
              <a:buSzPts val="1500"/>
              <a:buChar char="○"/>
              <a:defRPr/>
            </a:lvl8pPr>
            <a:lvl9pPr marL="4114800" lvl="8" indent="-323850" algn="l">
              <a:lnSpc>
                <a:spcPct val="115000"/>
              </a:lnSpc>
              <a:spcBef>
                <a:spcPts val="0"/>
              </a:spcBef>
              <a:spcAft>
                <a:spcPts val="0"/>
              </a:spcAft>
              <a:buSzPts val="1500"/>
              <a:buChar char="■"/>
              <a:defRPr/>
            </a:lvl9pPr>
          </a:lstStyle>
          <a:p>
            <a:endParaRPr/>
          </a:p>
        </p:txBody>
      </p:sp>
      <p:sp>
        <p:nvSpPr>
          <p:cNvPr id="109" name="Google Shape;109;g23beeea2e71_2_142"/>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hift">
    <p:bg>
      <p:bgPr>
        <a:solidFill>
          <a:schemeClr val="dk1"/>
        </a:solidFill>
        <a:effectLst/>
      </p:bgPr>
    </p:bg>
    <p:spTree>
      <p:nvGrpSpPr>
        <p:cNvPr id="1" name="Shape 5"/>
        <p:cNvGrpSpPr/>
        <p:nvPr/>
      </p:nvGrpSpPr>
      <p:grpSpPr>
        <a:xfrm>
          <a:off x="0" y="0"/>
          <a:ext cx="0" cy="0"/>
          <a:chOff x="0" y="0"/>
          <a:chExt cx="0" cy="0"/>
        </a:xfrm>
      </p:grpSpPr>
      <p:sp>
        <p:nvSpPr>
          <p:cNvPr id="6" name="Google Shape;6;g23beeea2e71_2_52"/>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rmAutofit/>
          </a:bodyPr>
          <a:lstStyle>
            <a:lvl1pPr marR="0" lvl="0"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1pPr>
            <a:lvl2pPr marR="0" lvl="1"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2pPr>
            <a:lvl3pPr marR="0" lvl="2"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3pPr>
            <a:lvl4pPr marR="0" lvl="3"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4pPr>
            <a:lvl5pPr marR="0" lvl="4"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5pPr>
            <a:lvl6pPr marR="0" lvl="5"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6pPr>
            <a:lvl7pPr marR="0" lvl="6"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7pPr>
            <a:lvl8pPr marR="0" lvl="7"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8pPr>
            <a:lvl9pPr marR="0" lvl="8" algn="l" rtl="0">
              <a:lnSpc>
                <a:spcPct val="100000"/>
              </a:lnSpc>
              <a:spcBef>
                <a:spcPts val="0"/>
              </a:spcBef>
              <a:spcAft>
                <a:spcPts val="0"/>
              </a:spcAft>
              <a:buClr>
                <a:schemeClr val="lt1"/>
              </a:buClr>
              <a:buSzPts val="3700"/>
              <a:buFont typeface="Nunito"/>
              <a:buNone/>
              <a:defRPr sz="3700" b="0" i="0" u="none" strike="noStrike" cap="none">
                <a:solidFill>
                  <a:schemeClr val="lt1"/>
                </a:solidFill>
                <a:latin typeface="Nunito"/>
                <a:ea typeface="Nunito"/>
                <a:cs typeface="Nunito"/>
                <a:sym typeface="Nunito"/>
              </a:defRPr>
            </a:lvl9pPr>
          </a:lstStyle>
          <a:p>
            <a:endParaRPr/>
          </a:p>
        </p:txBody>
      </p:sp>
      <p:sp>
        <p:nvSpPr>
          <p:cNvPr id="7" name="Google Shape;7;g23beeea2e71_2_52"/>
          <p:cNvSpPr txBox="1">
            <a:spLocks noGrp="1"/>
          </p:cNvSpPr>
          <p:nvPr>
            <p:ph type="body" idx="1"/>
          </p:nvPr>
        </p:nvSpPr>
        <p:spPr>
          <a:xfrm>
            <a:off x="415600" y="1536633"/>
            <a:ext cx="11360700" cy="4521600"/>
          </a:xfrm>
          <a:prstGeom prst="rect">
            <a:avLst/>
          </a:prstGeom>
          <a:noFill/>
          <a:ln>
            <a:noFill/>
          </a:ln>
        </p:spPr>
        <p:txBody>
          <a:bodyPr spcFirstLastPara="1" wrap="square" lIns="121900" tIns="121900" rIns="121900" bIns="121900" anchor="t" anchorCtr="0">
            <a:normAutofit/>
          </a:bodyPr>
          <a:lstStyle>
            <a:lvl1pPr marL="457200" marR="0" lvl="0" indent="-336550" algn="l" rtl="0">
              <a:lnSpc>
                <a:spcPct val="115000"/>
              </a:lnSpc>
              <a:spcBef>
                <a:spcPts val="0"/>
              </a:spcBef>
              <a:spcAft>
                <a:spcPts val="0"/>
              </a:spcAft>
              <a:buClr>
                <a:schemeClr val="dk2"/>
              </a:buClr>
              <a:buSzPts val="1700"/>
              <a:buFont typeface="Calibri"/>
              <a:buChar char="●"/>
              <a:defRPr sz="1700" b="0" i="0" u="none" strike="noStrike" cap="none">
                <a:solidFill>
                  <a:schemeClr val="dk2"/>
                </a:solidFill>
                <a:latin typeface="Calibri"/>
                <a:ea typeface="Calibri"/>
                <a:cs typeface="Calibri"/>
                <a:sym typeface="Calibri"/>
              </a:defRPr>
            </a:lvl1pPr>
            <a:lvl2pPr marL="914400" marR="0" lvl="1"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2pPr>
            <a:lvl3pPr marL="1371600" marR="0" lvl="2"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3pPr>
            <a:lvl4pPr marL="1828800" marR="0" lvl="3"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4pPr>
            <a:lvl5pPr marL="2286000" marR="0" lvl="4"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5pPr>
            <a:lvl6pPr marL="2743200" marR="0" lvl="5"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6pPr>
            <a:lvl7pPr marL="3200400" marR="0" lvl="6"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7pPr>
            <a:lvl8pPr marL="3657600" marR="0" lvl="7"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8pPr>
            <a:lvl9pPr marL="4114800" marR="0" lvl="8" indent="-323850" algn="l" rtl="0">
              <a:lnSpc>
                <a:spcPct val="115000"/>
              </a:lnSpc>
              <a:spcBef>
                <a:spcPts val="0"/>
              </a:spcBef>
              <a:spcAft>
                <a:spcPts val="0"/>
              </a:spcAft>
              <a:buClr>
                <a:schemeClr val="dk2"/>
              </a:buClr>
              <a:buSzPts val="1500"/>
              <a:buFont typeface="Calibri"/>
              <a:buChar char="■"/>
              <a:defRPr sz="1500" b="0" i="0" u="none" strike="noStrike" cap="none">
                <a:solidFill>
                  <a:schemeClr val="dk2"/>
                </a:solidFill>
                <a:latin typeface="Calibri"/>
                <a:ea typeface="Calibri"/>
                <a:cs typeface="Calibri"/>
                <a:sym typeface="Calibri"/>
              </a:defRPr>
            </a:lvl9pPr>
          </a:lstStyle>
          <a:p>
            <a:endParaRPr/>
          </a:p>
        </p:txBody>
      </p:sp>
      <p:sp>
        <p:nvSpPr>
          <p:cNvPr id="8" name="Google Shape;8;g23beeea2e71_2_52"/>
          <p:cNvSpPr txBox="1">
            <a:spLocks noGrp="1"/>
          </p:cNvSpPr>
          <p:nvPr>
            <p:ph type="sldNum" idx="12"/>
          </p:nvPr>
        </p:nvSpPr>
        <p:spPr>
          <a:xfrm>
            <a:off x="11187645" y="6058224"/>
            <a:ext cx="731700" cy="524700"/>
          </a:xfrm>
          <a:prstGeom prst="rect">
            <a:avLst/>
          </a:prstGeom>
          <a:noFill/>
          <a:ln>
            <a:noFill/>
          </a:ln>
        </p:spPr>
        <p:txBody>
          <a:bodyPr spcFirstLastPara="1" wrap="square" lIns="121900" tIns="121900" rIns="121900" bIns="121900" anchor="ctr" anchorCtr="0">
            <a:normAutofit/>
          </a:bodyPr>
          <a:lstStyle>
            <a:lvl1pPr marL="0" marR="0" lvl="0"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1pPr>
            <a:lvl2pPr marL="0" marR="0" lvl="1"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2pPr>
            <a:lvl3pPr marL="0" marR="0" lvl="2"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3pPr>
            <a:lvl4pPr marL="0" marR="0" lvl="3"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4pPr>
            <a:lvl5pPr marL="0" marR="0" lvl="4"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5pPr>
            <a:lvl6pPr marL="0" marR="0" lvl="5"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6pPr>
            <a:lvl7pPr marL="0" marR="0" lvl="6"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7pPr>
            <a:lvl8pPr marL="0" marR="0" lvl="7"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8pPr>
            <a:lvl9pPr marL="0" marR="0" lvl="8" indent="0" algn="r" rtl="0">
              <a:lnSpc>
                <a:spcPct val="100000"/>
              </a:lnSpc>
              <a:spcBef>
                <a:spcPts val="0"/>
              </a:spcBef>
              <a:spcAft>
                <a:spcPts val="0"/>
              </a:spcAft>
              <a:buClr>
                <a:srgbClr val="000000"/>
              </a:buClr>
              <a:buSzPts val="1300"/>
              <a:buFont typeface="Arial"/>
              <a:buNone/>
              <a:defRPr sz="1300" b="0" i="0" u="none" strike="noStrike" cap="none">
                <a:solidFill>
                  <a:schemeClr val="dk2"/>
                </a:solidFill>
                <a:latin typeface="Nunito"/>
                <a:ea typeface="Nunito"/>
                <a:cs typeface="Nunito"/>
                <a:sym typeface="Nuni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kersfieldcollege.edu/about/index.html"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hyperlink" Target="https://ir.kccd.edu/data-directory/index.html" TargetMode="External"/><Relationship Id="rId7" Type="http://schemas.openxmlformats.org/officeDocument/2006/relationships/hyperlink" Target="https://www.bakersfieldcollege.edu/about/administration/accountability/institutional-effectiveness/index.html" TargetMode="Externa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hyperlink" Target="https://public.tableau.com/app/profile/bc.office.of.institutional.effectiveness/viz/BakersfieldCollegeInstitution-SetStandards/Milestones" TargetMode="External"/><Relationship Id="rId5" Type="http://schemas.openxmlformats.org/officeDocument/2006/relationships/hyperlink" Target="https://public.tableau.com/app/profile/bc.office.of.institutional.effectiveness/viz/BakersfieldBottleneckAnalysis/BottleneckSuccess" TargetMode="External"/><Relationship Id="rId4" Type="http://schemas.openxmlformats.org/officeDocument/2006/relationships/hyperlink" Target="https://public.tableau.com/app/profile/bc.office.of.institutional.effectiveness"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hyperlink" Target="https://www.bakersfieldcollege.edu/about/administration/planning-and-accountability/institutional-effectiveness/index.html" TargetMode="External"/><Relationship Id="rId5" Type="http://schemas.openxmlformats.org/officeDocument/2006/relationships/hyperlink" Target="https://public.tableau.com/app/profile/bc.office.of.institutional.effectiveness" TargetMode="External"/><Relationship Id="rId4" Type="http://schemas.openxmlformats.org/officeDocument/2006/relationships/hyperlink" Target="https://ir.kccd.edu/data-directory/index.html"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s://ir.kccd.edu/data-directory/index.html"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hyperlink" Target="https://public.tableau.com/app/profile/bc.office.of.institutional.effectivenes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8" Type="http://schemas.openxmlformats.org/officeDocument/2006/relationships/hyperlink" Target="https://bakersfieldcollegeedu.formstack.com/forms/canvas_support_request" TargetMode="External"/><Relationship Id="rId3" Type="http://schemas.openxmlformats.org/officeDocument/2006/relationships/hyperlink" Target="mailto:bcprogramreview@bakersfieldcollege.edu" TargetMode="External"/><Relationship Id="rId7" Type="http://schemas.openxmlformats.org/officeDocument/2006/relationships/hyperlink" Target="https://docs.google.com/presentation/d/17O6vPtViCgBbkediSx3eblj0b73EEcNP/edit?usp=sharing&amp;ouid=111137732693986250394&amp;rtpof=true&amp;sd=true" TargetMode="Externa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hyperlink" Target="https://committees.kccd.edu/bc/committee/programreview" TargetMode="External"/><Relationship Id="rId5" Type="http://schemas.openxmlformats.org/officeDocument/2006/relationships/hyperlink" Target="mailto:krabe@bakersfieldcollege.edu" TargetMode="External"/><Relationship Id="rId4" Type="http://schemas.openxmlformats.org/officeDocument/2006/relationships/hyperlink" Target="mailto:knickell@bakersfieldcollege.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
          <p:cNvSpPr txBox="1">
            <a:spLocks noGrp="1"/>
          </p:cNvSpPr>
          <p:nvPr>
            <p:ph type="ctrTitle"/>
          </p:nvPr>
        </p:nvSpPr>
        <p:spPr>
          <a:xfrm>
            <a:off x="2478271" y="2430444"/>
            <a:ext cx="7148400" cy="1930800"/>
          </a:xfrm>
          <a:prstGeom prst="rect">
            <a:avLst/>
          </a:prstGeom>
          <a:noFill/>
          <a:ln>
            <a:noFill/>
          </a:ln>
        </p:spPr>
        <p:txBody>
          <a:bodyPr spcFirstLastPara="1" wrap="square" lIns="91425" tIns="45700" rIns="91425" bIns="45700" anchor="b" anchorCtr="0">
            <a:normAutofit/>
          </a:bodyPr>
          <a:lstStyle/>
          <a:p>
            <a:pPr marL="0" lvl="0" indent="0" algn="l" rtl="0">
              <a:lnSpc>
                <a:spcPct val="100000"/>
              </a:lnSpc>
              <a:spcBef>
                <a:spcPts val="0"/>
              </a:spcBef>
              <a:spcAft>
                <a:spcPts val="0"/>
              </a:spcAft>
              <a:buClr>
                <a:srgbClr val="262626"/>
              </a:buClr>
              <a:buSzPts val="5400"/>
              <a:buFont typeface="Century Gothic"/>
              <a:buNone/>
            </a:pPr>
            <a:r>
              <a:rPr lang="en-US"/>
              <a:t>Completing your Program Review</a:t>
            </a:r>
            <a:endParaRPr/>
          </a:p>
        </p:txBody>
      </p:sp>
      <p:sp>
        <p:nvSpPr>
          <p:cNvPr id="136" name="Google Shape;136;p1"/>
          <p:cNvSpPr txBox="1">
            <a:spLocks noGrp="1"/>
          </p:cNvSpPr>
          <p:nvPr>
            <p:ph type="subTitle" idx="1"/>
          </p:nvPr>
        </p:nvSpPr>
        <p:spPr>
          <a:xfrm>
            <a:off x="2478267" y="4550878"/>
            <a:ext cx="7148400" cy="696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dirty="0"/>
              <a:t>The Program Review Handbook for the 2026-27 cycle</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How to address the Program Review questions:</a:t>
            </a:r>
            <a:endParaRPr/>
          </a:p>
        </p:txBody>
      </p:sp>
      <p:sp>
        <p:nvSpPr>
          <p:cNvPr id="190" name="Google Shape;190;p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300"/>
              <a:buChar char="●"/>
            </a:pPr>
            <a:r>
              <a:rPr lang="en-US" sz="2300"/>
              <a:t>Begin with last year’s Program Review in eLumen.</a:t>
            </a:r>
            <a:endParaRPr sz="2000"/>
          </a:p>
          <a:p>
            <a:pPr marL="742950" lvl="1" indent="-304800" algn="l" rtl="0">
              <a:lnSpc>
                <a:spcPct val="115000"/>
              </a:lnSpc>
              <a:spcBef>
                <a:spcPts val="1000"/>
              </a:spcBef>
              <a:spcAft>
                <a:spcPts val="0"/>
              </a:spcAft>
              <a:buSzPts val="1900"/>
              <a:buChar char="○"/>
            </a:pPr>
            <a:r>
              <a:rPr lang="en-US" sz="1800"/>
              <a:t>We will provide the previous year’s program review with feedback from PRC</a:t>
            </a:r>
            <a:endParaRPr sz="1800"/>
          </a:p>
          <a:p>
            <a:pPr marL="342900" lvl="0" indent="-342900" algn="l" rtl="0">
              <a:lnSpc>
                <a:spcPct val="115000"/>
              </a:lnSpc>
              <a:spcBef>
                <a:spcPts val="1000"/>
              </a:spcBef>
              <a:spcAft>
                <a:spcPts val="0"/>
              </a:spcAft>
              <a:buSzPts val="2300"/>
              <a:buChar char="●"/>
            </a:pPr>
            <a:r>
              <a:rPr lang="en-US" sz="2300"/>
              <a:t>Look to the Feedback you received for the previous cycle from PRC</a:t>
            </a:r>
            <a:endParaRPr sz="2000"/>
          </a:p>
          <a:p>
            <a:pPr marL="342900" lvl="0" indent="-342900" algn="l" rtl="0">
              <a:lnSpc>
                <a:spcPct val="115000"/>
              </a:lnSpc>
              <a:spcBef>
                <a:spcPts val="1000"/>
              </a:spcBef>
              <a:spcAft>
                <a:spcPts val="0"/>
              </a:spcAft>
              <a:buSzPts val="2300"/>
              <a:buChar char="●"/>
            </a:pPr>
            <a:r>
              <a:rPr lang="en-US" sz="2300"/>
              <a:t>Roll over your answers and update where necessary</a:t>
            </a:r>
            <a:endParaRPr sz="2000"/>
          </a:p>
          <a:p>
            <a:pPr marL="342900" lvl="0" indent="-342900" algn="l" rtl="0">
              <a:lnSpc>
                <a:spcPct val="115000"/>
              </a:lnSpc>
              <a:spcBef>
                <a:spcPts val="1000"/>
              </a:spcBef>
              <a:spcAft>
                <a:spcPts val="0"/>
              </a:spcAft>
              <a:buSzPts val="2300"/>
              <a:buChar char="●"/>
            </a:pPr>
            <a:r>
              <a:rPr lang="en-US" sz="2300"/>
              <a:t>Be clear and concise</a:t>
            </a:r>
            <a:endParaRPr sz="2000"/>
          </a:p>
          <a:p>
            <a:pPr marL="342900" lvl="0" indent="-342900" algn="l" rtl="0">
              <a:lnSpc>
                <a:spcPct val="115000"/>
              </a:lnSpc>
              <a:spcBef>
                <a:spcPts val="1000"/>
              </a:spcBef>
              <a:spcAft>
                <a:spcPts val="0"/>
              </a:spcAft>
              <a:buSzPts val="2300"/>
              <a:buChar char="●"/>
            </a:pPr>
            <a:r>
              <a:rPr lang="en-US" sz="2300"/>
              <a:t>Need help? email us at bcprogramreview@bakersfieldcollege.edu</a:t>
            </a:r>
            <a:endParaRPr sz="2000"/>
          </a:p>
          <a:p>
            <a:pPr marL="0" lvl="0" indent="0" algn="l" rtl="0">
              <a:lnSpc>
                <a:spcPct val="115000"/>
              </a:lnSpc>
              <a:spcBef>
                <a:spcPts val="1000"/>
              </a:spcBef>
              <a:spcAft>
                <a:spcPts val="0"/>
              </a:spcAft>
              <a:buSzPts val="2000"/>
              <a:buNone/>
            </a:pPr>
            <a:endParaRPr sz="2300"/>
          </a:p>
          <a:p>
            <a:pPr marL="342900" lvl="0" indent="-228600" algn="l" rtl="0">
              <a:lnSpc>
                <a:spcPct val="115000"/>
              </a:lnSpc>
              <a:spcBef>
                <a:spcPts val="1000"/>
              </a:spcBef>
              <a:spcAft>
                <a:spcPts val="0"/>
              </a:spcAft>
              <a:buSzPts val="1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b="1" u="sng"/>
              <a:t>Creating Program Goals</a:t>
            </a:r>
            <a:endParaRPr/>
          </a:p>
        </p:txBody>
      </p:sp>
      <p:sp>
        <p:nvSpPr>
          <p:cNvPr id="202" name="Google Shape;202;p10"/>
          <p:cNvSpPr txBox="1">
            <a:spLocks noGrp="1"/>
          </p:cNvSpPr>
          <p:nvPr>
            <p:ph type="body" idx="1"/>
          </p:nvPr>
        </p:nvSpPr>
        <p:spPr>
          <a:xfrm>
            <a:off x="1143000" y="1264555"/>
            <a:ext cx="9980611" cy="4653922"/>
          </a:xfrm>
          <a:prstGeom prst="rect">
            <a:avLst/>
          </a:prstGeom>
          <a:noFill/>
          <a:ln>
            <a:noFill/>
          </a:ln>
        </p:spPr>
        <p:txBody>
          <a:bodyPr spcFirstLastPara="1" wrap="square" lIns="91425" tIns="45700" rIns="91425" bIns="45700" anchor="t" anchorCtr="0">
            <a:noAutofit/>
          </a:bodyPr>
          <a:lstStyle/>
          <a:p>
            <a:pPr marL="342900" lvl="0" indent="-342900" algn="l" rtl="0">
              <a:lnSpc>
                <a:spcPct val="95000"/>
              </a:lnSpc>
              <a:spcBef>
                <a:spcPts val="0"/>
              </a:spcBef>
              <a:spcAft>
                <a:spcPts val="0"/>
              </a:spcAft>
              <a:buSzPts val="1865"/>
              <a:buChar char="●"/>
            </a:pPr>
            <a:r>
              <a:rPr lang="en-US" sz="1771"/>
              <a:t>Focus on the </a:t>
            </a:r>
            <a:r>
              <a:rPr lang="en-US" sz="1771" u="sng">
                <a:solidFill>
                  <a:schemeClr val="hlink"/>
                </a:solidFill>
                <a:hlinkClick r:id="rId3"/>
              </a:rPr>
              <a:t>College’s mission and strategic goals</a:t>
            </a:r>
            <a:r>
              <a:rPr lang="en-US" sz="1771"/>
              <a:t>. Goals should align closely to those of the College’s. </a:t>
            </a:r>
            <a:endParaRPr sz="1771"/>
          </a:p>
          <a:p>
            <a:pPr marL="342900" lvl="0" indent="-342900" algn="l" rtl="0">
              <a:lnSpc>
                <a:spcPct val="95000"/>
              </a:lnSpc>
              <a:spcBef>
                <a:spcPts val="1000"/>
              </a:spcBef>
              <a:spcAft>
                <a:spcPts val="0"/>
              </a:spcAft>
              <a:buSzPts val="1865"/>
              <a:buChar char="●"/>
            </a:pPr>
            <a:r>
              <a:rPr lang="en-US" sz="1771"/>
              <a:t>Goal statements should describe the expected performance of the student or specific behaviors expected from graduates of the program</a:t>
            </a:r>
            <a:endParaRPr sz="1771"/>
          </a:p>
          <a:p>
            <a:pPr marL="342900" lvl="0" indent="-342900" algn="l" rtl="0">
              <a:lnSpc>
                <a:spcPct val="95000"/>
              </a:lnSpc>
              <a:spcBef>
                <a:spcPts val="1000"/>
              </a:spcBef>
              <a:spcAft>
                <a:spcPts val="0"/>
              </a:spcAft>
              <a:buSzPts val="1865"/>
              <a:buChar char="●"/>
            </a:pPr>
            <a:r>
              <a:rPr lang="en-US" sz="1771"/>
              <a:t>Goal statements should include action words and modifiers. </a:t>
            </a:r>
            <a:endParaRPr sz="1771"/>
          </a:p>
          <a:p>
            <a:pPr marL="342900" lvl="0" indent="-342900" algn="l" rtl="0">
              <a:lnSpc>
                <a:spcPct val="95000"/>
              </a:lnSpc>
              <a:spcBef>
                <a:spcPts val="1000"/>
              </a:spcBef>
              <a:spcAft>
                <a:spcPts val="0"/>
              </a:spcAft>
              <a:buSzPts val="1865"/>
              <a:buChar char="●"/>
            </a:pPr>
            <a:r>
              <a:rPr lang="en-US" sz="1771"/>
              <a:t>Consider Student Equity and Accessibility </a:t>
            </a:r>
            <a:endParaRPr sz="1771"/>
          </a:p>
          <a:p>
            <a:pPr marL="342900" lvl="0" indent="-342900" algn="l" rtl="0">
              <a:lnSpc>
                <a:spcPct val="95000"/>
              </a:lnSpc>
              <a:spcBef>
                <a:spcPts val="1000"/>
              </a:spcBef>
              <a:spcAft>
                <a:spcPts val="0"/>
              </a:spcAft>
              <a:buSzPts val="1865"/>
              <a:buChar char="●"/>
            </a:pPr>
            <a:r>
              <a:rPr lang="en-US" sz="1771"/>
              <a:t>This section can also “roll over” from last year’s review if nothing has changed. Update any new developments or achievements of goals, timelines, or relevant information.</a:t>
            </a:r>
            <a:endParaRPr sz="1771"/>
          </a:p>
          <a:p>
            <a:pPr marL="342900" lvl="0" indent="-342900" algn="l" rtl="0">
              <a:lnSpc>
                <a:spcPct val="95000"/>
              </a:lnSpc>
              <a:spcBef>
                <a:spcPts val="1000"/>
              </a:spcBef>
              <a:spcAft>
                <a:spcPts val="0"/>
              </a:spcAft>
              <a:buSzPts val="1865"/>
              <a:buChar char="●"/>
            </a:pPr>
            <a:r>
              <a:rPr lang="en-US" sz="1771"/>
              <a:t>Creation and Progression of goals will help in the justification of resources</a:t>
            </a:r>
            <a:endParaRPr sz="1771"/>
          </a:p>
          <a:p>
            <a:pPr marL="342900" lvl="0" indent="-342900" algn="l" rtl="0">
              <a:lnSpc>
                <a:spcPct val="95000"/>
              </a:lnSpc>
              <a:spcBef>
                <a:spcPts val="1000"/>
              </a:spcBef>
              <a:spcAft>
                <a:spcPts val="0"/>
              </a:spcAft>
              <a:buSzPts val="1865"/>
              <a:buChar char="●"/>
            </a:pPr>
            <a:r>
              <a:rPr lang="en-US" sz="1771"/>
              <a:t>Remember, resource requests are not goals; resources needed should be included in the action plan. </a:t>
            </a:r>
            <a:endParaRPr sz="1771"/>
          </a:p>
          <a:p>
            <a:pPr marL="0" lvl="0" indent="0" algn="l" rtl="0">
              <a:lnSpc>
                <a:spcPct val="95000"/>
              </a:lnSpc>
              <a:spcBef>
                <a:spcPts val="1000"/>
              </a:spcBef>
              <a:spcAft>
                <a:spcPts val="0"/>
              </a:spcAft>
              <a:buSzPts val="1665"/>
              <a:buNone/>
            </a:pPr>
            <a:endParaRPr sz="1771"/>
          </a:p>
          <a:p>
            <a:pPr marL="0" lvl="0" indent="0" algn="l" rtl="0">
              <a:lnSpc>
                <a:spcPct val="95000"/>
              </a:lnSpc>
              <a:spcBef>
                <a:spcPts val="1000"/>
              </a:spcBef>
              <a:spcAft>
                <a:spcPts val="0"/>
              </a:spcAft>
              <a:buSzPts val="1665"/>
              <a:buNone/>
            </a:pPr>
            <a:r>
              <a:rPr lang="en-US" sz="1771"/>
              <a:t>Example on following slide</a:t>
            </a:r>
            <a:endParaRPr sz="1771"/>
          </a:p>
          <a:p>
            <a:pPr marL="342900" lvl="0" indent="-228600" algn="l" rtl="0">
              <a:lnSpc>
                <a:spcPct val="95000"/>
              </a:lnSpc>
              <a:spcBef>
                <a:spcPts val="1000"/>
              </a:spcBef>
              <a:spcAft>
                <a:spcPts val="0"/>
              </a:spcAft>
              <a:buSzPts val="1665"/>
              <a:buNone/>
            </a:pPr>
            <a:endParaRPr sz="1771"/>
          </a:p>
          <a:p>
            <a:pPr marL="342900" lvl="0" indent="-228600" algn="l" rtl="0">
              <a:lnSpc>
                <a:spcPct val="95000"/>
              </a:lnSpc>
              <a:spcBef>
                <a:spcPts val="1000"/>
              </a:spcBef>
              <a:spcAft>
                <a:spcPts val="0"/>
              </a:spcAft>
              <a:buSzPts val="1665"/>
              <a:buNone/>
            </a:pPr>
            <a:endParaRPr sz="1572"/>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1"/>
          <p:cNvSpPr txBox="1">
            <a:spLocks noGrp="1"/>
          </p:cNvSpPr>
          <p:nvPr>
            <p:ph type="title"/>
          </p:nvPr>
        </p:nvSpPr>
        <p:spPr>
          <a:xfrm>
            <a:off x="2172762" y="116110"/>
            <a:ext cx="8911687" cy="7601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Example Program Goal</a:t>
            </a:r>
            <a:endParaRPr/>
          </a:p>
        </p:txBody>
      </p:sp>
      <p:sp>
        <p:nvSpPr>
          <p:cNvPr id="208" name="Google Shape;208;p11"/>
          <p:cNvSpPr txBox="1">
            <a:spLocks noGrp="1"/>
          </p:cNvSpPr>
          <p:nvPr>
            <p:ph type="body" idx="1"/>
          </p:nvPr>
        </p:nvSpPr>
        <p:spPr>
          <a:xfrm>
            <a:off x="1431208" y="770467"/>
            <a:ext cx="10760792" cy="5765800"/>
          </a:xfrm>
          <a:prstGeom prst="rect">
            <a:avLst/>
          </a:prstGeom>
          <a:noFill/>
          <a:ln>
            <a:noFill/>
          </a:ln>
        </p:spPr>
        <p:txBody>
          <a:bodyPr spcFirstLastPara="1" wrap="square" lIns="91425" tIns="45700" rIns="91425" bIns="45700" anchor="t" anchorCtr="0">
            <a:noAutofit/>
          </a:bodyPr>
          <a:lstStyle/>
          <a:p>
            <a:r>
              <a:rPr lang="en-US" sz="1600" b="1" dirty="0"/>
              <a:t>Goal:</a:t>
            </a:r>
            <a:r>
              <a:rPr lang="en-US" sz="1600" dirty="0"/>
              <a:t> Discipline Promotion: The goal of these activities is to shine more light on chemistry and chemical professions.</a:t>
            </a:r>
            <a:br>
              <a:rPr lang="en-US" sz="1600" dirty="0"/>
            </a:br>
            <a:r>
              <a:rPr lang="en-US" sz="1600" b="1" dirty="0"/>
              <a:t>Strategic Direction aligned:</a:t>
            </a:r>
            <a:r>
              <a:rPr lang="en-US" sz="1600" dirty="0"/>
              <a:t> Cultural Environment</a:t>
            </a:r>
          </a:p>
          <a:p>
            <a:pPr lvl="0"/>
            <a:r>
              <a:rPr lang="en-US" sz="1600" dirty="0"/>
              <a:t>Objective 3 - Strengthen students’ sense of belonging through co-curricular programs.</a:t>
            </a:r>
          </a:p>
          <a:p>
            <a:pPr lvl="0"/>
            <a:r>
              <a:rPr lang="en-US" sz="1600" dirty="0"/>
              <a:t>Objective 13 - Encourage BC community participation in local organizations.</a:t>
            </a:r>
          </a:p>
          <a:p>
            <a:r>
              <a:rPr lang="en-US" sz="1600" b="1" dirty="0"/>
              <a:t>Action Plan:</a:t>
            </a:r>
            <a:endParaRPr lang="en-US" sz="1600" dirty="0"/>
          </a:p>
          <a:p>
            <a:pPr lvl="0"/>
            <a:r>
              <a:rPr lang="en-US" sz="1600" dirty="0"/>
              <a:t>We have ongoing efforts with the ACS student club with Anna </a:t>
            </a:r>
            <a:r>
              <a:rPr lang="en-US" sz="1600" dirty="0" err="1"/>
              <a:t>Plett</a:t>
            </a:r>
            <a:r>
              <a:rPr lang="en-US" sz="1600" dirty="0"/>
              <a:t> as faculty advisor. They are holding meetings every other week for all interested students. Meetings include chemical demos as well as discussions around pertinent and interesting chemical topics. They also hold a few events each year on campus to promote chemistry.</a:t>
            </a:r>
          </a:p>
          <a:p>
            <a:pPr lvl="0"/>
            <a:r>
              <a:rPr lang="en-US" sz="1600" dirty="0"/>
              <a:t>Mariah Gomez is heading up a group of faculty to go to nearby elementary and middle schools to promote STEM and do fun chemistry demonstrations. She is also organizing the STEM-O-Ween event.</a:t>
            </a:r>
          </a:p>
          <a:p>
            <a:pPr lvl="0"/>
            <a:r>
              <a:rPr lang="en-US" sz="1600" dirty="0"/>
              <a:t>Participate in STEM B50NC - Step Up to STEM for incoming first-time students to talk about Chemistry</a:t>
            </a:r>
          </a:p>
          <a:p>
            <a:pPr lvl="0"/>
            <a:r>
              <a:rPr lang="en-US" sz="1600" dirty="0"/>
              <a:t>Participate and promote Chemistry at the STEM Open House held during the second week of the semester on the first floor of the Science and Engineering building</a:t>
            </a:r>
          </a:p>
          <a:p>
            <a:pPr lvl="0"/>
            <a:r>
              <a:rPr lang="en-US" sz="1600" dirty="0"/>
              <a:t>Have faculty present talks about chemistry and the chemistry profession</a:t>
            </a:r>
          </a:p>
          <a:p>
            <a:pPr lvl="0"/>
            <a:r>
              <a:rPr lang="en-US" sz="1600" dirty="0"/>
              <a:t>Take students to a regional American Chemical Society meeting</a:t>
            </a:r>
          </a:p>
          <a:p>
            <a:pPr marL="114300" indent="0">
              <a:buNone/>
            </a:pPr>
            <a:br>
              <a:rPr lang="en-US" sz="1600" dirty="0"/>
            </a:br>
            <a:endParaRPr sz="1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Resource Requests</a:t>
            </a:r>
            <a:endParaRPr/>
          </a:p>
        </p:txBody>
      </p:sp>
      <p:sp>
        <p:nvSpPr>
          <p:cNvPr id="226" name="Google Shape;226;p14"/>
          <p:cNvSpPr txBox="1">
            <a:spLocks noGrp="1"/>
          </p:cNvSpPr>
          <p:nvPr>
            <p:ph type="body" idx="1"/>
          </p:nvPr>
        </p:nvSpPr>
        <p:spPr>
          <a:xfrm>
            <a:off x="2010774" y="1243375"/>
            <a:ext cx="9493800" cy="4668000"/>
          </a:xfrm>
          <a:prstGeom prst="rect">
            <a:avLst/>
          </a:prstGeom>
          <a:noFill/>
          <a:ln>
            <a:noFill/>
          </a:ln>
        </p:spPr>
        <p:txBody>
          <a:bodyPr spcFirstLastPara="1" wrap="square" lIns="91425" tIns="45700" rIns="91425" bIns="45700" anchor="t" anchorCtr="0">
            <a:noAutofit/>
          </a:bodyPr>
          <a:lstStyle/>
          <a:p>
            <a:pPr marL="342900" lvl="0" indent="-342900" algn="l" rtl="0">
              <a:lnSpc>
                <a:spcPct val="115000"/>
              </a:lnSpc>
              <a:spcBef>
                <a:spcPts val="0"/>
              </a:spcBef>
              <a:spcAft>
                <a:spcPts val="0"/>
              </a:spcAft>
              <a:buSzPts val="2100"/>
              <a:buChar char="●"/>
            </a:pPr>
            <a:r>
              <a:rPr lang="en-US" sz="2000"/>
              <a:t>Streamlined in eLumen and in the Program Review document</a:t>
            </a:r>
            <a:endParaRPr sz="2000"/>
          </a:p>
          <a:p>
            <a:pPr marL="742950" lvl="1" indent="-304800" algn="l" rtl="0">
              <a:lnSpc>
                <a:spcPct val="115000"/>
              </a:lnSpc>
              <a:spcBef>
                <a:spcPts val="1000"/>
              </a:spcBef>
              <a:spcAft>
                <a:spcPts val="0"/>
              </a:spcAft>
              <a:buSzPts val="1900"/>
              <a:buChar char="○"/>
            </a:pPr>
            <a:r>
              <a:rPr lang="en-US" sz="1800"/>
              <a:t>Facilities</a:t>
            </a:r>
            <a:endParaRPr sz="1800"/>
          </a:p>
          <a:p>
            <a:pPr marL="742950" lvl="1" indent="-304800" algn="l" rtl="0">
              <a:lnSpc>
                <a:spcPct val="115000"/>
              </a:lnSpc>
              <a:spcBef>
                <a:spcPts val="1000"/>
              </a:spcBef>
              <a:spcAft>
                <a:spcPts val="0"/>
              </a:spcAft>
              <a:buSzPts val="1900"/>
              <a:buChar char="○"/>
            </a:pPr>
            <a:r>
              <a:rPr lang="en-US" sz="1800"/>
              <a:t>Technology</a:t>
            </a:r>
            <a:endParaRPr sz="1800"/>
          </a:p>
          <a:p>
            <a:pPr marL="742950" lvl="1" indent="-304800" algn="l" rtl="0">
              <a:lnSpc>
                <a:spcPct val="115000"/>
              </a:lnSpc>
              <a:spcBef>
                <a:spcPts val="1000"/>
              </a:spcBef>
              <a:spcAft>
                <a:spcPts val="0"/>
              </a:spcAft>
              <a:buSzPts val="1900"/>
              <a:buChar char="○"/>
            </a:pPr>
            <a:r>
              <a:rPr lang="en-US" sz="1800"/>
              <a:t>Classified</a:t>
            </a:r>
            <a:endParaRPr sz="1800"/>
          </a:p>
          <a:p>
            <a:pPr marL="742950" lvl="1" indent="-304800" algn="l" rtl="0">
              <a:lnSpc>
                <a:spcPct val="115000"/>
              </a:lnSpc>
              <a:spcBef>
                <a:spcPts val="1000"/>
              </a:spcBef>
              <a:spcAft>
                <a:spcPts val="0"/>
              </a:spcAft>
              <a:buSzPts val="1900"/>
              <a:buChar char="○"/>
            </a:pPr>
            <a:r>
              <a:rPr lang="en-US" sz="1800"/>
              <a:t>Faculty</a:t>
            </a:r>
            <a:endParaRPr sz="1800"/>
          </a:p>
          <a:p>
            <a:pPr marL="742950" lvl="1" indent="-304800" algn="l" rtl="0">
              <a:lnSpc>
                <a:spcPct val="115000"/>
              </a:lnSpc>
              <a:spcBef>
                <a:spcPts val="1000"/>
              </a:spcBef>
              <a:spcAft>
                <a:spcPts val="0"/>
              </a:spcAft>
              <a:buSzPts val="1900"/>
              <a:buChar char="○"/>
            </a:pPr>
            <a:r>
              <a:rPr lang="en-US" sz="1800"/>
              <a:t>Professional Development</a:t>
            </a:r>
            <a:endParaRPr sz="1800"/>
          </a:p>
          <a:p>
            <a:pPr marL="342900" lvl="0" indent="-342900" algn="l" rtl="0">
              <a:lnSpc>
                <a:spcPct val="115000"/>
              </a:lnSpc>
              <a:spcBef>
                <a:spcPts val="1000"/>
              </a:spcBef>
              <a:spcAft>
                <a:spcPts val="0"/>
              </a:spcAft>
              <a:buSzPts val="2100"/>
              <a:buChar char="●"/>
            </a:pPr>
            <a:r>
              <a:rPr lang="en-US" sz="2000"/>
              <a:t>Resource requests through the Program Review process is necessary to be considered by college committees/leadership.</a:t>
            </a:r>
            <a:endParaRPr sz="2000"/>
          </a:p>
          <a:p>
            <a:pPr marL="342900" lvl="0" indent="-342900" algn="l" rtl="0">
              <a:lnSpc>
                <a:spcPct val="115000"/>
              </a:lnSpc>
              <a:spcBef>
                <a:spcPts val="1000"/>
              </a:spcBef>
              <a:spcAft>
                <a:spcPts val="0"/>
              </a:spcAft>
              <a:buSzPts val="2100"/>
              <a:buChar char="●"/>
            </a:pPr>
            <a:r>
              <a:rPr lang="en-US" sz="2000"/>
              <a:t>Prioritize your requests and identify how resources will support student success, ensure equity and accessibility, and promote program improvement</a:t>
            </a:r>
            <a:endParaRPr sz="2000"/>
          </a:p>
          <a:p>
            <a:pPr marL="0" lvl="0" indent="0" algn="l" rtl="0">
              <a:lnSpc>
                <a:spcPct val="115000"/>
              </a:lnSpc>
              <a:spcBef>
                <a:spcPts val="1000"/>
              </a:spcBef>
              <a:spcAft>
                <a:spcPts val="0"/>
              </a:spcAft>
              <a:buSzPts val="1800"/>
              <a:buNone/>
            </a:pP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16"/>
          <p:cNvSpPr txBox="1">
            <a:spLocks noGrp="1"/>
          </p:cNvSpPr>
          <p:nvPr>
            <p:ph type="title"/>
          </p:nvPr>
        </p:nvSpPr>
        <p:spPr>
          <a:xfrm>
            <a:off x="2592925" y="624104"/>
            <a:ext cx="8911800" cy="819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Where to obtain program data</a:t>
            </a:r>
            <a:endParaRPr/>
          </a:p>
        </p:txBody>
      </p:sp>
      <p:sp>
        <p:nvSpPr>
          <p:cNvPr id="238" name="Google Shape;238;p16"/>
          <p:cNvSpPr txBox="1">
            <a:spLocks noGrp="1"/>
          </p:cNvSpPr>
          <p:nvPr>
            <p:ph type="body" idx="1"/>
          </p:nvPr>
        </p:nvSpPr>
        <p:spPr>
          <a:xfrm>
            <a:off x="2179099" y="1405551"/>
            <a:ext cx="9325500" cy="4505700"/>
          </a:xfrm>
          <a:prstGeom prst="rect">
            <a:avLst/>
          </a:prstGeom>
          <a:noFill/>
          <a:ln>
            <a:noFill/>
          </a:ln>
        </p:spPr>
        <p:txBody>
          <a:bodyPr spcFirstLastPara="1" wrap="square" lIns="91425" tIns="45700" rIns="91425" bIns="45700" anchor="t" anchorCtr="0">
            <a:noAutofit/>
          </a:bodyPr>
          <a:lstStyle/>
          <a:p>
            <a:pPr marL="342900" lvl="0" indent="0" algn="l" rtl="0">
              <a:lnSpc>
                <a:spcPct val="115000"/>
              </a:lnSpc>
              <a:spcBef>
                <a:spcPts val="0"/>
              </a:spcBef>
              <a:spcAft>
                <a:spcPts val="0"/>
              </a:spcAft>
              <a:buSzPts val="1800"/>
              <a:buNone/>
            </a:pPr>
            <a:r>
              <a:rPr lang="en-US" sz="1400" u="sng" dirty="0">
                <a:solidFill>
                  <a:schemeClr val="hlink"/>
                </a:solidFill>
                <a:latin typeface="Times New Roman"/>
                <a:ea typeface="Times New Roman"/>
                <a:cs typeface="Times New Roman"/>
                <a:sym typeface="Times New Roman"/>
                <a:hlinkClick r:id="rId3"/>
              </a:rPr>
              <a:t>KCCD Tableau</a:t>
            </a:r>
            <a:r>
              <a:rPr lang="en-US" sz="1400" dirty="0">
                <a:solidFill>
                  <a:schemeClr val="dk1"/>
                </a:solidFill>
                <a:latin typeface="Times New Roman"/>
                <a:ea typeface="Times New Roman"/>
                <a:cs typeface="Times New Roman"/>
                <a:sym typeface="Times New Roman"/>
              </a:rPr>
              <a:t> or the </a:t>
            </a:r>
            <a:r>
              <a:rPr lang="en-US" sz="1507" b="1" u="sng" dirty="0">
                <a:solidFill>
                  <a:schemeClr val="hlink"/>
                </a:solidFill>
                <a:latin typeface="Times New Roman"/>
                <a:ea typeface="Times New Roman"/>
                <a:cs typeface="Times New Roman"/>
                <a:sym typeface="Times New Roman"/>
                <a:hlinkClick r:id="rId4"/>
              </a:rPr>
              <a:t>public-facing Tableau profile</a:t>
            </a:r>
            <a:endParaRPr sz="1507" b="1" dirty="0">
              <a:solidFill>
                <a:schemeClr val="dk1"/>
              </a:solidFill>
              <a:latin typeface="Times New Roman"/>
              <a:ea typeface="Times New Roman"/>
              <a:cs typeface="Times New Roman"/>
              <a:sym typeface="Times New Roman"/>
            </a:endParaRPr>
          </a:p>
          <a:p>
            <a:pPr marL="342900" lvl="0" indent="-228600" algn="l" rtl="0">
              <a:lnSpc>
                <a:spcPct val="115000"/>
              </a:lnSpc>
              <a:spcBef>
                <a:spcPts val="0"/>
              </a:spcBef>
              <a:spcAft>
                <a:spcPts val="0"/>
              </a:spcAft>
              <a:buClr>
                <a:schemeClr val="dk1"/>
              </a:buClr>
              <a:buSzPts val="1400"/>
              <a:buFont typeface="Times New Roman"/>
              <a:buNone/>
            </a:pPr>
            <a:endParaRPr sz="1400" dirty="0">
              <a:solidFill>
                <a:schemeClr val="dk1"/>
              </a:solidFill>
              <a:latin typeface="Times New Roman"/>
              <a:ea typeface="Times New Roman"/>
              <a:cs typeface="Times New Roman"/>
              <a:sym typeface="Times New Roman"/>
            </a:endParaRPr>
          </a:p>
          <a:p>
            <a:pPr marL="342900" lvl="0" indent="-317500" algn="l" rtl="0">
              <a:lnSpc>
                <a:spcPct val="115000"/>
              </a:lnSpc>
              <a:spcBef>
                <a:spcPts val="0"/>
              </a:spcBef>
              <a:spcAft>
                <a:spcPts val="0"/>
              </a:spcAft>
              <a:buClr>
                <a:schemeClr val="dk1"/>
              </a:buClr>
              <a:buSzPts val="1400"/>
              <a:buFont typeface="Times New Roman"/>
              <a:buChar char="●"/>
            </a:pPr>
            <a:r>
              <a:rPr lang="en-US" sz="1400" dirty="0">
                <a:solidFill>
                  <a:schemeClr val="dk1"/>
                </a:solidFill>
                <a:latin typeface="Times New Roman"/>
                <a:ea typeface="Times New Roman"/>
                <a:cs typeface="Times New Roman"/>
                <a:sym typeface="Times New Roman"/>
              </a:rPr>
              <a:t>Here is the link to the Bottleneck Analysis Dashboard </a:t>
            </a:r>
            <a:r>
              <a:rPr lang="en-US" sz="1400" u="sng" dirty="0">
                <a:solidFill>
                  <a:srgbClr val="1155CC"/>
                </a:solid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https://public.tableau.com/app/profile/bc.office.of.institutional.effectiveness/viz/BakersfieldBottleneckAnalysis/BottleneckSuccess</a:t>
            </a:r>
            <a:endParaRPr sz="1400" dirty="0">
              <a:solidFill>
                <a:schemeClr val="dk1"/>
              </a:solidFill>
              <a:latin typeface="Times New Roman"/>
              <a:ea typeface="Times New Roman"/>
              <a:cs typeface="Times New Roman"/>
              <a:sym typeface="Times New Roman"/>
            </a:endParaRPr>
          </a:p>
          <a:p>
            <a:pPr marL="342900" lvl="0" indent="0" algn="l" rtl="0">
              <a:lnSpc>
                <a:spcPct val="115000"/>
              </a:lnSpc>
              <a:spcBef>
                <a:spcPts val="0"/>
              </a:spcBef>
              <a:spcAft>
                <a:spcPts val="0"/>
              </a:spcAft>
              <a:buSzPts val="1800"/>
              <a:buNone/>
            </a:pPr>
            <a:endParaRPr sz="1400" dirty="0">
              <a:solidFill>
                <a:schemeClr val="dk1"/>
              </a:solidFill>
              <a:latin typeface="Times New Roman"/>
              <a:ea typeface="Times New Roman"/>
              <a:cs typeface="Times New Roman"/>
              <a:sym typeface="Times New Roman"/>
            </a:endParaRPr>
          </a:p>
          <a:p>
            <a:pPr marL="342900" lvl="0" indent="-317500" algn="l" rtl="0">
              <a:lnSpc>
                <a:spcPct val="115000"/>
              </a:lnSpc>
              <a:spcBef>
                <a:spcPts val="0"/>
              </a:spcBef>
              <a:spcAft>
                <a:spcPts val="0"/>
              </a:spcAft>
              <a:buClr>
                <a:schemeClr val="dk1"/>
              </a:buClr>
              <a:buSzPts val="1400"/>
              <a:buFont typeface="Times New Roman"/>
              <a:buChar char="●"/>
            </a:pPr>
            <a:r>
              <a:rPr lang="en-US" sz="1400" dirty="0">
                <a:solidFill>
                  <a:schemeClr val="dk1"/>
                </a:solidFill>
                <a:latin typeface="Times New Roman"/>
                <a:ea typeface="Times New Roman"/>
                <a:cs typeface="Times New Roman"/>
                <a:sym typeface="Times New Roman"/>
              </a:rPr>
              <a:t>The link to the Office of Institutional Effectiveness Dashboards </a:t>
            </a:r>
            <a:r>
              <a:rPr lang="en-US" sz="1400" u="sng" dirty="0">
                <a:solidFill>
                  <a:srgbClr val="1155CC"/>
                </a:solidFill>
                <a:latin typeface="Times New Roman"/>
                <a:ea typeface="Times New Roman"/>
                <a:cs typeface="Times New Roman"/>
                <a:sym typeface="Times New Roman"/>
                <a:hlinkClick r:id="rId4">
                  <a:extLst>
                    <a:ext uri="{A12FA001-AC4F-418D-AE19-62706E023703}">
                      <ahyp:hlinkClr xmlns:ahyp="http://schemas.microsoft.com/office/drawing/2018/hyperlinkcolor" val="tx"/>
                    </a:ext>
                  </a:extLst>
                </a:hlinkClick>
              </a:rPr>
              <a:t>https://public.tableau.com/app/profile/bc.office.of.institutional.effectiveness</a:t>
            </a:r>
            <a:endParaRPr sz="1400" dirty="0">
              <a:solidFill>
                <a:schemeClr val="dk1"/>
              </a:solidFill>
              <a:latin typeface="Times New Roman"/>
              <a:ea typeface="Times New Roman"/>
              <a:cs typeface="Times New Roman"/>
              <a:sym typeface="Times New Roman"/>
            </a:endParaRPr>
          </a:p>
          <a:p>
            <a:pPr marL="342900" lvl="0" indent="0" algn="l" rtl="0">
              <a:lnSpc>
                <a:spcPct val="115000"/>
              </a:lnSpc>
              <a:spcBef>
                <a:spcPts val="0"/>
              </a:spcBef>
              <a:spcAft>
                <a:spcPts val="0"/>
              </a:spcAft>
              <a:buSzPts val="1800"/>
              <a:buNone/>
            </a:pPr>
            <a:endParaRPr sz="1400" dirty="0">
              <a:solidFill>
                <a:schemeClr val="dk1"/>
              </a:solidFill>
              <a:latin typeface="Times New Roman"/>
              <a:ea typeface="Times New Roman"/>
              <a:cs typeface="Times New Roman"/>
              <a:sym typeface="Times New Roman"/>
            </a:endParaRPr>
          </a:p>
          <a:p>
            <a:pPr marL="342900" lvl="0" indent="-317500" algn="l" rtl="0">
              <a:lnSpc>
                <a:spcPct val="115000"/>
              </a:lnSpc>
              <a:spcBef>
                <a:spcPts val="0"/>
              </a:spcBef>
              <a:spcAft>
                <a:spcPts val="0"/>
              </a:spcAft>
              <a:buClr>
                <a:schemeClr val="dk1"/>
              </a:buClr>
              <a:buSzPts val="1400"/>
              <a:buFont typeface="Times New Roman"/>
              <a:buChar char="●"/>
            </a:pPr>
            <a:r>
              <a:rPr lang="en-US" sz="1400" dirty="0">
                <a:solidFill>
                  <a:schemeClr val="dk1"/>
                </a:solidFill>
                <a:latin typeface="Times New Roman"/>
                <a:ea typeface="Times New Roman"/>
                <a:cs typeface="Times New Roman"/>
                <a:sym typeface="Times New Roman"/>
              </a:rPr>
              <a:t>SLO Dashboard </a:t>
            </a:r>
            <a:r>
              <a:rPr lang="en-US" sz="1400" u="sng" dirty="0">
                <a:solidFill>
                  <a:srgbClr val="1155CC"/>
                </a:solidFill>
                <a:latin typeface="Times New Roman"/>
                <a:ea typeface="Times New Roman"/>
                <a:cs typeface="Times New Roman"/>
                <a:sym typeface="Times New Roman"/>
                <a:hlinkClick r:id="rId6">
                  <a:extLst>
                    <a:ext uri="{A12FA001-AC4F-418D-AE19-62706E023703}">
                      <ahyp:hlinkClr xmlns:ahyp="http://schemas.microsoft.com/office/drawing/2018/hyperlinkcolor" val="tx"/>
                    </a:ext>
                  </a:extLst>
                </a:hlinkClick>
              </a:rPr>
              <a:t>https://public.tableau.com/app/profile/bc.office.of.institutional.effectiveness/viz/BakersfieldCollegeInstitution-SetStandards/Milestones</a:t>
            </a:r>
            <a:endParaRPr sz="1400" dirty="0">
              <a:solidFill>
                <a:schemeClr val="dk1"/>
              </a:solidFill>
              <a:latin typeface="Times New Roman"/>
              <a:ea typeface="Times New Roman"/>
              <a:cs typeface="Times New Roman"/>
              <a:sym typeface="Times New Roman"/>
            </a:endParaRPr>
          </a:p>
          <a:p>
            <a:pPr marL="342900" lvl="0" indent="-317500" algn="l" rtl="0">
              <a:lnSpc>
                <a:spcPct val="115000"/>
              </a:lnSpc>
              <a:spcBef>
                <a:spcPts val="0"/>
              </a:spcBef>
              <a:spcAft>
                <a:spcPts val="0"/>
              </a:spcAft>
              <a:buClr>
                <a:schemeClr val="dk1"/>
              </a:buClr>
              <a:buSzPts val="1400"/>
              <a:buFont typeface="Times New Roman"/>
              <a:buChar char="●"/>
            </a:pPr>
            <a:r>
              <a:rPr lang="en-US" sz="1400" dirty="0">
                <a:solidFill>
                  <a:schemeClr val="dk1"/>
                </a:solidFill>
                <a:latin typeface="Times New Roman"/>
                <a:ea typeface="Times New Roman"/>
                <a:cs typeface="Times New Roman"/>
                <a:sym typeface="Times New Roman"/>
              </a:rPr>
              <a:t>Enrollment Management Dashboard: coming soon</a:t>
            </a:r>
            <a:endParaRPr sz="1400" dirty="0">
              <a:solidFill>
                <a:schemeClr val="dk1"/>
              </a:solidFill>
              <a:latin typeface="Times New Roman"/>
              <a:ea typeface="Times New Roman"/>
              <a:cs typeface="Times New Roman"/>
              <a:sym typeface="Times New Roman"/>
            </a:endParaRPr>
          </a:p>
          <a:p>
            <a:pPr marL="342900" lvl="0" indent="-317500" algn="l" rtl="0">
              <a:lnSpc>
                <a:spcPct val="115000"/>
              </a:lnSpc>
              <a:spcBef>
                <a:spcPts val="0"/>
              </a:spcBef>
              <a:spcAft>
                <a:spcPts val="0"/>
              </a:spcAft>
              <a:buClr>
                <a:schemeClr val="dk1"/>
              </a:buClr>
              <a:buSzPts val="1400"/>
              <a:buFont typeface="Times New Roman"/>
              <a:buChar char="●"/>
            </a:pPr>
            <a:r>
              <a:rPr lang="en-US" sz="1400" dirty="0">
                <a:solidFill>
                  <a:schemeClr val="dk1"/>
                </a:solidFill>
                <a:latin typeface="Times New Roman"/>
                <a:ea typeface="Times New Roman"/>
                <a:cs typeface="Times New Roman"/>
                <a:sym typeface="Times New Roman"/>
              </a:rPr>
              <a:t>Need more help? Reach out to the </a:t>
            </a:r>
            <a:r>
              <a:rPr lang="en-US" sz="1400" u="sng" dirty="0">
                <a:solidFill>
                  <a:schemeClr val="hlink"/>
                </a:solidFill>
                <a:latin typeface="Times New Roman"/>
                <a:ea typeface="Times New Roman"/>
                <a:cs typeface="Times New Roman"/>
                <a:sym typeface="Times New Roman"/>
                <a:hlinkClick r:id="rId7"/>
              </a:rPr>
              <a:t>Office of Institutional Effectiveness</a:t>
            </a:r>
            <a:r>
              <a:rPr lang="en-US" sz="1400" dirty="0">
                <a:solidFill>
                  <a:schemeClr val="dk1"/>
                </a:solidFill>
                <a:latin typeface="Times New Roman"/>
                <a:ea typeface="Times New Roman"/>
                <a:cs typeface="Times New Roman"/>
                <a:sym typeface="Times New Roman"/>
              </a:rPr>
              <a:t> and submit a request.</a:t>
            </a:r>
            <a:endParaRPr sz="1400" dirty="0">
              <a:solidFill>
                <a:schemeClr val="dk1"/>
              </a:solidFill>
              <a:latin typeface="Times New Roman"/>
              <a:ea typeface="Times New Roman"/>
              <a:cs typeface="Times New Roman"/>
              <a:sym typeface="Times New Roman"/>
            </a:endParaRPr>
          </a:p>
          <a:p>
            <a:pPr marL="342900" lvl="0" indent="0" algn="l" rtl="0">
              <a:lnSpc>
                <a:spcPct val="115000"/>
              </a:lnSpc>
              <a:spcBef>
                <a:spcPts val="0"/>
              </a:spcBef>
              <a:spcAft>
                <a:spcPts val="0"/>
              </a:spcAft>
              <a:buSzPts val="1800"/>
              <a:buNone/>
            </a:pPr>
            <a:endParaRPr sz="1400" dirty="0">
              <a:solidFill>
                <a:schemeClr val="dk1"/>
              </a:solidFill>
              <a:latin typeface="Times New Roman"/>
              <a:ea typeface="Times New Roman"/>
              <a:cs typeface="Times New Roman"/>
              <a:sym typeface="Times New Roman"/>
            </a:endParaRPr>
          </a:p>
          <a:p>
            <a:pPr marL="342900" lvl="0" indent="-228600" algn="l" rtl="0">
              <a:lnSpc>
                <a:spcPct val="115000"/>
              </a:lnSpc>
              <a:spcBef>
                <a:spcPts val="1000"/>
              </a:spcBef>
              <a:spcAft>
                <a:spcPts val="0"/>
              </a:spcAft>
              <a:buSzPts val="1800"/>
              <a:buNone/>
            </a:pPr>
            <a:endParaRPr sz="3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7"/>
          <p:cNvSpPr txBox="1">
            <a:spLocks noGrp="1"/>
          </p:cNvSpPr>
          <p:nvPr>
            <p:ph type="title"/>
          </p:nvPr>
        </p:nvSpPr>
        <p:spPr>
          <a:xfrm>
            <a:off x="1536700" y="441230"/>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b="1"/>
              <a:t>Program Analysis</a:t>
            </a:r>
            <a:br>
              <a:rPr lang="en-US"/>
            </a:br>
            <a:endParaRPr/>
          </a:p>
        </p:txBody>
      </p:sp>
      <p:sp>
        <p:nvSpPr>
          <p:cNvPr id="244" name="Google Shape;244;p17"/>
          <p:cNvSpPr txBox="1">
            <a:spLocks noGrp="1"/>
          </p:cNvSpPr>
          <p:nvPr>
            <p:ph type="body" idx="1"/>
          </p:nvPr>
        </p:nvSpPr>
        <p:spPr>
          <a:xfrm>
            <a:off x="1720950" y="1336204"/>
            <a:ext cx="9563100" cy="49458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SzPct val="78534"/>
              <a:buNone/>
            </a:pPr>
            <a:r>
              <a:rPr lang="en-US" sz="2292" b="1">
                <a:solidFill>
                  <a:schemeClr val="dk1"/>
                </a:solidFill>
                <a:latin typeface="Times New Roman"/>
                <a:ea typeface="Times New Roman"/>
                <a:cs typeface="Times New Roman"/>
                <a:sym typeface="Times New Roman"/>
              </a:rPr>
              <a:t>The Program Analysis section of your program review is your opportunity to look at the data surrounding your program.  This should drive important discussions within your department or program</a:t>
            </a:r>
            <a:r>
              <a:rPr lang="en-US" sz="1200">
                <a:solidFill>
                  <a:schemeClr val="dk1"/>
                </a:solidFill>
                <a:latin typeface="Times New Roman"/>
                <a:ea typeface="Times New Roman"/>
                <a:cs typeface="Times New Roman"/>
                <a:sym typeface="Times New Roman"/>
              </a:rPr>
              <a:t>.</a:t>
            </a:r>
            <a:endParaRPr sz="1200">
              <a:solidFill>
                <a:schemeClr val="dk1"/>
              </a:solidFill>
              <a:latin typeface="Times New Roman"/>
              <a:ea typeface="Times New Roman"/>
              <a:cs typeface="Times New Roman"/>
              <a:sym typeface="Times New Roman"/>
            </a:endParaRPr>
          </a:p>
          <a:p>
            <a:pPr marL="342900" lvl="0" indent="0" algn="l" rtl="0">
              <a:lnSpc>
                <a:spcPct val="115000"/>
              </a:lnSpc>
              <a:spcBef>
                <a:spcPts val="0"/>
              </a:spcBef>
              <a:spcAft>
                <a:spcPts val="0"/>
              </a:spcAft>
              <a:buSzPct val="105882"/>
              <a:buNone/>
            </a:pPr>
            <a:endParaRPr/>
          </a:p>
          <a:p>
            <a:pPr marL="342900" lvl="0" indent="-291464" algn="l" rtl="0">
              <a:lnSpc>
                <a:spcPct val="115000"/>
              </a:lnSpc>
              <a:spcBef>
                <a:spcPts val="0"/>
              </a:spcBef>
              <a:spcAft>
                <a:spcPts val="0"/>
              </a:spcAft>
              <a:buSzPct val="105882"/>
              <a:buChar char="●"/>
            </a:pPr>
            <a:r>
              <a:rPr lang="en-US"/>
              <a:t>The data, which includes but is not limited to trend data, is  provided on the </a:t>
            </a:r>
            <a:r>
              <a:rPr lang="en-US" u="sng">
                <a:solidFill>
                  <a:schemeClr val="hlink"/>
                </a:solidFill>
                <a:hlinkClick r:id="rId3" action="ppaction://hlinksldjump"/>
              </a:rPr>
              <a:t>Program Data</a:t>
            </a:r>
            <a:r>
              <a:rPr lang="en-US"/>
              <a:t> slide, but here they are again:</a:t>
            </a:r>
            <a:endParaRPr/>
          </a:p>
          <a:p>
            <a:pPr marL="742950" lvl="1" indent="-244842" algn="l" rtl="0">
              <a:lnSpc>
                <a:spcPct val="115000"/>
              </a:lnSpc>
              <a:spcBef>
                <a:spcPts val="1000"/>
              </a:spcBef>
              <a:spcAft>
                <a:spcPts val="0"/>
              </a:spcAft>
              <a:buSzPct val="66481"/>
              <a:buChar char="○"/>
            </a:pPr>
            <a:r>
              <a:rPr lang="en-US" u="sng">
                <a:solidFill>
                  <a:schemeClr val="hlink"/>
                </a:solidFill>
                <a:hlinkClick r:id="rId4"/>
              </a:rPr>
              <a:t>KCCD IRB </a:t>
            </a:r>
            <a:r>
              <a:rPr lang="en-US"/>
              <a:t>or the </a:t>
            </a:r>
            <a:r>
              <a:rPr lang="en-US" sz="1900" b="1" u="sng">
                <a:solidFill>
                  <a:schemeClr val="hlink"/>
                </a:solidFill>
                <a:hlinkClick r:id="rId5"/>
              </a:rPr>
              <a:t>public-facing Tableau profile</a:t>
            </a:r>
            <a:endParaRPr sz="1900"/>
          </a:p>
          <a:p>
            <a:pPr marL="742950" lvl="1" indent="-240030" algn="l" rtl="0">
              <a:lnSpc>
                <a:spcPct val="115000"/>
              </a:lnSpc>
              <a:spcBef>
                <a:spcPts val="1000"/>
              </a:spcBef>
              <a:spcAft>
                <a:spcPts val="0"/>
              </a:spcAft>
              <a:buSzPct val="106666"/>
              <a:buChar char="○"/>
            </a:pPr>
            <a:r>
              <a:rPr lang="en-US" u="sng">
                <a:solidFill>
                  <a:schemeClr val="hlink"/>
                </a:solidFill>
                <a:hlinkClick r:id="rId6"/>
              </a:rPr>
              <a:t>BC Office of Institutional Effectiveness </a:t>
            </a:r>
            <a:endParaRPr/>
          </a:p>
          <a:p>
            <a:pPr marL="742950" lvl="1" indent="-240030" algn="l" rtl="0">
              <a:lnSpc>
                <a:spcPct val="115000"/>
              </a:lnSpc>
              <a:spcBef>
                <a:spcPts val="1000"/>
              </a:spcBef>
              <a:spcAft>
                <a:spcPts val="0"/>
              </a:spcAft>
              <a:buSzPct val="106666"/>
              <a:buChar char="○"/>
            </a:pPr>
            <a:r>
              <a:rPr lang="en-US"/>
              <a:t>Other data your area collects (surveys, posttests, tutor usage, check-ins).</a:t>
            </a:r>
            <a:endParaRPr/>
          </a:p>
          <a:p>
            <a:pPr marL="342900" lvl="0" indent="-291464" algn="l" rtl="0">
              <a:lnSpc>
                <a:spcPct val="115000"/>
              </a:lnSpc>
              <a:spcBef>
                <a:spcPts val="1000"/>
              </a:spcBef>
              <a:spcAft>
                <a:spcPts val="0"/>
              </a:spcAft>
              <a:buSzPct val="105882"/>
              <a:buChar char="●"/>
            </a:pPr>
            <a:r>
              <a:rPr lang="en-US"/>
              <a:t>Look back at last year.  Has anything changed significantly?</a:t>
            </a:r>
            <a:endParaRPr/>
          </a:p>
          <a:p>
            <a:pPr marL="342900" lvl="0" indent="-291464" algn="l" rtl="0">
              <a:lnSpc>
                <a:spcPct val="115000"/>
              </a:lnSpc>
              <a:spcBef>
                <a:spcPts val="1000"/>
              </a:spcBef>
              <a:spcAft>
                <a:spcPts val="0"/>
              </a:spcAft>
              <a:buSzPct val="105882"/>
              <a:buChar char="●"/>
            </a:pPr>
            <a:r>
              <a:rPr lang="en-US"/>
              <a:t>What is impacting your program’s function (positive or negative)?</a:t>
            </a:r>
            <a:endParaRPr/>
          </a:p>
          <a:p>
            <a:pPr marL="342900" lvl="0" indent="-291464" algn="l" rtl="0">
              <a:lnSpc>
                <a:spcPct val="115000"/>
              </a:lnSpc>
              <a:spcBef>
                <a:spcPts val="1000"/>
              </a:spcBef>
              <a:spcAft>
                <a:spcPts val="0"/>
              </a:spcAft>
              <a:buSzPct val="105882"/>
              <a:buChar char="●"/>
            </a:pPr>
            <a:r>
              <a:rPr lang="en-US"/>
              <a:t>Let the work of your department shine and tell us what your staff and faculty are doing!</a:t>
            </a:r>
            <a:endParaRPr/>
          </a:p>
          <a:p>
            <a:pPr marL="457200" lvl="1" indent="0" algn="l" rtl="0">
              <a:lnSpc>
                <a:spcPct val="115000"/>
              </a:lnSpc>
              <a:spcBef>
                <a:spcPts val="1000"/>
              </a:spcBef>
              <a:spcAft>
                <a:spcPts val="0"/>
              </a:spcAft>
              <a:buSzPct val="106666"/>
              <a:buNone/>
            </a:pPr>
            <a:endParaRPr/>
          </a:p>
          <a:p>
            <a:pPr marL="342900" lvl="0" indent="-228600" algn="l" rtl="0">
              <a:lnSpc>
                <a:spcPct val="115000"/>
              </a:lnSpc>
              <a:spcBef>
                <a:spcPts val="1000"/>
              </a:spcBef>
              <a:spcAft>
                <a:spcPts val="0"/>
              </a:spcAft>
              <a:buSzPct val="105882"/>
              <a:buNone/>
            </a:pPr>
            <a:endParaRPr/>
          </a:p>
          <a:p>
            <a:pPr marL="342900" lvl="0" indent="-228600" algn="l" rtl="0">
              <a:lnSpc>
                <a:spcPct val="115000"/>
              </a:lnSpc>
              <a:spcBef>
                <a:spcPts val="1000"/>
              </a:spcBef>
              <a:spcAft>
                <a:spcPts val="0"/>
              </a:spcAft>
              <a:buSzPct val="105882"/>
              <a:buNone/>
            </a:pPr>
            <a:endParaRPr/>
          </a:p>
          <a:p>
            <a:pPr marL="0" lvl="0" indent="0" algn="l" rtl="0">
              <a:lnSpc>
                <a:spcPct val="115000"/>
              </a:lnSpc>
              <a:spcBef>
                <a:spcPts val="1000"/>
              </a:spcBef>
              <a:spcAft>
                <a:spcPts val="0"/>
              </a:spcAft>
              <a:buSzPct val="105882"/>
              <a:buNone/>
            </a:pPr>
            <a:endParaRPr/>
          </a:p>
          <a:p>
            <a:pPr marL="342900" lvl="0" indent="-228600" algn="l" rtl="0">
              <a:lnSpc>
                <a:spcPct val="115000"/>
              </a:lnSpc>
              <a:spcBef>
                <a:spcPts val="1000"/>
              </a:spcBef>
              <a:spcAft>
                <a:spcPts val="0"/>
              </a:spcAft>
              <a:buSzPct val="105882"/>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49" name="Google Shape;249;p18"/>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62626"/>
              </a:buClr>
              <a:buSzPct val="97297"/>
              <a:buFont typeface="Century Gothic"/>
              <a:buNone/>
            </a:pPr>
            <a:r>
              <a:rPr lang="en-US"/>
              <a:t>Consider Student Success, Equity, and Accessibility as you analyze your program</a:t>
            </a:r>
            <a:endParaRPr/>
          </a:p>
        </p:txBody>
      </p:sp>
      <p:sp>
        <p:nvSpPr>
          <p:cNvPr id="250" name="Google Shape;250;p18"/>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Char char="●"/>
            </a:pPr>
            <a:r>
              <a:rPr lang="en-US"/>
              <a:t>Determine if student enrollment in your program is robust and if students who are enrolling in your program are in equal representation to the general Bakersfield College student population. </a:t>
            </a:r>
            <a:endParaRPr/>
          </a:p>
          <a:p>
            <a:pPr marL="342900" lvl="0" indent="-342900" algn="l" rtl="0">
              <a:lnSpc>
                <a:spcPct val="115000"/>
              </a:lnSpc>
              <a:spcBef>
                <a:spcPts val="1000"/>
              </a:spcBef>
              <a:spcAft>
                <a:spcPts val="0"/>
              </a:spcAft>
              <a:buSzPts val="1800"/>
              <a:buChar char="●"/>
            </a:pPr>
            <a:r>
              <a:rPr lang="en-US"/>
              <a:t>Examine student success and retention overall for your department and disaggregate by ethnicity, age, gender. </a:t>
            </a:r>
            <a:endParaRPr/>
          </a:p>
          <a:p>
            <a:pPr marL="342900" lvl="0" indent="-342900" algn="l" rtl="0">
              <a:lnSpc>
                <a:spcPct val="115000"/>
              </a:lnSpc>
              <a:spcBef>
                <a:spcPts val="1000"/>
              </a:spcBef>
              <a:spcAft>
                <a:spcPts val="0"/>
              </a:spcAft>
              <a:buSzPts val="1800"/>
              <a:buChar char="●"/>
            </a:pPr>
            <a:r>
              <a:rPr lang="en-US"/>
              <a:t>Explain what your department has done or plans to do to improve success for all students while maintaining academic rigor.</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20"/>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62626"/>
              </a:buClr>
              <a:buSzPct val="97297"/>
              <a:buFont typeface="Century Gothic"/>
              <a:buNone/>
            </a:pPr>
            <a:r>
              <a:rPr lang="en-US" b="1"/>
              <a:t>Current &amp; Future Trends, Program Planning, Conclusion and Recommendations</a:t>
            </a:r>
            <a:br>
              <a:rPr lang="en-US"/>
            </a:br>
            <a:endParaRPr/>
          </a:p>
        </p:txBody>
      </p:sp>
      <p:sp>
        <p:nvSpPr>
          <p:cNvPr id="262" name="Google Shape;262;p20"/>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115000"/>
              </a:lnSpc>
              <a:spcBef>
                <a:spcPts val="0"/>
              </a:spcBef>
              <a:spcAft>
                <a:spcPts val="0"/>
              </a:spcAft>
              <a:buSzPts val="1800"/>
              <a:buChar char="●"/>
            </a:pPr>
            <a:r>
              <a:rPr lang="en-US"/>
              <a:t>Thoughtfully summarize and highlight the important changes, trends, achievements, and needs  of your program or area.</a:t>
            </a:r>
            <a:endParaRPr/>
          </a:p>
          <a:p>
            <a:pPr marL="342900" lvl="0" indent="-342900" algn="l" rtl="0">
              <a:lnSpc>
                <a:spcPct val="115000"/>
              </a:lnSpc>
              <a:spcBef>
                <a:spcPts val="1000"/>
              </a:spcBef>
              <a:spcAft>
                <a:spcPts val="0"/>
              </a:spcAft>
              <a:buSzPts val="1800"/>
              <a:buChar char="●"/>
            </a:pPr>
            <a:r>
              <a:rPr lang="en-US"/>
              <a:t>Example: </a:t>
            </a:r>
            <a:r>
              <a:rPr lang="en-US" b="1"/>
              <a:t>The program in the Mathematics Department will go through a major transition due to the implementation of AB705.  We offer four transfer level, entry level, math classes which all need revision and co-requisite support.  This is a multi-year process until final articulation get approved.  The increased support for these course will require us to hire more than the usual number of faculty in a given year beyond our usual attrition.  We also need support for a part-time professional to track the data of our students as they move through this new pathway to insure the changes are effective and moving students through in a timely manner and with increased success rates.  In addition, we continue to offer outstanding tutoring support in the Math Learning Center, math clubs and activities continue along with faculty professional development.</a:t>
            </a:r>
            <a:r>
              <a:rPr lang="en-US"/>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23"/>
          <p:cNvSpPr txBox="1">
            <a:spLocks noGrp="1"/>
          </p:cNvSpPr>
          <p:nvPr>
            <p:ph type="title"/>
          </p:nvPr>
        </p:nvSpPr>
        <p:spPr>
          <a:xfrm>
            <a:off x="1092200" y="1127467"/>
            <a:ext cx="10007700" cy="12729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ts val="4000"/>
              <a:buNone/>
            </a:pPr>
            <a:r>
              <a:rPr lang="en-US"/>
              <a:t>We want to hear from you!</a:t>
            </a:r>
            <a:endParaRPr/>
          </a:p>
        </p:txBody>
      </p:sp>
      <p:sp>
        <p:nvSpPr>
          <p:cNvPr id="268" name="Google Shape;268;p23"/>
          <p:cNvSpPr txBox="1">
            <a:spLocks noGrp="1"/>
          </p:cNvSpPr>
          <p:nvPr>
            <p:ph type="body" idx="1"/>
          </p:nvPr>
        </p:nvSpPr>
        <p:spPr>
          <a:xfrm>
            <a:off x="1092200" y="2654300"/>
            <a:ext cx="10007700" cy="3264000"/>
          </a:xfrm>
          <a:prstGeom prst="rect">
            <a:avLst/>
          </a:prstGeom>
          <a:noFill/>
          <a:ln>
            <a:noFill/>
          </a:ln>
        </p:spPr>
        <p:txBody>
          <a:bodyPr spcFirstLastPara="1" wrap="square" lIns="121900" tIns="121900" rIns="121900" bIns="121900" anchor="t" anchorCtr="0">
            <a:normAutofit/>
          </a:bodyPr>
          <a:lstStyle/>
          <a:p>
            <a:pPr marL="457200" lvl="0" indent="-336550" algn="l" rtl="0">
              <a:lnSpc>
                <a:spcPct val="115000"/>
              </a:lnSpc>
              <a:spcBef>
                <a:spcPts val="0"/>
              </a:spcBef>
              <a:spcAft>
                <a:spcPts val="0"/>
              </a:spcAft>
              <a:buSzPts val="1700"/>
              <a:buChar char="●"/>
            </a:pPr>
            <a:r>
              <a:rPr lang="en-US" dirty="0"/>
              <a:t>This is your opportunity to provide feedback</a:t>
            </a:r>
            <a:endParaRPr dirty="0"/>
          </a:p>
          <a:p>
            <a:pPr marL="457200" lvl="0" indent="-336550" algn="l" rtl="0">
              <a:lnSpc>
                <a:spcPct val="115000"/>
              </a:lnSpc>
              <a:spcBef>
                <a:spcPts val="0"/>
              </a:spcBef>
              <a:spcAft>
                <a:spcPts val="0"/>
              </a:spcAft>
              <a:buSzPts val="1700"/>
              <a:buChar char="●"/>
            </a:pPr>
            <a:r>
              <a:rPr lang="en-US" dirty="0"/>
              <a:t>How do you want the news of your Program Review delivered?</a:t>
            </a:r>
            <a:endParaRPr dirty="0"/>
          </a:p>
          <a:p>
            <a:pPr marL="457200" lvl="0" indent="-336550" algn="l" rtl="0">
              <a:lnSpc>
                <a:spcPct val="115000"/>
              </a:lnSpc>
              <a:spcBef>
                <a:spcPts val="0"/>
              </a:spcBef>
              <a:spcAft>
                <a:spcPts val="0"/>
              </a:spcAft>
              <a:buSzPts val="1700"/>
              <a:buChar char="●"/>
            </a:pPr>
            <a:r>
              <a:rPr lang="en-US" dirty="0"/>
              <a:t>What can we do to make the process easier for you?</a:t>
            </a:r>
            <a:endParaRPr dirty="0"/>
          </a:p>
          <a:p>
            <a:pPr marL="120650" lvl="0" indent="0" algn="l" rtl="0">
              <a:lnSpc>
                <a:spcPct val="115000"/>
              </a:lnSpc>
              <a:spcBef>
                <a:spcPts val="0"/>
              </a:spcBef>
              <a:spcAft>
                <a:spcPts val="0"/>
              </a:spcAft>
              <a:buSzPts val="1700"/>
              <a:buNone/>
            </a:pPr>
            <a:endParaRP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1"/>
          <p:cNvSpPr txBox="1">
            <a:spLocks noGrp="1"/>
          </p:cNvSpPr>
          <p:nvPr>
            <p:ph type="title"/>
          </p:nvPr>
        </p:nvSpPr>
        <p:spPr>
          <a:xfrm>
            <a:off x="2592925" y="624110"/>
            <a:ext cx="8911687" cy="128089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Thank you for your efforts in completing your Program Review!</a:t>
            </a:r>
            <a:endParaRPr/>
          </a:p>
        </p:txBody>
      </p:sp>
      <p:sp>
        <p:nvSpPr>
          <p:cNvPr id="274" name="Google Shape;274;p21"/>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342900" algn="l" rtl="0">
              <a:lnSpc>
                <a:spcPct val="115000"/>
              </a:lnSpc>
              <a:spcBef>
                <a:spcPts val="0"/>
              </a:spcBef>
              <a:spcAft>
                <a:spcPts val="0"/>
              </a:spcAft>
              <a:buSzPts val="1800"/>
              <a:buChar char="●"/>
            </a:pPr>
            <a:r>
              <a:rPr lang="en-US" dirty="0"/>
              <a:t>We want the 2026-27 cycle of Program Review to be a successful one.</a:t>
            </a:r>
            <a:endParaRPr dirty="0"/>
          </a:p>
          <a:p>
            <a:pPr marL="342900" lvl="0" indent="-342900" algn="l" rtl="0">
              <a:lnSpc>
                <a:spcPct val="115000"/>
              </a:lnSpc>
              <a:spcBef>
                <a:spcPts val="1000"/>
              </a:spcBef>
              <a:spcAft>
                <a:spcPts val="0"/>
              </a:spcAft>
              <a:buSzPts val="1800"/>
              <a:buChar char="●"/>
            </a:pPr>
            <a:r>
              <a:rPr lang="en-US" dirty="0"/>
              <a:t>Please let us know how we can help</a:t>
            </a:r>
            <a:endParaRPr dirty="0"/>
          </a:p>
          <a:p>
            <a:pPr marL="342900" lvl="0" indent="-342900" algn="l" rtl="0">
              <a:lnSpc>
                <a:spcPct val="115000"/>
              </a:lnSpc>
              <a:spcBef>
                <a:spcPts val="1000"/>
              </a:spcBef>
              <a:spcAft>
                <a:spcPts val="0"/>
              </a:spcAft>
              <a:buSzPts val="1800"/>
              <a:buChar char="●"/>
            </a:pPr>
            <a:r>
              <a:rPr lang="en-US" dirty="0"/>
              <a:t>We look forward to meeting with you or your department for more personalized training opportunities.</a:t>
            </a:r>
            <a:endParaRPr dirty="0"/>
          </a:p>
          <a:p>
            <a:pPr marL="0" lvl="0" indent="0" algn="l" rtl="0">
              <a:lnSpc>
                <a:spcPct val="115000"/>
              </a:lnSpc>
              <a:spcBef>
                <a:spcPts val="1000"/>
              </a:spcBef>
              <a:spcAft>
                <a:spcPts val="0"/>
              </a:spcAft>
              <a:buSzPts val="1800"/>
              <a:buNone/>
            </a:pPr>
            <a:r>
              <a:rPr lang="en-US" dirty="0"/>
              <a:t>You can reach us @bcprogramreview@bakersfieldcollege.edu</a:t>
            </a:r>
            <a:endParaRPr dirty="0"/>
          </a:p>
        </p:txBody>
      </p:sp>
      <p:pic>
        <p:nvPicPr>
          <p:cNvPr id="275" name="Google Shape;275;p21" descr="Screen Clipping"/>
          <p:cNvPicPr preferRelativeResize="0"/>
          <p:nvPr/>
        </p:nvPicPr>
        <p:blipFill rotWithShape="1">
          <a:blip r:embed="rId3">
            <a:alphaModFix/>
          </a:blip>
          <a:srcRect/>
          <a:stretch/>
        </p:blipFill>
        <p:spPr>
          <a:xfrm>
            <a:off x="7448324" y="4262930"/>
            <a:ext cx="4743676" cy="259507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2"/>
          <p:cNvSpPr txBox="1">
            <a:spLocks noGrp="1"/>
          </p:cNvSpPr>
          <p:nvPr>
            <p:ph type="title"/>
          </p:nvPr>
        </p:nvSpPr>
        <p:spPr>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SzPct val="111111"/>
              <a:buNone/>
            </a:pPr>
            <a:r>
              <a:rPr lang="en-US" dirty="0"/>
              <a:t>What to expect for the 2026-27 cycle</a:t>
            </a:r>
            <a:endParaRPr dirty="0"/>
          </a:p>
        </p:txBody>
      </p:sp>
      <p:sp>
        <p:nvSpPr>
          <p:cNvPr id="2" name="Text Placeholder 1">
            <a:extLst>
              <a:ext uri="{FF2B5EF4-FFF2-40B4-BE49-F238E27FC236}">
                <a16:creationId xmlns:a16="http://schemas.microsoft.com/office/drawing/2014/main" id="{C818E576-7D18-471D-99D8-E2338847519E}"/>
              </a:ext>
            </a:extLst>
          </p:cNvPr>
          <p:cNvSpPr>
            <a:spLocks noGrp="1"/>
          </p:cNvSpPr>
          <p:nvPr>
            <p:ph type="body" idx="1"/>
          </p:nvPr>
        </p:nvSpPr>
        <p:spPr/>
        <p:txBody>
          <a:bodyPr/>
          <a:lstStyle/>
          <a:p>
            <a:r>
              <a:rPr lang="en-US" dirty="0"/>
              <a:t>April: Hard copies of completed program reviews and template for the 2026-27 cycle sent to deans, department chairs, directors, managers, VPs, and the President. </a:t>
            </a:r>
          </a:p>
          <a:p>
            <a:r>
              <a:rPr lang="en-US" dirty="0"/>
              <a:t>April: </a:t>
            </a:r>
            <a:r>
              <a:rPr lang="en-US" sz="1600" dirty="0"/>
              <a:t>2 Qualtrics Survey links sent to all deans, chairs, managers, directors, VPs, and the President:</a:t>
            </a:r>
          </a:p>
          <a:p>
            <a:pPr lvl="2"/>
            <a:r>
              <a:rPr lang="en-US" sz="1600" dirty="0"/>
              <a:t>Only those with the survey links will have access to the program review surveys in Qualtrics</a:t>
            </a:r>
          </a:p>
          <a:p>
            <a:pPr lvl="2"/>
            <a:r>
              <a:rPr lang="en-US" sz="1600" dirty="0"/>
              <a:t>Resource Requests </a:t>
            </a:r>
          </a:p>
          <a:p>
            <a:pPr lvl="3"/>
            <a:r>
              <a:rPr lang="en-US" sz="1600" dirty="0"/>
              <a:t>Aug. 31 due date</a:t>
            </a:r>
          </a:p>
          <a:p>
            <a:pPr lvl="2"/>
            <a:r>
              <a:rPr lang="en-US" sz="1600" dirty="0"/>
              <a:t>Program Review</a:t>
            </a:r>
          </a:p>
          <a:p>
            <a:pPr lvl="3"/>
            <a:r>
              <a:rPr lang="en-US" sz="1600" dirty="0"/>
              <a:t>3 questions</a:t>
            </a:r>
          </a:p>
          <a:p>
            <a:pPr lvl="3"/>
            <a:r>
              <a:rPr lang="en-US" sz="1600" dirty="0"/>
              <a:t>Oct. 31 due date</a:t>
            </a:r>
          </a:p>
          <a:p>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1d139b1575c_0_0"/>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a:t>Objectives</a:t>
            </a:r>
            <a:endParaRPr/>
          </a:p>
        </p:txBody>
      </p:sp>
      <p:sp>
        <p:nvSpPr>
          <p:cNvPr id="148" name="Google Shape;148;g1d139b1575c_0_0"/>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SzPts val="2000"/>
              <a:buChar char="●"/>
            </a:pPr>
            <a:r>
              <a:rPr lang="en-US" sz="1900"/>
              <a:t>Overview of Program Review</a:t>
            </a:r>
            <a:endParaRPr sz="1900"/>
          </a:p>
          <a:p>
            <a:pPr marL="457200" lvl="0" indent="-355600" algn="l" rtl="0">
              <a:lnSpc>
                <a:spcPct val="150000"/>
              </a:lnSpc>
              <a:spcBef>
                <a:spcPts val="0"/>
              </a:spcBef>
              <a:spcAft>
                <a:spcPts val="0"/>
              </a:spcAft>
              <a:buSzPts val="2000"/>
              <a:buChar char="●"/>
            </a:pPr>
            <a:r>
              <a:rPr lang="en-US" sz="1900"/>
              <a:t>Why complete your Program Review</a:t>
            </a:r>
            <a:endParaRPr sz="1900"/>
          </a:p>
          <a:p>
            <a:pPr marL="457200" lvl="0" indent="-355600" algn="l" rtl="0">
              <a:lnSpc>
                <a:spcPct val="150000"/>
              </a:lnSpc>
              <a:spcBef>
                <a:spcPts val="0"/>
              </a:spcBef>
              <a:spcAft>
                <a:spcPts val="0"/>
              </a:spcAft>
              <a:buSzPts val="2000"/>
              <a:buChar char="●"/>
            </a:pPr>
            <a:r>
              <a:rPr lang="en-US" sz="1900"/>
              <a:t>How is my Program Review used</a:t>
            </a:r>
            <a:endParaRPr sz="1900"/>
          </a:p>
          <a:p>
            <a:pPr marL="457200" lvl="0" indent="-355600" algn="l" rtl="0">
              <a:lnSpc>
                <a:spcPct val="150000"/>
              </a:lnSpc>
              <a:spcBef>
                <a:spcPts val="0"/>
              </a:spcBef>
              <a:spcAft>
                <a:spcPts val="0"/>
              </a:spcAft>
              <a:buSzPts val="2000"/>
              <a:buChar char="●"/>
            </a:pPr>
            <a:r>
              <a:rPr lang="en-US" sz="1900"/>
              <a:t>Program Review Timeline</a:t>
            </a:r>
            <a:endParaRPr sz="1900"/>
          </a:p>
          <a:p>
            <a:pPr marL="457200" lvl="0" indent="-355600" algn="l" rtl="0">
              <a:lnSpc>
                <a:spcPct val="150000"/>
              </a:lnSpc>
              <a:spcBef>
                <a:spcPts val="0"/>
              </a:spcBef>
              <a:spcAft>
                <a:spcPts val="0"/>
              </a:spcAft>
              <a:buSzPts val="2000"/>
              <a:buChar char="●"/>
            </a:pPr>
            <a:r>
              <a:rPr lang="en-US" sz="1900"/>
              <a:t>Updates!!! </a:t>
            </a:r>
            <a:endParaRPr sz="1900"/>
          </a:p>
          <a:p>
            <a:pPr marL="457200" lvl="0" indent="-355600" algn="l" rtl="0">
              <a:lnSpc>
                <a:spcPct val="150000"/>
              </a:lnSpc>
              <a:spcBef>
                <a:spcPts val="0"/>
              </a:spcBef>
              <a:spcAft>
                <a:spcPts val="0"/>
              </a:spcAft>
              <a:buSzPts val="2000"/>
              <a:buChar char="●"/>
            </a:pPr>
            <a:r>
              <a:rPr lang="en-US" sz="1900"/>
              <a:t>Where is my Program Review? Navigating eLumen</a:t>
            </a:r>
            <a:endParaRPr sz="1900"/>
          </a:p>
          <a:p>
            <a:pPr marL="457200" lvl="0" indent="-355600" algn="l" rtl="0">
              <a:lnSpc>
                <a:spcPct val="150000"/>
              </a:lnSpc>
              <a:spcBef>
                <a:spcPts val="0"/>
              </a:spcBef>
              <a:spcAft>
                <a:spcPts val="0"/>
              </a:spcAft>
              <a:buSzPts val="2000"/>
              <a:buChar char="●"/>
            </a:pPr>
            <a:r>
              <a:rPr lang="en-US" sz="1900"/>
              <a:t>Training opportunities and helpful resources</a:t>
            </a:r>
            <a:endParaRPr sz="1900"/>
          </a:p>
          <a:p>
            <a:pPr marL="457200" lvl="0" indent="-355600" algn="l" rtl="0">
              <a:lnSpc>
                <a:spcPct val="150000"/>
              </a:lnSpc>
              <a:spcBef>
                <a:spcPts val="0"/>
              </a:spcBef>
              <a:spcAft>
                <a:spcPts val="0"/>
              </a:spcAft>
              <a:buSzPts val="2000"/>
              <a:buChar char="●"/>
            </a:pPr>
            <a:r>
              <a:rPr lang="en-US" sz="1900"/>
              <a:t>We want to hear from you! </a:t>
            </a:r>
            <a:endParaRPr sz="1900"/>
          </a:p>
          <a:p>
            <a:pPr marL="457200" lvl="0" indent="0" algn="l" rtl="0">
              <a:lnSpc>
                <a:spcPct val="150000"/>
              </a:lnSpc>
              <a:spcBef>
                <a:spcPts val="1000"/>
              </a:spcBef>
              <a:spcAft>
                <a:spcPts val="0"/>
              </a:spcAft>
              <a:buSzPts val="1800"/>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
          <p:cNvSpPr txBox="1">
            <a:spLocks noGrp="1"/>
          </p:cNvSpPr>
          <p:nvPr>
            <p:ph type="title"/>
          </p:nvPr>
        </p:nvSpPr>
        <p:spPr>
          <a:xfrm>
            <a:off x="1991350" y="233125"/>
            <a:ext cx="9513300" cy="12336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What is Program Review?</a:t>
            </a:r>
            <a:br>
              <a:rPr lang="en-US"/>
            </a:br>
            <a:r>
              <a:rPr lang="en-US"/>
              <a:t>It is an annual process by which we…</a:t>
            </a:r>
            <a:endParaRPr/>
          </a:p>
        </p:txBody>
      </p:sp>
      <p:sp>
        <p:nvSpPr>
          <p:cNvPr id="154" name="Google Shape;154;p2"/>
          <p:cNvSpPr txBox="1">
            <a:spLocks noGrp="1"/>
          </p:cNvSpPr>
          <p:nvPr>
            <p:ph type="body" idx="1"/>
          </p:nvPr>
        </p:nvSpPr>
        <p:spPr>
          <a:xfrm>
            <a:off x="1214225" y="1544500"/>
            <a:ext cx="10290300" cy="4779300"/>
          </a:xfrm>
          <a:prstGeom prst="rect">
            <a:avLst/>
          </a:prstGeom>
          <a:noFill/>
          <a:ln>
            <a:noFill/>
          </a:ln>
        </p:spPr>
        <p:txBody>
          <a:bodyPr spcFirstLastPara="1" wrap="square" lIns="91425" tIns="45700" rIns="91425" bIns="45700" anchor="t" anchorCtr="0">
            <a:noAutofit/>
          </a:bodyPr>
          <a:lstStyle/>
          <a:p>
            <a:pPr marL="342900" lvl="0" indent="-334010" algn="l" rtl="0">
              <a:lnSpc>
                <a:spcPct val="95000"/>
              </a:lnSpc>
              <a:spcBef>
                <a:spcPts val="0"/>
              </a:spcBef>
              <a:spcAft>
                <a:spcPts val="0"/>
              </a:spcAft>
              <a:buSzPts val="1660"/>
              <a:buChar char="●"/>
            </a:pPr>
            <a:r>
              <a:rPr lang="en-US" sz="1590"/>
              <a:t>Maintain high quality programs </a:t>
            </a:r>
            <a:endParaRPr sz="1590"/>
          </a:p>
          <a:p>
            <a:pPr marL="342900" lvl="0" indent="-334010" algn="l" rtl="0">
              <a:lnSpc>
                <a:spcPct val="95000"/>
              </a:lnSpc>
              <a:spcBef>
                <a:spcPts val="1000"/>
              </a:spcBef>
              <a:spcAft>
                <a:spcPts val="0"/>
              </a:spcAft>
              <a:buSzPts val="1660"/>
              <a:buChar char="●"/>
            </a:pPr>
            <a:r>
              <a:rPr lang="en-US" sz="1590"/>
              <a:t>Support student learning and college operations</a:t>
            </a:r>
            <a:endParaRPr sz="1590"/>
          </a:p>
          <a:p>
            <a:pPr marL="342900" lvl="0" indent="-334010" algn="l" rtl="0">
              <a:lnSpc>
                <a:spcPct val="95000"/>
              </a:lnSpc>
              <a:spcBef>
                <a:spcPts val="1000"/>
              </a:spcBef>
              <a:spcAft>
                <a:spcPts val="0"/>
              </a:spcAft>
              <a:buSzPts val="1660"/>
              <a:buChar char="●"/>
            </a:pPr>
            <a:r>
              <a:rPr lang="en-US" sz="1590"/>
              <a:t>Support the new(2025)ACCJC Standards</a:t>
            </a:r>
            <a:endParaRPr sz="1590"/>
          </a:p>
          <a:p>
            <a:pPr marL="742950" lvl="1" indent="-280669" algn="l" rtl="0">
              <a:lnSpc>
                <a:spcPct val="95000"/>
              </a:lnSpc>
              <a:spcBef>
                <a:spcPts val="1000"/>
              </a:spcBef>
              <a:spcAft>
                <a:spcPts val="0"/>
              </a:spcAft>
              <a:buSzPts val="1520"/>
              <a:buChar char="○"/>
            </a:pPr>
            <a:r>
              <a:rPr lang="en-US" sz="1450"/>
              <a:t>1.2. The institution establishes meaningful and ambitious goals for institutional improvement, innovation, and equitable student outcomes. </a:t>
            </a:r>
            <a:endParaRPr sz="1450"/>
          </a:p>
          <a:p>
            <a:pPr marL="742950" lvl="1" indent="-280669" algn="l" rtl="0">
              <a:lnSpc>
                <a:spcPct val="95000"/>
              </a:lnSpc>
              <a:spcBef>
                <a:spcPts val="1000"/>
              </a:spcBef>
              <a:spcAft>
                <a:spcPts val="0"/>
              </a:spcAft>
              <a:buSzPts val="1520"/>
              <a:buChar char="○"/>
            </a:pPr>
            <a:r>
              <a:rPr lang="en-US" sz="1450"/>
              <a:t>1.3. The institution holds itself accountable for achieving its mission and goals and regularly reviews relevant, meaningfully disaggregated data to evaluate its progress and inform plans for continued improvement and innovation. </a:t>
            </a:r>
            <a:endParaRPr sz="1450"/>
          </a:p>
          <a:p>
            <a:pPr marL="742950" lvl="1" indent="-280669" algn="l" rtl="0">
              <a:lnSpc>
                <a:spcPct val="95000"/>
              </a:lnSpc>
              <a:spcBef>
                <a:spcPts val="1000"/>
              </a:spcBef>
              <a:spcAft>
                <a:spcPts val="0"/>
              </a:spcAft>
              <a:buSzPts val="1520"/>
              <a:buChar char="○"/>
            </a:pPr>
            <a:r>
              <a:rPr lang="en-US" sz="1450"/>
              <a:t>1.4. The institution’s mission directs resource allocation, innovation, and continuous quality improvement through ongoing systematic planning and evaluation of programs and services. </a:t>
            </a:r>
            <a:endParaRPr sz="1450"/>
          </a:p>
          <a:p>
            <a:pPr marL="742950" lvl="1" indent="-280669" algn="l" rtl="0">
              <a:lnSpc>
                <a:spcPct val="95000"/>
              </a:lnSpc>
              <a:spcBef>
                <a:spcPts val="1000"/>
              </a:spcBef>
              <a:spcAft>
                <a:spcPts val="0"/>
              </a:spcAft>
              <a:buSzPts val="1520"/>
              <a:buChar char="○"/>
            </a:pPr>
            <a:r>
              <a:rPr lang="en-US" sz="1450"/>
              <a:t>1.5. The institution regularly communicates progress toward achieving its mission and goals with internal and external stakeholders in order to promote understanding of institutional strengths, priorities, and areas for continued improvement. </a:t>
            </a:r>
            <a:endParaRPr sz="1450"/>
          </a:p>
          <a:p>
            <a:pPr marL="342900" lvl="0" indent="-334010" algn="l" rtl="0">
              <a:lnSpc>
                <a:spcPct val="95000"/>
              </a:lnSpc>
              <a:spcBef>
                <a:spcPts val="1000"/>
              </a:spcBef>
              <a:spcAft>
                <a:spcPts val="0"/>
              </a:spcAft>
              <a:buSzPts val="1660"/>
              <a:buChar char="●"/>
            </a:pPr>
            <a:r>
              <a:rPr lang="en-US" sz="1590"/>
              <a:t>Reflect the Bakersfield College Vision, Mission, and Core Values Statements</a:t>
            </a:r>
            <a:endParaRPr sz="1590"/>
          </a:p>
          <a:p>
            <a:pPr marL="342900" lvl="0" indent="-334010" algn="l" rtl="0">
              <a:lnSpc>
                <a:spcPct val="95000"/>
              </a:lnSpc>
              <a:spcBef>
                <a:spcPts val="1000"/>
              </a:spcBef>
              <a:spcAft>
                <a:spcPts val="0"/>
              </a:spcAft>
              <a:buSzPts val="1660"/>
              <a:buChar char="●"/>
            </a:pPr>
            <a:r>
              <a:rPr lang="en-US" sz="1590"/>
              <a:t>Commit to ongoing institutional planning, implementation, and evaluation cycle necessary to ensure continuous program and service improvement</a:t>
            </a:r>
            <a:endParaRPr sz="1590"/>
          </a:p>
          <a:p>
            <a:pPr marL="342900" lvl="0" indent="-334010" algn="l" rtl="0">
              <a:lnSpc>
                <a:spcPct val="95000"/>
              </a:lnSpc>
              <a:spcBef>
                <a:spcPts val="1000"/>
              </a:spcBef>
              <a:spcAft>
                <a:spcPts val="0"/>
              </a:spcAft>
              <a:buSzPts val="1660"/>
              <a:buChar char="●"/>
            </a:pPr>
            <a:r>
              <a:rPr lang="en-US" sz="1590"/>
              <a:t>Program and College transparency</a:t>
            </a:r>
            <a:endParaRPr sz="159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3"/>
          <p:cNvSpPr txBox="1">
            <a:spLocks noGrp="1"/>
          </p:cNvSpPr>
          <p:nvPr>
            <p:ph type="title"/>
          </p:nvPr>
        </p:nvSpPr>
        <p:spPr>
          <a:xfrm>
            <a:off x="1903925" y="194275"/>
            <a:ext cx="9600600" cy="1224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Why complete your Annual Program Review or Comprehensive 3 year Review</a:t>
            </a:r>
            <a:endParaRPr/>
          </a:p>
        </p:txBody>
      </p:sp>
      <p:sp>
        <p:nvSpPr>
          <p:cNvPr id="160" name="Google Shape;160;p3"/>
          <p:cNvSpPr txBox="1">
            <a:spLocks noGrp="1"/>
          </p:cNvSpPr>
          <p:nvPr>
            <p:ph type="body" idx="1"/>
          </p:nvPr>
        </p:nvSpPr>
        <p:spPr>
          <a:xfrm>
            <a:off x="1544500" y="1350225"/>
            <a:ext cx="9960000" cy="5294100"/>
          </a:xfrm>
          <a:prstGeom prst="rect">
            <a:avLst/>
          </a:prstGeom>
          <a:noFill/>
          <a:ln>
            <a:noFill/>
          </a:ln>
        </p:spPr>
        <p:txBody>
          <a:bodyPr spcFirstLastPara="1" wrap="square" lIns="91425" tIns="45700" rIns="91425" bIns="45700" anchor="t" anchorCtr="0">
            <a:normAutofit fontScale="55000" lnSpcReduction="20000"/>
          </a:bodyPr>
          <a:lstStyle/>
          <a:p>
            <a:pPr marL="342900" lvl="0" indent="-341291" algn="l" rtl="0">
              <a:lnSpc>
                <a:spcPct val="115000"/>
              </a:lnSpc>
              <a:spcBef>
                <a:spcPts val="0"/>
              </a:spcBef>
              <a:spcAft>
                <a:spcPts val="0"/>
              </a:spcAft>
              <a:buSzPct val="100000"/>
              <a:buChar char="●"/>
            </a:pPr>
            <a:r>
              <a:rPr lang="en-US" sz="3334" dirty="0"/>
              <a:t>The results of program review are used to continually refine and improve program practices, resulting in improvements in student achievement and learning through</a:t>
            </a:r>
            <a:endParaRPr sz="2734" dirty="0"/>
          </a:p>
          <a:p>
            <a:pPr marL="742950" lvl="1" indent="-284141" algn="l" rtl="0">
              <a:lnSpc>
                <a:spcPct val="115000"/>
              </a:lnSpc>
              <a:spcBef>
                <a:spcPts val="1000"/>
              </a:spcBef>
              <a:spcAft>
                <a:spcPts val="0"/>
              </a:spcAft>
              <a:buSzPct val="100000"/>
              <a:buChar char="○"/>
            </a:pPr>
            <a:r>
              <a:rPr lang="en-US" sz="3334" dirty="0"/>
              <a:t>Goals</a:t>
            </a:r>
            <a:endParaRPr sz="2534" dirty="0"/>
          </a:p>
          <a:p>
            <a:pPr marL="742950" lvl="1" indent="-284141" algn="l" rtl="0">
              <a:lnSpc>
                <a:spcPct val="115000"/>
              </a:lnSpc>
              <a:spcBef>
                <a:spcPts val="1000"/>
              </a:spcBef>
              <a:spcAft>
                <a:spcPts val="0"/>
              </a:spcAft>
              <a:buSzPct val="100000"/>
              <a:buChar char="○"/>
            </a:pPr>
            <a:r>
              <a:rPr lang="en-US" sz="3334" dirty="0"/>
              <a:t>Program analysis</a:t>
            </a:r>
          </a:p>
          <a:p>
            <a:pPr marL="742950" lvl="1" indent="-284141" algn="l" rtl="0">
              <a:lnSpc>
                <a:spcPct val="115000"/>
              </a:lnSpc>
              <a:spcBef>
                <a:spcPts val="1000"/>
              </a:spcBef>
              <a:spcAft>
                <a:spcPts val="0"/>
              </a:spcAft>
              <a:buSzPct val="100000"/>
              <a:buChar char="○"/>
            </a:pPr>
            <a:r>
              <a:rPr lang="en-US" sz="3334" dirty="0"/>
              <a:t>Conclusion</a:t>
            </a:r>
            <a:endParaRPr sz="2534" dirty="0"/>
          </a:p>
          <a:p>
            <a:pPr marL="742950" lvl="1" indent="-183515" algn="l" rtl="0">
              <a:lnSpc>
                <a:spcPct val="115000"/>
              </a:lnSpc>
              <a:spcBef>
                <a:spcPts val="1000"/>
              </a:spcBef>
              <a:spcAft>
                <a:spcPts val="0"/>
              </a:spcAft>
              <a:buSzPct val="68971"/>
              <a:buNone/>
            </a:pPr>
            <a:endParaRPr sz="3334" dirty="0"/>
          </a:p>
          <a:p>
            <a:pPr marL="342900" lvl="0" indent="-341291" algn="l" rtl="0">
              <a:lnSpc>
                <a:spcPct val="115000"/>
              </a:lnSpc>
              <a:spcBef>
                <a:spcPts val="1000"/>
              </a:spcBef>
              <a:spcAft>
                <a:spcPts val="0"/>
              </a:spcAft>
              <a:buSzPct val="100000"/>
              <a:buChar char="●"/>
            </a:pPr>
            <a:r>
              <a:rPr lang="en-US" sz="3334" dirty="0"/>
              <a:t>To inform the planning process, the justification and allocation of needed resources, and the budgeting processes</a:t>
            </a:r>
            <a:endParaRPr sz="2734" dirty="0"/>
          </a:p>
          <a:p>
            <a:pPr marL="742950" lvl="1" indent="-284141" algn="l" rtl="0">
              <a:lnSpc>
                <a:spcPct val="115000"/>
              </a:lnSpc>
              <a:spcBef>
                <a:spcPts val="1000"/>
              </a:spcBef>
              <a:spcAft>
                <a:spcPts val="0"/>
              </a:spcAft>
              <a:buSzPct val="100000"/>
              <a:buChar char="○"/>
            </a:pPr>
            <a:r>
              <a:rPr lang="en-US" sz="3334" dirty="0"/>
              <a:t>Faculty &amp; classified positions</a:t>
            </a:r>
            <a:endParaRPr sz="2534" dirty="0"/>
          </a:p>
          <a:p>
            <a:pPr marL="742950" lvl="1" indent="-284141" algn="l" rtl="0">
              <a:lnSpc>
                <a:spcPct val="115000"/>
              </a:lnSpc>
              <a:spcBef>
                <a:spcPts val="1000"/>
              </a:spcBef>
              <a:spcAft>
                <a:spcPts val="0"/>
              </a:spcAft>
              <a:buSzPct val="100000"/>
              <a:buChar char="○"/>
            </a:pPr>
            <a:r>
              <a:rPr lang="en-US" sz="3334" dirty="0"/>
              <a:t>Technology needs</a:t>
            </a:r>
            <a:endParaRPr sz="2534" dirty="0"/>
          </a:p>
          <a:p>
            <a:pPr marL="742950" lvl="1" indent="-284141" algn="l" rtl="0">
              <a:lnSpc>
                <a:spcPct val="115000"/>
              </a:lnSpc>
              <a:spcBef>
                <a:spcPts val="1000"/>
              </a:spcBef>
              <a:spcAft>
                <a:spcPts val="0"/>
              </a:spcAft>
              <a:buSzPct val="100000"/>
              <a:buChar char="○"/>
            </a:pPr>
            <a:r>
              <a:rPr lang="en-US" sz="3334" dirty="0"/>
              <a:t>Facilities needs</a:t>
            </a:r>
            <a:endParaRPr sz="2534" dirty="0"/>
          </a:p>
          <a:p>
            <a:pPr marL="742950" lvl="1" indent="-284141" algn="l" rtl="0">
              <a:lnSpc>
                <a:spcPct val="115000"/>
              </a:lnSpc>
              <a:spcBef>
                <a:spcPts val="1000"/>
              </a:spcBef>
              <a:spcAft>
                <a:spcPts val="0"/>
              </a:spcAft>
              <a:buSzPct val="100000"/>
              <a:buChar char="○"/>
            </a:pPr>
            <a:r>
              <a:rPr lang="en-US" sz="3334" dirty="0"/>
              <a:t>“Other” needs</a:t>
            </a:r>
            <a:endParaRPr sz="2534" dirty="0"/>
          </a:p>
          <a:p>
            <a:pPr marL="742950" lvl="1" indent="-284141" algn="l" rtl="0">
              <a:lnSpc>
                <a:spcPct val="115000"/>
              </a:lnSpc>
              <a:spcBef>
                <a:spcPts val="1000"/>
              </a:spcBef>
              <a:spcAft>
                <a:spcPts val="0"/>
              </a:spcAft>
              <a:buSzPct val="100000"/>
              <a:buChar char="○"/>
            </a:pPr>
            <a:r>
              <a:rPr lang="en-US" sz="3334" dirty="0"/>
              <a:t>Professional development</a:t>
            </a:r>
            <a:endParaRPr sz="2534" dirty="0"/>
          </a:p>
          <a:p>
            <a:pPr marL="457200" lvl="1" indent="0" algn="l" rtl="0">
              <a:lnSpc>
                <a:spcPct val="115000"/>
              </a:lnSpc>
              <a:spcBef>
                <a:spcPts val="1000"/>
              </a:spcBef>
              <a:spcAft>
                <a:spcPts val="0"/>
              </a:spcAft>
              <a:buSzPct val="100000"/>
              <a:buNone/>
            </a:pPr>
            <a:endParaRPr sz="2300" dirty="0"/>
          </a:p>
          <a:p>
            <a:pPr marL="457200" lvl="1" indent="0" algn="l" rtl="0">
              <a:lnSpc>
                <a:spcPct val="115000"/>
              </a:lnSpc>
              <a:spcBef>
                <a:spcPts val="1000"/>
              </a:spcBef>
              <a:spcAft>
                <a:spcPts val="0"/>
              </a:spcAft>
              <a:buSzPct val="106666"/>
              <a:buNone/>
            </a:pP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4"/>
          <p:cNvSpPr txBox="1">
            <a:spLocks noGrp="1"/>
          </p:cNvSpPr>
          <p:nvPr>
            <p:ph type="title"/>
          </p:nvPr>
        </p:nvSpPr>
        <p:spPr>
          <a:xfrm>
            <a:off x="1894200" y="136000"/>
            <a:ext cx="9610500" cy="1224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a:t>Who reads my Program Review? How are the Program Reviews used?</a:t>
            </a:r>
            <a:endParaRPr/>
          </a:p>
        </p:txBody>
      </p:sp>
      <p:sp>
        <p:nvSpPr>
          <p:cNvPr id="166" name="Google Shape;166;p4"/>
          <p:cNvSpPr txBox="1">
            <a:spLocks noGrp="1"/>
          </p:cNvSpPr>
          <p:nvPr>
            <p:ph type="body" idx="1"/>
          </p:nvPr>
        </p:nvSpPr>
        <p:spPr>
          <a:xfrm>
            <a:off x="1223950" y="1243375"/>
            <a:ext cx="10280700" cy="5109600"/>
          </a:xfrm>
          <a:prstGeom prst="rect">
            <a:avLst/>
          </a:prstGeom>
          <a:noFill/>
          <a:ln>
            <a:noFill/>
          </a:ln>
        </p:spPr>
        <p:txBody>
          <a:bodyPr spcFirstLastPara="1" wrap="square" lIns="91425" tIns="45700" rIns="91425" bIns="45700" anchor="t" anchorCtr="0">
            <a:noAutofit/>
          </a:bodyPr>
          <a:lstStyle/>
          <a:p>
            <a:pPr marL="342900" lvl="0" indent="0" algn="l" rtl="0">
              <a:lnSpc>
                <a:spcPct val="95000"/>
              </a:lnSpc>
              <a:spcBef>
                <a:spcPts val="0"/>
              </a:spcBef>
              <a:spcAft>
                <a:spcPts val="0"/>
              </a:spcAft>
              <a:buSzPts val="1800"/>
              <a:buNone/>
            </a:pPr>
            <a:endParaRPr sz="1645"/>
          </a:p>
          <a:p>
            <a:pPr marL="342900" lvl="0" indent="0" algn="l" rtl="0">
              <a:lnSpc>
                <a:spcPct val="95000"/>
              </a:lnSpc>
              <a:spcBef>
                <a:spcPts val="0"/>
              </a:spcBef>
              <a:spcAft>
                <a:spcPts val="0"/>
              </a:spcAft>
              <a:buSzPts val="1800"/>
              <a:buNone/>
            </a:pPr>
            <a:endParaRPr sz="1645"/>
          </a:p>
          <a:p>
            <a:pPr marL="342900" lvl="0" indent="-342900" algn="l" rtl="0">
              <a:lnSpc>
                <a:spcPct val="95000"/>
              </a:lnSpc>
              <a:spcBef>
                <a:spcPts val="0"/>
              </a:spcBef>
              <a:spcAft>
                <a:spcPts val="0"/>
              </a:spcAft>
              <a:buSzPts val="1730"/>
              <a:buChar char="●"/>
            </a:pPr>
            <a:r>
              <a:rPr lang="en-US" sz="1645"/>
              <a:t>The </a:t>
            </a:r>
            <a:r>
              <a:rPr lang="en-US" sz="1645" b="1"/>
              <a:t>Program Review Committee </a:t>
            </a:r>
            <a:r>
              <a:rPr lang="en-US" sz="1645"/>
              <a:t>(PRC)</a:t>
            </a:r>
            <a:r>
              <a:rPr lang="en-US" sz="1645" b="1"/>
              <a:t> </a:t>
            </a:r>
            <a:r>
              <a:rPr lang="en-US" sz="1645"/>
              <a:t>does an initial read of your program review to offer feedback.  Programs can use this feedback to strengthen their program reviews.</a:t>
            </a:r>
            <a:endParaRPr sz="1645"/>
          </a:p>
          <a:p>
            <a:pPr marL="342900" lvl="0" indent="-342900" algn="l" rtl="0">
              <a:lnSpc>
                <a:spcPct val="95000"/>
              </a:lnSpc>
              <a:spcBef>
                <a:spcPts val="1000"/>
              </a:spcBef>
              <a:spcAft>
                <a:spcPts val="0"/>
              </a:spcAft>
              <a:buSzPts val="1730"/>
              <a:buChar char="●"/>
            </a:pPr>
            <a:r>
              <a:rPr lang="en-US" sz="1645"/>
              <a:t>Resource requests are sent to the following committees for prioritization</a:t>
            </a:r>
            <a:endParaRPr sz="1645"/>
          </a:p>
          <a:p>
            <a:pPr marL="1143000" lvl="2" indent="-234632" algn="l" rtl="0">
              <a:lnSpc>
                <a:spcPct val="95000"/>
              </a:lnSpc>
              <a:spcBef>
                <a:spcPts val="1000"/>
              </a:spcBef>
              <a:spcAft>
                <a:spcPts val="0"/>
              </a:spcAft>
              <a:buSzPts val="1390"/>
              <a:buChar char="■"/>
            </a:pPr>
            <a:r>
              <a:rPr lang="en-US" sz="1475"/>
              <a:t>Staffing requests to FCDC</a:t>
            </a:r>
            <a:endParaRPr sz="1475"/>
          </a:p>
          <a:p>
            <a:pPr marL="1143000" lvl="2" indent="-234632" algn="l" rtl="0">
              <a:lnSpc>
                <a:spcPct val="95000"/>
              </a:lnSpc>
              <a:spcBef>
                <a:spcPts val="1000"/>
              </a:spcBef>
              <a:spcAft>
                <a:spcPts val="0"/>
              </a:spcAft>
              <a:buSzPts val="1390"/>
              <a:buChar char="■"/>
            </a:pPr>
            <a:r>
              <a:rPr lang="en-US" sz="1475"/>
              <a:t>ISIT</a:t>
            </a:r>
            <a:endParaRPr sz="1475"/>
          </a:p>
          <a:p>
            <a:pPr marL="1143000" lvl="2" indent="-234632" algn="l" rtl="0">
              <a:lnSpc>
                <a:spcPct val="95000"/>
              </a:lnSpc>
              <a:spcBef>
                <a:spcPts val="1000"/>
              </a:spcBef>
              <a:spcAft>
                <a:spcPts val="0"/>
              </a:spcAft>
              <a:buSzPts val="1390"/>
              <a:buChar char="■"/>
            </a:pPr>
            <a:r>
              <a:rPr lang="en-US" sz="1475"/>
              <a:t>Facilities</a:t>
            </a:r>
            <a:endParaRPr sz="1475"/>
          </a:p>
          <a:p>
            <a:pPr marL="1143000" lvl="2" indent="-256221" algn="l" rtl="0">
              <a:lnSpc>
                <a:spcPct val="95000"/>
              </a:lnSpc>
              <a:spcBef>
                <a:spcPts val="1000"/>
              </a:spcBef>
              <a:spcAft>
                <a:spcPts val="0"/>
              </a:spcAft>
              <a:buSzPts val="1730"/>
              <a:buChar char="■"/>
            </a:pPr>
            <a:r>
              <a:rPr lang="en-US" sz="1475"/>
              <a:t>Other</a:t>
            </a:r>
            <a:endParaRPr sz="1475"/>
          </a:p>
          <a:p>
            <a:pPr marL="1143000" lvl="2" indent="-234632" algn="l" rtl="0">
              <a:lnSpc>
                <a:spcPct val="95000"/>
              </a:lnSpc>
              <a:spcBef>
                <a:spcPts val="1000"/>
              </a:spcBef>
              <a:spcAft>
                <a:spcPts val="0"/>
              </a:spcAft>
              <a:buSzPts val="1390"/>
              <a:buChar char="■"/>
            </a:pPr>
            <a:r>
              <a:rPr lang="en-US" sz="1475"/>
              <a:t>Your budget form will go to your dean or VP in October</a:t>
            </a:r>
            <a:endParaRPr sz="1475"/>
          </a:p>
          <a:p>
            <a:pPr marL="342900" lvl="0" indent="-342900" algn="l" rtl="0">
              <a:lnSpc>
                <a:spcPct val="95000"/>
              </a:lnSpc>
              <a:spcBef>
                <a:spcPts val="1000"/>
              </a:spcBef>
              <a:spcAft>
                <a:spcPts val="0"/>
              </a:spcAft>
              <a:buSzPts val="1730"/>
              <a:buChar char="●"/>
            </a:pPr>
            <a:r>
              <a:rPr lang="en-US" sz="1645"/>
              <a:t>The President</a:t>
            </a:r>
            <a:endParaRPr sz="1645"/>
          </a:p>
          <a:p>
            <a:pPr marL="342900" lvl="0" indent="-342900" algn="l" rtl="0">
              <a:lnSpc>
                <a:spcPct val="95000"/>
              </a:lnSpc>
              <a:spcBef>
                <a:spcPts val="1000"/>
              </a:spcBef>
              <a:spcAft>
                <a:spcPts val="0"/>
              </a:spcAft>
              <a:buSzPts val="1730"/>
              <a:buChar char="●"/>
            </a:pPr>
            <a:r>
              <a:rPr lang="en-US" sz="1645"/>
              <a:t>Accreditation Visiting Teams</a:t>
            </a:r>
            <a:endParaRPr sz="1645"/>
          </a:p>
          <a:p>
            <a:pPr marL="742950" lvl="1" indent="-290829" algn="l" rtl="0">
              <a:lnSpc>
                <a:spcPct val="95000"/>
              </a:lnSpc>
              <a:spcBef>
                <a:spcPts val="1000"/>
              </a:spcBef>
              <a:spcAft>
                <a:spcPts val="0"/>
              </a:spcAft>
              <a:buSzPts val="1560"/>
              <a:buChar char="○"/>
            </a:pPr>
            <a:r>
              <a:rPr lang="en-US" sz="1475"/>
              <a:t>Verifies what we say in the Accreditation Self-Evaluation Report</a:t>
            </a:r>
            <a:endParaRPr sz="1475"/>
          </a:p>
          <a:p>
            <a:pPr marL="342900" lvl="0" indent="-237172" algn="l" rtl="0">
              <a:lnSpc>
                <a:spcPct val="95000"/>
              </a:lnSpc>
              <a:spcBef>
                <a:spcPts val="1000"/>
              </a:spcBef>
              <a:spcAft>
                <a:spcPts val="0"/>
              </a:spcAft>
              <a:buSzPts val="1530"/>
              <a:buNone/>
            </a:pPr>
            <a:endParaRPr sz="144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
          <p:cNvSpPr txBox="1">
            <a:spLocks noGrp="1"/>
          </p:cNvSpPr>
          <p:nvPr>
            <p:ph type="title"/>
          </p:nvPr>
        </p:nvSpPr>
        <p:spPr>
          <a:xfrm>
            <a:off x="1448150" y="310325"/>
            <a:ext cx="9877500" cy="1262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62626"/>
              </a:buClr>
              <a:buSzPts val="3600"/>
              <a:buFont typeface="Century Gothic"/>
              <a:buNone/>
            </a:pPr>
            <a:r>
              <a:rPr lang="en-US" dirty="0"/>
              <a:t>The Program Review Timeline</a:t>
            </a:r>
            <a:endParaRPr dirty="0"/>
          </a:p>
        </p:txBody>
      </p:sp>
      <p:sp>
        <p:nvSpPr>
          <p:cNvPr id="172" name="Google Shape;172;p5"/>
          <p:cNvSpPr txBox="1">
            <a:spLocks noGrp="1"/>
          </p:cNvSpPr>
          <p:nvPr>
            <p:ph type="body" idx="1"/>
          </p:nvPr>
        </p:nvSpPr>
        <p:spPr>
          <a:xfrm>
            <a:off x="2165450" y="1572425"/>
            <a:ext cx="9090900" cy="4969800"/>
          </a:xfrm>
          <a:prstGeom prst="rect">
            <a:avLst/>
          </a:prstGeom>
          <a:noFill/>
          <a:ln>
            <a:noFill/>
          </a:ln>
        </p:spPr>
        <p:txBody>
          <a:bodyPr spcFirstLastPara="1" wrap="square" lIns="91425" tIns="45700" rIns="91425" bIns="45700" anchor="t" anchorCtr="0">
            <a:normAutofit fontScale="25000" lnSpcReduction="20000"/>
          </a:bodyPr>
          <a:lstStyle/>
          <a:p>
            <a:pPr marL="342900" lvl="0" indent="-342947" algn="l" rtl="0">
              <a:lnSpc>
                <a:spcPct val="115000"/>
              </a:lnSpc>
              <a:spcBef>
                <a:spcPts val="0"/>
              </a:spcBef>
              <a:spcAft>
                <a:spcPts val="0"/>
              </a:spcAft>
              <a:buSzPct val="100000"/>
              <a:buChar char="●"/>
            </a:pPr>
            <a:r>
              <a:rPr lang="en-US" sz="6707" b="1" dirty="0"/>
              <a:t>April - Program Review hard copies sent to editors</a:t>
            </a:r>
          </a:p>
          <a:p>
            <a:pPr marL="342900" lvl="0" indent="-342947">
              <a:spcBef>
                <a:spcPts val="0"/>
              </a:spcBef>
              <a:buSzPct val="100000"/>
            </a:pPr>
            <a:r>
              <a:rPr lang="en-US" sz="6707" b="1" dirty="0"/>
              <a:t>Mid April- 2 surveys through Qualtrics.</a:t>
            </a:r>
            <a:endParaRPr sz="6707" b="1" dirty="0"/>
          </a:p>
          <a:p>
            <a:pPr marL="342900" lvl="0" indent="-342947" algn="l" rtl="0">
              <a:lnSpc>
                <a:spcPct val="115000"/>
              </a:lnSpc>
              <a:spcBef>
                <a:spcPts val="1000"/>
              </a:spcBef>
              <a:spcAft>
                <a:spcPts val="0"/>
              </a:spcAft>
              <a:buSzPct val="100000"/>
              <a:buChar char="●"/>
            </a:pPr>
            <a:r>
              <a:rPr lang="en-US" sz="6707" b="1" dirty="0"/>
              <a:t>April-October- You can schedule Program Review to come to your department to help you with eLumen and your Program Review</a:t>
            </a:r>
            <a:endParaRPr sz="6707" b="1" dirty="0"/>
          </a:p>
          <a:p>
            <a:pPr marL="342900" lvl="0" indent="-342947" algn="l" rtl="0">
              <a:lnSpc>
                <a:spcPct val="115000"/>
              </a:lnSpc>
              <a:spcBef>
                <a:spcPts val="1000"/>
              </a:spcBef>
              <a:spcAft>
                <a:spcPts val="0"/>
              </a:spcAft>
              <a:buSzPct val="100000"/>
              <a:buChar char="●"/>
            </a:pPr>
            <a:r>
              <a:rPr lang="en-US" sz="6707" b="1" dirty="0"/>
              <a:t>August 2025- Program Review data is available through </a:t>
            </a:r>
            <a:r>
              <a:rPr lang="en-US" sz="6707" b="1" u="sng" dirty="0">
                <a:solidFill>
                  <a:schemeClr val="hlink"/>
                </a:solidFill>
                <a:hlinkClick r:id="rId3"/>
              </a:rPr>
              <a:t>KCCD IRB</a:t>
            </a:r>
            <a:r>
              <a:rPr lang="en-US" sz="6707" b="1" dirty="0"/>
              <a:t> and the </a:t>
            </a:r>
            <a:r>
              <a:rPr lang="en-US" sz="6707" b="1" u="sng" dirty="0">
                <a:solidFill>
                  <a:schemeClr val="hlink"/>
                </a:solidFill>
                <a:hlinkClick r:id="rId4"/>
              </a:rPr>
              <a:t>public-facing Tableau profile</a:t>
            </a:r>
            <a:endParaRPr sz="6707" b="1" dirty="0"/>
          </a:p>
          <a:p>
            <a:pPr marL="342900" lvl="0" indent="-342947" algn="l" rtl="0">
              <a:lnSpc>
                <a:spcPct val="115000"/>
              </a:lnSpc>
              <a:spcBef>
                <a:spcPts val="1000"/>
              </a:spcBef>
              <a:spcAft>
                <a:spcPts val="0"/>
              </a:spcAft>
              <a:buSzPct val="100000"/>
              <a:buChar char="●"/>
            </a:pPr>
            <a:r>
              <a:rPr lang="en-US" sz="6707" b="1" dirty="0"/>
              <a:t>August 2025- Chair Academy training</a:t>
            </a:r>
            <a:endParaRPr sz="6707" b="1" dirty="0"/>
          </a:p>
          <a:p>
            <a:pPr marL="342900" lvl="0" indent="-342947" algn="l" rtl="0">
              <a:lnSpc>
                <a:spcPct val="115000"/>
              </a:lnSpc>
              <a:spcBef>
                <a:spcPts val="1000"/>
              </a:spcBef>
              <a:spcAft>
                <a:spcPts val="0"/>
              </a:spcAft>
              <a:buSzPct val="100000"/>
              <a:buChar char="●"/>
            </a:pPr>
            <a:r>
              <a:rPr lang="en-US" sz="6707" b="1" dirty="0"/>
              <a:t>August 31, 2026-Resource requests due</a:t>
            </a:r>
          </a:p>
          <a:p>
            <a:pPr marL="342900" indent="-342947">
              <a:buSzPct val="100000"/>
            </a:pPr>
            <a:r>
              <a:rPr lang="en-US" sz="6707" b="1" dirty="0"/>
              <a:t>September-Resource requests to appropriate committees for consideration. Committees will schedule resource presentations.</a:t>
            </a:r>
            <a:endParaRPr sz="6707" b="1" dirty="0"/>
          </a:p>
          <a:p>
            <a:pPr marL="342900" lvl="0" indent="-342947" algn="l" rtl="0">
              <a:lnSpc>
                <a:spcPct val="115000"/>
              </a:lnSpc>
              <a:spcBef>
                <a:spcPts val="1000"/>
              </a:spcBef>
              <a:spcAft>
                <a:spcPts val="0"/>
              </a:spcAft>
              <a:buSzPct val="100000"/>
              <a:buChar char="●"/>
            </a:pPr>
            <a:r>
              <a:rPr lang="en-US" sz="6707" b="1" dirty="0"/>
              <a:t>October 31, 2026-Have the rest of your program review completed</a:t>
            </a:r>
            <a:endParaRPr sz="6707" b="1" dirty="0"/>
          </a:p>
          <a:p>
            <a:pPr marL="342900" lvl="0" indent="-342947" algn="l" rtl="0">
              <a:lnSpc>
                <a:spcPct val="115000"/>
              </a:lnSpc>
              <a:spcBef>
                <a:spcPts val="1000"/>
              </a:spcBef>
              <a:spcAft>
                <a:spcPts val="0"/>
              </a:spcAft>
              <a:buSzPct val="100000"/>
              <a:buChar char="●"/>
            </a:pPr>
            <a:r>
              <a:rPr lang="en-US" sz="6707" b="1" dirty="0"/>
              <a:t>November to February-Program Review will provide feedback</a:t>
            </a:r>
            <a:endParaRPr sz="6707" b="1" dirty="0"/>
          </a:p>
          <a:p>
            <a:pPr marL="342900" lvl="0" indent="-342947" algn="l" rtl="0">
              <a:lnSpc>
                <a:spcPct val="115000"/>
              </a:lnSpc>
              <a:spcBef>
                <a:spcPts val="1000"/>
              </a:spcBef>
              <a:spcAft>
                <a:spcPts val="0"/>
              </a:spcAft>
              <a:buSzPct val="100000"/>
              <a:buChar char="●"/>
            </a:pPr>
            <a:r>
              <a:rPr lang="en-US" sz="6707" b="1" dirty="0"/>
              <a:t>December - Program Review presents to College Council </a:t>
            </a:r>
            <a:endParaRPr sz="6707" b="1" dirty="0"/>
          </a:p>
          <a:p>
            <a:pPr marL="342900" lvl="0" indent="-237172" algn="l" rtl="0">
              <a:lnSpc>
                <a:spcPct val="115000"/>
              </a:lnSpc>
              <a:spcBef>
                <a:spcPts val="1000"/>
              </a:spcBef>
              <a:spcAft>
                <a:spcPts val="0"/>
              </a:spcAft>
              <a:buSzPct val="26834"/>
              <a:buNone/>
            </a:pPr>
            <a:endParaRPr sz="6707" b="1" dirty="0"/>
          </a:p>
          <a:p>
            <a:pPr marL="342900" lvl="0" indent="-237172" algn="l" rtl="0">
              <a:lnSpc>
                <a:spcPct val="115000"/>
              </a:lnSpc>
              <a:spcBef>
                <a:spcPts val="1000"/>
              </a:spcBef>
              <a:spcAft>
                <a:spcPts val="0"/>
              </a:spcAft>
              <a:buSzPct val="40909"/>
              <a:buNone/>
            </a:pPr>
            <a:endParaRPr sz="4400" dirty="0"/>
          </a:p>
          <a:p>
            <a:pPr marL="0" lvl="0" indent="0" algn="l" rtl="0">
              <a:lnSpc>
                <a:spcPct val="115000"/>
              </a:lnSpc>
              <a:spcBef>
                <a:spcPts val="1000"/>
              </a:spcBef>
              <a:spcAft>
                <a:spcPts val="0"/>
              </a:spcAft>
              <a:buSzPct val="105882"/>
              <a:buNone/>
            </a:pPr>
            <a:endParaRPr dirty="0"/>
          </a:p>
          <a:p>
            <a:pPr marL="342900" lvl="0" indent="-237172" algn="l" rtl="0">
              <a:lnSpc>
                <a:spcPct val="115000"/>
              </a:lnSpc>
              <a:spcBef>
                <a:spcPts val="1000"/>
              </a:spcBef>
              <a:spcAft>
                <a:spcPts val="0"/>
              </a:spcAft>
              <a:buSzPct val="105882"/>
              <a:buNone/>
            </a:pPr>
            <a:endParaRP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g23beeea2e71_1_5"/>
          <p:cNvSpPr txBox="1">
            <a:spLocks noGrp="1"/>
          </p:cNvSpPr>
          <p:nvPr>
            <p:ph type="title"/>
          </p:nvPr>
        </p:nvSpPr>
        <p:spPr>
          <a:xfrm>
            <a:off x="2592925" y="624110"/>
            <a:ext cx="8911800" cy="1281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800"/>
              <a:buNone/>
            </a:pPr>
            <a:r>
              <a:rPr lang="en-US" sz="4000"/>
              <a:t>Where is my Program Review?</a:t>
            </a:r>
            <a:endParaRPr sz="4000"/>
          </a:p>
        </p:txBody>
      </p:sp>
      <p:sp>
        <p:nvSpPr>
          <p:cNvPr id="178" name="Google Shape;178;g23beeea2e71_1_5"/>
          <p:cNvSpPr txBox="1">
            <a:spLocks noGrp="1"/>
          </p:cNvSpPr>
          <p:nvPr>
            <p:ph type="body" idx="1"/>
          </p:nvPr>
        </p:nvSpPr>
        <p:spPr>
          <a:xfrm>
            <a:off x="2589212" y="2133600"/>
            <a:ext cx="8915400" cy="3777600"/>
          </a:xfrm>
          <a:prstGeom prst="rect">
            <a:avLst/>
          </a:prstGeom>
          <a:noFill/>
          <a:ln>
            <a:noFill/>
          </a:ln>
        </p:spPr>
        <p:txBody>
          <a:bodyPr spcFirstLastPara="1" wrap="square" lIns="91425" tIns="45700" rIns="91425" bIns="45700" anchor="t" anchorCtr="0">
            <a:normAutofit/>
          </a:bodyPr>
          <a:lstStyle/>
          <a:p>
            <a:pPr marL="457200" lvl="0" indent="-444500" algn="l" rtl="0">
              <a:lnSpc>
                <a:spcPct val="115000"/>
              </a:lnSpc>
              <a:spcBef>
                <a:spcPts val="1000"/>
              </a:spcBef>
              <a:spcAft>
                <a:spcPts val="0"/>
              </a:spcAft>
              <a:buSzPts val="3400"/>
              <a:buChar char="●"/>
            </a:pPr>
            <a:r>
              <a:rPr lang="en-US" sz="3400" dirty="0"/>
              <a:t>Hard copies sent to you in an email</a:t>
            </a:r>
            <a:endParaRPr sz="3000" dirty="0"/>
          </a:p>
          <a:p>
            <a:pPr marL="457200" lvl="0" indent="-444500" algn="l" rtl="0">
              <a:lnSpc>
                <a:spcPct val="115000"/>
              </a:lnSpc>
              <a:spcBef>
                <a:spcPts val="0"/>
              </a:spcBef>
              <a:spcAft>
                <a:spcPts val="0"/>
              </a:spcAft>
              <a:buSzPts val="3400"/>
              <a:buChar char="●"/>
            </a:pPr>
            <a:r>
              <a:rPr lang="en-US" sz="3400" dirty="0"/>
              <a:t>Updated cycle will be available through 2 surveys through Qualtrics.</a:t>
            </a:r>
            <a:endParaRPr sz="3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6"/>
          <p:cNvSpPr txBox="1">
            <a:spLocks noGrp="1"/>
          </p:cNvSpPr>
          <p:nvPr>
            <p:ph type="title"/>
          </p:nvPr>
        </p:nvSpPr>
        <p:spPr>
          <a:xfrm>
            <a:off x="1944649" y="568925"/>
            <a:ext cx="9560100" cy="13362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62626"/>
              </a:buClr>
              <a:buSzPct val="97297"/>
              <a:buFont typeface="Century Gothic"/>
              <a:buNone/>
            </a:pPr>
            <a:r>
              <a:rPr lang="en-US"/>
              <a:t>Where can I get help?</a:t>
            </a:r>
            <a:br>
              <a:rPr lang="en-US"/>
            </a:br>
            <a:r>
              <a:rPr lang="en-US" sz="2400"/>
              <a:t>ELumen is still a confusing experience for all of us.  We are here to help!</a:t>
            </a:r>
            <a:endParaRPr/>
          </a:p>
        </p:txBody>
      </p:sp>
      <p:sp>
        <p:nvSpPr>
          <p:cNvPr id="184" name="Google Shape;184;p6"/>
          <p:cNvSpPr txBox="1">
            <a:spLocks noGrp="1"/>
          </p:cNvSpPr>
          <p:nvPr>
            <p:ph type="body" idx="1"/>
          </p:nvPr>
        </p:nvSpPr>
        <p:spPr>
          <a:xfrm>
            <a:off x="2589212" y="2133600"/>
            <a:ext cx="8915400" cy="3777622"/>
          </a:xfrm>
          <a:prstGeom prst="rect">
            <a:avLst/>
          </a:prstGeom>
          <a:noFill/>
          <a:ln>
            <a:noFill/>
          </a:ln>
        </p:spPr>
        <p:txBody>
          <a:bodyPr spcFirstLastPara="1" wrap="square" lIns="91425" tIns="45700" rIns="91425" bIns="45700" anchor="t" anchorCtr="0">
            <a:normAutofit/>
          </a:bodyPr>
          <a:lstStyle/>
          <a:p>
            <a:pPr marL="342900" lvl="0" indent="-228600" algn="l" rtl="0">
              <a:lnSpc>
                <a:spcPct val="115000"/>
              </a:lnSpc>
              <a:spcBef>
                <a:spcPts val="0"/>
              </a:spcBef>
              <a:spcAft>
                <a:spcPts val="0"/>
              </a:spcAft>
              <a:buSzPts val="1800"/>
              <a:buNone/>
            </a:pPr>
            <a:endParaRPr dirty="0"/>
          </a:p>
          <a:p>
            <a:pPr marL="342900" lvl="0" indent="-342900" algn="l" rtl="0">
              <a:lnSpc>
                <a:spcPct val="115000"/>
              </a:lnSpc>
              <a:spcBef>
                <a:spcPts val="1000"/>
              </a:spcBef>
              <a:spcAft>
                <a:spcPts val="0"/>
              </a:spcAft>
              <a:buSzPts val="2100"/>
              <a:buChar char="●"/>
            </a:pPr>
            <a:r>
              <a:rPr lang="en-US" sz="2000" dirty="0"/>
              <a:t>Workshops (TBA).  Contact us at </a:t>
            </a:r>
            <a:r>
              <a:rPr lang="en-US" sz="2000" u="sng" dirty="0">
                <a:solidFill>
                  <a:schemeClr val="hlink"/>
                </a:solidFill>
                <a:hlinkClick r:id="rId3"/>
              </a:rPr>
              <a:t>bcprogramreview@bakersfieldcollege.edu</a:t>
            </a:r>
            <a:r>
              <a:rPr lang="en-US" sz="2000" dirty="0"/>
              <a:t> to schedule one for your area.</a:t>
            </a:r>
            <a:endParaRPr sz="2000" dirty="0"/>
          </a:p>
          <a:p>
            <a:pPr marL="342900" lvl="0" indent="-342900" algn="l" rtl="0">
              <a:lnSpc>
                <a:spcPct val="115000"/>
              </a:lnSpc>
              <a:spcBef>
                <a:spcPts val="1000"/>
              </a:spcBef>
              <a:spcAft>
                <a:spcPts val="0"/>
              </a:spcAft>
              <a:buSzPts val="2100"/>
              <a:buChar char="●"/>
            </a:pPr>
            <a:r>
              <a:rPr lang="en-US" sz="2000" dirty="0"/>
              <a:t>Drop in workshops during Program Review Committee meetings (TBA)</a:t>
            </a:r>
            <a:endParaRPr sz="2000" dirty="0"/>
          </a:p>
          <a:p>
            <a:pPr marL="342900" lvl="0" indent="-342900" algn="l" rtl="0">
              <a:lnSpc>
                <a:spcPct val="115000"/>
              </a:lnSpc>
              <a:spcBef>
                <a:spcPts val="1000"/>
              </a:spcBef>
              <a:spcAft>
                <a:spcPts val="0"/>
              </a:spcAft>
              <a:buSzPts val="2100"/>
              <a:buChar char="●"/>
            </a:pPr>
            <a:r>
              <a:rPr lang="en-US" sz="2000" dirty="0"/>
              <a:t>Co-chairs </a:t>
            </a:r>
            <a:r>
              <a:rPr lang="en-US" sz="2000" u="sng" dirty="0">
                <a:solidFill>
                  <a:schemeClr val="hlink"/>
                </a:solidFill>
                <a:hlinkClick r:id="rId4"/>
              </a:rPr>
              <a:t>Kim Nickell</a:t>
            </a:r>
            <a:r>
              <a:rPr lang="en-US" sz="2000" dirty="0"/>
              <a:t>, </a:t>
            </a:r>
            <a:r>
              <a:rPr lang="en-US" sz="2000" u="sng" dirty="0">
                <a:solidFill>
                  <a:schemeClr val="hlink"/>
                </a:solidFill>
                <a:hlinkClick r:id="rId5"/>
              </a:rPr>
              <a:t>Kristin Rabe</a:t>
            </a:r>
            <a:r>
              <a:rPr lang="en-US" sz="2000" u="sng" dirty="0">
                <a:solidFill>
                  <a:schemeClr val="hlink"/>
                </a:solidFill>
              </a:rPr>
              <a:t>, </a:t>
            </a:r>
          </a:p>
          <a:p>
            <a:pPr marL="342900" lvl="0" indent="-342900" algn="l" rtl="0">
              <a:lnSpc>
                <a:spcPct val="115000"/>
              </a:lnSpc>
              <a:spcBef>
                <a:spcPts val="1000"/>
              </a:spcBef>
              <a:spcAft>
                <a:spcPts val="0"/>
              </a:spcAft>
              <a:buSzPts val="2100"/>
              <a:buChar char="●"/>
            </a:pPr>
            <a:r>
              <a:rPr lang="en-US" sz="2000" u="sng" dirty="0" err="1">
                <a:solidFill>
                  <a:schemeClr val="hlink"/>
                </a:solidFill>
              </a:rPr>
              <a:t>Karyna</a:t>
            </a:r>
            <a:r>
              <a:rPr lang="en-US" sz="2000" u="sng" dirty="0">
                <a:solidFill>
                  <a:schemeClr val="hlink"/>
                </a:solidFill>
              </a:rPr>
              <a:t> Bandy</a:t>
            </a:r>
            <a:endParaRPr sz="2000" dirty="0"/>
          </a:p>
          <a:p>
            <a:pPr marL="342900" lvl="0" indent="-342900" algn="l" rtl="0">
              <a:lnSpc>
                <a:spcPct val="115000"/>
              </a:lnSpc>
              <a:spcBef>
                <a:spcPts val="1000"/>
              </a:spcBef>
              <a:spcAft>
                <a:spcPts val="0"/>
              </a:spcAft>
              <a:buSzPts val="2100"/>
              <a:buChar char="●"/>
            </a:pPr>
            <a:r>
              <a:rPr lang="en-US" sz="2000" dirty="0"/>
              <a:t>This presentation located on the </a:t>
            </a:r>
            <a:r>
              <a:rPr lang="en-US" sz="2000" u="sng" dirty="0">
                <a:solidFill>
                  <a:schemeClr val="hlink"/>
                </a:solidFill>
                <a:hlinkClick r:id="rId6"/>
              </a:rPr>
              <a:t>Program Review webpage </a:t>
            </a:r>
            <a:r>
              <a:rPr lang="en-US" sz="2000" dirty="0"/>
              <a:t> </a:t>
            </a:r>
            <a:r>
              <a:rPr lang="en-US" sz="2000" u="sng" dirty="0">
                <a:solidFill>
                  <a:schemeClr val="hlink"/>
                </a:solidFill>
                <a:hlinkClick r:id="rId7"/>
              </a:rPr>
              <a:t>PRC Resource Folder</a:t>
            </a:r>
            <a:r>
              <a:rPr lang="en-US" sz="2000" dirty="0"/>
              <a:t>, PRC Canvas Course (</a:t>
            </a:r>
            <a:r>
              <a:rPr lang="en-US" sz="2000" u="sng" dirty="0">
                <a:solidFill>
                  <a:schemeClr val="hlink"/>
                </a:solidFill>
                <a:hlinkClick r:id="rId8"/>
              </a:rPr>
              <a:t>Canvas Support Request</a:t>
            </a:r>
            <a:r>
              <a:rPr lang="en-US" sz="2000" dirty="0"/>
              <a:t>)</a:t>
            </a:r>
            <a:endParaRPr sz="2000" dirty="0"/>
          </a:p>
        </p:txBody>
      </p:sp>
    </p:spTree>
  </p:cSld>
  <p:clrMapOvr>
    <a:masterClrMapping/>
  </p:clrMapOvr>
</p:sld>
</file>

<file path=ppt/theme/theme1.xml><?xml version="1.0" encoding="utf-8"?>
<a:theme xmlns:a="http://schemas.openxmlformats.org/drawingml/2006/main" name="Shift">
  <a:themeElements>
    <a:clrScheme name="Shift">
      <a:dk1>
        <a:srgbClr val="FFFFFF"/>
      </a:dk1>
      <a:lt1>
        <a:srgbClr val="AF7B51"/>
      </a:lt1>
      <a:dk2>
        <a:srgbClr val="233A44"/>
      </a:dk2>
      <a:lt2>
        <a:srgbClr val="D9D9D9"/>
      </a:lt2>
      <a:accent1>
        <a:srgbClr val="00796B"/>
      </a:accent1>
      <a:accent2>
        <a:srgbClr val="D9563F"/>
      </a:accent2>
      <a:accent3>
        <a:srgbClr val="C4A15A"/>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53803</TotalTime>
  <Words>1792</Words>
  <Application>Microsoft Office PowerPoint</Application>
  <PresentationFormat>Widescreen</PresentationFormat>
  <Paragraphs>156</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Century Gothic</vt:lpstr>
      <vt:lpstr>Calibri</vt:lpstr>
      <vt:lpstr>Arial</vt:lpstr>
      <vt:lpstr>Nunito</vt:lpstr>
      <vt:lpstr>Times New Roman</vt:lpstr>
      <vt:lpstr>Shift</vt:lpstr>
      <vt:lpstr>Completing your Program Review</vt:lpstr>
      <vt:lpstr>What to expect for the 2026-27 cycle</vt:lpstr>
      <vt:lpstr>Objectives</vt:lpstr>
      <vt:lpstr>What is Program Review? It is an annual process by which we…</vt:lpstr>
      <vt:lpstr>Why complete your Annual Program Review or Comprehensive 3 year Review</vt:lpstr>
      <vt:lpstr>Who reads my Program Review? How are the Program Reviews used?</vt:lpstr>
      <vt:lpstr>The Program Review Timeline</vt:lpstr>
      <vt:lpstr>Where is my Program Review?</vt:lpstr>
      <vt:lpstr>Where can I get help? ELumen is still a confusing experience for all of us.  We are here to help!</vt:lpstr>
      <vt:lpstr>How to address the Program Review questions:</vt:lpstr>
      <vt:lpstr>Creating Program Goals</vt:lpstr>
      <vt:lpstr>Example Program Goal</vt:lpstr>
      <vt:lpstr>Resource Requests</vt:lpstr>
      <vt:lpstr>Where to obtain program data</vt:lpstr>
      <vt:lpstr>Program Analysis </vt:lpstr>
      <vt:lpstr>Consider Student Success, Equity, and Accessibility as you analyze your program</vt:lpstr>
      <vt:lpstr>Current &amp; Future Trends, Program Planning, Conclusion and Recommendations </vt:lpstr>
      <vt:lpstr>We want to hear from you!</vt:lpstr>
      <vt:lpstr>Thank you for your efforts in completing your Program Review!</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Completing your Program Review</dc:title>
  <dc:creator>Kimberly Nickell</dc:creator>
  <cp:lastModifiedBy>Kimberly Nickell</cp:lastModifiedBy>
  <cp:revision>8</cp:revision>
  <dcterms:created xsi:type="dcterms:W3CDTF">2018-04-25T17:00:36Z</dcterms:created>
  <dcterms:modified xsi:type="dcterms:W3CDTF">2026-04-07T21:43:23Z</dcterms:modified>
</cp:coreProperties>
</file>