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256" r:id="rId5"/>
    <p:sldId id="288" r:id="rId6"/>
    <p:sldId id="266" r:id="rId7"/>
    <p:sldId id="286" r:id="rId8"/>
    <p:sldId id="318" r:id="rId9"/>
    <p:sldId id="320" r:id="rId10"/>
    <p:sldId id="319" r:id="rId11"/>
    <p:sldId id="321" r:id="rId12"/>
    <p:sldId id="322" r:id="rId13"/>
    <p:sldId id="324" r:id="rId14"/>
    <p:sldId id="323" r:id="rId15"/>
    <p:sldId id="325" r:id="rId16"/>
    <p:sldId id="326" r:id="rId17"/>
    <p:sldId id="260" r:id="rId18"/>
    <p:sldId id="279" r:id="rId19"/>
    <p:sldId id="28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19D32C-AC50-904D-837B-31A58FDB5A09}" v="1" dt="2021-11-30T07:32:06.4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45" autoAdjust="0"/>
    <p:restoredTop sz="95850"/>
  </p:normalViewPr>
  <p:slideViewPr>
    <p:cSldViewPr snapToGrid="0">
      <p:cViewPr varScale="1">
        <p:scale>
          <a:sx n="118" d="100"/>
          <a:sy n="118" d="100"/>
        </p:scale>
        <p:origin x="10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maliel Ocampo" userId="959d56a8-8b8b-4e3d-93a2-876c48caec1d" providerId="ADAL" clId="{D025DF2A-45AA-9D44-B1BF-045A436C7942}"/>
    <pc:docChg chg="undo custSel addSld delSld modSld sldOrd">
      <pc:chgData name="Gamaliel Ocampo" userId="959d56a8-8b8b-4e3d-93a2-876c48caec1d" providerId="ADAL" clId="{D025DF2A-45AA-9D44-B1BF-045A436C7942}" dt="2021-11-05T18:54:14.398" v="460" actId="20577"/>
      <pc:docMkLst>
        <pc:docMk/>
      </pc:docMkLst>
      <pc:sldChg chg="modSp mod">
        <pc:chgData name="Gamaliel Ocampo" userId="959d56a8-8b8b-4e3d-93a2-876c48caec1d" providerId="ADAL" clId="{D025DF2A-45AA-9D44-B1BF-045A436C7942}" dt="2021-11-05T08:31:55.887" v="1" actId="20577"/>
        <pc:sldMkLst>
          <pc:docMk/>
          <pc:sldMk cId="3709423614" sldId="256"/>
        </pc:sldMkLst>
        <pc:spChg chg="mod">
          <ac:chgData name="Gamaliel Ocampo" userId="959d56a8-8b8b-4e3d-93a2-876c48caec1d" providerId="ADAL" clId="{D025DF2A-45AA-9D44-B1BF-045A436C7942}" dt="2021-11-05T08:31:55.887" v="1" actId="20577"/>
          <ac:spMkLst>
            <pc:docMk/>
            <pc:sldMk cId="3709423614" sldId="256"/>
            <ac:spMk id="2" creationId="{483231D4-3CFC-494D-94DA-7A50FC376B58}"/>
          </ac:spMkLst>
        </pc:spChg>
      </pc:sldChg>
      <pc:sldChg chg="modSp mod">
        <pc:chgData name="Gamaliel Ocampo" userId="959d56a8-8b8b-4e3d-93a2-876c48caec1d" providerId="ADAL" clId="{D025DF2A-45AA-9D44-B1BF-045A436C7942}" dt="2021-11-05T17:13:22.310" v="20" actId="20577"/>
        <pc:sldMkLst>
          <pc:docMk/>
          <pc:sldMk cId="3548534685" sldId="260"/>
        </pc:sldMkLst>
        <pc:spChg chg="mod">
          <ac:chgData name="Gamaliel Ocampo" userId="959d56a8-8b8b-4e3d-93a2-876c48caec1d" providerId="ADAL" clId="{D025DF2A-45AA-9D44-B1BF-045A436C7942}" dt="2021-11-05T17:13:22.310" v="20" actId="20577"/>
          <ac:spMkLst>
            <pc:docMk/>
            <pc:sldMk cId="3548534685" sldId="260"/>
            <ac:spMk id="4" creationId="{A84DE4E5-7641-194E-AD7F-C526E102CA9C}"/>
          </ac:spMkLst>
        </pc:spChg>
      </pc:sldChg>
      <pc:sldChg chg="modSp mod">
        <pc:chgData name="Gamaliel Ocampo" userId="959d56a8-8b8b-4e3d-93a2-876c48caec1d" providerId="ADAL" clId="{D025DF2A-45AA-9D44-B1BF-045A436C7942}" dt="2021-11-05T18:48:38.522" v="159" actId="20577"/>
        <pc:sldMkLst>
          <pc:docMk/>
          <pc:sldMk cId="872836488" sldId="279"/>
        </pc:sldMkLst>
        <pc:spChg chg="mod">
          <ac:chgData name="Gamaliel Ocampo" userId="959d56a8-8b8b-4e3d-93a2-876c48caec1d" providerId="ADAL" clId="{D025DF2A-45AA-9D44-B1BF-045A436C7942}" dt="2021-11-05T18:48:38.522" v="159" actId="20577"/>
          <ac:spMkLst>
            <pc:docMk/>
            <pc:sldMk cId="872836488" sldId="279"/>
            <ac:spMk id="4" creationId="{421C2F64-FD76-BF47-8315-9EE7C9B021F7}"/>
          </ac:spMkLst>
        </pc:spChg>
      </pc:sldChg>
      <pc:sldChg chg="modSp mod">
        <pc:chgData name="Gamaliel Ocampo" userId="959d56a8-8b8b-4e3d-93a2-876c48caec1d" providerId="ADAL" clId="{D025DF2A-45AA-9D44-B1BF-045A436C7942}" dt="2021-11-05T18:53:23.187" v="456" actId="20577"/>
        <pc:sldMkLst>
          <pc:docMk/>
          <pc:sldMk cId="1407912787" sldId="286"/>
        </pc:sldMkLst>
        <pc:spChg chg="mod">
          <ac:chgData name="Gamaliel Ocampo" userId="959d56a8-8b8b-4e3d-93a2-876c48caec1d" providerId="ADAL" clId="{D025DF2A-45AA-9D44-B1BF-045A436C7942}" dt="2021-11-05T18:53:23.187" v="456" actId="20577"/>
          <ac:spMkLst>
            <pc:docMk/>
            <pc:sldMk cId="1407912787" sldId="286"/>
            <ac:spMk id="2" creationId="{F0826B71-1068-4628-A2AF-226DDD523698}"/>
          </ac:spMkLst>
        </pc:spChg>
      </pc:sldChg>
      <pc:sldChg chg="modSp mod">
        <pc:chgData name="Gamaliel Ocampo" userId="959d56a8-8b8b-4e3d-93a2-876c48caec1d" providerId="ADAL" clId="{D025DF2A-45AA-9D44-B1BF-045A436C7942}" dt="2021-11-05T17:38:16.863" v="150" actId="1076"/>
        <pc:sldMkLst>
          <pc:docMk/>
          <pc:sldMk cId="2742711364" sldId="288"/>
        </pc:sldMkLst>
        <pc:spChg chg="mod">
          <ac:chgData name="Gamaliel Ocampo" userId="959d56a8-8b8b-4e3d-93a2-876c48caec1d" providerId="ADAL" clId="{D025DF2A-45AA-9D44-B1BF-045A436C7942}" dt="2021-11-05T17:36:13.002" v="148" actId="20577"/>
          <ac:spMkLst>
            <pc:docMk/>
            <pc:sldMk cId="2742711364" sldId="288"/>
            <ac:spMk id="2" creationId="{501D0A8C-CE79-574F-96B4-65BDA99F6E58}"/>
          </ac:spMkLst>
        </pc:spChg>
        <pc:picChg chg="mod">
          <ac:chgData name="Gamaliel Ocampo" userId="959d56a8-8b8b-4e3d-93a2-876c48caec1d" providerId="ADAL" clId="{D025DF2A-45AA-9D44-B1BF-045A436C7942}" dt="2021-11-05T17:38:16.863" v="150" actId="1076"/>
          <ac:picMkLst>
            <pc:docMk/>
            <pc:sldMk cId="2742711364" sldId="288"/>
            <ac:picMk id="4" creationId="{0F80588A-0109-9946-8CA8-017719E41096}"/>
          </ac:picMkLst>
        </pc:picChg>
      </pc:sldChg>
    </pc:docChg>
  </pc:docChgLst>
  <pc:docChgLst>
    <pc:chgData name="Gamaliel Ocampo" userId="959d56a8-8b8b-4e3d-93a2-876c48caec1d" providerId="ADAL" clId="{F6F5032B-2D42-4929-8BF5-674268BE7A5D}"/>
    <pc:docChg chg="undo custSel addSld delSld modSld sldOrd">
      <pc:chgData name="Gamaliel Ocampo" userId="959d56a8-8b8b-4e3d-93a2-876c48caec1d" providerId="ADAL" clId="{F6F5032B-2D42-4929-8BF5-674268BE7A5D}" dt="2021-11-29T20:04:59.668" v="1617" actId="20577"/>
      <pc:docMkLst>
        <pc:docMk/>
      </pc:docMkLst>
      <pc:sldChg chg="modSp">
        <pc:chgData name="Gamaliel Ocampo" userId="959d56a8-8b8b-4e3d-93a2-876c48caec1d" providerId="ADAL" clId="{F6F5032B-2D42-4929-8BF5-674268BE7A5D}" dt="2021-11-29T20:04:41.189" v="1614" actId="20577"/>
        <pc:sldMkLst>
          <pc:docMk/>
          <pc:sldMk cId="3709423614" sldId="256"/>
        </pc:sldMkLst>
        <pc:spChg chg="mod">
          <ac:chgData name="Gamaliel Ocampo" userId="959d56a8-8b8b-4e3d-93a2-876c48caec1d" providerId="ADAL" clId="{F6F5032B-2D42-4929-8BF5-674268BE7A5D}" dt="2021-11-29T18:30:36.802" v="109" actId="20577"/>
          <ac:spMkLst>
            <pc:docMk/>
            <pc:sldMk cId="3709423614" sldId="256"/>
            <ac:spMk id="2" creationId="{483231D4-3CFC-494D-94DA-7A50FC376B58}"/>
          </ac:spMkLst>
        </pc:spChg>
        <pc:spChg chg="mod">
          <ac:chgData name="Gamaliel Ocampo" userId="959d56a8-8b8b-4e3d-93a2-876c48caec1d" providerId="ADAL" clId="{F6F5032B-2D42-4929-8BF5-674268BE7A5D}" dt="2021-11-29T20:04:41.189" v="1614" actId="20577"/>
          <ac:spMkLst>
            <pc:docMk/>
            <pc:sldMk cId="3709423614" sldId="256"/>
            <ac:spMk id="3" creationId="{1A5275F9-FB6B-4E3E-BB2D-BE089558AC60}"/>
          </ac:spMkLst>
        </pc:spChg>
      </pc:sldChg>
      <pc:sldChg chg="ord">
        <pc:chgData name="Gamaliel Ocampo" userId="959d56a8-8b8b-4e3d-93a2-876c48caec1d" providerId="ADAL" clId="{F6F5032B-2D42-4929-8BF5-674268BE7A5D}" dt="2021-11-29T18:31:07.682" v="114"/>
        <pc:sldMkLst>
          <pc:docMk/>
          <pc:sldMk cId="3548534685" sldId="260"/>
        </pc:sldMkLst>
      </pc:sldChg>
      <pc:sldChg chg="del">
        <pc:chgData name="Gamaliel Ocampo" userId="959d56a8-8b8b-4e3d-93a2-876c48caec1d" providerId="ADAL" clId="{F6F5032B-2D42-4929-8BF5-674268BE7A5D}" dt="2021-11-29T19:06:26.619" v="908" actId="2696"/>
        <pc:sldMkLst>
          <pc:docMk/>
          <pc:sldMk cId="2936088943" sldId="262"/>
        </pc:sldMkLst>
      </pc:sldChg>
      <pc:sldChg chg="del">
        <pc:chgData name="Gamaliel Ocampo" userId="959d56a8-8b8b-4e3d-93a2-876c48caec1d" providerId="ADAL" clId="{F6F5032B-2D42-4929-8BF5-674268BE7A5D}" dt="2021-11-29T18:30:44.044" v="110" actId="2696"/>
        <pc:sldMkLst>
          <pc:docMk/>
          <pc:sldMk cId="2239396607" sldId="264"/>
        </pc:sldMkLst>
      </pc:sldChg>
      <pc:sldChg chg="modSp">
        <pc:chgData name="Gamaliel Ocampo" userId="959d56a8-8b8b-4e3d-93a2-876c48caec1d" providerId="ADAL" clId="{F6F5032B-2D42-4929-8BF5-674268BE7A5D}" dt="2021-11-29T20:04:59.668" v="1617" actId="20577"/>
        <pc:sldMkLst>
          <pc:docMk/>
          <pc:sldMk cId="309726006" sldId="266"/>
        </pc:sldMkLst>
        <pc:spChg chg="mod">
          <ac:chgData name="Gamaliel Ocampo" userId="959d56a8-8b8b-4e3d-93a2-876c48caec1d" providerId="ADAL" clId="{F6F5032B-2D42-4929-8BF5-674268BE7A5D}" dt="2021-11-29T20:04:59.668" v="1617" actId="20577"/>
          <ac:spMkLst>
            <pc:docMk/>
            <pc:sldMk cId="309726006" sldId="266"/>
            <ac:spMk id="9" creationId="{B7D624CE-F5EC-4D8E-9C63-3F8EB6DFA3B0}"/>
          </ac:spMkLst>
        </pc:spChg>
      </pc:sldChg>
      <pc:sldChg chg="del">
        <pc:chgData name="Gamaliel Ocampo" userId="959d56a8-8b8b-4e3d-93a2-876c48caec1d" providerId="ADAL" clId="{F6F5032B-2D42-4929-8BF5-674268BE7A5D}" dt="2021-11-29T18:30:53.790" v="113" actId="2696"/>
        <pc:sldMkLst>
          <pc:docMk/>
          <pc:sldMk cId="2381385543" sldId="274"/>
        </pc:sldMkLst>
      </pc:sldChg>
      <pc:sldChg chg="del">
        <pc:chgData name="Gamaliel Ocampo" userId="959d56a8-8b8b-4e3d-93a2-876c48caec1d" providerId="ADAL" clId="{F6F5032B-2D42-4929-8BF5-674268BE7A5D}" dt="2021-11-29T19:54:01.390" v="1549" actId="2696"/>
        <pc:sldMkLst>
          <pc:docMk/>
          <pc:sldMk cId="1910282934" sldId="282"/>
        </pc:sldMkLst>
      </pc:sldChg>
      <pc:sldChg chg="del">
        <pc:chgData name="Gamaliel Ocampo" userId="959d56a8-8b8b-4e3d-93a2-876c48caec1d" providerId="ADAL" clId="{F6F5032B-2D42-4929-8BF5-674268BE7A5D}" dt="2021-11-29T18:30:53.789" v="112" actId="2696"/>
        <pc:sldMkLst>
          <pc:docMk/>
          <pc:sldMk cId="3260173874" sldId="283"/>
        </pc:sldMkLst>
      </pc:sldChg>
      <pc:sldChg chg="del">
        <pc:chgData name="Gamaliel Ocampo" userId="959d56a8-8b8b-4e3d-93a2-876c48caec1d" providerId="ADAL" clId="{F6F5032B-2D42-4929-8BF5-674268BE7A5D}" dt="2021-11-29T18:30:53.787" v="111" actId="2696"/>
        <pc:sldMkLst>
          <pc:docMk/>
          <pc:sldMk cId="1595564223" sldId="284"/>
        </pc:sldMkLst>
      </pc:sldChg>
      <pc:sldChg chg="modSp ord">
        <pc:chgData name="Gamaliel Ocampo" userId="959d56a8-8b8b-4e3d-93a2-876c48caec1d" providerId="ADAL" clId="{F6F5032B-2D42-4929-8BF5-674268BE7A5D}" dt="2021-11-29T18:35:20.753" v="125" actId="27636"/>
        <pc:sldMkLst>
          <pc:docMk/>
          <pc:sldMk cId="1407912787" sldId="286"/>
        </pc:sldMkLst>
        <pc:spChg chg="mod">
          <ac:chgData name="Gamaliel Ocampo" userId="959d56a8-8b8b-4e3d-93a2-876c48caec1d" providerId="ADAL" clId="{F6F5032B-2D42-4929-8BF5-674268BE7A5D}" dt="2021-11-29T18:35:20.753" v="125" actId="27636"/>
          <ac:spMkLst>
            <pc:docMk/>
            <pc:sldMk cId="1407912787" sldId="286"/>
            <ac:spMk id="11" creationId="{4343FA61-6E5F-FA48-B445-EA9A1FD279D3}"/>
          </ac:spMkLst>
        </pc:spChg>
      </pc:sldChg>
      <pc:sldChg chg="ord">
        <pc:chgData name="Gamaliel Ocampo" userId="959d56a8-8b8b-4e3d-93a2-876c48caec1d" providerId="ADAL" clId="{F6F5032B-2D42-4929-8BF5-674268BE7A5D}" dt="2021-11-29T18:31:52.555" v="122"/>
        <pc:sldMkLst>
          <pc:docMk/>
          <pc:sldMk cId="2742711364" sldId="288"/>
        </pc:sldMkLst>
      </pc:sldChg>
      <pc:sldChg chg="del">
        <pc:chgData name="Gamaliel Ocampo" userId="959d56a8-8b8b-4e3d-93a2-876c48caec1d" providerId="ADAL" clId="{F6F5032B-2D42-4929-8BF5-674268BE7A5D}" dt="2021-11-29T19:06:28.794" v="909" actId="2696"/>
        <pc:sldMkLst>
          <pc:docMk/>
          <pc:sldMk cId="2505385569" sldId="289"/>
        </pc:sldMkLst>
      </pc:sldChg>
      <pc:sldChg chg="del">
        <pc:chgData name="Gamaliel Ocampo" userId="959d56a8-8b8b-4e3d-93a2-876c48caec1d" providerId="ADAL" clId="{F6F5032B-2D42-4929-8BF5-674268BE7A5D}" dt="2021-11-29T18:28:40.807" v="5" actId="2696"/>
        <pc:sldMkLst>
          <pc:docMk/>
          <pc:sldMk cId="82816426" sldId="290"/>
        </pc:sldMkLst>
      </pc:sldChg>
      <pc:sldChg chg="del">
        <pc:chgData name="Gamaliel Ocampo" userId="959d56a8-8b8b-4e3d-93a2-876c48caec1d" providerId="ADAL" clId="{F6F5032B-2D42-4929-8BF5-674268BE7A5D}" dt="2021-11-29T18:28:40.802" v="4" actId="2696"/>
        <pc:sldMkLst>
          <pc:docMk/>
          <pc:sldMk cId="3212405349" sldId="293"/>
        </pc:sldMkLst>
      </pc:sldChg>
      <pc:sldChg chg="del">
        <pc:chgData name="Gamaliel Ocampo" userId="959d56a8-8b8b-4e3d-93a2-876c48caec1d" providerId="ADAL" clId="{F6F5032B-2D42-4929-8BF5-674268BE7A5D}" dt="2021-11-29T18:28:40.800" v="3" actId="2696"/>
        <pc:sldMkLst>
          <pc:docMk/>
          <pc:sldMk cId="2486400318" sldId="295"/>
        </pc:sldMkLst>
      </pc:sldChg>
      <pc:sldChg chg="del">
        <pc:chgData name="Gamaliel Ocampo" userId="959d56a8-8b8b-4e3d-93a2-876c48caec1d" providerId="ADAL" clId="{F6F5032B-2D42-4929-8BF5-674268BE7A5D}" dt="2021-11-29T18:28:40.798" v="2" actId="2696"/>
        <pc:sldMkLst>
          <pc:docMk/>
          <pc:sldMk cId="2433864798" sldId="296"/>
        </pc:sldMkLst>
      </pc:sldChg>
      <pc:sldChg chg="del">
        <pc:chgData name="Gamaliel Ocampo" userId="959d56a8-8b8b-4e3d-93a2-876c48caec1d" providerId="ADAL" clId="{F6F5032B-2D42-4929-8BF5-674268BE7A5D}" dt="2021-11-29T18:28:40.795" v="1" actId="2696"/>
        <pc:sldMkLst>
          <pc:docMk/>
          <pc:sldMk cId="262980019" sldId="297"/>
        </pc:sldMkLst>
      </pc:sldChg>
      <pc:sldChg chg="del">
        <pc:chgData name="Gamaliel Ocampo" userId="959d56a8-8b8b-4e3d-93a2-876c48caec1d" providerId="ADAL" clId="{F6F5032B-2D42-4929-8BF5-674268BE7A5D}" dt="2021-11-29T18:28:40.809" v="6" actId="2696"/>
        <pc:sldMkLst>
          <pc:docMk/>
          <pc:sldMk cId="429622704" sldId="299"/>
        </pc:sldMkLst>
      </pc:sldChg>
      <pc:sldChg chg="del">
        <pc:chgData name="Gamaliel Ocampo" userId="959d56a8-8b8b-4e3d-93a2-876c48caec1d" providerId="ADAL" clId="{F6F5032B-2D42-4929-8BF5-674268BE7A5D}" dt="2021-11-29T18:28:40.793" v="0" actId="2696"/>
        <pc:sldMkLst>
          <pc:docMk/>
          <pc:sldMk cId="607700589" sldId="300"/>
        </pc:sldMkLst>
      </pc:sldChg>
      <pc:sldChg chg="del">
        <pc:chgData name="Gamaliel Ocampo" userId="959d56a8-8b8b-4e3d-93a2-876c48caec1d" providerId="ADAL" clId="{F6F5032B-2D42-4929-8BF5-674268BE7A5D}" dt="2021-11-29T18:31:44.436" v="116" actId="2696"/>
        <pc:sldMkLst>
          <pc:docMk/>
          <pc:sldMk cId="253145077" sldId="304"/>
        </pc:sldMkLst>
      </pc:sldChg>
      <pc:sldChg chg="del">
        <pc:chgData name="Gamaliel Ocampo" userId="959d56a8-8b8b-4e3d-93a2-876c48caec1d" providerId="ADAL" clId="{F6F5032B-2D42-4929-8BF5-674268BE7A5D}" dt="2021-11-29T18:31:44.462" v="121" actId="2696"/>
        <pc:sldMkLst>
          <pc:docMk/>
          <pc:sldMk cId="969245821" sldId="307"/>
        </pc:sldMkLst>
      </pc:sldChg>
      <pc:sldChg chg="del">
        <pc:chgData name="Gamaliel Ocampo" userId="959d56a8-8b8b-4e3d-93a2-876c48caec1d" providerId="ADAL" clId="{F6F5032B-2D42-4929-8BF5-674268BE7A5D}" dt="2021-11-29T19:06:30.725" v="910" actId="2696"/>
        <pc:sldMkLst>
          <pc:docMk/>
          <pc:sldMk cId="3131750745" sldId="308"/>
        </pc:sldMkLst>
      </pc:sldChg>
      <pc:sldChg chg="del">
        <pc:chgData name="Gamaliel Ocampo" userId="959d56a8-8b8b-4e3d-93a2-876c48caec1d" providerId="ADAL" clId="{F6F5032B-2D42-4929-8BF5-674268BE7A5D}" dt="2021-11-29T18:31:44.429" v="115" actId="2696"/>
        <pc:sldMkLst>
          <pc:docMk/>
          <pc:sldMk cId="1951337490" sldId="309"/>
        </pc:sldMkLst>
      </pc:sldChg>
      <pc:sldChg chg="del">
        <pc:chgData name="Gamaliel Ocampo" userId="959d56a8-8b8b-4e3d-93a2-876c48caec1d" providerId="ADAL" clId="{F6F5032B-2D42-4929-8BF5-674268BE7A5D}" dt="2021-11-29T18:31:44.441" v="117" actId="2696"/>
        <pc:sldMkLst>
          <pc:docMk/>
          <pc:sldMk cId="936127064" sldId="310"/>
        </pc:sldMkLst>
      </pc:sldChg>
      <pc:sldChg chg="del">
        <pc:chgData name="Gamaliel Ocampo" userId="959d56a8-8b8b-4e3d-93a2-876c48caec1d" providerId="ADAL" clId="{F6F5032B-2D42-4929-8BF5-674268BE7A5D}" dt="2021-11-29T18:31:44.445" v="118" actId="2696"/>
        <pc:sldMkLst>
          <pc:docMk/>
          <pc:sldMk cId="2763517260" sldId="311"/>
        </pc:sldMkLst>
      </pc:sldChg>
      <pc:sldChg chg="del">
        <pc:chgData name="Gamaliel Ocampo" userId="959d56a8-8b8b-4e3d-93a2-876c48caec1d" providerId="ADAL" clId="{F6F5032B-2D42-4929-8BF5-674268BE7A5D}" dt="2021-11-29T18:31:44.453" v="120" actId="2696"/>
        <pc:sldMkLst>
          <pc:docMk/>
          <pc:sldMk cId="635582254" sldId="313"/>
        </pc:sldMkLst>
      </pc:sldChg>
      <pc:sldChg chg="del">
        <pc:chgData name="Gamaliel Ocampo" userId="959d56a8-8b8b-4e3d-93a2-876c48caec1d" providerId="ADAL" clId="{F6F5032B-2D42-4929-8BF5-674268BE7A5D}" dt="2021-11-29T18:31:44.449" v="119" actId="2696"/>
        <pc:sldMkLst>
          <pc:docMk/>
          <pc:sldMk cId="2894471844" sldId="314"/>
        </pc:sldMkLst>
      </pc:sldChg>
      <pc:sldChg chg="del">
        <pc:chgData name="Gamaliel Ocampo" userId="959d56a8-8b8b-4e3d-93a2-876c48caec1d" providerId="ADAL" clId="{F6F5032B-2D42-4929-8BF5-674268BE7A5D}" dt="2021-11-29T19:41:26.350" v="1407" actId="2696"/>
        <pc:sldMkLst>
          <pc:docMk/>
          <pc:sldMk cId="1675787970" sldId="316"/>
        </pc:sldMkLst>
      </pc:sldChg>
      <pc:sldChg chg="addSp modSp add del">
        <pc:chgData name="Gamaliel Ocampo" userId="959d56a8-8b8b-4e3d-93a2-876c48caec1d" providerId="ADAL" clId="{F6F5032B-2D42-4929-8BF5-674268BE7A5D}" dt="2021-11-29T18:36:20.473" v="158" actId="2696"/>
        <pc:sldMkLst>
          <pc:docMk/>
          <pc:sldMk cId="2639977638" sldId="317"/>
        </pc:sldMkLst>
        <pc:spChg chg="mod">
          <ac:chgData name="Gamaliel Ocampo" userId="959d56a8-8b8b-4e3d-93a2-876c48caec1d" providerId="ADAL" clId="{F6F5032B-2D42-4929-8BF5-674268BE7A5D}" dt="2021-11-29T18:36:02.858" v="155" actId="403"/>
          <ac:spMkLst>
            <pc:docMk/>
            <pc:sldMk cId="2639977638" sldId="317"/>
            <ac:spMk id="2" creationId="{44526D2C-3102-4007-9520-F7BE361C6CBC}"/>
          </ac:spMkLst>
        </pc:spChg>
        <pc:picChg chg="add">
          <ac:chgData name="Gamaliel Ocampo" userId="959d56a8-8b8b-4e3d-93a2-876c48caec1d" providerId="ADAL" clId="{F6F5032B-2D42-4929-8BF5-674268BE7A5D}" dt="2021-11-29T18:36:10.285" v="156"/>
          <ac:picMkLst>
            <pc:docMk/>
            <pc:sldMk cId="2639977638" sldId="317"/>
            <ac:picMk id="4" creationId="{1A130971-5C29-4E10-ADEA-AD2F9A1DDE25}"/>
          </ac:picMkLst>
        </pc:picChg>
      </pc:sldChg>
      <pc:sldChg chg="addSp delSp modSp add">
        <pc:chgData name="Gamaliel Ocampo" userId="959d56a8-8b8b-4e3d-93a2-876c48caec1d" providerId="ADAL" clId="{F6F5032B-2D42-4929-8BF5-674268BE7A5D}" dt="2021-11-29T19:45:37.362" v="1440" actId="20577"/>
        <pc:sldMkLst>
          <pc:docMk/>
          <pc:sldMk cId="256185938" sldId="318"/>
        </pc:sldMkLst>
        <pc:spChg chg="mod">
          <ac:chgData name="Gamaliel Ocampo" userId="959d56a8-8b8b-4e3d-93a2-876c48caec1d" providerId="ADAL" clId="{F6F5032B-2D42-4929-8BF5-674268BE7A5D}" dt="2021-11-29T18:42:12.998" v="316" actId="20577"/>
          <ac:spMkLst>
            <pc:docMk/>
            <pc:sldMk cId="256185938" sldId="318"/>
            <ac:spMk id="2" creationId="{F0826B71-1068-4628-A2AF-226DDD523698}"/>
          </ac:spMkLst>
        </pc:spChg>
        <pc:spChg chg="del">
          <ac:chgData name="Gamaliel Ocampo" userId="959d56a8-8b8b-4e3d-93a2-876c48caec1d" providerId="ADAL" clId="{F6F5032B-2D42-4929-8BF5-674268BE7A5D}" dt="2021-11-29T18:36:41.948" v="186" actId="478"/>
          <ac:spMkLst>
            <pc:docMk/>
            <pc:sldMk cId="256185938" sldId="318"/>
            <ac:spMk id="6" creationId="{51F6DDE6-D8CF-4CC8-AA6F-B20ACD558715}"/>
          </ac:spMkLst>
        </pc:spChg>
        <pc:spChg chg="mod">
          <ac:chgData name="Gamaliel Ocampo" userId="959d56a8-8b8b-4e3d-93a2-876c48caec1d" providerId="ADAL" clId="{F6F5032B-2D42-4929-8BF5-674268BE7A5D}" dt="2021-11-29T19:45:37.362" v="1440" actId="20577"/>
          <ac:spMkLst>
            <pc:docMk/>
            <pc:sldMk cId="256185938" sldId="318"/>
            <ac:spMk id="11" creationId="{4343FA61-6E5F-FA48-B445-EA9A1FD279D3}"/>
          </ac:spMkLst>
        </pc:spChg>
        <pc:picChg chg="add mod">
          <ac:chgData name="Gamaliel Ocampo" userId="959d56a8-8b8b-4e3d-93a2-876c48caec1d" providerId="ADAL" clId="{F6F5032B-2D42-4929-8BF5-674268BE7A5D}" dt="2021-11-29T18:42:07.406" v="297" actId="1076"/>
          <ac:picMkLst>
            <pc:docMk/>
            <pc:sldMk cId="256185938" sldId="318"/>
            <ac:picMk id="4" creationId="{3A43C579-2218-4852-A366-B95C5A274FFD}"/>
          </ac:picMkLst>
        </pc:picChg>
      </pc:sldChg>
      <pc:sldChg chg="addSp delSp modSp add">
        <pc:chgData name="Gamaliel Ocampo" userId="959d56a8-8b8b-4e3d-93a2-876c48caec1d" providerId="ADAL" clId="{F6F5032B-2D42-4929-8BF5-674268BE7A5D}" dt="2021-11-29T19:46:22.674" v="1451" actId="14100"/>
        <pc:sldMkLst>
          <pc:docMk/>
          <pc:sldMk cId="1524434760" sldId="319"/>
        </pc:sldMkLst>
        <pc:spChg chg="mod">
          <ac:chgData name="Gamaliel Ocampo" userId="959d56a8-8b8b-4e3d-93a2-876c48caec1d" providerId="ADAL" clId="{F6F5032B-2D42-4929-8BF5-674268BE7A5D}" dt="2021-11-29T18:42:38.007" v="327" actId="20577"/>
          <ac:spMkLst>
            <pc:docMk/>
            <pc:sldMk cId="1524434760" sldId="319"/>
            <ac:spMk id="2" creationId="{F0826B71-1068-4628-A2AF-226DDD523698}"/>
          </ac:spMkLst>
        </pc:spChg>
        <pc:spChg chg="mod">
          <ac:chgData name="Gamaliel Ocampo" userId="959d56a8-8b8b-4e3d-93a2-876c48caec1d" providerId="ADAL" clId="{F6F5032B-2D42-4929-8BF5-674268BE7A5D}" dt="2021-11-29T19:46:22.674" v="1451" actId="14100"/>
          <ac:spMkLst>
            <pc:docMk/>
            <pc:sldMk cId="1524434760" sldId="319"/>
            <ac:spMk id="11" creationId="{4343FA61-6E5F-FA48-B445-EA9A1FD279D3}"/>
          </ac:spMkLst>
        </pc:spChg>
        <pc:picChg chg="del mod">
          <ac:chgData name="Gamaliel Ocampo" userId="959d56a8-8b8b-4e3d-93a2-876c48caec1d" providerId="ADAL" clId="{F6F5032B-2D42-4929-8BF5-674268BE7A5D}" dt="2021-11-29T18:43:13.945" v="334" actId="478"/>
          <ac:picMkLst>
            <pc:docMk/>
            <pc:sldMk cId="1524434760" sldId="319"/>
            <ac:picMk id="4" creationId="{3A43C579-2218-4852-A366-B95C5A274FFD}"/>
          </ac:picMkLst>
        </pc:picChg>
        <pc:picChg chg="add mod ord">
          <ac:chgData name="Gamaliel Ocampo" userId="959d56a8-8b8b-4e3d-93a2-876c48caec1d" providerId="ADAL" clId="{F6F5032B-2D42-4929-8BF5-674268BE7A5D}" dt="2021-11-29T18:43:09.029" v="332" actId="167"/>
          <ac:picMkLst>
            <pc:docMk/>
            <pc:sldMk cId="1524434760" sldId="319"/>
            <ac:picMk id="5" creationId="{4655EDE6-7F43-486D-B1A2-3E93D3213415}"/>
          </ac:picMkLst>
        </pc:picChg>
      </pc:sldChg>
      <pc:sldChg chg="addSp modSp add ord">
        <pc:chgData name="Gamaliel Ocampo" userId="959d56a8-8b8b-4e3d-93a2-876c48caec1d" providerId="ADAL" clId="{F6F5032B-2D42-4929-8BF5-674268BE7A5D}" dt="2021-11-29T19:46:15.234" v="1445" actId="20577"/>
        <pc:sldMkLst>
          <pc:docMk/>
          <pc:sldMk cId="2980277442" sldId="320"/>
        </pc:sldMkLst>
        <pc:spChg chg="add mod">
          <ac:chgData name="Gamaliel Ocampo" userId="959d56a8-8b8b-4e3d-93a2-876c48caec1d" providerId="ADAL" clId="{F6F5032B-2D42-4929-8BF5-674268BE7A5D}" dt="2021-11-29T19:46:15.234" v="1445" actId="20577"/>
          <ac:spMkLst>
            <pc:docMk/>
            <pc:sldMk cId="2980277442" sldId="320"/>
            <ac:spMk id="7" creationId="{3E170A7C-A99E-4FA8-A143-842E0949B1D6}"/>
          </ac:spMkLst>
        </pc:spChg>
        <pc:spChg chg="mod">
          <ac:chgData name="Gamaliel Ocampo" userId="959d56a8-8b8b-4e3d-93a2-876c48caec1d" providerId="ADAL" clId="{F6F5032B-2D42-4929-8BF5-674268BE7A5D}" dt="2021-11-29T18:50:27.253" v="617" actId="27636"/>
          <ac:spMkLst>
            <pc:docMk/>
            <pc:sldMk cId="2980277442" sldId="320"/>
            <ac:spMk id="11" creationId="{4343FA61-6E5F-FA48-B445-EA9A1FD279D3}"/>
          </ac:spMkLst>
        </pc:spChg>
      </pc:sldChg>
      <pc:sldChg chg="modSp add ord">
        <pc:chgData name="Gamaliel Ocampo" userId="959d56a8-8b8b-4e3d-93a2-876c48caec1d" providerId="ADAL" clId="{F6F5032B-2D42-4929-8BF5-674268BE7A5D}" dt="2021-11-29T19:05:05.187" v="906" actId="20577"/>
        <pc:sldMkLst>
          <pc:docMk/>
          <pc:sldMk cId="2242716624" sldId="321"/>
        </pc:sldMkLst>
        <pc:spChg chg="mod">
          <ac:chgData name="Gamaliel Ocampo" userId="959d56a8-8b8b-4e3d-93a2-876c48caec1d" providerId="ADAL" clId="{F6F5032B-2D42-4929-8BF5-674268BE7A5D}" dt="2021-11-29T19:03:12.719" v="814" actId="27636"/>
          <ac:spMkLst>
            <pc:docMk/>
            <pc:sldMk cId="2242716624" sldId="321"/>
            <ac:spMk id="2" creationId="{F0826B71-1068-4628-A2AF-226DDD523698}"/>
          </ac:spMkLst>
        </pc:spChg>
        <pc:spChg chg="mod">
          <ac:chgData name="Gamaliel Ocampo" userId="959d56a8-8b8b-4e3d-93a2-876c48caec1d" providerId="ADAL" clId="{F6F5032B-2D42-4929-8BF5-674268BE7A5D}" dt="2021-11-29T19:05:05.187" v="906" actId="20577"/>
          <ac:spMkLst>
            <pc:docMk/>
            <pc:sldMk cId="2242716624" sldId="321"/>
            <ac:spMk id="11" creationId="{4343FA61-6E5F-FA48-B445-EA9A1FD279D3}"/>
          </ac:spMkLst>
        </pc:spChg>
        <pc:picChg chg="mod">
          <ac:chgData name="Gamaliel Ocampo" userId="959d56a8-8b8b-4e3d-93a2-876c48caec1d" providerId="ADAL" clId="{F6F5032B-2D42-4929-8BF5-674268BE7A5D}" dt="2021-11-29T19:02:53.808" v="782" actId="14826"/>
          <ac:picMkLst>
            <pc:docMk/>
            <pc:sldMk cId="2242716624" sldId="321"/>
            <ac:picMk id="5" creationId="{4655EDE6-7F43-486D-B1A2-3E93D3213415}"/>
          </ac:picMkLst>
        </pc:picChg>
      </pc:sldChg>
      <pc:sldChg chg="modSp add">
        <pc:chgData name="Gamaliel Ocampo" userId="959d56a8-8b8b-4e3d-93a2-876c48caec1d" providerId="ADAL" clId="{F6F5032B-2D42-4929-8BF5-674268BE7A5D}" dt="2021-11-29T19:11:09.126" v="1146" actId="14826"/>
        <pc:sldMkLst>
          <pc:docMk/>
          <pc:sldMk cId="119812885" sldId="322"/>
        </pc:sldMkLst>
        <pc:spChg chg="mod">
          <ac:chgData name="Gamaliel Ocampo" userId="959d56a8-8b8b-4e3d-93a2-876c48caec1d" providerId="ADAL" clId="{F6F5032B-2D42-4929-8BF5-674268BE7A5D}" dt="2021-11-29T19:07:05.030" v="976" actId="14100"/>
          <ac:spMkLst>
            <pc:docMk/>
            <pc:sldMk cId="119812885" sldId="322"/>
            <ac:spMk id="2" creationId="{F0826B71-1068-4628-A2AF-226DDD523698}"/>
          </ac:spMkLst>
        </pc:spChg>
        <pc:spChg chg="mod">
          <ac:chgData name="Gamaliel Ocampo" userId="959d56a8-8b8b-4e3d-93a2-876c48caec1d" providerId="ADAL" clId="{F6F5032B-2D42-4929-8BF5-674268BE7A5D}" dt="2021-11-29T19:08:47.343" v="1037" actId="20577"/>
          <ac:spMkLst>
            <pc:docMk/>
            <pc:sldMk cId="119812885" sldId="322"/>
            <ac:spMk id="11" creationId="{4343FA61-6E5F-FA48-B445-EA9A1FD279D3}"/>
          </ac:spMkLst>
        </pc:spChg>
        <pc:picChg chg="mod">
          <ac:chgData name="Gamaliel Ocampo" userId="959d56a8-8b8b-4e3d-93a2-876c48caec1d" providerId="ADAL" clId="{F6F5032B-2D42-4929-8BF5-674268BE7A5D}" dt="2021-11-29T19:11:09.126" v="1146" actId="14826"/>
          <ac:picMkLst>
            <pc:docMk/>
            <pc:sldMk cId="119812885" sldId="322"/>
            <ac:picMk id="5" creationId="{4655EDE6-7F43-486D-B1A2-3E93D3213415}"/>
          </ac:picMkLst>
        </pc:picChg>
      </pc:sldChg>
      <pc:sldChg chg="modSp add">
        <pc:chgData name="Gamaliel Ocampo" userId="959d56a8-8b8b-4e3d-93a2-876c48caec1d" providerId="ADAL" clId="{F6F5032B-2D42-4929-8BF5-674268BE7A5D}" dt="2021-11-29T19:11:16.238" v="1147" actId="14826"/>
        <pc:sldMkLst>
          <pc:docMk/>
          <pc:sldMk cId="887819879" sldId="323"/>
        </pc:sldMkLst>
        <pc:spChg chg="mod">
          <ac:chgData name="Gamaliel Ocampo" userId="959d56a8-8b8b-4e3d-93a2-876c48caec1d" providerId="ADAL" clId="{F6F5032B-2D42-4929-8BF5-674268BE7A5D}" dt="2021-11-29T19:10:53.269" v="1145" actId="20577"/>
          <ac:spMkLst>
            <pc:docMk/>
            <pc:sldMk cId="887819879" sldId="323"/>
            <ac:spMk id="11" creationId="{4343FA61-6E5F-FA48-B445-EA9A1FD279D3}"/>
          </ac:spMkLst>
        </pc:spChg>
        <pc:picChg chg="mod">
          <ac:chgData name="Gamaliel Ocampo" userId="959d56a8-8b8b-4e3d-93a2-876c48caec1d" providerId="ADAL" clId="{F6F5032B-2D42-4929-8BF5-674268BE7A5D}" dt="2021-11-29T19:11:16.238" v="1147" actId="14826"/>
          <ac:picMkLst>
            <pc:docMk/>
            <pc:sldMk cId="887819879" sldId="323"/>
            <ac:picMk id="5" creationId="{4655EDE6-7F43-486D-B1A2-3E93D3213415}"/>
          </ac:picMkLst>
        </pc:picChg>
      </pc:sldChg>
      <pc:sldChg chg="modSp add del">
        <pc:chgData name="Gamaliel Ocampo" userId="959d56a8-8b8b-4e3d-93a2-876c48caec1d" providerId="ADAL" clId="{F6F5032B-2D42-4929-8BF5-674268BE7A5D}" dt="2021-11-29T19:23:19.331" v="1276" actId="2696"/>
        <pc:sldMkLst>
          <pc:docMk/>
          <pc:sldMk cId="1553103443" sldId="324"/>
        </pc:sldMkLst>
        <pc:spChg chg="mod">
          <ac:chgData name="Gamaliel Ocampo" userId="959d56a8-8b8b-4e3d-93a2-876c48caec1d" providerId="ADAL" clId="{F6F5032B-2D42-4929-8BF5-674268BE7A5D}" dt="2021-11-29T19:15:25.788" v="1221" actId="20577"/>
          <ac:spMkLst>
            <pc:docMk/>
            <pc:sldMk cId="1553103443" sldId="324"/>
            <ac:spMk id="11" creationId="{4343FA61-6E5F-FA48-B445-EA9A1FD279D3}"/>
          </ac:spMkLst>
        </pc:spChg>
      </pc:sldChg>
      <pc:sldChg chg="modSp add ord">
        <pc:chgData name="Gamaliel Ocampo" userId="959d56a8-8b8b-4e3d-93a2-876c48caec1d" providerId="ADAL" clId="{F6F5032B-2D42-4929-8BF5-674268BE7A5D}" dt="2021-11-29T19:25:36.261" v="1358" actId="20577"/>
        <pc:sldMkLst>
          <pc:docMk/>
          <pc:sldMk cId="4055074560" sldId="324"/>
        </pc:sldMkLst>
        <pc:spChg chg="mod">
          <ac:chgData name="Gamaliel Ocampo" userId="959d56a8-8b8b-4e3d-93a2-876c48caec1d" providerId="ADAL" clId="{F6F5032B-2D42-4929-8BF5-674268BE7A5D}" dt="2021-11-29T19:25:36.261" v="1358" actId="20577"/>
          <ac:spMkLst>
            <pc:docMk/>
            <pc:sldMk cId="4055074560" sldId="324"/>
            <ac:spMk id="11" creationId="{4343FA61-6E5F-FA48-B445-EA9A1FD279D3}"/>
          </ac:spMkLst>
        </pc:spChg>
      </pc:sldChg>
      <pc:sldChg chg="modSp add">
        <pc:chgData name="Gamaliel Ocampo" userId="959d56a8-8b8b-4e3d-93a2-876c48caec1d" providerId="ADAL" clId="{F6F5032B-2D42-4929-8BF5-674268BE7A5D}" dt="2021-11-29T19:44:36.055" v="1408" actId="14826"/>
        <pc:sldMkLst>
          <pc:docMk/>
          <pc:sldMk cId="1081630346" sldId="325"/>
        </pc:sldMkLst>
        <pc:spChg chg="mod">
          <ac:chgData name="Gamaliel Ocampo" userId="959d56a8-8b8b-4e3d-93a2-876c48caec1d" providerId="ADAL" clId="{F6F5032B-2D42-4929-8BF5-674268BE7A5D}" dt="2021-11-29T19:36:18.534" v="1406" actId="20577"/>
          <ac:spMkLst>
            <pc:docMk/>
            <pc:sldMk cId="1081630346" sldId="325"/>
            <ac:spMk id="11" creationId="{4343FA61-6E5F-FA48-B445-EA9A1FD279D3}"/>
          </ac:spMkLst>
        </pc:spChg>
        <pc:picChg chg="mod">
          <ac:chgData name="Gamaliel Ocampo" userId="959d56a8-8b8b-4e3d-93a2-876c48caec1d" providerId="ADAL" clId="{F6F5032B-2D42-4929-8BF5-674268BE7A5D}" dt="2021-11-29T19:44:36.055" v="1408" actId="14826"/>
          <ac:picMkLst>
            <pc:docMk/>
            <pc:sldMk cId="1081630346" sldId="325"/>
            <ac:picMk id="5" creationId="{4655EDE6-7F43-486D-B1A2-3E93D3213415}"/>
          </ac:picMkLst>
        </pc:picChg>
      </pc:sldChg>
      <pc:sldChg chg="modSp add del">
        <pc:chgData name="Gamaliel Ocampo" userId="959d56a8-8b8b-4e3d-93a2-876c48caec1d" providerId="ADAL" clId="{F6F5032B-2D42-4929-8BF5-674268BE7A5D}" dt="2021-11-29T19:21:58.011" v="1275" actId="2696"/>
        <pc:sldMkLst>
          <pc:docMk/>
          <pc:sldMk cId="1882083605" sldId="325"/>
        </pc:sldMkLst>
        <pc:spChg chg="mod">
          <ac:chgData name="Gamaliel Ocampo" userId="959d56a8-8b8b-4e3d-93a2-876c48caec1d" providerId="ADAL" clId="{F6F5032B-2D42-4929-8BF5-674268BE7A5D}" dt="2021-11-29T19:21:13.412" v="1274" actId="20577"/>
          <ac:spMkLst>
            <pc:docMk/>
            <pc:sldMk cId="1882083605" sldId="325"/>
            <ac:spMk id="11" creationId="{4343FA61-6E5F-FA48-B445-EA9A1FD279D3}"/>
          </ac:spMkLst>
        </pc:spChg>
      </pc:sldChg>
      <pc:sldChg chg="addSp delSp modSp add">
        <pc:chgData name="Gamaliel Ocampo" userId="959d56a8-8b8b-4e3d-93a2-876c48caec1d" providerId="ADAL" clId="{F6F5032B-2D42-4929-8BF5-674268BE7A5D}" dt="2021-11-29T19:56:41.767" v="1585"/>
        <pc:sldMkLst>
          <pc:docMk/>
          <pc:sldMk cId="2608688793" sldId="326"/>
        </pc:sldMkLst>
        <pc:spChg chg="mod">
          <ac:chgData name="Gamaliel Ocampo" userId="959d56a8-8b8b-4e3d-93a2-876c48caec1d" providerId="ADAL" clId="{F6F5032B-2D42-4929-8BF5-674268BE7A5D}" dt="2021-11-29T19:45:27.262" v="1432" actId="20577"/>
          <ac:spMkLst>
            <pc:docMk/>
            <pc:sldMk cId="2608688793" sldId="326"/>
            <ac:spMk id="2" creationId="{F0826B71-1068-4628-A2AF-226DDD523698}"/>
          </ac:spMkLst>
        </pc:spChg>
        <pc:spChg chg="mod">
          <ac:chgData name="Gamaliel Ocampo" userId="959d56a8-8b8b-4e3d-93a2-876c48caec1d" providerId="ADAL" clId="{F6F5032B-2D42-4929-8BF5-674268BE7A5D}" dt="2021-11-29T19:56:41.767" v="1585"/>
          <ac:spMkLst>
            <pc:docMk/>
            <pc:sldMk cId="2608688793" sldId="326"/>
            <ac:spMk id="11" creationId="{4343FA61-6E5F-FA48-B445-EA9A1FD279D3}"/>
          </ac:spMkLst>
        </pc:spChg>
        <pc:picChg chg="mod">
          <ac:chgData name="Gamaliel Ocampo" userId="959d56a8-8b8b-4e3d-93a2-876c48caec1d" providerId="ADAL" clId="{F6F5032B-2D42-4929-8BF5-674268BE7A5D}" dt="2021-11-29T19:55:07.604" v="1554" actId="692"/>
          <ac:picMkLst>
            <pc:docMk/>
            <pc:sldMk cId="2608688793" sldId="326"/>
            <ac:picMk id="5" creationId="{4655EDE6-7F43-486D-B1A2-3E93D3213415}"/>
          </ac:picMkLst>
        </pc:picChg>
        <pc:picChg chg="add del">
          <ac:chgData name="Gamaliel Ocampo" userId="959d56a8-8b8b-4e3d-93a2-876c48caec1d" providerId="ADAL" clId="{F6F5032B-2D42-4929-8BF5-674268BE7A5D}" dt="2021-11-29T19:55:53.889" v="1567"/>
          <ac:picMkLst>
            <pc:docMk/>
            <pc:sldMk cId="2608688793" sldId="326"/>
            <ac:picMk id="1026" creationId="{DB2EE27A-F106-44AF-A5AB-DF9F5FBC3A26}"/>
          </ac:picMkLst>
        </pc:picChg>
      </pc:sldChg>
      <pc:sldMasterChg chg="delSldLayout">
        <pc:chgData name="Gamaliel Ocampo" userId="959d56a8-8b8b-4e3d-93a2-876c48caec1d" providerId="ADAL" clId="{F6F5032B-2D42-4929-8BF5-674268BE7A5D}" dt="2021-11-29T18:28:40.811" v="7" actId="2696"/>
        <pc:sldMasterMkLst>
          <pc:docMk/>
          <pc:sldMasterMk cId="4087703338" sldId="2147483660"/>
        </pc:sldMasterMkLst>
        <pc:sldLayoutChg chg="del">
          <pc:chgData name="Gamaliel Ocampo" userId="959d56a8-8b8b-4e3d-93a2-876c48caec1d" providerId="ADAL" clId="{F6F5032B-2D42-4929-8BF5-674268BE7A5D}" dt="2021-11-29T18:28:40.811" v="7" actId="2696"/>
          <pc:sldLayoutMkLst>
            <pc:docMk/>
            <pc:sldMasterMk cId="4087703338" sldId="2147483660"/>
            <pc:sldLayoutMk cId="386130979" sldId="2147483678"/>
          </pc:sldLayoutMkLst>
        </pc:sldLayoutChg>
      </pc:sldMasterChg>
    </pc:docChg>
  </pc:docChgLst>
  <pc:docChgLst>
    <pc:chgData name="Gamaliel Ocampo" userId="959d56a8-8b8b-4e3d-93a2-876c48caec1d" providerId="ADAL" clId="{0719D32C-AC50-904D-837B-31A58FDB5A09}"/>
    <pc:docChg chg="custSel modSld">
      <pc:chgData name="Gamaliel Ocampo" userId="959d56a8-8b8b-4e3d-93a2-876c48caec1d" providerId="ADAL" clId="{0719D32C-AC50-904D-837B-31A58FDB5A09}" dt="2021-11-30T07:32:37.640" v="17" actId="20577"/>
      <pc:docMkLst>
        <pc:docMk/>
      </pc:docMkLst>
      <pc:sldChg chg="modSp mod">
        <pc:chgData name="Gamaliel Ocampo" userId="959d56a8-8b8b-4e3d-93a2-876c48caec1d" providerId="ADAL" clId="{0719D32C-AC50-904D-837B-31A58FDB5A09}" dt="2021-11-30T07:32:37.640" v="17" actId="20577"/>
        <pc:sldMkLst>
          <pc:docMk/>
          <pc:sldMk cId="3709423614" sldId="256"/>
        </pc:sldMkLst>
        <pc:spChg chg="mod">
          <ac:chgData name="Gamaliel Ocampo" userId="959d56a8-8b8b-4e3d-93a2-876c48caec1d" providerId="ADAL" clId="{0719D32C-AC50-904D-837B-31A58FDB5A09}" dt="2021-11-30T07:32:37.640" v="17" actId="20577"/>
          <ac:spMkLst>
            <pc:docMk/>
            <pc:sldMk cId="3709423614" sldId="256"/>
            <ac:spMk id="2" creationId="{483231D4-3CFC-494D-94DA-7A50FC376B58}"/>
          </ac:spMkLst>
        </pc:spChg>
        <pc:spChg chg="mod">
          <ac:chgData name="Gamaliel Ocampo" userId="959d56a8-8b8b-4e3d-93a2-876c48caec1d" providerId="ADAL" clId="{0719D32C-AC50-904D-837B-31A58FDB5A09}" dt="2021-11-30T07:31:36.060" v="9" actId="27636"/>
          <ac:spMkLst>
            <pc:docMk/>
            <pc:sldMk cId="3709423614" sldId="256"/>
            <ac:spMk id="3" creationId="{1A5275F9-FB6B-4E3E-BB2D-BE089558AC60}"/>
          </ac:spMkLst>
        </pc:spChg>
      </pc:sldChg>
      <pc:sldChg chg="modSp mod">
        <pc:chgData name="Gamaliel Ocampo" userId="959d56a8-8b8b-4e3d-93a2-876c48caec1d" providerId="ADAL" clId="{0719D32C-AC50-904D-837B-31A58FDB5A09}" dt="2021-11-30T07:32:10.128" v="16" actId="6549"/>
        <pc:sldMkLst>
          <pc:docMk/>
          <pc:sldMk cId="2608688793" sldId="326"/>
        </pc:sldMkLst>
        <pc:spChg chg="mod">
          <ac:chgData name="Gamaliel Ocampo" userId="959d56a8-8b8b-4e3d-93a2-876c48caec1d" providerId="ADAL" clId="{0719D32C-AC50-904D-837B-31A58FDB5A09}" dt="2021-11-30T07:32:10.128" v="16" actId="6549"/>
          <ac:spMkLst>
            <pc:docMk/>
            <pc:sldMk cId="2608688793" sldId="326"/>
            <ac:spMk id="11" creationId="{4343FA61-6E5F-FA48-B445-EA9A1FD279D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31827-21A2-C04B-89B3-DF93DAF38085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E2FBF-BBEB-B748-BD56-5EC99FB3D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4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31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008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94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99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577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210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10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543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685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96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12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9952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04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067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599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31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B9CE8-59ED-4AC9-B751-A0CE066CE487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F5B77-661F-4D75-B5EE-351FE824A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7033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EDF2838-61BD-4552-A6C3-E3D6763CF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7876ED4-577B-4724-914E-42A0567A3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A35B073-543D-4B7C-85CE-3F6F3F519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9176" y="0"/>
            <a:ext cx="6092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6C9C24B-A8AA-4E20-9A75-455D96E20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88333"/>
            <a:ext cx="6400800" cy="18570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505B119-A4E9-4F97-9673-6F51C1C35B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162908"/>
            <a:ext cx="6411743" cy="2532185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3231D4-3CFC-494D-94DA-7A50FC376B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177" y="2162906"/>
            <a:ext cx="6411743" cy="2525425"/>
          </a:xfrm>
        </p:spPr>
        <p:txBody>
          <a:bodyPr anchor="ctr">
            <a:noAutofit/>
          </a:bodyPr>
          <a:lstStyle/>
          <a:p>
            <a:r>
              <a:rPr lang="en-US" sz="6600" b="1" dirty="0">
                <a:solidFill>
                  <a:srgbClr val="FFFFFF"/>
                </a:solidFill>
              </a:rPr>
              <a:t>SPRING 2022</a:t>
            </a:r>
            <a:br>
              <a:rPr lang="en-US" sz="6600" b="1" dirty="0">
                <a:solidFill>
                  <a:srgbClr val="FFFFFF"/>
                </a:solidFill>
              </a:rPr>
            </a:br>
            <a:r>
              <a:rPr lang="en-US" sz="6600" b="1" dirty="0">
                <a:solidFill>
                  <a:srgbClr val="FFFFFF"/>
                </a:solidFill>
              </a:rPr>
              <a:t>AT A GLANCE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5275F9-FB6B-4E3E-BB2D-BE089558AC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486" y="4831173"/>
            <a:ext cx="5633777" cy="1609384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FFFF"/>
                </a:solidFill>
              </a:rPr>
              <a:t>Leo Ocampo – Program Manager</a:t>
            </a:r>
          </a:p>
          <a:p>
            <a:r>
              <a:rPr lang="en-US" sz="2400" b="1" dirty="0">
                <a:solidFill>
                  <a:srgbClr val="FFFFFF"/>
                </a:solidFill>
              </a:rPr>
              <a:t>Guided Pathways Strategies Meeting</a:t>
            </a:r>
          </a:p>
          <a:p>
            <a:r>
              <a:rPr lang="en-US" sz="2400" b="1" dirty="0">
                <a:solidFill>
                  <a:srgbClr val="FFFFFF"/>
                </a:solidFill>
              </a:rPr>
              <a:t>Monday November 29</a:t>
            </a:r>
            <a:r>
              <a:rPr lang="en-US" sz="2400" b="1" baseline="30000" dirty="0">
                <a:solidFill>
                  <a:srgbClr val="FFFFFF"/>
                </a:solidFill>
              </a:rPr>
              <a:t>th</a:t>
            </a:r>
            <a:r>
              <a:rPr lang="en-US" sz="2400" b="1" dirty="0">
                <a:solidFill>
                  <a:srgbClr val="FFFFFF"/>
                </a:solidFill>
              </a:rPr>
              <a:t>, 2021</a:t>
            </a: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DF5FFB9-6D81-4F3A-AF5B-6F9EC3428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3163" y="642795"/>
            <a:ext cx="4812406" cy="5575125"/>
          </a:xfrm>
          <a:prstGeom prst="rect">
            <a:avLst/>
          </a:prstGeom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58C23A-3BB9-4641-AF19-FC4EB38D3C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933" y="1774785"/>
            <a:ext cx="4178419" cy="3301635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7094236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47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1" name="Picture 49">
            <a:extLst>
              <a:ext uri="{FF2B5EF4-FFF2-40B4-BE49-F238E27FC236}">
                <a16:creationId xmlns:a16="http://schemas.microsoft.com/office/drawing/2014/main" id="{5B5FB5AC-39B2-4094-B486-0FCD501D5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72" name="Picture 51">
            <a:extLst>
              <a:ext uri="{FF2B5EF4-FFF2-40B4-BE49-F238E27FC236}">
                <a16:creationId xmlns:a16="http://schemas.microsoft.com/office/drawing/2014/main" id="{7150CFE4-97B0-48C6-ACD6-9399CBA11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73" name="Rectangle 53">
            <a:extLst>
              <a:ext uri="{FF2B5EF4-FFF2-40B4-BE49-F238E27FC236}">
                <a16:creationId xmlns:a16="http://schemas.microsoft.com/office/drawing/2014/main" id="{A3C6F7F0-46EA-4F8E-A112-1B517C2B5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" name="Rectangle 55">
            <a:extLst>
              <a:ext uri="{FF2B5EF4-FFF2-40B4-BE49-F238E27FC236}">
                <a16:creationId xmlns:a16="http://schemas.microsoft.com/office/drawing/2014/main" id="{1691A3CC-CDA1-4C3B-9150-FCFB5373D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80588A-0109-9946-8CA8-017719E410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-3176" y="10"/>
            <a:ext cx="12192000" cy="6857991"/>
          </a:xfrm>
          <a:prstGeom prst="rect">
            <a:avLst/>
          </a:prstGeom>
        </p:spPr>
      </p:pic>
      <p:sp>
        <p:nvSpPr>
          <p:cNvPr id="75" name="Rectangle 57">
            <a:extLst>
              <a:ext uri="{FF2B5EF4-FFF2-40B4-BE49-F238E27FC236}">
                <a16:creationId xmlns:a16="http://schemas.microsoft.com/office/drawing/2014/main" id="{41704883-D088-4683-A1FD-AEE53B336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249541"/>
            <a:ext cx="8968085" cy="1660332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1D0A8C-CE79-574F-96B4-65BDA99F6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4402667"/>
            <a:ext cx="8133478" cy="940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700" dirty="0"/>
              <a:t>BC SouthWest: Coming Spring 2022!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9C04EC1-26B9-40BD-84A6-B2C0A913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4249541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" name="Rectangle 61">
            <a:extLst>
              <a:ext uri="{FF2B5EF4-FFF2-40B4-BE49-F238E27FC236}">
                <a16:creationId xmlns:a16="http://schemas.microsoft.com/office/drawing/2014/main" id="{9BAB74E2-5A82-47FD-BBB4-BFD47779F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02314"/>
            <a:ext cx="8968085" cy="27594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63">
            <a:extLst>
              <a:ext uri="{FF2B5EF4-FFF2-40B4-BE49-F238E27FC236}">
                <a16:creationId xmlns:a16="http://schemas.microsoft.com/office/drawing/2014/main" id="{9C4FFB60-A034-4994-8F55-E38D4F31C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5902314"/>
            <a:ext cx="3080285" cy="27594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55E0D5A-273E-5F4A-970A-68175AB26BD5}"/>
              </a:ext>
            </a:extLst>
          </p:cNvPr>
          <p:cNvSpPr/>
          <p:nvPr/>
        </p:nvSpPr>
        <p:spPr>
          <a:xfrm>
            <a:off x="9348190" y="4407337"/>
            <a:ext cx="2633603" cy="134182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 descr="Logo, company name&#10;&#10;Description automatically generated">
            <a:extLst>
              <a:ext uri="{FF2B5EF4-FFF2-40B4-BE49-F238E27FC236}">
                <a16:creationId xmlns:a16="http://schemas.microsoft.com/office/drawing/2014/main" id="{97ECECFA-C481-FD4C-8242-C259AF4D210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94"/>
          <a:stretch/>
        </p:blipFill>
        <p:spPr>
          <a:xfrm>
            <a:off x="9988016" y="4585643"/>
            <a:ext cx="1324506" cy="97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11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905A9BAA-B344-45D2-838C-73856C4B1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3" name="Rectangle 12">
              <a:extLst>
                <a:ext uri="{FF2B5EF4-FFF2-40B4-BE49-F238E27FC236}">
                  <a16:creationId xmlns:a16="http://schemas.microsoft.com/office/drawing/2014/main" id="{390434AA-4632-440E-9AE7-411396A7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462FD1E-E713-4FD4-8746-671C946723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E2B9A915-7A86-754F-B5AD-A8E2BBF4A3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1" t="13728" r="22643" b="21"/>
          <a:stretch/>
        </p:blipFill>
        <p:spPr>
          <a:xfrm>
            <a:off x="4636009" y="1690"/>
            <a:ext cx="7552815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8A4CDE5-C7BC-41E1-8A4A-79E024CC0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FA8994-8313-41E9-BCEC-C6FDB31A3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>
            <a:normAutofit/>
          </a:bodyPr>
          <a:lstStyle/>
          <a:p>
            <a:r>
              <a:rPr lang="en-US" sz="6000" b="1" dirty="0"/>
              <a:t>Location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25C7952-5703-489E-8DBD-F2EFAC8EE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7D624CE-F5EC-4D8E-9C63-3F8EB6DFA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3581635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9400 Camino Media </a:t>
            </a:r>
          </a:p>
          <a:p>
            <a:pPr marL="0" indent="0">
              <a:buNone/>
            </a:pPr>
            <a:r>
              <a:rPr lang="en-US" dirty="0"/>
              <a:t>Bakersfield CA 93311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Southwest corner of CSUB</a:t>
            </a:r>
          </a:p>
          <a:p>
            <a:r>
              <a:rPr lang="en-US" sz="2000" dirty="0"/>
              <a:t>Across the street from Marketplace</a:t>
            </a:r>
          </a:p>
          <a:p>
            <a:r>
              <a:rPr lang="en-US" sz="2000" dirty="0"/>
              <a:t>Corner of Camino Media and Scarlet Oak Intersection</a:t>
            </a:r>
          </a:p>
        </p:txBody>
      </p:sp>
      <p:sp>
        <p:nvSpPr>
          <p:cNvPr id="6" name="5-Point Star 5">
            <a:extLst>
              <a:ext uri="{FF2B5EF4-FFF2-40B4-BE49-F238E27FC236}">
                <a16:creationId xmlns:a16="http://schemas.microsoft.com/office/drawing/2014/main" id="{88CC8617-5E5F-164A-92DD-87EA6C30974B}"/>
              </a:ext>
            </a:extLst>
          </p:cNvPr>
          <p:cNvSpPr/>
          <p:nvPr/>
        </p:nvSpPr>
        <p:spPr>
          <a:xfrm>
            <a:off x="7340035" y="3891280"/>
            <a:ext cx="340925" cy="33302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726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26B71-1068-4628-A2AF-226DDD523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BC SouthWest: A Transfer Hub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1F6DDE6-D8CF-4CC8-AA6F-B20ACD558715}"/>
              </a:ext>
            </a:extLst>
          </p:cNvPr>
          <p:cNvSpPr txBox="1">
            <a:spLocks/>
          </p:cNvSpPr>
          <p:nvPr/>
        </p:nvSpPr>
        <p:spPr>
          <a:xfrm>
            <a:off x="1011382" y="5596205"/>
            <a:ext cx="10169235" cy="1080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4400" b="1" dirty="0"/>
              <a:t>BC GE			CSU GE		IGETC 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244CBE-B510-A24A-89F1-AA030DBFB500}"/>
              </a:ext>
            </a:extLst>
          </p:cNvPr>
          <p:cNvSpPr/>
          <p:nvPr/>
        </p:nvSpPr>
        <p:spPr>
          <a:xfrm>
            <a:off x="10674284" y="720762"/>
            <a:ext cx="1428069" cy="116182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D79AC540-3435-0C4A-9A18-27048F2DAF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94"/>
          <a:stretch/>
        </p:blipFill>
        <p:spPr>
          <a:xfrm>
            <a:off x="10734337" y="809932"/>
            <a:ext cx="1324506" cy="97953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43FA61-6E5F-FA48-B445-EA9A1FD27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31" y="2225005"/>
            <a:ext cx="11527511" cy="3278084"/>
          </a:xfrm>
        </p:spPr>
        <p:txBody>
          <a:bodyPr numCol="2"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Administration of Justice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Anthropology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Business Administration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Communication Studies 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Early Childhood Education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Economics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Elementary Teacher Education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History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Kinesiology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Psychology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Sociology</a:t>
            </a:r>
          </a:p>
          <a:p>
            <a:pPr>
              <a:lnSpc>
                <a:spcPct val="100000"/>
              </a:lnSpc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07912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26B71-1068-4628-A2AF-226DDD523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Public Safety Training Pathway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244CBE-B510-A24A-89F1-AA030DBFB500}"/>
              </a:ext>
            </a:extLst>
          </p:cNvPr>
          <p:cNvSpPr/>
          <p:nvPr/>
        </p:nvSpPr>
        <p:spPr>
          <a:xfrm>
            <a:off x="10674284" y="720762"/>
            <a:ext cx="1428069" cy="116182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D79AC540-3435-0C4A-9A18-27048F2DAF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94"/>
          <a:stretch/>
        </p:blipFill>
        <p:spPr>
          <a:xfrm>
            <a:off x="10734337" y="809932"/>
            <a:ext cx="1324506" cy="97953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43FA61-6E5F-FA48-B445-EA9A1FD27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32" y="2225004"/>
            <a:ext cx="6755214" cy="4541555"/>
          </a:xfrm>
        </p:spPr>
        <p:txBody>
          <a:bodyPr numCol="1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Administration of Justice AS-T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CRIM B1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CRIM B2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CRIM B3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CRIM B4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CRIM B5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CRIM B8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CRIM B9</a:t>
            </a:r>
          </a:p>
          <a:p>
            <a:pPr>
              <a:lnSpc>
                <a:spcPct val="100000"/>
              </a:lnSpc>
            </a:pPr>
            <a:endParaRPr lang="en-US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43C579-2218-4852-A366-B95C5A274F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274" y="2440640"/>
            <a:ext cx="3786052" cy="378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85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55EDE6-7F43-486D-B1A2-3E93D3213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705" y="2440640"/>
            <a:ext cx="3786052" cy="37860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826B71-1068-4628-A2AF-226DDD523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Education Pathway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244CBE-B510-A24A-89F1-AA030DBFB500}"/>
              </a:ext>
            </a:extLst>
          </p:cNvPr>
          <p:cNvSpPr/>
          <p:nvPr/>
        </p:nvSpPr>
        <p:spPr>
          <a:xfrm>
            <a:off x="10674284" y="720762"/>
            <a:ext cx="1428069" cy="116182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D79AC540-3435-0C4A-9A18-27048F2DAF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94"/>
          <a:stretch/>
        </p:blipFill>
        <p:spPr>
          <a:xfrm>
            <a:off x="10734337" y="809932"/>
            <a:ext cx="1324506" cy="97953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43FA61-6E5F-FA48-B445-EA9A1FD27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31" y="3428999"/>
            <a:ext cx="6415579" cy="3119847"/>
          </a:xfrm>
        </p:spPr>
        <p:txBody>
          <a:bodyPr numCol="2">
            <a:normAutofit fontScale="85000" lnSpcReduction="20000"/>
          </a:bodyPr>
          <a:lstStyle/>
          <a:p>
            <a:pPr lvl="1">
              <a:lnSpc>
                <a:spcPct val="100000"/>
              </a:lnSpc>
            </a:pPr>
            <a:r>
              <a:rPr lang="en-US" sz="2800" b="1" dirty="0"/>
              <a:t>ENGL B3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PHIL B9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ART B1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MUSC 22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HIST B18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BIOL B11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CHDV B21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COMM B1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EDUC B24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ENGL B1A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ENGL B1B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ERSC B10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ERSC B10L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HIST B17A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MATH B4A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POLS B1</a:t>
            </a:r>
            <a:endParaRPr lang="en-US" sz="3200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E170A7C-A99E-4FA8-A143-842E0949B1D6}"/>
              </a:ext>
            </a:extLst>
          </p:cNvPr>
          <p:cNvSpPr txBox="1">
            <a:spLocks/>
          </p:cNvSpPr>
          <p:nvPr/>
        </p:nvSpPr>
        <p:spPr>
          <a:xfrm>
            <a:off x="680321" y="2018161"/>
            <a:ext cx="6415579" cy="122684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3600" b="1" dirty="0"/>
              <a:t>Elementary Teacher Education AA-T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980277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55EDE6-7F43-486D-B1A2-3E93D3213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705" y="2440640"/>
            <a:ext cx="3786052" cy="37860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826B71-1068-4628-A2AF-226DDD523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Education Pathway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244CBE-B510-A24A-89F1-AA030DBFB500}"/>
              </a:ext>
            </a:extLst>
          </p:cNvPr>
          <p:cNvSpPr/>
          <p:nvPr/>
        </p:nvSpPr>
        <p:spPr>
          <a:xfrm>
            <a:off x="10674284" y="720762"/>
            <a:ext cx="1428069" cy="116182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D79AC540-3435-0C4A-9A18-27048F2DAF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94"/>
          <a:stretch/>
        </p:blipFill>
        <p:spPr>
          <a:xfrm>
            <a:off x="10734337" y="809932"/>
            <a:ext cx="1324506" cy="97953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43FA61-6E5F-FA48-B445-EA9A1FD27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31" y="2225004"/>
            <a:ext cx="7730575" cy="4541555"/>
          </a:xfrm>
        </p:spPr>
        <p:txBody>
          <a:bodyPr numCol="1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Early Childhood Education AS-T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CHDV B20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CHDV B22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CHDV B21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CHDV B32</a:t>
            </a:r>
          </a:p>
          <a:p>
            <a:pPr lvl="1">
              <a:lnSpc>
                <a:spcPct val="100000"/>
              </a:lnSpc>
            </a:pPr>
            <a:endParaRPr lang="en-US" sz="2800" b="1" dirty="0"/>
          </a:p>
          <a:p>
            <a:pPr>
              <a:lnSpc>
                <a:spcPct val="100000"/>
              </a:lnSpc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24434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55EDE6-7F43-486D-B1A2-3E93D3213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705" y="2440640"/>
            <a:ext cx="3786052" cy="37860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826B71-1068-4628-A2AF-226DDD523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Arts, Communication, &amp; Humanities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244CBE-B510-A24A-89F1-AA030DBFB500}"/>
              </a:ext>
            </a:extLst>
          </p:cNvPr>
          <p:cNvSpPr/>
          <p:nvPr/>
        </p:nvSpPr>
        <p:spPr>
          <a:xfrm>
            <a:off x="10674284" y="720762"/>
            <a:ext cx="1428069" cy="116182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D79AC540-3435-0C4A-9A18-27048F2DAF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94"/>
          <a:stretch/>
        </p:blipFill>
        <p:spPr>
          <a:xfrm>
            <a:off x="10734337" y="809932"/>
            <a:ext cx="1324506" cy="97953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43FA61-6E5F-FA48-B445-EA9A1FD27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31" y="2225004"/>
            <a:ext cx="6415579" cy="4541555"/>
          </a:xfrm>
        </p:spPr>
        <p:txBody>
          <a:bodyPr numCol="1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Communication Studies AA-T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COMM B1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COMM B2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COMM B5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PSYC B1A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SOCI B1</a:t>
            </a:r>
          </a:p>
          <a:p>
            <a:pPr lvl="1">
              <a:lnSpc>
                <a:spcPct val="100000"/>
              </a:lnSpc>
            </a:pPr>
            <a:endParaRPr lang="en-US" sz="2800" b="1" dirty="0"/>
          </a:p>
          <a:p>
            <a:pPr>
              <a:lnSpc>
                <a:spcPct val="100000"/>
              </a:lnSpc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242716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55EDE6-7F43-486D-B1A2-3E93D3213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705" y="2440640"/>
            <a:ext cx="3786052" cy="37860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826B71-1068-4628-A2AF-226DDD523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31" y="753228"/>
            <a:ext cx="9890951" cy="1080938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Social &amp; Behavioral Sciences Pathway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244CBE-B510-A24A-89F1-AA030DBFB500}"/>
              </a:ext>
            </a:extLst>
          </p:cNvPr>
          <p:cNvSpPr/>
          <p:nvPr/>
        </p:nvSpPr>
        <p:spPr>
          <a:xfrm>
            <a:off x="10674284" y="720762"/>
            <a:ext cx="1428069" cy="116182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D79AC540-3435-0C4A-9A18-27048F2DAF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94"/>
          <a:stretch/>
        </p:blipFill>
        <p:spPr>
          <a:xfrm>
            <a:off x="10734337" y="809932"/>
            <a:ext cx="1324506" cy="97953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43FA61-6E5F-FA48-B445-EA9A1FD27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31" y="2225004"/>
            <a:ext cx="6415579" cy="4541555"/>
          </a:xfrm>
        </p:spPr>
        <p:txBody>
          <a:bodyPr numCol="1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Psychology AA-T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PSYC B1A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PSYC B1B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PSYC B5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PSYC B20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PSYC B30</a:t>
            </a:r>
          </a:p>
          <a:p>
            <a:pPr lvl="1">
              <a:lnSpc>
                <a:spcPct val="100000"/>
              </a:lnSpc>
            </a:pPr>
            <a:endParaRPr lang="en-US" sz="2800" b="1" dirty="0"/>
          </a:p>
          <a:p>
            <a:pPr lvl="1">
              <a:lnSpc>
                <a:spcPct val="100000"/>
              </a:lnSpc>
            </a:pPr>
            <a:endParaRPr lang="en-US" sz="2800" b="1" dirty="0"/>
          </a:p>
          <a:p>
            <a:pPr>
              <a:lnSpc>
                <a:spcPct val="100000"/>
              </a:lnSpc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19812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55EDE6-7F43-486D-B1A2-3E93D3213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705" y="2440640"/>
            <a:ext cx="3786052" cy="37860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826B71-1068-4628-A2AF-226DDD523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31" y="753228"/>
            <a:ext cx="9890951" cy="1080938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Social &amp; Behavioral Sciences Pathway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244CBE-B510-A24A-89F1-AA030DBFB500}"/>
              </a:ext>
            </a:extLst>
          </p:cNvPr>
          <p:cNvSpPr/>
          <p:nvPr/>
        </p:nvSpPr>
        <p:spPr>
          <a:xfrm>
            <a:off x="10674284" y="720762"/>
            <a:ext cx="1428069" cy="116182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D79AC540-3435-0C4A-9A18-27048F2DAF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94"/>
          <a:stretch/>
        </p:blipFill>
        <p:spPr>
          <a:xfrm>
            <a:off x="10734337" y="809932"/>
            <a:ext cx="1324506" cy="97953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43FA61-6E5F-FA48-B445-EA9A1FD27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31" y="2225004"/>
            <a:ext cx="6415579" cy="4541555"/>
          </a:xfrm>
        </p:spPr>
        <p:txBody>
          <a:bodyPr numCol="1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History AA-T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HIST B1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HIST B2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HIST B17A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HIST B17B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HIST B18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ECON B2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POLS B1</a:t>
            </a:r>
          </a:p>
          <a:p>
            <a:pPr lvl="1">
              <a:lnSpc>
                <a:spcPct val="100000"/>
              </a:lnSpc>
            </a:pPr>
            <a:endParaRPr lang="en-US" sz="2800" b="1" dirty="0"/>
          </a:p>
          <a:p>
            <a:pPr lvl="1">
              <a:lnSpc>
                <a:spcPct val="100000"/>
              </a:lnSpc>
            </a:pPr>
            <a:endParaRPr lang="en-US" sz="2800" b="1" dirty="0"/>
          </a:p>
          <a:p>
            <a:pPr>
              <a:lnSpc>
                <a:spcPct val="100000"/>
              </a:lnSpc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55074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55EDE6-7F43-486D-B1A2-3E93D3213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705" y="2440640"/>
            <a:ext cx="3786052" cy="37860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826B71-1068-4628-A2AF-226DDD523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31" y="753228"/>
            <a:ext cx="9890951" cy="1080938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Social &amp; Behavioral Sciences Pathway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244CBE-B510-A24A-89F1-AA030DBFB500}"/>
              </a:ext>
            </a:extLst>
          </p:cNvPr>
          <p:cNvSpPr/>
          <p:nvPr/>
        </p:nvSpPr>
        <p:spPr>
          <a:xfrm>
            <a:off x="10674284" y="720762"/>
            <a:ext cx="1428069" cy="116182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D79AC540-3435-0C4A-9A18-27048F2DAF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94"/>
          <a:stretch/>
        </p:blipFill>
        <p:spPr>
          <a:xfrm>
            <a:off x="10734337" y="809932"/>
            <a:ext cx="1324506" cy="97953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43FA61-6E5F-FA48-B445-EA9A1FD27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31" y="2225004"/>
            <a:ext cx="6415579" cy="4541555"/>
          </a:xfrm>
        </p:spPr>
        <p:txBody>
          <a:bodyPr numCol="1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Anthropology AA-T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PSYC B5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GEOL B10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GEOL B10L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ERSC B10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ERSC B10L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ART B1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ANTH B1</a:t>
            </a:r>
          </a:p>
          <a:p>
            <a:pPr lvl="1">
              <a:lnSpc>
                <a:spcPct val="100000"/>
              </a:lnSpc>
            </a:pPr>
            <a:endParaRPr lang="en-US" sz="2800" b="1" dirty="0"/>
          </a:p>
          <a:p>
            <a:pPr lvl="1">
              <a:lnSpc>
                <a:spcPct val="100000"/>
              </a:lnSpc>
            </a:pPr>
            <a:endParaRPr lang="en-US" sz="2800" b="1" dirty="0"/>
          </a:p>
          <a:p>
            <a:pPr>
              <a:lnSpc>
                <a:spcPct val="100000"/>
              </a:lnSpc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887819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55EDE6-7F43-486D-B1A2-3E93D3213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705" y="2440640"/>
            <a:ext cx="3786052" cy="37860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826B71-1068-4628-A2AF-226DDD523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31" y="753228"/>
            <a:ext cx="9890951" cy="1080938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Social &amp; Behavioral Sciences Pathway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244CBE-B510-A24A-89F1-AA030DBFB500}"/>
              </a:ext>
            </a:extLst>
          </p:cNvPr>
          <p:cNvSpPr/>
          <p:nvPr/>
        </p:nvSpPr>
        <p:spPr>
          <a:xfrm>
            <a:off x="10674284" y="720762"/>
            <a:ext cx="1428069" cy="116182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D79AC540-3435-0C4A-9A18-27048F2DAF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94"/>
          <a:stretch/>
        </p:blipFill>
        <p:spPr>
          <a:xfrm>
            <a:off x="10734337" y="809932"/>
            <a:ext cx="1324506" cy="97953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43FA61-6E5F-FA48-B445-EA9A1FD27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31" y="2225004"/>
            <a:ext cx="6415579" cy="4541555"/>
          </a:xfrm>
        </p:spPr>
        <p:txBody>
          <a:bodyPr numCol="1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Kinesiology AA-T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HLED B1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KINS B1A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KINS B2A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PSYC B5</a:t>
            </a:r>
          </a:p>
          <a:p>
            <a:pPr lvl="1">
              <a:lnSpc>
                <a:spcPct val="100000"/>
              </a:lnSpc>
            </a:pPr>
            <a:endParaRPr lang="en-US" sz="2800" b="1" dirty="0"/>
          </a:p>
          <a:p>
            <a:pPr lvl="1">
              <a:lnSpc>
                <a:spcPct val="100000"/>
              </a:lnSpc>
            </a:pPr>
            <a:endParaRPr lang="en-US" sz="2800" b="1" dirty="0"/>
          </a:p>
          <a:p>
            <a:pPr lvl="1">
              <a:lnSpc>
                <a:spcPct val="100000"/>
              </a:lnSpc>
            </a:pPr>
            <a:endParaRPr lang="en-US" sz="2800" b="1" dirty="0"/>
          </a:p>
          <a:p>
            <a:pPr>
              <a:lnSpc>
                <a:spcPct val="100000"/>
              </a:lnSpc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081630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55EDE6-7F43-486D-B1A2-3E93D3213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705" y="2476923"/>
            <a:ext cx="3786052" cy="37134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826B71-1068-4628-A2AF-226DDD523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31" y="753228"/>
            <a:ext cx="9890951" cy="1080938"/>
          </a:xfrm>
        </p:spPr>
        <p:txBody>
          <a:bodyPr>
            <a:normAutofit/>
          </a:bodyPr>
          <a:lstStyle/>
          <a:p>
            <a:r>
              <a:rPr lang="en-US" sz="4400" b="1" dirty="0"/>
              <a:t>CSU General Education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244CBE-B510-A24A-89F1-AA030DBFB500}"/>
              </a:ext>
            </a:extLst>
          </p:cNvPr>
          <p:cNvSpPr/>
          <p:nvPr/>
        </p:nvSpPr>
        <p:spPr>
          <a:xfrm>
            <a:off x="10674284" y="720762"/>
            <a:ext cx="1428069" cy="116182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D79AC540-3435-0C4A-9A18-27048F2DAF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94"/>
          <a:stretch/>
        </p:blipFill>
        <p:spPr>
          <a:xfrm>
            <a:off x="10734337" y="809932"/>
            <a:ext cx="1324506" cy="97953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43FA61-6E5F-FA48-B445-EA9A1FD27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31" y="2225004"/>
            <a:ext cx="6415579" cy="4541555"/>
          </a:xfrm>
        </p:spPr>
        <p:txBody>
          <a:bodyPr numCol="2"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A1 </a:t>
            </a:r>
            <a:r>
              <a:rPr lang="en-US" sz="4000" i="1" dirty="0"/>
              <a:t>✓</a:t>
            </a:r>
            <a:r>
              <a:rPr lang="en-US" sz="3600" b="1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A2</a:t>
            </a:r>
            <a:r>
              <a:rPr lang="en-US" sz="3600" i="1" dirty="0"/>
              <a:t> ✓</a:t>
            </a:r>
            <a:endParaRPr lang="en-US" sz="3600" b="1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A3</a:t>
            </a:r>
            <a:r>
              <a:rPr lang="en-US" sz="3600" i="1" dirty="0"/>
              <a:t> ✓</a:t>
            </a:r>
            <a:endParaRPr lang="en-US" sz="3600" b="1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B1</a:t>
            </a:r>
            <a:r>
              <a:rPr lang="en-US" sz="3600" i="1" dirty="0"/>
              <a:t> ✓</a:t>
            </a:r>
            <a:endParaRPr lang="en-US" sz="3600" b="1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B2</a:t>
            </a:r>
            <a:r>
              <a:rPr lang="en-US" sz="3600" i="1" dirty="0"/>
              <a:t> ✓</a:t>
            </a:r>
            <a:endParaRPr lang="en-US" sz="3600" b="1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B3</a:t>
            </a:r>
            <a:r>
              <a:rPr lang="en-US" sz="3600" i="1" dirty="0"/>
              <a:t> ✓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B4 </a:t>
            </a:r>
            <a:r>
              <a:rPr lang="en-US" sz="3600" i="1" dirty="0"/>
              <a:t>✓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C1</a:t>
            </a:r>
            <a:r>
              <a:rPr lang="en-US" sz="3600" i="1" dirty="0"/>
              <a:t> ✓</a:t>
            </a:r>
            <a:endParaRPr lang="en-US" sz="3600" b="1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C2</a:t>
            </a:r>
            <a:r>
              <a:rPr lang="en-US" sz="3600" i="1" dirty="0"/>
              <a:t> ✓</a:t>
            </a:r>
            <a:endParaRPr lang="en-US" sz="3600" b="1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D</a:t>
            </a:r>
            <a:r>
              <a:rPr lang="en-US" sz="3600" i="1" dirty="0"/>
              <a:t> ✓</a:t>
            </a:r>
            <a:endParaRPr lang="en-US" sz="3600" b="1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E</a:t>
            </a:r>
            <a:r>
              <a:rPr lang="en-US" sz="3600" i="1" dirty="0"/>
              <a:t> ✓</a:t>
            </a:r>
            <a:endParaRPr lang="en-US" sz="3600" b="1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F*</a:t>
            </a:r>
            <a:r>
              <a:rPr lang="en-US" sz="3600" i="1" dirty="0"/>
              <a:t> ✓</a:t>
            </a:r>
            <a:endParaRPr lang="en-US" sz="3600" b="1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600" b="1" dirty="0"/>
              <a:t>CSU AI </a:t>
            </a:r>
            <a:r>
              <a:rPr lang="en-US" sz="3600" i="1" dirty="0"/>
              <a:t>✓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608688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B0351-7FBF-446A-BEE9-1AFA31C6E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5946257" cy="4139428"/>
          </a:xfrm>
        </p:spPr>
        <p:txBody>
          <a:bodyPr>
            <a:normAutofit/>
          </a:bodyPr>
          <a:lstStyle/>
          <a:p>
            <a:r>
              <a:rPr lang="en-US" sz="3200" dirty="0"/>
              <a:t>Counseling and Advising</a:t>
            </a:r>
          </a:p>
          <a:p>
            <a:r>
              <a:rPr lang="en-US" sz="3200" dirty="0"/>
              <a:t>Financial Aid</a:t>
            </a:r>
          </a:p>
          <a:p>
            <a:r>
              <a:rPr lang="en-US" sz="3200" dirty="0"/>
              <a:t>DSPS/Accommodated Testing</a:t>
            </a:r>
          </a:p>
          <a:p>
            <a:r>
              <a:rPr lang="en-US" sz="3200" dirty="0"/>
              <a:t>Tutoring Center</a:t>
            </a:r>
          </a:p>
          <a:p>
            <a:r>
              <a:rPr lang="en-US" sz="3200" dirty="0"/>
              <a:t>Writing Center</a:t>
            </a:r>
          </a:p>
          <a:p>
            <a:r>
              <a:rPr lang="en-US" sz="3200" dirty="0"/>
              <a:t>Veterans</a:t>
            </a:r>
          </a:p>
          <a:p>
            <a:r>
              <a:rPr lang="en-US" sz="3200" dirty="0"/>
              <a:t>CSUB Transfer Specialists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84DE4E5-7641-194E-AD7F-C526E102CA9C}"/>
              </a:ext>
            </a:extLst>
          </p:cNvPr>
          <p:cNvSpPr txBox="1">
            <a:spLocks/>
          </p:cNvSpPr>
          <p:nvPr/>
        </p:nvSpPr>
        <p:spPr>
          <a:xfrm>
            <a:off x="6626578" y="2291717"/>
            <a:ext cx="5294489" cy="4139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Student Lounge</a:t>
            </a:r>
          </a:p>
          <a:p>
            <a:r>
              <a:rPr lang="en-US" sz="3200" dirty="0"/>
              <a:t>Open Computer Lab</a:t>
            </a:r>
          </a:p>
          <a:p>
            <a:r>
              <a:rPr lang="en-US" sz="3200" dirty="0"/>
              <a:t>Study Room </a:t>
            </a:r>
          </a:p>
          <a:p>
            <a:r>
              <a:rPr lang="en-US" sz="3200" dirty="0"/>
              <a:t>Instructor Office Hours</a:t>
            </a:r>
          </a:p>
          <a:p>
            <a:r>
              <a:rPr lang="en-US" sz="3200" dirty="0"/>
              <a:t>Bookstore</a:t>
            </a:r>
          </a:p>
          <a:p>
            <a:r>
              <a:rPr lang="en-US" sz="3200" dirty="0"/>
              <a:t>Food Truck Visits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A1E2D6-9EBD-FD47-8FF5-CACE907DE92E}"/>
              </a:ext>
            </a:extLst>
          </p:cNvPr>
          <p:cNvSpPr/>
          <p:nvPr/>
        </p:nvSpPr>
        <p:spPr>
          <a:xfrm>
            <a:off x="10674284" y="720762"/>
            <a:ext cx="1428069" cy="116182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F6B749F5-72E9-BD43-A599-C81A8C19CD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94"/>
          <a:stretch/>
        </p:blipFill>
        <p:spPr>
          <a:xfrm>
            <a:off x="10734337" y="809932"/>
            <a:ext cx="1324506" cy="97953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D753ABF-6401-7648-B263-83E4C0531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>
            <a:normAutofit/>
          </a:bodyPr>
          <a:lstStyle/>
          <a:p>
            <a:r>
              <a:rPr lang="en-US" sz="4400" b="1" dirty="0"/>
              <a:t>BC SouthWest Student Services</a:t>
            </a:r>
          </a:p>
        </p:txBody>
      </p:sp>
    </p:spTree>
    <p:extLst>
      <p:ext uri="{BB962C8B-B14F-4D97-AF65-F5344CB8AC3E}">
        <p14:creationId xmlns:p14="http://schemas.microsoft.com/office/powerpoint/2010/main" val="3548534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0" name="Rectangle 9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5" name="Picture 4" descr="Many question marks on black background">
            <a:extLst>
              <a:ext uri="{FF2B5EF4-FFF2-40B4-BE49-F238E27FC236}">
                <a16:creationId xmlns:a16="http://schemas.microsoft.com/office/drawing/2014/main" id="{B24F17FE-8E64-4252-B5DA-3AAD04927F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792" r="1" b="1"/>
          <a:stretch/>
        </p:blipFill>
        <p:spPr>
          <a:xfrm>
            <a:off x="6096000" y="10"/>
            <a:ext cx="609282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894D3D-BC41-3C4E-AC62-B21618043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5041629" cy="1080938"/>
          </a:xfrm>
        </p:spPr>
        <p:txBody>
          <a:bodyPr>
            <a:normAutofit/>
          </a:bodyPr>
          <a:lstStyle/>
          <a:p>
            <a:r>
              <a:rPr lang="en-US"/>
              <a:t>Questions?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1C2F64-FD76-BF47-8315-9EE7C9B021F7}"/>
              </a:ext>
            </a:extLst>
          </p:cNvPr>
          <p:cNvSpPr txBox="1"/>
          <p:nvPr/>
        </p:nvSpPr>
        <p:spPr>
          <a:xfrm>
            <a:off x="167789" y="2658723"/>
            <a:ext cx="5665451" cy="1785104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endParaRPr lang="en-US" sz="2200" b="1" dirty="0">
              <a:solidFill>
                <a:schemeClr val="bg1"/>
              </a:solidFill>
            </a:endParaRPr>
          </a:p>
          <a:p>
            <a:r>
              <a:rPr lang="en-US" sz="2200" b="1" dirty="0">
                <a:solidFill>
                  <a:schemeClr val="bg1"/>
                </a:solidFill>
              </a:rPr>
              <a:t>Leo </a:t>
            </a:r>
          </a:p>
          <a:p>
            <a:r>
              <a:rPr lang="en-US" sz="2200" b="1" dirty="0">
                <a:solidFill>
                  <a:schemeClr val="bg1"/>
                </a:solidFill>
              </a:rPr>
              <a:t>(661) 395-4361</a:t>
            </a:r>
          </a:p>
          <a:p>
            <a:r>
              <a:rPr lang="en-US" sz="2200" b="1" dirty="0">
                <a:solidFill>
                  <a:schemeClr val="bg1"/>
                </a:solidFill>
              </a:rPr>
              <a:t>gamaliel.ocampo@bakersfieldcollege.edu</a:t>
            </a:r>
          </a:p>
          <a:p>
            <a:endParaRPr lang="en-US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836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EDF2838-61BD-4552-A6C3-E3D6763CF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7876ED4-577B-4724-914E-42A0567A3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A35B073-543D-4B7C-85CE-3F6F3F519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9176" y="0"/>
            <a:ext cx="6092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6C9C24B-A8AA-4E20-9A75-455D96E20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88333"/>
            <a:ext cx="6400800" cy="18570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505B119-A4E9-4F97-9673-6F51C1C35B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162908"/>
            <a:ext cx="6411743" cy="2532185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3231D4-3CFC-494D-94DA-7A50FC376B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489" y="2403231"/>
            <a:ext cx="5983111" cy="2133600"/>
          </a:xfrm>
        </p:spPr>
        <p:txBody>
          <a:bodyPr anchor="ctr">
            <a:normAutofit/>
          </a:bodyPr>
          <a:lstStyle/>
          <a:p>
            <a:pPr algn="ctr"/>
            <a:r>
              <a:rPr lang="en-US" sz="8000" dirty="0">
                <a:solidFill>
                  <a:srgbClr val="FFFFFF"/>
                </a:solidFill>
              </a:rPr>
              <a:t>Thank You!</a:t>
            </a: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DF5FFB9-6D81-4F3A-AF5B-6F9EC3428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3163" y="642795"/>
            <a:ext cx="4812406" cy="5575125"/>
          </a:xfrm>
          <a:prstGeom prst="rect">
            <a:avLst/>
          </a:prstGeom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58C23A-3BB9-4641-AF19-FC4EB38D3C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933" y="1774785"/>
            <a:ext cx="4178419" cy="3301635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750718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Berlin">
  <a:themeElements>
    <a:clrScheme name="Custom 2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C00000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099F5FDE89EA40BA3C2BC51148EF53" ma:contentTypeVersion="13" ma:contentTypeDescription="Create a new document." ma:contentTypeScope="" ma:versionID="6284ce339303f192d8f9c68cbe493b79">
  <xsd:schema xmlns:xsd="http://www.w3.org/2001/XMLSchema" xmlns:xs="http://www.w3.org/2001/XMLSchema" xmlns:p="http://schemas.microsoft.com/office/2006/metadata/properties" xmlns:ns3="0b1fd2ce-be47-40af-a854-d7ff8d310ba5" xmlns:ns4="585d49c8-389c-47bd-832a-51e0da33a897" targetNamespace="http://schemas.microsoft.com/office/2006/metadata/properties" ma:root="true" ma:fieldsID="2234063eb0a1818789c26e8dc770be98" ns3:_="" ns4:_="">
    <xsd:import namespace="0b1fd2ce-be47-40af-a854-d7ff8d310ba5"/>
    <xsd:import namespace="585d49c8-389c-47bd-832a-51e0da33a89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1fd2ce-be47-40af-a854-d7ff8d310b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5d49c8-389c-47bd-832a-51e0da33a89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ED22A3-A80D-49E9-9530-94424C7D89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1fd2ce-be47-40af-a854-d7ff8d310ba5"/>
    <ds:schemaRef ds:uri="585d49c8-389c-47bd-832a-51e0da33a8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91B30C-2CF3-4074-8AD6-CCC366F7FF3E}">
  <ds:schemaRefs>
    <ds:schemaRef ds:uri="http://purl.org/dc/dcmitype/"/>
    <ds:schemaRef ds:uri="http://schemas.microsoft.com/office/2006/documentManagement/types"/>
    <ds:schemaRef ds:uri="http://purl.org/dc/terms/"/>
    <ds:schemaRef ds:uri="585d49c8-389c-47bd-832a-51e0da33a897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0b1fd2ce-be47-40af-a854-d7ff8d310b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375DA67-0BC5-4A03-BA17-98226A287D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{C0891E46-02F5-C940-BF77-62A8E4406788}tf10001057</Template>
  <TotalTime>2012</TotalTime>
  <Words>337</Words>
  <Application>Microsoft Macintosh PowerPoint</Application>
  <PresentationFormat>Widescreen</PresentationFormat>
  <Paragraphs>135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Trebuchet MS</vt:lpstr>
      <vt:lpstr>Berlin</vt:lpstr>
      <vt:lpstr>SPRING 2022 AT A GLANCE</vt:lpstr>
      <vt:lpstr>BC SouthWest: Coming Spring 2022!</vt:lpstr>
      <vt:lpstr>Location</vt:lpstr>
      <vt:lpstr>BC SouthWest: A Transfer Hub</vt:lpstr>
      <vt:lpstr>Public Safety Training Pathway</vt:lpstr>
      <vt:lpstr>Education Pathway</vt:lpstr>
      <vt:lpstr>Education Pathway</vt:lpstr>
      <vt:lpstr>Arts, Communication, &amp; Humanities</vt:lpstr>
      <vt:lpstr>Social &amp; Behavioral Sciences Pathway</vt:lpstr>
      <vt:lpstr>Social &amp; Behavioral Sciences Pathway</vt:lpstr>
      <vt:lpstr>Social &amp; Behavioral Sciences Pathway</vt:lpstr>
      <vt:lpstr>Social &amp; Behavioral Sciences Pathway</vt:lpstr>
      <vt:lpstr>CSU General Education </vt:lpstr>
      <vt:lpstr>BC SouthWest Student Services</vt:lpstr>
      <vt:lpstr>Questions?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 SouthWest Fall 2021 Update</dc:title>
  <dc:creator>Gamaliel Ocampo</dc:creator>
  <cp:lastModifiedBy>Gamaliel Ocampo</cp:lastModifiedBy>
  <cp:revision>24</cp:revision>
  <dcterms:created xsi:type="dcterms:W3CDTF">2021-05-24T19:46:44Z</dcterms:created>
  <dcterms:modified xsi:type="dcterms:W3CDTF">2021-11-30T07:32:45Z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0x010100E3099F5FDE89EA40BA3C2BC51148EF53</vt:lpwstr>
  </property>
</Properties>
</file>