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aleway"/>
      <p:regular r:id="rId12"/>
      <p:bold r:id="rId13"/>
      <p:italic r:id="rId14"/>
      <p:boldItalic r:id="rId15"/>
    </p:embeddedFont>
    <p:embeddedFont>
      <p:font typeface="Source Sans Pr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bold.fntdata"/><Relationship Id="rId12" Type="http://schemas.openxmlformats.org/officeDocument/2006/relationships/font" Target="fonts/Raleway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Italic.fntdata"/><Relationship Id="rId14" Type="http://schemas.openxmlformats.org/officeDocument/2006/relationships/font" Target="fonts/Raleway-italic.fntdata"/><Relationship Id="rId17" Type="http://schemas.openxmlformats.org/officeDocument/2006/relationships/font" Target="fonts/SourceSansPro-bold.fntdata"/><Relationship Id="rId16" Type="http://schemas.openxmlformats.org/officeDocument/2006/relationships/font" Target="fonts/SourceSansPr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SansPro-boldItalic.fntdata"/><Relationship Id="rId6" Type="http://schemas.openxmlformats.org/officeDocument/2006/relationships/slide" Target="slides/slide1.xml"/><Relationship Id="rId18" Type="http://schemas.openxmlformats.org/officeDocument/2006/relationships/font" Target="fonts/SourceSansPr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9bb88f8d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9bb88f8d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9ae3e9e8c6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9ae3e9e8c6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9ae3e9e8c6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9ae3e9e8c6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9ae3e9e8c6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9ae3e9e8c6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9ae3e9e8c6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9ae3e9e8c6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0150" y="2729750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Mapper Update Meeting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0150" y="40576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Examples from ANCA Pathway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Anna Melby and Jessica Wojtysiak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2188" y="253700"/>
            <a:ext cx="2239625" cy="223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555600"/>
            <a:ext cx="78888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the Program Mapper Important?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3575" y="1311300"/>
            <a:ext cx="5890426" cy="294114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2177150"/>
            <a:ext cx="2808000" cy="23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Used by:</a:t>
            </a:r>
            <a:endParaRPr b="1"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 sz="1800">
                <a:solidFill>
                  <a:schemeClr val="dk2"/>
                </a:solidFill>
              </a:rPr>
              <a:t>Students</a:t>
            </a:r>
            <a:endParaRPr b="1"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 sz="1800">
                <a:solidFill>
                  <a:schemeClr val="dk2"/>
                </a:solidFill>
              </a:rPr>
              <a:t>Counseling</a:t>
            </a:r>
            <a:endParaRPr b="1"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b="1" lang="en" sz="1800">
                <a:solidFill>
                  <a:schemeClr val="dk2"/>
                </a:solidFill>
              </a:rPr>
              <a:t>Outreach</a:t>
            </a:r>
            <a:endParaRPr b="1" sz="18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b="1" lang="en" sz="1800">
                <a:solidFill>
                  <a:schemeClr val="dk2"/>
                </a:solidFill>
              </a:rPr>
              <a:t>Early Colleg</a:t>
            </a:r>
            <a:r>
              <a:rPr b="1" lang="en" sz="1700">
                <a:solidFill>
                  <a:schemeClr val="dk2"/>
                </a:solidFill>
              </a:rPr>
              <a:t>e</a:t>
            </a:r>
            <a:endParaRPr b="1" sz="1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Should be Involved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Erica Menchaca - Articulation Officer (Mapper Guru)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Pathway Counselor(s)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Pathway Educational Advisor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Department Chairs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ALL Pathway Faculty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Print all current maps (AST, AS, AA, COA, COC)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Make a list of missing maps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Book a room with technology so the map being worked on can be displayed and updates can be seen in real time</a:t>
            </a:r>
            <a:endParaRPr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to Expect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Pre-prep your faculty at a pathway meeting before your </a:t>
            </a:r>
            <a:r>
              <a:rPr lang="en">
                <a:solidFill>
                  <a:schemeClr val="dk2"/>
                </a:solidFill>
              </a:rPr>
              <a:t>scheduled workday.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Give faculty time to collaborate on changes/updates that need to be made.</a:t>
            </a:r>
            <a:endParaRPr>
              <a:solidFill>
                <a:schemeClr val="dk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This is also a chance to suggest general education classes that may support students in their education path.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Once changes/updates have been noted, faculty will sit with Erica to update the map.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Once all updates to a map have been input and saved, the new map will be viewable.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It can be a long process, stagger start times.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>
                <a:solidFill>
                  <a:schemeClr val="dk2"/>
                </a:solidFill>
              </a:rPr>
              <a:t>For larger pathways, consider multiple days, organized by subject.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Takeaways from Our Experience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Schedule the day by subject and stagger the times so not all faculty is there at once.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	Our meeting was 11am to 3pm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	Culinary Arts first, then Agriculture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Have food available!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2"/>
                </a:solidFill>
              </a:rPr>
              <a:t>Give faculty templates and encourage </a:t>
            </a:r>
            <a:r>
              <a:rPr lang="en">
                <a:solidFill>
                  <a:schemeClr val="dk2"/>
                </a:solidFill>
              </a:rPr>
              <a:t>pre preparation</a:t>
            </a:r>
            <a:r>
              <a:rPr lang="en">
                <a:solidFill>
                  <a:schemeClr val="dk2"/>
                </a:solidFill>
              </a:rPr>
              <a:t> for a quicker day.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CC0000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CC0000"/>
      </a:accent2>
      <a:accent3>
        <a:srgbClr val="666666"/>
      </a:accent3>
      <a:accent4>
        <a:srgbClr val="000000"/>
      </a:accent4>
      <a:accent5>
        <a:srgbClr val="CC0000"/>
      </a:accent5>
      <a:accent6>
        <a:srgbClr val="999999"/>
      </a:accent6>
      <a:hlink>
        <a:srgbClr val="0B5394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