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rvo" panose="02000000000000000000" pitchFamily="2" charset="77"/>
      <p:regular r:id="rId16"/>
      <p:bold r:id="rId17"/>
      <p:italic r:id="rId18"/>
      <p:boldItalic r:id="rId19"/>
    </p:embeddedFont>
    <p:embeddedFont>
      <p:font typeface="Bitter" pitchFamily="2" charset="77"/>
      <p:regular r:id="rId20"/>
      <p:bold r:id="rId21"/>
      <p:italic r:id="rId22"/>
      <p:boldItalic r:id="rId23"/>
    </p:embeddedFont>
    <p:embeddedFont>
      <p:font typeface="Impact" panose="020B0806030902050204" pitchFamily="34" charset="0"/>
      <p:regular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0eC7ou3gwD+GlcZsoACyoHVA/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139" d="100"/>
          <a:sy n="139" d="100"/>
        </p:scale>
        <p:origin x="8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d5b82aac3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2d5b82aac3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67f014565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67f01456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4e4216b0c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14e4216b0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14e4216b0c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14e4216b0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d5b82aac3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12d5b82aa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d5b82aac3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12d5b82aac3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d5b82aac3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2d5b82aac3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b67f014565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67f01456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b67f014565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b67f0145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67f014565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67f0145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b67f01456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b67f01456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e29411fe8_0_2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2e29411fe8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background only">
  <p:cSld name="BLANK_1">
    <p:spTree>
      <p:nvGrpSpPr>
        <p:cNvPr id="1" name="Shape 9"/>
        <p:cNvGrpSpPr/>
        <p:nvPr/>
      </p:nvGrpSpPr>
      <p:grpSpPr>
        <a:xfrm>
          <a:off x="0" y="0"/>
          <a:ext cx="0" cy="0"/>
          <a:chOff x="0" y="0"/>
          <a:chExt cx="0" cy="0"/>
        </a:xfrm>
      </p:grpSpPr>
      <p:sp>
        <p:nvSpPr>
          <p:cNvPr id="10" name="Google Shape;10;p82"/>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horizontal divider" type="blank">
  <p:cSld name="BLANK">
    <p:spTree>
      <p:nvGrpSpPr>
        <p:cNvPr id="1" name="Shape 65"/>
        <p:cNvGrpSpPr/>
        <p:nvPr/>
      </p:nvGrpSpPr>
      <p:grpSpPr>
        <a:xfrm>
          <a:off x="0" y="0"/>
          <a:ext cx="0" cy="0"/>
          <a:chOff x="0" y="0"/>
          <a:chExt cx="0" cy="0"/>
        </a:xfrm>
      </p:grpSpPr>
      <p:sp>
        <p:nvSpPr>
          <p:cNvPr id="66" name="Google Shape;66;p91"/>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7" name="Google Shape;67;p91"/>
          <p:cNvCxnSpPr/>
          <p:nvPr/>
        </p:nvCxnSpPr>
        <p:spPr>
          <a:xfrm>
            <a:off x="1333200" y="530112"/>
            <a:ext cx="0" cy="802800"/>
          </a:xfrm>
          <a:prstGeom prst="straightConnector1">
            <a:avLst/>
          </a:prstGeom>
          <a:noFill/>
          <a:ln w="9525" cap="flat" cmpd="sng">
            <a:solidFill>
              <a:srgbClr val="D9D9D9"/>
            </a:solidFill>
            <a:prstDash val="solid"/>
            <a:round/>
            <a:headEnd type="none" w="sm" len="sm"/>
            <a:tailEnd type="none" w="sm" len="sm"/>
          </a:ln>
        </p:spPr>
      </p:cxnSp>
      <p:cxnSp>
        <p:nvCxnSpPr>
          <p:cNvPr id="68" name="Google Shape;68;p91"/>
          <p:cNvCxnSpPr/>
          <p:nvPr/>
        </p:nvCxnSpPr>
        <p:spPr>
          <a:xfrm>
            <a:off x="542850" y="1326975"/>
            <a:ext cx="8058300" cy="0"/>
          </a:xfrm>
          <a:prstGeom prst="straightConnector1">
            <a:avLst/>
          </a:prstGeom>
          <a:noFill/>
          <a:ln w="9525" cap="flat" cmpd="sng">
            <a:solidFill>
              <a:srgbClr val="D9D9D9"/>
            </a:solidFill>
            <a:prstDash val="solid"/>
            <a:round/>
            <a:headEnd type="none" w="sm" len="sm"/>
            <a:tailEnd type="none" w="sm" len="sm"/>
          </a:ln>
        </p:spPr>
      </p:cxnSp>
      <p:sp>
        <p:nvSpPr>
          <p:cNvPr id="69" name="Google Shape;69;p91"/>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vertical divider">
  <p:cSld name="BLANK_2">
    <p:spTree>
      <p:nvGrpSpPr>
        <p:cNvPr id="1" name="Shape 70"/>
        <p:cNvGrpSpPr/>
        <p:nvPr/>
      </p:nvGrpSpPr>
      <p:grpSpPr>
        <a:xfrm>
          <a:off x="0" y="0"/>
          <a:ext cx="0" cy="0"/>
          <a:chOff x="0" y="0"/>
          <a:chExt cx="0" cy="0"/>
        </a:xfrm>
      </p:grpSpPr>
      <p:sp>
        <p:nvSpPr>
          <p:cNvPr id="71" name="Google Shape;71;p92"/>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 name="Google Shape;72;p92"/>
          <p:cNvCxnSpPr/>
          <p:nvPr/>
        </p:nvCxnSpPr>
        <p:spPr>
          <a:xfrm>
            <a:off x="1333200" y="530112"/>
            <a:ext cx="0" cy="4078200"/>
          </a:xfrm>
          <a:prstGeom prst="straightConnector1">
            <a:avLst/>
          </a:prstGeom>
          <a:noFill/>
          <a:ln w="9525" cap="flat" cmpd="sng">
            <a:solidFill>
              <a:srgbClr val="D9D9D9"/>
            </a:solidFill>
            <a:prstDash val="solid"/>
            <a:round/>
            <a:headEnd type="none" w="sm" len="sm"/>
            <a:tailEnd type="none" w="sm" len="sm"/>
          </a:ln>
        </p:spPr>
      </p:cxnSp>
      <p:cxnSp>
        <p:nvCxnSpPr>
          <p:cNvPr id="73" name="Google Shape;73;p92"/>
          <p:cNvCxnSpPr/>
          <p:nvPr/>
        </p:nvCxnSpPr>
        <p:spPr>
          <a:xfrm>
            <a:off x="542850" y="1326975"/>
            <a:ext cx="796200" cy="0"/>
          </a:xfrm>
          <a:prstGeom prst="straightConnector1">
            <a:avLst/>
          </a:prstGeom>
          <a:noFill/>
          <a:ln w="9525" cap="flat" cmpd="sng">
            <a:solidFill>
              <a:srgbClr val="D9D9D9"/>
            </a:solidFill>
            <a:prstDash val="solid"/>
            <a:round/>
            <a:headEnd type="none" w="sm" len="sm"/>
            <a:tailEnd type="none" w="sm" len="sm"/>
          </a:ln>
        </p:spPr>
      </p:cxnSp>
      <p:sp>
        <p:nvSpPr>
          <p:cNvPr id="74" name="Google Shape;74;p92"/>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_2_1">
    <p:spTree>
      <p:nvGrpSpPr>
        <p:cNvPr id="1" name="Shape 75"/>
        <p:cNvGrpSpPr/>
        <p:nvPr/>
      </p:nvGrpSpPr>
      <p:grpSpPr>
        <a:xfrm>
          <a:off x="0" y="0"/>
          <a:ext cx="0" cy="0"/>
          <a:chOff x="0" y="0"/>
          <a:chExt cx="0" cy="0"/>
        </a:xfrm>
      </p:grpSpPr>
      <p:sp>
        <p:nvSpPr>
          <p:cNvPr id="76" name="Google Shape;76;p93"/>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93"/>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
        <p:cNvGrpSpPr/>
        <p:nvPr/>
      </p:nvGrpSpPr>
      <p:grpSpPr>
        <a:xfrm>
          <a:off x="0" y="0"/>
          <a:ext cx="0" cy="0"/>
          <a:chOff x="0" y="0"/>
          <a:chExt cx="0" cy="0"/>
        </a:xfrm>
      </p:grpSpPr>
      <p:sp>
        <p:nvSpPr>
          <p:cNvPr id="12" name="Google Shape;12;p86"/>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 name="Google Shape;13;p86"/>
          <p:cNvCxnSpPr/>
          <p:nvPr/>
        </p:nvCxnSpPr>
        <p:spPr>
          <a:xfrm>
            <a:off x="1333200" y="530112"/>
            <a:ext cx="0" cy="802800"/>
          </a:xfrm>
          <a:prstGeom prst="straightConnector1">
            <a:avLst/>
          </a:prstGeom>
          <a:noFill/>
          <a:ln w="9525" cap="flat" cmpd="sng">
            <a:solidFill>
              <a:srgbClr val="D9D9D9"/>
            </a:solidFill>
            <a:prstDash val="solid"/>
            <a:round/>
            <a:headEnd type="none" w="sm" len="sm"/>
            <a:tailEnd type="none" w="sm" len="sm"/>
          </a:ln>
        </p:spPr>
      </p:cxnSp>
      <p:cxnSp>
        <p:nvCxnSpPr>
          <p:cNvPr id="14" name="Google Shape;14;p86"/>
          <p:cNvCxnSpPr/>
          <p:nvPr/>
        </p:nvCxnSpPr>
        <p:spPr>
          <a:xfrm>
            <a:off x="542850" y="1326975"/>
            <a:ext cx="8058300" cy="0"/>
          </a:xfrm>
          <a:prstGeom prst="straightConnector1">
            <a:avLst/>
          </a:prstGeom>
          <a:noFill/>
          <a:ln w="9525" cap="flat" cmpd="sng">
            <a:solidFill>
              <a:srgbClr val="D9D9D9"/>
            </a:solidFill>
            <a:prstDash val="solid"/>
            <a:round/>
            <a:headEnd type="none" w="sm" len="sm"/>
            <a:tailEnd type="none" w="sm" len="sm"/>
          </a:ln>
        </p:spPr>
      </p:cxnSp>
      <p:sp>
        <p:nvSpPr>
          <p:cNvPr id="15" name="Google Shape;15;p86"/>
          <p:cNvSpPr txBox="1">
            <a:spLocks noGrp="1"/>
          </p:cNvSpPr>
          <p:nvPr>
            <p:ph type="title"/>
          </p:nvPr>
        </p:nvSpPr>
        <p:spPr>
          <a:xfrm>
            <a:off x="1379650" y="530100"/>
            <a:ext cx="6725400" cy="79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6" name="Google Shape;16;p86"/>
          <p:cNvSpPr txBox="1">
            <a:spLocks noGrp="1"/>
          </p:cNvSpPr>
          <p:nvPr>
            <p:ph type="body" idx="1"/>
          </p:nvPr>
        </p:nvSpPr>
        <p:spPr>
          <a:xfrm>
            <a:off x="1379650" y="1502274"/>
            <a:ext cx="6725400" cy="2804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7" name="Google Shape;17;p86"/>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8"/>
        <p:cNvGrpSpPr/>
        <p:nvPr/>
      </p:nvGrpSpPr>
      <p:grpSpPr>
        <a:xfrm>
          <a:off x="0" y="0"/>
          <a:ext cx="0" cy="0"/>
          <a:chOff x="0" y="0"/>
          <a:chExt cx="0" cy="0"/>
        </a:xfrm>
      </p:grpSpPr>
      <p:sp>
        <p:nvSpPr>
          <p:cNvPr id="19" name="Google Shape;19;p83"/>
          <p:cNvSpPr/>
          <p:nvPr/>
        </p:nvSpPr>
        <p:spPr>
          <a:xfrm>
            <a:off x="2222700" y="1156500"/>
            <a:ext cx="4704600" cy="28305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83"/>
          <p:cNvSpPr txBox="1">
            <a:spLocks noGrp="1"/>
          </p:cNvSpPr>
          <p:nvPr>
            <p:ph type="ctrTitle"/>
          </p:nvPr>
        </p:nvSpPr>
        <p:spPr>
          <a:xfrm>
            <a:off x="2436950" y="1860375"/>
            <a:ext cx="4270200" cy="172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434343"/>
              </a:buClr>
              <a:buSzPts val="3600"/>
              <a:buNone/>
              <a:defRPr sz="3600">
                <a:solidFill>
                  <a:srgbClr val="434343"/>
                </a:solidFill>
              </a:defRPr>
            </a:lvl1pPr>
            <a:lvl2pPr lvl="1" algn="ctr">
              <a:lnSpc>
                <a:spcPct val="100000"/>
              </a:lnSpc>
              <a:spcBef>
                <a:spcPts val="0"/>
              </a:spcBef>
              <a:spcAft>
                <a:spcPts val="0"/>
              </a:spcAft>
              <a:buClr>
                <a:srgbClr val="434343"/>
              </a:buClr>
              <a:buSzPts val="3600"/>
              <a:buNone/>
              <a:defRPr sz="3600">
                <a:solidFill>
                  <a:srgbClr val="434343"/>
                </a:solidFill>
              </a:defRPr>
            </a:lvl2pPr>
            <a:lvl3pPr lvl="2" algn="ctr">
              <a:lnSpc>
                <a:spcPct val="100000"/>
              </a:lnSpc>
              <a:spcBef>
                <a:spcPts val="0"/>
              </a:spcBef>
              <a:spcAft>
                <a:spcPts val="0"/>
              </a:spcAft>
              <a:buClr>
                <a:srgbClr val="434343"/>
              </a:buClr>
              <a:buSzPts val="3600"/>
              <a:buNone/>
              <a:defRPr sz="3600">
                <a:solidFill>
                  <a:srgbClr val="434343"/>
                </a:solidFill>
              </a:defRPr>
            </a:lvl3pPr>
            <a:lvl4pPr lvl="3" algn="ctr">
              <a:lnSpc>
                <a:spcPct val="100000"/>
              </a:lnSpc>
              <a:spcBef>
                <a:spcPts val="0"/>
              </a:spcBef>
              <a:spcAft>
                <a:spcPts val="0"/>
              </a:spcAft>
              <a:buClr>
                <a:srgbClr val="434343"/>
              </a:buClr>
              <a:buSzPts val="3600"/>
              <a:buNone/>
              <a:defRPr sz="3600">
                <a:solidFill>
                  <a:srgbClr val="434343"/>
                </a:solidFill>
              </a:defRPr>
            </a:lvl4pPr>
            <a:lvl5pPr lvl="4" algn="ctr">
              <a:lnSpc>
                <a:spcPct val="100000"/>
              </a:lnSpc>
              <a:spcBef>
                <a:spcPts val="0"/>
              </a:spcBef>
              <a:spcAft>
                <a:spcPts val="0"/>
              </a:spcAft>
              <a:buClr>
                <a:srgbClr val="434343"/>
              </a:buClr>
              <a:buSzPts val="3600"/>
              <a:buNone/>
              <a:defRPr sz="3600">
                <a:solidFill>
                  <a:srgbClr val="434343"/>
                </a:solidFill>
              </a:defRPr>
            </a:lvl5pPr>
            <a:lvl6pPr lvl="5" algn="ctr">
              <a:lnSpc>
                <a:spcPct val="100000"/>
              </a:lnSpc>
              <a:spcBef>
                <a:spcPts val="0"/>
              </a:spcBef>
              <a:spcAft>
                <a:spcPts val="0"/>
              </a:spcAft>
              <a:buClr>
                <a:srgbClr val="434343"/>
              </a:buClr>
              <a:buSzPts val="3600"/>
              <a:buNone/>
              <a:defRPr sz="3600">
                <a:solidFill>
                  <a:srgbClr val="434343"/>
                </a:solidFill>
              </a:defRPr>
            </a:lvl6pPr>
            <a:lvl7pPr lvl="6" algn="ctr">
              <a:lnSpc>
                <a:spcPct val="100000"/>
              </a:lnSpc>
              <a:spcBef>
                <a:spcPts val="0"/>
              </a:spcBef>
              <a:spcAft>
                <a:spcPts val="0"/>
              </a:spcAft>
              <a:buClr>
                <a:srgbClr val="434343"/>
              </a:buClr>
              <a:buSzPts val="3600"/>
              <a:buNone/>
              <a:defRPr sz="3600">
                <a:solidFill>
                  <a:srgbClr val="434343"/>
                </a:solidFill>
              </a:defRPr>
            </a:lvl7pPr>
            <a:lvl8pPr lvl="7" algn="ctr">
              <a:lnSpc>
                <a:spcPct val="100000"/>
              </a:lnSpc>
              <a:spcBef>
                <a:spcPts val="0"/>
              </a:spcBef>
              <a:spcAft>
                <a:spcPts val="0"/>
              </a:spcAft>
              <a:buClr>
                <a:srgbClr val="434343"/>
              </a:buClr>
              <a:buSzPts val="3600"/>
              <a:buNone/>
              <a:defRPr sz="3600">
                <a:solidFill>
                  <a:srgbClr val="434343"/>
                </a:solidFill>
              </a:defRPr>
            </a:lvl8pPr>
            <a:lvl9pPr lvl="8" algn="ctr">
              <a:lnSpc>
                <a:spcPct val="100000"/>
              </a:lnSpc>
              <a:spcBef>
                <a:spcPts val="0"/>
              </a:spcBef>
              <a:spcAft>
                <a:spcPts val="0"/>
              </a:spcAft>
              <a:buClr>
                <a:srgbClr val="434343"/>
              </a:buClr>
              <a:buSzPts val="3600"/>
              <a:buNone/>
              <a:defRPr sz="3600">
                <a:solidFill>
                  <a:srgbClr val="434343"/>
                </a:solidFill>
              </a:defRPr>
            </a:lvl9pPr>
          </a:lstStyle>
          <a:p>
            <a:endParaRPr/>
          </a:p>
        </p:txBody>
      </p:sp>
      <p:cxnSp>
        <p:nvCxnSpPr>
          <p:cNvPr id="21" name="Google Shape;21;p83"/>
          <p:cNvCxnSpPr/>
          <p:nvPr/>
        </p:nvCxnSpPr>
        <p:spPr>
          <a:xfrm>
            <a:off x="2222700" y="1860375"/>
            <a:ext cx="4698600" cy="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84"/>
          <p:cNvSpPr/>
          <p:nvPr/>
        </p:nvSpPr>
        <p:spPr>
          <a:xfrm>
            <a:off x="1007250" y="1990425"/>
            <a:ext cx="7129500" cy="11598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84"/>
          <p:cNvSpPr txBox="1">
            <a:spLocks noGrp="1"/>
          </p:cNvSpPr>
          <p:nvPr>
            <p:ph type="ctrTitle"/>
          </p:nvPr>
        </p:nvSpPr>
        <p:spPr>
          <a:xfrm>
            <a:off x="2503150" y="1991850"/>
            <a:ext cx="5633400" cy="115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800"/>
              <a:buNone/>
              <a:defRPr sz="1800" b="0">
                <a:solidFill>
                  <a:srgbClr val="434343"/>
                </a:solidFill>
              </a:defRPr>
            </a:lvl1pPr>
            <a:lvl2pPr lvl="1" algn="l">
              <a:lnSpc>
                <a:spcPct val="100000"/>
              </a:lnSpc>
              <a:spcBef>
                <a:spcPts val="0"/>
              </a:spcBef>
              <a:spcAft>
                <a:spcPts val="0"/>
              </a:spcAft>
              <a:buClr>
                <a:srgbClr val="434343"/>
              </a:buClr>
              <a:buSzPts val="1800"/>
              <a:buNone/>
              <a:defRPr sz="1800" b="0">
                <a:solidFill>
                  <a:srgbClr val="434343"/>
                </a:solidFill>
              </a:defRPr>
            </a:lvl2pPr>
            <a:lvl3pPr lvl="2" algn="l">
              <a:lnSpc>
                <a:spcPct val="100000"/>
              </a:lnSpc>
              <a:spcBef>
                <a:spcPts val="0"/>
              </a:spcBef>
              <a:spcAft>
                <a:spcPts val="0"/>
              </a:spcAft>
              <a:buClr>
                <a:srgbClr val="434343"/>
              </a:buClr>
              <a:buSzPts val="1800"/>
              <a:buNone/>
              <a:defRPr sz="1800" b="0">
                <a:solidFill>
                  <a:srgbClr val="434343"/>
                </a:solidFill>
              </a:defRPr>
            </a:lvl3pPr>
            <a:lvl4pPr lvl="3" algn="l">
              <a:lnSpc>
                <a:spcPct val="100000"/>
              </a:lnSpc>
              <a:spcBef>
                <a:spcPts val="0"/>
              </a:spcBef>
              <a:spcAft>
                <a:spcPts val="0"/>
              </a:spcAft>
              <a:buClr>
                <a:srgbClr val="434343"/>
              </a:buClr>
              <a:buSzPts val="1800"/>
              <a:buNone/>
              <a:defRPr sz="1800" b="0">
                <a:solidFill>
                  <a:srgbClr val="434343"/>
                </a:solidFill>
              </a:defRPr>
            </a:lvl4pPr>
            <a:lvl5pPr lvl="4" algn="l">
              <a:lnSpc>
                <a:spcPct val="100000"/>
              </a:lnSpc>
              <a:spcBef>
                <a:spcPts val="0"/>
              </a:spcBef>
              <a:spcAft>
                <a:spcPts val="0"/>
              </a:spcAft>
              <a:buClr>
                <a:srgbClr val="434343"/>
              </a:buClr>
              <a:buSzPts val="1800"/>
              <a:buNone/>
              <a:defRPr sz="1800" b="0">
                <a:solidFill>
                  <a:srgbClr val="434343"/>
                </a:solidFill>
              </a:defRPr>
            </a:lvl5pPr>
            <a:lvl6pPr lvl="5" algn="l">
              <a:lnSpc>
                <a:spcPct val="100000"/>
              </a:lnSpc>
              <a:spcBef>
                <a:spcPts val="0"/>
              </a:spcBef>
              <a:spcAft>
                <a:spcPts val="0"/>
              </a:spcAft>
              <a:buClr>
                <a:srgbClr val="434343"/>
              </a:buClr>
              <a:buSzPts val="1800"/>
              <a:buNone/>
              <a:defRPr sz="1800" b="0">
                <a:solidFill>
                  <a:srgbClr val="434343"/>
                </a:solidFill>
              </a:defRPr>
            </a:lvl6pPr>
            <a:lvl7pPr lvl="6" algn="l">
              <a:lnSpc>
                <a:spcPct val="100000"/>
              </a:lnSpc>
              <a:spcBef>
                <a:spcPts val="0"/>
              </a:spcBef>
              <a:spcAft>
                <a:spcPts val="0"/>
              </a:spcAft>
              <a:buClr>
                <a:srgbClr val="434343"/>
              </a:buClr>
              <a:buSzPts val="1800"/>
              <a:buNone/>
              <a:defRPr sz="1800" b="0">
                <a:solidFill>
                  <a:srgbClr val="434343"/>
                </a:solidFill>
              </a:defRPr>
            </a:lvl7pPr>
            <a:lvl8pPr lvl="7" algn="l">
              <a:lnSpc>
                <a:spcPct val="100000"/>
              </a:lnSpc>
              <a:spcBef>
                <a:spcPts val="0"/>
              </a:spcBef>
              <a:spcAft>
                <a:spcPts val="0"/>
              </a:spcAft>
              <a:buClr>
                <a:srgbClr val="434343"/>
              </a:buClr>
              <a:buSzPts val="1800"/>
              <a:buNone/>
              <a:defRPr sz="1800" b="0">
                <a:solidFill>
                  <a:srgbClr val="434343"/>
                </a:solidFill>
              </a:defRPr>
            </a:lvl8pPr>
            <a:lvl9pPr lvl="8" algn="l">
              <a:lnSpc>
                <a:spcPct val="100000"/>
              </a:lnSpc>
              <a:spcBef>
                <a:spcPts val="0"/>
              </a:spcBef>
              <a:spcAft>
                <a:spcPts val="0"/>
              </a:spcAft>
              <a:buClr>
                <a:srgbClr val="434343"/>
              </a:buClr>
              <a:buSzPts val="1800"/>
              <a:buNone/>
              <a:defRPr sz="1800" b="0">
                <a:solidFill>
                  <a:srgbClr val="434343"/>
                </a:solidFill>
              </a:defRPr>
            </a:lvl9pPr>
          </a:lstStyle>
          <a:p>
            <a:endParaRPr/>
          </a:p>
        </p:txBody>
      </p:sp>
      <p:sp>
        <p:nvSpPr>
          <p:cNvPr id="25" name="Google Shape;25;p84"/>
          <p:cNvSpPr txBox="1">
            <a:spLocks noGrp="1"/>
          </p:cNvSpPr>
          <p:nvPr>
            <p:ph type="subTitle" idx="1"/>
          </p:nvPr>
        </p:nvSpPr>
        <p:spPr>
          <a:xfrm>
            <a:off x="1007250" y="1990423"/>
            <a:ext cx="11640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1pPr>
            <a:lvl2pPr lvl="1"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2pPr>
            <a:lvl3pPr lvl="2"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3pPr>
            <a:lvl4pPr lvl="3"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4pPr>
            <a:lvl5pPr lvl="4"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5pPr>
            <a:lvl6pPr lvl="5"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6pPr>
            <a:lvl7pPr lvl="6"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7pPr>
            <a:lvl8pPr lvl="7"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8pPr>
            <a:lvl9pPr lvl="8" algn="ctr">
              <a:lnSpc>
                <a:spcPct val="100000"/>
              </a:lnSpc>
              <a:spcBef>
                <a:spcPts val="0"/>
              </a:spcBef>
              <a:spcAft>
                <a:spcPts val="0"/>
              </a:spcAft>
              <a:buClr>
                <a:srgbClr val="CCCCCC"/>
              </a:buClr>
              <a:buSzPts val="2000"/>
              <a:buFont typeface="Arvo"/>
              <a:buNone/>
              <a:defRPr sz="2000" b="1">
                <a:solidFill>
                  <a:srgbClr val="CCCCCC"/>
                </a:solidFill>
                <a:latin typeface="Arvo"/>
                <a:ea typeface="Arvo"/>
                <a:cs typeface="Arvo"/>
                <a:sym typeface="Arvo"/>
              </a:defRPr>
            </a:lvl9pPr>
          </a:lstStyle>
          <a:p>
            <a:endParaRPr/>
          </a:p>
        </p:txBody>
      </p:sp>
      <p:cxnSp>
        <p:nvCxnSpPr>
          <p:cNvPr id="26" name="Google Shape;26;p84"/>
          <p:cNvCxnSpPr/>
          <p:nvPr/>
        </p:nvCxnSpPr>
        <p:spPr>
          <a:xfrm>
            <a:off x="2171400" y="1990437"/>
            <a:ext cx="0" cy="1158000"/>
          </a:xfrm>
          <a:prstGeom prst="straightConnector1">
            <a:avLst/>
          </a:prstGeom>
          <a:noFill/>
          <a:ln w="9525" cap="flat" cmpd="sng">
            <a:solidFill>
              <a:srgbClr val="D9D9D9"/>
            </a:solidFill>
            <a:prstDash val="solid"/>
            <a:round/>
            <a:headEnd type="none" w="sm" len="sm"/>
            <a:tailEnd type="none" w="sm" len="sm"/>
          </a:ln>
        </p:spPr>
      </p:cxnSp>
      <p:sp>
        <p:nvSpPr>
          <p:cNvPr id="27" name="Google Shape;27;p84"/>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8"/>
        <p:cNvGrpSpPr/>
        <p:nvPr/>
      </p:nvGrpSpPr>
      <p:grpSpPr>
        <a:xfrm>
          <a:off x="0" y="0"/>
          <a:ext cx="0" cy="0"/>
          <a:chOff x="0" y="0"/>
          <a:chExt cx="0" cy="0"/>
        </a:xfrm>
      </p:grpSpPr>
      <p:sp>
        <p:nvSpPr>
          <p:cNvPr id="29" name="Google Shape;29;p85"/>
          <p:cNvSpPr/>
          <p:nvPr/>
        </p:nvSpPr>
        <p:spPr>
          <a:xfrm>
            <a:off x="972925" y="928875"/>
            <a:ext cx="7209600" cy="32859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5"/>
          <p:cNvSpPr txBox="1"/>
          <p:nvPr/>
        </p:nvSpPr>
        <p:spPr>
          <a:xfrm>
            <a:off x="2732350" y="940950"/>
            <a:ext cx="3672300" cy="6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0" i="0" u="none" strike="noStrike" cap="none">
                <a:solidFill>
                  <a:srgbClr val="D9D9D9"/>
                </a:solidFill>
                <a:latin typeface="Impact"/>
                <a:ea typeface="Impact"/>
                <a:cs typeface="Impact"/>
                <a:sym typeface="Impact"/>
              </a:rPr>
              <a:t>“</a:t>
            </a:r>
            <a:endParaRPr sz="6000" b="0" i="0" u="none" strike="noStrike" cap="none">
              <a:solidFill>
                <a:srgbClr val="D9D9D9"/>
              </a:solidFill>
              <a:latin typeface="Impact"/>
              <a:ea typeface="Impact"/>
              <a:cs typeface="Impact"/>
              <a:sym typeface="Impact"/>
            </a:endParaRPr>
          </a:p>
        </p:txBody>
      </p:sp>
      <p:cxnSp>
        <p:nvCxnSpPr>
          <p:cNvPr id="31" name="Google Shape;31;p85"/>
          <p:cNvCxnSpPr/>
          <p:nvPr/>
        </p:nvCxnSpPr>
        <p:spPr>
          <a:xfrm>
            <a:off x="972920" y="1631775"/>
            <a:ext cx="7209600" cy="0"/>
          </a:xfrm>
          <a:prstGeom prst="straightConnector1">
            <a:avLst/>
          </a:prstGeom>
          <a:noFill/>
          <a:ln w="9525" cap="flat" cmpd="sng">
            <a:solidFill>
              <a:srgbClr val="D9D9D9"/>
            </a:solidFill>
            <a:prstDash val="solid"/>
            <a:round/>
            <a:headEnd type="none" w="sm" len="sm"/>
            <a:tailEnd type="none" w="sm" len="sm"/>
          </a:ln>
        </p:spPr>
      </p:cxnSp>
      <p:sp>
        <p:nvSpPr>
          <p:cNvPr id="32" name="Google Shape;32;p85"/>
          <p:cNvSpPr txBox="1">
            <a:spLocks noGrp="1"/>
          </p:cNvSpPr>
          <p:nvPr>
            <p:ph type="body" idx="1"/>
          </p:nvPr>
        </p:nvSpPr>
        <p:spPr>
          <a:xfrm>
            <a:off x="1918075" y="1719025"/>
            <a:ext cx="5307900" cy="2171400"/>
          </a:xfrm>
          <a:prstGeom prst="rect">
            <a:avLst/>
          </a:prstGeom>
          <a:noFill/>
          <a:ln>
            <a:noFill/>
          </a:ln>
        </p:spPr>
        <p:txBody>
          <a:bodyPr spcFirstLastPara="1" wrap="square" lIns="91425" tIns="91425" rIns="91425" bIns="91425" anchor="ctr" anchorCtr="0">
            <a:noAutofit/>
          </a:bodyPr>
          <a:lstStyle>
            <a:lvl1pPr marL="457200" lvl="0" indent="-355600" algn="ctr">
              <a:lnSpc>
                <a:spcPct val="100000"/>
              </a:lnSpc>
              <a:spcBef>
                <a:spcPts val="600"/>
              </a:spcBef>
              <a:spcAft>
                <a:spcPts val="0"/>
              </a:spcAft>
              <a:buSzPts val="2000"/>
              <a:buChar char="■"/>
              <a:defRPr sz="2000" i="1"/>
            </a:lvl1pPr>
            <a:lvl2pPr marL="914400" lvl="1" indent="-355600" algn="ctr">
              <a:lnSpc>
                <a:spcPct val="100000"/>
              </a:lnSpc>
              <a:spcBef>
                <a:spcPts val="0"/>
              </a:spcBef>
              <a:spcAft>
                <a:spcPts val="0"/>
              </a:spcAft>
              <a:buSzPts val="2000"/>
              <a:buChar char="■"/>
              <a:defRPr sz="2000" i="1"/>
            </a:lvl2pPr>
            <a:lvl3pPr marL="1371600" lvl="2" indent="-355600" algn="ctr">
              <a:lnSpc>
                <a:spcPct val="100000"/>
              </a:lnSpc>
              <a:spcBef>
                <a:spcPts val="0"/>
              </a:spcBef>
              <a:spcAft>
                <a:spcPts val="0"/>
              </a:spcAft>
              <a:buSzPts val="2000"/>
              <a:buChar char="■"/>
              <a:defRPr sz="2000" i="1"/>
            </a:lvl3pPr>
            <a:lvl4pPr marL="1828800" lvl="3" indent="-355600" algn="ctr">
              <a:lnSpc>
                <a:spcPct val="100000"/>
              </a:lnSpc>
              <a:spcBef>
                <a:spcPts val="0"/>
              </a:spcBef>
              <a:spcAft>
                <a:spcPts val="0"/>
              </a:spcAft>
              <a:buSzPts val="2000"/>
              <a:buChar char="■"/>
              <a:defRPr sz="2000" i="1"/>
            </a:lvl4pPr>
            <a:lvl5pPr marL="2286000" lvl="4" indent="-355600" algn="ctr">
              <a:lnSpc>
                <a:spcPct val="100000"/>
              </a:lnSpc>
              <a:spcBef>
                <a:spcPts val="0"/>
              </a:spcBef>
              <a:spcAft>
                <a:spcPts val="0"/>
              </a:spcAft>
              <a:buSzPts val="2000"/>
              <a:buChar char="○"/>
              <a:defRPr sz="2000" i="1"/>
            </a:lvl5pPr>
            <a:lvl6pPr marL="2743200" lvl="5" indent="-355600" algn="ctr">
              <a:lnSpc>
                <a:spcPct val="100000"/>
              </a:lnSpc>
              <a:spcBef>
                <a:spcPts val="0"/>
              </a:spcBef>
              <a:spcAft>
                <a:spcPts val="0"/>
              </a:spcAft>
              <a:buSzPts val="2000"/>
              <a:buChar char="■"/>
              <a:defRPr sz="2000" i="1"/>
            </a:lvl6pPr>
            <a:lvl7pPr marL="3200400" lvl="6" indent="-355600" algn="ctr">
              <a:lnSpc>
                <a:spcPct val="100000"/>
              </a:lnSpc>
              <a:spcBef>
                <a:spcPts val="0"/>
              </a:spcBef>
              <a:spcAft>
                <a:spcPts val="0"/>
              </a:spcAft>
              <a:buSzPts val="2000"/>
              <a:buChar char="●"/>
              <a:defRPr sz="2000" i="1"/>
            </a:lvl7pPr>
            <a:lvl8pPr marL="3657600" lvl="7" indent="-355600" algn="ctr">
              <a:lnSpc>
                <a:spcPct val="100000"/>
              </a:lnSpc>
              <a:spcBef>
                <a:spcPts val="0"/>
              </a:spcBef>
              <a:spcAft>
                <a:spcPts val="0"/>
              </a:spcAft>
              <a:buSzPts val="2000"/>
              <a:buChar char="○"/>
              <a:defRPr sz="2000" i="1"/>
            </a:lvl8pPr>
            <a:lvl9pPr marL="4114800" lvl="8" indent="-355600" algn="ctr">
              <a:lnSpc>
                <a:spcPct val="100000"/>
              </a:lnSpc>
              <a:spcBef>
                <a:spcPts val="0"/>
              </a:spcBef>
              <a:spcAft>
                <a:spcPts val="0"/>
              </a:spcAft>
              <a:buSzPts val="2000"/>
              <a:buChar char="■"/>
              <a:defRPr sz="2000" i="1"/>
            </a:lvl9pPr>
          </a:lstStyle>
          <a:p>
            <a:endParaRPr/>
          </a:p>
        </p:txBody>
      </p:sp>
      <p:grpSp>
        <p:nvGrpSpPr>
          <p:cNvPr id="33" name="Google Shape;33;p85"/>
          <p:cNvGrpSpPr/>
          <p:nvPr/>
        </p:nvGrpSpPr>
        <p:grpSpPr>
          <a:xfrm>
            <a:off x="4226084" y="928887"/>
            <a:ext cx="691832" cy="699600"/>
            <a:chOff x="4220518" y="928887"/>
            <a:chExt cx="691832" cy="699600"/>
          </a:xfrm>
        </p:grpSpPr>
        <p:cxnSp>
          <p:nvCxnSpPr>
            <p:cNvPr id="34" name="Google Shape;34;p85"/>
            <p:cNvCxnSpPr/>
            <p:nvPr/>
          </p:nvCxnSpPr>
          <p:spPr>
            <a:xfrm>
              <a:off x="4220518" y="928887"/>
              <a:ext cx="0" cy="699600"/>
            </a:xfrm>
            <a:prstGeom prst="straightConnector1">
              <a:avLst/>
            </a:prstGeom>
            <a:noFill/>
            <a:ln w="9525" cap="flat" cmpd="sng">
              <a:solidFill>
                <a:srgbClr val="D9D9D9"/>
              </a:solidFill>
              <a:prstDash val="solid"/>
              <a:round/>
              <a:headEnd type="none" w="sm" len="sm"/>
              <a:tailEnd type="none" w="sm" len="sm"/>
            </a:ln>
          </p:spPr>
        </p:cxnSp>
        <p:cxnSp>
          <p:nvCxnSpPr>
            <p:cNvPr id="35" name="Google Shape;35;p85"/>
            <p:cNvCxnSpPr/>
            <p:nvPr/>
          </p:nvCxnSpPr>
          <p:spPr>
            <a:xfrm>
              <a:off x="4912350" y="928887"/>
              <a:ext cx="0" cy="699600"/>
            </a:xfrm>
            <a:prstGeom prst="straightConnector1">
              <a:avLst/>
            </a:prstGeom>
            <a:noFill/>
            <a:ln w="9525" cap="flat" cmpd="sng">
              <a:solidFill>
                <a:srgbClr val="D9D9D9"/>
              </a:solidFill>
              <a:prstDash val="solid"/>
              <a:round/>
              <a:headEnd type="none" w="sm" len="sm"/>
              <a:tailEnd type="none" w="sm" len="sm"/>
            </a:ln>
          </p:spPr>
        </p:cxnSp>
      </p:grpSp>
      <p:sp>
        <p:nvSpPr>
          <p:cNvPr id="36" name="Google Shape;36;p85"/>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87"/>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 name="Google Shape;39;p87"/>
          <p:cNvCxnSpPr/>
          <p:nvPr/>
        </p:nvCxnSpPr>
        <p:spPr>
          <a:xfrm>
            <a:off x="1333200" y="530112"/>
            <a:ext cx="0" cy="802800"/>
          </a:xfrm>
          <a:prstGeom prst="straightConnector1">
            <a:avLst/>
          </a:prstGeom>
          <a:noFill/>
          <a:ln w="9525" cap="flat" cmpd="sng">
            <a:solidFill>
              <a:srgbClr val="D9D9D9"/>
            </a:solidFill>
            <a:prstDash val="solid"/>
            <a:round/>
            <a:headEnd type="none" w="sm" len="sm"/>
            <a:tailEnd type="none" w="sm" len="sm"/>
          </a:ln>
        </p:spPr>
      </p:cxnSp>
      <p:cxnSp>
        <p:nvCxnSpPr>
          <p:cNvPr id="40" name="Google Shape;40;p87"/>
          <p:cNvCxnSpPr/>
          <p:nvPr/>
        </p:nvCxnSpPr>
        <p:spPr>
          <a:xfrm>
            <a:off x="542850" y="1326975"/>
            <a:ext cx="8058300" cy="0"/>
          </a:xfrm>
          <a:prstGeom prst="straightConnector1">
            <a:avLst/>
          </a:prstGeom>
          <a:noFill/>
          <a:ln w="9525" cap="flat" cmpd="sng">
            <a:solidFill>
              <a:srgbClr val="D9D9D9"/>
            </a:solidFill>
            <a:prstDash val="solid"/>
            <a:round/>
            <a:headEnd type="none" w="sm" len="sm"/>
            <a:tailEnd type="none" w="sm" len="sm"/>
          </a:ln>
        </p:spPr>
      </p:cxnSp>
      <p:sp>
        <p:nvSpPr>
          <p:cNvPr id="41" name="Google Shape;41;p87"/>
          <p:cNvSpPr txBox="1">
            <a:spLocks noGrp="1"/>
          </p:cNvSpPr>
          <p:nvPr>
            <p:ph type="title"/>
          </p:nvPr>
        </p:nvSpPr>
        <p:spPr>
          <a:xfrm>
            <a:off x="1379650" y="530100"/>
            <a:ext cx="6725400" cy="79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2" name="Google Shape;42;p87"/>
          <p:cNvSpPr txBox="1">
            <a:spLocks noGrp="1"/>
          </p:cNvSpPr>
          <p:nvPr>
            <p:ph type="body" idx="1"/>
          </p:nvPr>
        </p:nvSpPr>
        <p:spPr>
          <a:xfrm>
            <a:off x="1333200" y="1538075"/>
            <a:ext cx="3232200" cy="276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3" name="Google Shape;43;p87"/>
          <p:cNvSpPr txBox="1">
            <a:spLocks noGrp="1"/>
          </p:cNvSpPr>
          <p:nvPr>
            <p:ph type="body" idx="2"/>
          </p:nvPr>
        </p:nvSpPr>
        <p:spPr>
          <a:xfrm>
            <a:off x="4988461" y="1538075"/>
            <a:ext cx="3232200" cy="276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4" name="Google Shape;44;p87"/>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5"/>
        <p:cNvGrpSpPr/>
        <p:nvPr/>
      </p:nvGrpSpPr>
      <p:grpSpPr>
        <a:xfrm>
          <a:off x="0" y="0"/>
          <a:ext cx="0" cy="0"/>
          <a:chOff x="0" y="0"/>
          <a:chExt cx="0" cy="0"/>
        </a:xfrm>
      </p:grpSpPr>
      <p:sp>
        <p:nvSpPr>
          <p:cNvPr id="46" name="Google Shape;46;p88"/>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88"/>
          <p:cNvCxnSpPr/>
          <p:nvPr/>
        </p:nvCxnSpPr>
        <p:spPr>
          <a:xfrm>
            <a:off x="1333200" y="530112"/>
            <a:ext cx="0" cy="802800"/>
          </a:xfrm>
          <a:prstGeom prst="straightConnector1">
            <a:avLst/>
          </a:prstGeom>
          <a:noFill/>
          <a:ln w="9525" cap="flat" cmpd="sng">
            <a:solidFill>
              <a:srgbClr val="D9D9D9"/>
            </a:solidFill>
            <a:prstDash val="solid"/>
            <a:round/>
            <a:headEnd type="none" w="sm" len="sm"/>
            <a:tailEnd type="none" w="sm" len="sm"/>
          </a:ln>
        </p:spPr>
      </p:cxnSp>
      <p:cxnSp>
        <p:nvCxnSpPr>
          <p:cNvPr id="48" name="Google Shape;48;p88"/>
          <p:cNvCxnSpPr/>
          <p:nvPr/>
        </p:nvCxnSpPr>
        <p:spPr>
          <a:xfrm>
            <a:off x="542850" y="1326975"/>
            <a:ext cx="8058300" cy="0"/>
          </a:xfrm>
          <a:prstGeom prst="straightConnector1">
            <a:avLst/>
          </a:prstGeom>
          <a:noFill/>
          <a:ln w="9525" cap="flat" cmpd="sng">
            <a:solidFill>
              <a:srgbClr val="D9D9D9"/>
            </a:solidFill>
            <a:prstDash val="solid"/>
            <a:round/>
            <a:headEnd type="none" w="sm" len="sm"/>
            <a:tailEnd type="none" w="sm" len="sm"/>
          </a:ln>
        </p:spPr>
      </p:cxnSp>
      <p:sp>
        <p:nvSpPr>
          <p:cNvPr id="49" name="Google Shape;49;p88"/>
          <p:cNvSpPr txBox="1">
            <a:spLocks noGrp="1"/>
          </p:cNvSpPr>
          <p:nvPr>
            <p:ph type="title"/>
          </p:nvPr>
        </p:nvSpPr>
        <p:spPr>
          <a:xfrm>
            <a:off x="1379650" y="530100"/>
            <a:ext cx="6725400" cy="79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0" name="Google Shape;50;p88"/>
          <p:cNvSpPr txBox="1">
            <a:spLocks noGrp="1"/>
          </p:cNvSpPr>
          <p:nvPr>
            <p:ph type="body" idx="1"/>
          </p:nvPr>
        </p:nvSpPr>
        <p:spPr>
          <a:xfrm>
            <a:off x="1333200" y="1504100"/>
            <a:ext cx="2235600" cy="272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1" name="Google Shape;51;p88"/>
          <p:cNvSpPr txBox="1">
            <a:spLocks noGrp="1"/>
          </p:cNvSpPr>
          <p:nvPr>
            <p:ph type="body" idx="2"/>
          </p:nvPr>
        </p:nvSpPr>
        <p:spPr>
          <a:xfrm>
            <a:off x="3683438" y="1504100"/>
            <a:ext cx="2235600" cy="272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2" name="Google Shape;52;p88"/>
          <p:cNvSpPr txBox="1">
            <a:spLocks noGrp="1"/>
          </p:cNvSpPr>
          <p:nvPr>
            <p:ph type="body" idx="3"/>
          </p:nvPr>
        </p:nvSpPr>
        <p:spPr>
          <a:xfrm>
            <a:off x="6033675" y="1504100"/>
            <a:ext cx="2235600" cy="272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3" name="Google Shape;53;p88"/>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9"/>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 name="Google Shape;56;p89"/>
          <p:cNvCxnSpPr/>
          <p:nvPr/>
        </p:nvCxnSpPr>
        <p:spPr>
          <a:xfrm>
            <a:off x="1333200" y="530112"/>
            <a:ext cx="0" cy="802800"/>
          </a:xfrm>
          <a:prstGeom prst="straightConnector1">
            <a:avLst/>
          </a:prstGeom>
          <a:noFill/>
          <a:ln w="9525" cap="flat" cmpd="sng">
            <a:solidFill>
              <a:srgbClr val="D9D9D9"/>
            </a:solidFill>
            <a:prstDash val="solid"/>
            <a:round/>
            <a:headEnd type="none" w="sm" len="sm"/>
            <a:tailEnd type="none" w="sm" len="sm"/>
          </a:ln>
        </p:spPr>
      </p:cxnSp>
      <p:cxnSp>
        <p:nvCxnSpPr>
          <p:cNvPr id="57" name="Google Shape;57;p89"/>
          <p:cNvCxnSpPr/>
          <p:nvPr/>
        </p:nvCxnSpPr>
        <p:spPr>
          <a:xfrm>
            <a:off x="542850" y="1326975"/>
            <a:ext cx="8058300" cy="0"/>
          </a:xfrm>
          <a:prstGeom prst="straightConnector1">
            <a:avLst/>
          </a:prstGeom>
          <a:noFill/>
          <a:ln w="9525" cap="flat" cmpd="sng">
            <a:solidFill>
              <a:srgbClr val="D9D9D9"/>
            </a:solidFill>
            <a:prstDash val="solid"/>
            <a:round/>
            <a:headEnd type="none" w="sm" len="sm"/>
            <a:tailEnd type="none" w="sm" len="sm"/>
          </a:ln>
        </p:spPr>
      </p:cxnSp>
      <p:sp>
        <p:nvSpPr>
          <p:cNvPr id="58" name="Google Shape;58;p89"/>
          <p:cNvSpPr txBox="1">
            <a:spLocks noGrp="1"/>
          </p:cNvSpPr>
          <p:nvPr>
            <p:ph type="title"/>
          </p:nvPr>
        </p:nvSpPr>
        <p:spPr>
          <a:xfrm>
            <a:off x="1379650" y="530100"/>
            <a:ext cx="6725400" cy="79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9" name="Google Shape;59;p89"/>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90"/>
          <p:cNvSpPr/>
          <p:nvPr/>
        </p:nvSpPr>
        <p:spPr>
          <a:xfrm>
            <a:off x="543000" y="530100"/>
            <a:ext cx="8058000" cy="4083300"/>
          </a:xfrm>
          <a:prstGeom prst="rect">
            <a:avLst/>
          </a:prstGeom>
          <a:solidFill>
            <a:srgbClr val="FFFFFF"/>
          </a:solidFill>
          <a:ln>
            <a:noFill/>
          </a:ln>
          <a:effectLst>
            <a:outerShdw blurRad="14288" dist="95250"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2" name="Google Shape;62;p90"/>
          <p:cNvCxnSpPr/>
          <p:nvPr/>
        </p:nvCxnSpPr>
        <p:spPr>
          <a:xfrm>
            <a:off x="542850" y="4204075"/>
            <a:ext cx="8058300" cy="0"/>
          </a:xfrm>
          <a:prstGeom prst="straightConnector1">
            <a:avLst/>
          </a:prstGeom>
          <a:noFill/>
          <a:ln w="9525" cap="flat" cmpd="sng">
            <a:solidFill>
              <a:srgbClr val="D9D9D9"/>
            </a:solidFill>
            <a:prstDash val="solid"/>
            <a:round/>
            <a:headEnd type="none" w="sm" len="sm"/>
            <a:tailEnd type="none" w="sm" len="sm"/>
          </a:ln>
        </p:spPr>
      </p:cxnSp>
      <p:sp>
        <p:nvSpPr>
          <p:cNvPr id="63" name="Google Shape;63;p90"/>
          <p:cNvSpPr txBox="1">
            <a:spLocks noGrp="1"/>
          </p:cNvSpPr>
          <p:nvPr>
            <p:ph type="body" idx="1"/>
          </p:nvPr>
        </p:nvSpPr>
        <p:spPr>
          <a:xfrm>
            <a:off x="542850" y="4204075"/>
            <a:ext cx="8058300" cy="4092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000"/>
              <a:buNone/>
              <a:defRPr sz="1000"/>
            </a:lvl1pPr>
          </a:lstStyle>
          <a:p>
            <a:endParaRPr/>
          </a:p>
        </p:txBody>
      </p:sp>
      <p:sp>
        <p:nvSpPr>
          <p:cNvPr id="64" name="Google Shape;64;p90"/>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81"/>
          <p:cNvSpPr txBox="1">
            <a:spLocks noGrp="1"/>
          </p:cNvSpPr>
          <p:nvPr>
            <p:ph type="body" idx="1"/>
          </p:nvPr>
        </p:nvSpPr>
        <p:spPr>
          <a:xfrm>
            <a:off x="1379650" y="1502274"/>
            <a:ext cx="6725400" cy="28044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D9D9D9"/>
              </a:buClr>
              <a:buSzPts val="3000"/>
              <a:buFont typeface="Bitter"/>
              <a:buChar char="■"/>
              <a:defRPr sz="3000" b="0" i="0" u="none" strike="noStrike" cap="none">
                <a:solidFill>
                  <a:srgbClr val="434343"/>
                </a:solidFill>
                <a:latin typeface="Bitter"/>
                <a:ea typeface="Bitter"/>
                <a:cs typeface="Bitter"/>
                <a:sym typeface="Bitter"/>
              </a:defRPr>
            </a:lvl1pPr>
            <a:lvl2pPr marL="914400" marR="0" lvl="1" indent="-381000" algn="l" rtl="0">
              <a:lnSpc>
                <a:spcPct val="100000"/>
              </a:lnSpc>
              <a:spcBef>
                <a:spcPts val="0"/>
              </a:spcBef>
              <a:spcAft>
                <a:spcPts val="0"/>
              </a:spcAft>
              <a:buClr>
                <a:srgbClr val="D9D9D9"/>
              </a:buClr>
              <a:buSzPts val="2400"/>
              <a:buFont typeface="Bitter"/>
              <a:buChar char="■"/>
              <a:defRPr sz="2400" b="0" i="0" u="none" strike="noStrike" cap="none">
                <a:solidFill>
                  <a:srgbClr val="434343"/>
                </a:solidFill>
                <a:latin typeface="Bitter"/>
                <a:ea typeface="Bitter"/>
                <a:cs typeface="Bitter"/>
                <a:sym typeface="Bitter"/>
              </a:defRPr>
            </a:lvl2pPr>
            <a:lvl3pPr marL="1371600" marR="0" lvl="2" indent="-381000" algn="l" rtl="0">
              <a:lnSpc>
                <a:spcPct val="100000"/>
              </a:lnSpc>
              <a:spcBef>
                <a:spcPts val="0"/>
              </a:spcBef>
              <a:spcAft>
                <a:spcPts val="0"/>
              </a:spcAft>
              <a:buClr>
                <a:srgbClr val="D9D9D9"/>
              </a:buClr>
              <a:buSzPts val="2400"/>
              <a:buFont typeface="Bitter"/>
              <a:buChar char="■"/>
              <a:defRPr sz="2400" b="0" i="0" u="none" strike="noStrike" cap="none">
                <a:solidFill>
                  <a:srgbClr val="434343"/>
                </a:solidFill>
                <a:latin typeface="Bitter"/>
                <a:ea typeface="Bitter"/>
                <a:cs typeface="Bitter"/>
                <a:sym typeface="Bitter"/>
              </a:defRPr>
            </a:lvl3pPr>
            <a:lvl4pPr marL="1828800" marR="0" lvl="3" indent="-342900" algn="l" rtl="0">
              <a:lnSpc>
                <a:spcPct val="100000"/>
              </a:lnSpc>
              <a:spcBef>
                <a:spcPts val="0"/>
              </a:spcBef>
              <a:spcAft>
                <a:spcPts val="0"/>
              </a:spcAft>
              <a:buClr>
                <a:srgbClr val="D9D9D9"/>
              </a:buClr>
              <a:buSzPts val="1800"/>
              <a:buFont typeface="Bitter"/>
              <a:buChar char="■"/>
              <a:defRPr sz="1800" b="0" i="0" u="none" strike="noStrike" cap="none">
                <a:solidFill>
                  <a:srgbClr val="434343"/>
                </a:solidFill>
                <a:latin typeface="Bitter"/>
                <a:ea typeface="Bitter"/>
                <a:cs typeface="Bitter"/>
                <a:sym typeface="Bitter"/>
              </a:defRPr>
            </a:lvl4pPr>
            <a:lvl5pPr marL="2286000" marR="0" lvl="4" indent="-342900" algn="l" rtl="0">
              <a:lnSpc>
                <a:spcPct val="100000"/>
              </a:lnSpc>
              <a:spcBef>
                <a:spcPts val="0"/>
              </a:spcBef>
              <a:spcAft>
                <a:spcPts val="0"/>
              </a:spcAft>
              <a:buClr>
                <a:srgbClr val="434343"/>
              </a:buClr>
              <a:buSzPts val="1800"/>
              <a:buFont typeface="Bitter"/>
              <a:buChar char="○"/>
              <a:defRPr sz="1800" b="0" i="0" u="none" strike="noStrike" cap="none">
                <a:solidFill>
                  <a:srgbClr val="434343"/>
                </a:solidFill>
                <a:latin typeface="Bitter"/>
                <a:ea typeface="Bitter"/>
                <a:cs typeface="Bitter"/>
                <a:sym typeface="Bitter"/>
              </a:defRPr>
            </a:lvl5pPr>
            <a:lvl6pPr marL="2743200" marR="0" lvl="5" indent="-342900" algn="l" rtl="0">
              <a:lnSpc>
                <a:spcPct val="100000"/>
              </a:lnSpc>
              <a:spcBef>
                <a:spcPts val="0"/>
              </a:spcBef>
              <a:spcAft>
                <a:spcPts val="0"/>
              </a:spcAft>
              <a:buClr>
                <a:srgbClr val="434343"/>
              </a:buClr>
              <a:buSzPts val="1800"/>
              <a:buFont typeface="Bitter"/>
              <a:buChar char="■"/>
              <a:defRPr sz="1800" b="0" i="0" u="none" strike="noStrike" cap="none">
                <a:solidFill>
                  <a:srgbClr val="434343"/>
                </a:solidFill>
                <a:latin typeface="Bitter"/>
                <a:ea typeface="Bitter"/>
                <a:cs typeface="Bitter"/>
                <a:sym typeface="Bitter"/>
              </a:defRPr>
            </a:lvl6pPr>
            <a:lvl7pPr marL="3200400" marR="0" lvl="6" indent="-342900" algn="l" rtl="0">
              <a:lnSpc>
                <a:spcPct val="100000"/>
              </a:lnSpc>
              <a:spcBef>
                <a:spcPts val="0"/>
              </a:spcBef>
              <a:spcAft>
                <a:spcPts val="0"/>
              </a:spcAft>
              <a:buClr>
                <a:srgbClr val="434343"/>
              </a:buClr>
              <a:buSzPts val="1800"/>
              <a:buFont typeface="Bitter"/>
              <a:buChar char="●"/>
              <a:defRPr sz="1800" b="0" i="0" u="none" strike="noStrike" cap="none">
                <a:solidFill>
                  <a:srgbClr val="434343"/>
                </a:solidFill>
                <a:latin typeface="Bitter"/>
                <a:ea typeface="Bitter"/>
                <a:cs typeface="Bitter"/>
                <a:sym typeface="Bitter"/>
              </a:defRPr>
            </a:lvl7pPr>
            <a:lvl8pPr marL="3657600" marR="0" lvl="7" indent="-342900" algn="l" rtl="0">
              <a:lnSpc>
                <a:spcPct val="100000"/>
              </a:lnSpc>
              <a:spcBef>
                <a:spcPts val="0"/>
              </a:spcBef>
              <a:spcAft>
                <a:spcPts val="0"/>
              </a:spcAft>
              <a:buClr>
                <a:srgbClr val="434343"/>
              </a:buClr>
              <a:buSzPts val="1800"/>
              <a:buFont typeface="Bitter"/>
              <a:buChar char="○"/>
              <a:defRPr sz="1800" b="0" i="0" u="none" strike="noStrike" cap="none">
                <a:solidFill>
                  <a:srgbClr val="434343"/>
                </a:solidFill>
                <a:latin typeface="Bitter"/>
                <a:ea typeface="Bitter"/>
                <a:cs typeface="Bitter"/>
                <a:sym typeface="Bitter"/>
              </a:defRPr>
            </a:lvl8pPr>
            <a:lvl9pPr marL="4114800" marR="0" lvl="8" indent="-342900" algn="l" rtl="0">
              <a:lnSpc>
                <a:spcPct val="100000"/>
              </a:lnSpc>
              <a:spcBef>
                <a:spcPts val="0"/>
              </a:spcBef>
              <a:spcAft>
                <a:spcPts val="0"/>
              </a:spcAft>
              <a:buClr>
                <a:srgbClr val="434343"/>
              </a:buClr>
              <a:buSzPts val="1800"/>
              <a:buFont typeface="Bitter"/>
              <a:buChar char="■"/>
              <a:defRPr sz="1800" b="0" i="0" u="none" strike="noStrike" cap="none">
                <a:solidFill>
                  <a:srgbClr val="434343"/>
                </a:solidFill>
                <a:latin typeface="Bitter"/>
                <a:ea typeface="Bitter"/>
                <a:cs typeface="Bitter"/>
                <a:sym typeface="Bitter"/>
              </a:defRPr>
            </a:lvl9pPr>
          </a:lstStyle>
          <a:p>
            <a:endParaRPr/>
          </a:p>
        </p:txBody>
      </p:sp>
      <p:sp>
        <p:nvSpPr>
          <p:cNvPr id="7" name="Google Shape;7;p81"/>
          <p:cNvSpPr txBox="1">
            <a:spLocks noGrp="1"/>
          </p:cNvSpPr>
          <p:nvPr>
            <p:ph type="title"/>
          </p:nvPr>
        </p:nvSpPr>
        <p:spPr>
          <a:xfrm>
            <a:off x="1379650" y="530100"/>
            <a:ext cx="6725400" cy="79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1pPr>
            <a:lvl2pPr marR="0" lvl="1"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2pPr>
            <a:lvl3pPr marR="0" lvl="2"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3pPr>
            <a:lvl4pPr marR="0" lvl="3"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4pPr>
            <a:lvl5pPr marR="0" lvl="4"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5pPr>
            <a:lvl6pPr marR="0" lvl="5"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6pPr>
            <a:lvl7pPr marR="0" lvl="6"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7pPr>
            <a:lvl8pPr marR="0" lvl="7"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8pPr>
            <a:lvl9pPr marR="0" lvl="8" algn="l" rtl="0">
              <a:lnSpc>
                <a:spcPct val="100000"/>
              </a:lnSpc>
              <a:spcBef>
                <a:spcPts val="0"/>
              </a:spcBef>
              <a:spcAft>
                <a:spcPts val="0"/>
              </a:spcAft>
              <a:buClr>
                <a:srgbClr val="999999"/>
              </a:buClr>
              <a:buSzPts val="1800"/>
              <a:buFont typeface="Arvo"/>
              <a:buNone/>
              <a:defRPr sz="1800" b="0" i="0" u="none" strike="noStrike" cap="none">
                <a:solidFill>
                  <a:srgbClr val="999999"/>
                </a:solidFill>
                <a:latin typeface="Arvo"/>
                <a:ea typeface="Arvo"/>
                <a:cs typeface="Arvo"/>
                <a:sym typeface="Arvo"/>
              </a:defRPr>
            </a:lvl9pPr>
          </a:lstStyle>
          <a:p>
            <a:endParaRPr/>
          </a:p>
        </p:txBody>
      </p:sp>
      <p:sp>
        <p:nvSpPr>
          <p:cNvPr id="8" name="Google Shape;8;p81"/>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sldNum" idx="12"/>
          </p:nvPr>
        </p:nvSpPr>
        <p:spPr>
          <a:xfrm>
            <a:off x="4297650" y="4613400"/>
            <a:ext cx="548700" cy="53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
              <a:t>1</a:t>
            </a:fld>
            <a:endParaRPr/>
          </a:p>
        </p:txBody>
      </p:sp>
      <p:pic>
        <p:nvPicPr>
          <p:cNvPr id="83" name="Google Shape;83;p1"/>
          <p:cNvPicPr preferRelativeResize="0"/>
          <p:nvPr/>
        </p:nvPicPr>
        <p:blipFill rotWithShape="1">
          <a:blip r:embed="rId3">
            <a:alphaModFix/>
          </a:blip>
          <a:srcRect/>
          <a:stretch/>
        </p:blipFill>
        <p:spPr>
          <a:xfrm>
            <a:off x="2000252" y="0"/>
            <a:ext cx="5143533"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2d5b82aac3_0_42"/>
          <p:cNvSpPr txBox="1"/>
          <p:nvPr/>
        </p:nvSpPr>
        <p:spPr>
          <a:xfrm>
            <a:off x="778650" y="696500"/>
            <a:ext cx="7586700" cy="40020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Clr>
                <a:schemeClr val="lt1"/>
              </a:buClr>
              <a:buSzPts val="3100"/>
              <a:buFont typeface="Times New Roman"/>
              <a:buChar char="●"/>
            </a:pPr>
            <a:r>
              <a:rPr lang="en" sz="3100" b="1">
                <a:solidFill>
                  <a:schemeClr val="lt1"/>
                </a:solidFill>
                <a:latin typeface="Times New Roman"/>
                <a:ea typeface="Times New Roman"/>
                <a:cs typeface="Times New Roman"/>
                <a:sym typeface="Times New Roman"/>
              </a:rPr>
              <a:t>To ensure equal educational opportunity for all students </a:t>
            </a:r>
            <a:endParaRPr sz="3100" b="1">
              <a:solidFill>
                <a:schemeClr val="lt1"/>
              </a:solidFill>
              <a:latin typeface="Times New Roman"/>
              <a:ea typeface="Times New Roman"/>
              <a:cs typeface="Times New Roman"/>
              <a:sym typeface="Times New Roman"/>
            </a:endParaRPr>
          </a:p>
          <a:p>
            <a:pPr marL="457200" lvl="0" indent="-425450" algn="l" rtl="0">
              <a:spcBef>
                <a:spcPts val="0"/>
              </a:spcBef>
              <a:spcAft>
                <a:spcPts val="0"/>
              </a:spcAft>
              <a:buClr>
                <a:schemeClr val="lt1"/>
              </a:buClr>
              <a:buSzPts val="3100"/>
              <a:buFont typeface="Times New Roman"/>
              <a:buChar char="●"/>
            </a:pPr>
            <a:r>
              <a:rPr lang="en" sz="3100" b="1">
                <a:solidFill>
                  <a:schemeClr val="lt1"/>
                </a:solidFill>
                <a:latin typeface="Times New Roman"/>
                <a:ea typeface="Times New Roman"/>
                <a:cs typeface="Times New Roman"/>
                <a:sym typeface="Times New Roman"/>
              </a:rPr>
              <a:t>Acknowledge institutional racism, discrimination, and biases that exist and eradicate them from our system</a:t>
            </a:r>
            <a:endParaRPr sz="3100" b="1">
              <a:solidFill>
                <a:schemeClr val="lt1"/>
              </a:solidFill>
              <a:latin typeface="Times New Roman"/>
              <a:ea typeface="Times New Roman"/>
              <a:cs typeface="Times New Roman"/>
              <a:sym typeface="Times New Roman"/>
            </a:endParaRPr>
          </a:p>
          <a:p>
            <a:pPr marL="457200" lvl="0" indent="-425450" algn="l" rtl="0">
              <a:spcBef>
                <a:spcPts val="0"/>
              </a:spcBef>
              <a:spcAft>
                <a:spcPts val="0"/>
              </a:spcAft>
              <a:buClr>
                <a:schemeClr val="lt1"/>
              </a:buClr>
              <a:buSzPts val="3100"/>
              <a:buFont typeface="Times New Roman"/>
              <a:buChar char="●"/>
            </a:pPr>
            <a:r>
              <a:rPr lang="en" sz="3100" b="1">
                <a:solidFill>
                  <a:schemeClr val="lt1"/>
                </a:solidFill>
                <a:latin typeface="Times New Roman"/>
                <a:ea typeface="Times New Roman"/>
                <a:cs typeface="Times New Roman"/>
                <a:sym typeface="Times New Roman"/>
              </a:rPr>
              <a:t> Act deliberately to create a safe, inclusive, and anti-racist environment in our college.</a:t>
            </a:r>
            <a:endParaRPr sz="3100" b="1">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b67f014565_0_2"/>
          <p:cNvSpPr txBox="1">
            <a:spLocks noGrp="1"/>
          </p:cNvSpPr>
          <p:nvPr>
            <p:ph type="body" idx="1"/>
          </p:nvPr>
        </p:nvSpPr>
        <p:spPr>
          <a:xfrm>
            <a:off x="1358225" y="2058449"/>
            <a:ext cx="6725400" cy="102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5000" b="1">
                <a:solidFill>
                  <a:srgbClr val="000000"/>
                </a:solidFill>
              </a:rPr>
              <a:t>How to implement it?</a:t>
            </a:r>
            <a:endParaRPr sz="5000" b="1">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14e4216b0c_0_8"/>
          <p:cNvSpPr txBox="1">
            <a:spLocks noGrp="1"/>
          </p:cNvSpPr>
          <p:nvPr>
            <p:ph type="title"/>
          </p:nvPr>
        </p:nvSpPr>
        <p:spPr>
          <a:xfrm>
            <a:off x="1379650" y="530100"/>
            <a:ext cx="6725400" cy="79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Department of Student Activities</a:t>
            </a:r>
            <a:endParaRPr/>
          </a:p>
        </p:txBody>
      </p:sp>
      <p:sp>
        <p:nvSpPr>
          <p:cNvPr id="143" name="Google Shape;143;g214e4216b0c_0_8"/>
          <p:cNvSpPr txBox="1">
            <a:spLocks noGrp="1"/>
          </p:cNvSpPr>
          <p:nvPr>
            <p:ph type="body" idx="1"/>
          </p:nvPr>
        </p:nvSpPr>
        <p:spPr>
          <a:xfrm>
            <a:off x="1003350" y="1502275"/>
            <a:ext cx="7101600" cy="2804400"/>
          </a:xfrm>
          <a:prstGeom prst="rect">
            <a:avLst/>
          </a:prstGeom>
        </p:spPr>
        <p:txBody>
          <a:bodyPr spcFirstLastPara="1" wrap="square" lIns="91425" tIns="91425" rIns="91425" bIns="91425" anchor="t" anchorCtr="0">
            <a:noAutofit/>
          </a:bodyPr>
          <a:lstStyle/>
          <a:p>
            <a:pPr marL="457200" lvl="0" indent="-336550" algn="l" rtl="0">
              <a:spcBef>
                <a:spcPts val="600"/>
              </a:spcBef>
              <a:spcAft>
                <a:spcPts val="0"/>
              </a:spcAft>
              <a:buSzPts val="1700"/>
              <a:buAutoNum type="arabicPeriod"/>
            </a:pPr>
            <a:r>
              <a:rPr lang="en" sz="1700"/>
              <a:t>Partner with representative and diverse Student Organizations on campus and aid in their events and hear their concerns</a:t>
            </a:r>
            <a:endParaRPr sz="1700"/>
          </a:p>
          <a:p>
            <a:pPr marL="457200" lvl="0" indent="-336550" algn="l" rtl="0">
              <a:spcBef>
                <a:spcPts val="0"/>
              </a:spcBef>
              <a:spcAft>
                <a:spcPts val="0"/>
              </a:spcAft>
              <a:buSzPts val="1700"/>
              <a:buAutoNum type="arabicPeriod"/>
            </a:pPr>
            <a:r>
              <a:rPr lang="en" sz="1700"/>
              <a:t>Formally recognize diversity months and days through specified bills (WIP)</a:t>
            </a:r>
            <a:endParaRPr sz="1700"/>
          </a:p>
          <a:p>
            <a:pPr marL="914400" lvl="1" indent="-336550" algn="l" rtl="0">
              <a:spcBef>
                <a:spcPts val="0"/>
              </a:spcBef>
              <a:spcAft>
                <a:spcPts val="0"/>
              </a:spcAft>
              <a:buSzPts val="1700"/>
              <a:buAutoNum type="alphaLcPeriod"/>
            </a:pPr>
            <a:r>
              <a:rPr lang="en" sz="1700"/>
              <a:t>SB 16: Holocaust Remembrance Day</a:t>
            </a:r>
            <a:endParaRPr sz="1700"/>
          </a:p>
          <a:p>
            <a:pPr marL="914400" lvl="1" indent="-336550" algn="l" rtl="0">
              <a:spcBef>
                <a:spcPts val="0"/>
              </a:spcBef>
              <a:spcAft>
                <a:spcPts val="0"/>
              </a:spcAft>
              <a:buSzPts val="1700"/>
              <a:buAutoNum type="alphaLcPeriod"/>
            </a:pPr>
            <a:r>
              <a:rPr lang="en" sz="1700"/>
              <a:t>SB 17: Black History Month</a:t>
            </a:r>
            <a:endParaRPr sz="1700"/>
          </a:p>
          <a:p>
            <a:pPr marL="457200" lvl="0" indent="-336550" algn="l" rtl="0">
              <a:spcBef>
                <a:spcPts val="0"/>
              </a:spcBef>
              <a:spcAft>
                <a:spcPts val="0"/>
              </a:spcAft>
              <a:buSzPts val="1700"/>
              <a:buAutoNum type="arabicPeriod"/>
            </a:pPr>
            <a:r>
              <a:rPr lang="en" sz="1700"/>
              <a:t>Put on events to honor diversity months and days</a:t>
            </a:r>
            <a:endParaRPr sz="1700"/>
          </a:p>
          <a:p>
            <a:pPr marL="457200" lvl="0" indent="-336550" algn="l" rtl="0">
              <a:spcBef>
                <a:spcPts val="0"/>
              </a:spcBef>
              <a:spcAft>
                <a:spcPts val="0"/>
              </a:spcAft>
              <a:buSzPts val="1700"/>
              <a:buAutoNum type="arabicPeriod"/>
            </a:pPr>
            <a:r>
              <a:rPr lang="en" sz="1700"/>
              <a:t>Invite distinguished speakers to share their worldview and educate us on how we can move forward</a:t>
            </a:r>
            <a:endParaRPr sz="1700"/>
          </a:p>
          <a:p>
            <a:pPr marL="0" lvl="0" indent="0" algn="l" rtl="0">
              <a:spcBef>
                <a:spcPts val="600"/>
              </a:spcBef>
              <a:spcAft>
                <a:spcPts val="0"/>
              </a:spcAft>
              <a:buNone/>
            </a:pPr>
            <a:endParaRPr sz="1700"/>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14e4216b0c_0_4"/>
          <p:cNvSpPr txBox="1"/>
          <p:nvPr/>
        </p:nvSpPr>
        <p:spPr>
          <a:xfrm>
            <a:off x="149675" y="160100"/>
            <a:ext cx="8726700" cy="52686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2900"/>
              </a:spcBef>
              <a:spcAft>
                <a:spcPts val="0"/>
              </a:spcAft>
              <a:buClr>
                <a:schemeClr val="lt1"/>
              </a:buClr>
              <a:buSzPts val="1700"/>
              <a:buFont typeface="Times New Roman"/>
              <a:buAutoNum type="arabicPeriod"/>
            </a:pPr>
            <a:r>
              <a:rPr lang="en" sz="1700">
                <a:solidFill>
                  <a:schemeClr val="lt1"/>
                </a:solidFill>
                <a:latin typeface="Times New Roman"/>
                <a:ea typeface="Times New Roman"/>
                <a:cs typeface="Times New Roman"/>
                <a:sym typeface="Times New Roman"/>
              </a:rPr>
              <a:t>Conduct a campus climate survey: A campus climate survey can help identify areas where diversity, equity, inclusivity, accessibility, and representation are lacking and identify the needs of various communities on campus. The survey should include questions about the experiences of underrepresented groups on campus, such as people of color, LGBTQ+ individuals, students with disabilities, and others.</a:t>
            </a:r>
            <a:endParaRPr sz="1700">
              <a:solidFill>
                <a:schemeClr val="lt1"/>
              </a:solidFill>
              <a:latin typeface="Times New Roman"/>
              <a:ea typeface="Times New Roman"/>
              <a:cs typeface="Times New Roman"/>
              <a:sym typeface="Times New Roman"/>
            </a:endParaRPr>
          </a:p>
          <a:p>
            <a:pPr marL="457200" lvl="0" indent="-336550" algn="l" rtl="0">
              <a:lnSpc>
                <a:spcPct val="115000"/>
              </a:lnSpc>
              <a:spcBef>
                <a:spcPts val="0"/>
              </a:spcBef>
              <a:spcAft>
                <a:spcPts val="0"/>
              </a:spcAft>
              <a:buClr>
                <a:schemeClr val="lt1"/>
              </a:buClr>
              <a:buSzPts val="1700"/>
              <a:buFont typeface="Times New Roman"/>
              <a:buAutoNum type="arabicPeriod"/>
            </a:pPr>
            <a:r>
              <a:rPr lang="en" sz="1700">
                <a:solidFill>
                  <a:schemeClr val="lt1"/>
                </a:solidFill>
                <a:latin typeface="Times New Roman"/>
                <a:ea typeface="Times New Roman"/>
                <a:cs typeface="Times New Roman"/>
                <a:sym typeface="Times New Roman"/>
              </a:rPr>
              <a:t>Provide training and education: Training and education can help faculty, staff, and students become more aware of issues related to diversity, equity, inclusivity, accessibility, and representation. Colleges can offer workshops, training sessions, and professional development opportunities to increase awareness and understanding.</a:t>
            </a:r>
            <a:endParaRPr sz="1700">
              <a:solidFill>
                <a:schemeClr val="lt1"/>
              </a:solidFill>
              <a:latin typeface="Times New Roman"/>
              <a:ea typeface="Times New Roman"/>
              <a:cs typeface="Times New Roman"/>
              <a:sym typeface="Times New Roman"/>
            </a:endParaRPr>
          </a:p>
          <a:p>
            <a:pPr marL="457200" lvl="0" indent="-336550" algn="l" rtl="0">
              <a:lnSpc>
                <a:spcPct val="115000"/>
              </a:lnSpc>
              <a:spcBef>
                <a:spcPts val="0"/>
              </a:spcBef>
              <a:spcAft>
                <a:spcPts val="0"/>
              </a:spcAft>
              <a:buClr>
                <a:schemeClr val="lt1"/>
              </a:buClr>
              <a:buSzPts val="1700"/>
              <a:buFont typeface="Times New Roman"/>
              <a:buAutoNum type="arabicPeriod"/>
            </a:pPr>
            <a:r>
              <a:rPr lang="en" sz="1700">
                <a:solidFill>
                  <a:schemeClr val="lt1"/>
                </a:solidFill>
                <a:latin typeface="Times New Roman"/>
                <a:ea typeface="Times New Roman"/>
                <a:cs typeface="Times New Roman"/>
                <a:sym typeface="Times New Roman"/>
              </a:rPr>
              <a:t>Monitor progress: It is essential to regularly monitor progress towards diversity, equity, inclusivity, accessibility, and representation goals to ensure that they are being met. Colleges can use data and feedback from the campus community to make adjustments and improvements as needed.</a:t>
            </a:r>
            <a:endParaRPr sz="1700">
              <a:solidFill>
                <a:schemeClr val="lt1"/>
              </a:solidFill>
              <a:latin typeface="Times New Roman"/>
              <a:ea typeface="Times New Roman"/>
              <a:cs typeface="Times New Roman"/>
              <a:sym typeface="Times New Roman"/>
            </a:endParaRPr>
          </a:p>
          <a:p>
            <a:pPr marL="457200" lvl="0" indent="0" algn="l" rtl="0">
              <a:lnSpc>
                <a:spcPct val="115000"/>
              </a:lnSpc>
              <a:spcBef>
                <a:spcPts val="2900"/>
              </a:spcBef>
              <a:spcAft>
                <a:spcPts val="0"/>
              </a:spcAft>
              <a:buNone/>
            </a:pPr>
            <a:endParaRPr sz="1200">
              <a:solidFill>
                <a:srgbClr val="374151"/>
              </a:solidFill>
              <a:highlight>
                <a:srgbClr val="F7F7F8"/>
              </a:highlight>
              <a:latin typeface="Roboto"/>
              <a:ea typeface="Roboto"/>
              <a:cs typeface="Roboto"/>
              <a:sym typeface="Roboto"/>
            </a:endParaRPr>
          </a:p>
          <a:p>
            <a:pPr marL="0" lvl="0" indent="0" algn="l" rtl="0">
              <a:spcBef>
                <a:spcPts val="2900"/>
              </a:spcBef>
              <a:spcAft>
                <a:spcPts val="0"/>
              </a:spcAft>
              <a:buNone/>
            </a:pPr>
            <a:endParaRPr>
              <a:latin typeface="Bitter"/>
              <a:ea typeface="Bitter"/>
              <a:cs typeface="Bitter"/>
              <a:sym typeface="Bit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2d5b82aac3_0_0"/>
          <p:cNvSpPr txBox="1">
            <a:spLocks noGrp="1"/>
          </p:cNvSpPr>
          <p:nvPr>
            <p:ph type="body" idx="1"/>
          </p:nvPr>
        </p:nvSpPr>
        <p:spPr>
          <a:xfrm>
            <a:off x="674250" y="1516825"/>
            <a:ext cx="7795500" cy="82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 sz="4300" b="1">
                <a:solidFill>
                  <a:srgbClr val="000000"/>
                </a:solidFill>
              </a:rPr>
              <a:t>       ADDRESSING DIVERSITY,      </a:t>
            </a:r>
            <a:endParaRPr sz="4300" b="1">
              <a:solidFill>
                <a:srgbClr val="000000"/>
              </a:solidFill>
            </a:endParaRPr>
          </a:p>
          <a:p>
            <a:pPr marL="0" lvl="0" indent="0" algn="l" rtl="0">
              <a:lnSpc>
                <a:spcPct val="100000"/>
              </a:lnSpc>
              <a:spcBef>
                <a:spcPts val="600"/>
              </a:spcBef>
              <a:spcAft>
                <a:spcPts val="0"/>
              </a:spcAft>
              <a:buSzPts val="2000"/>
              <a:buNone/>
            </a:pPr>
            <a:endParaRPr sz="4300" b="1">
              <a:solidFill>
                <a:srgbClr val="000000"/>
              </a:solidFill>
            </a:endParaRPr>
          </a:p>
        </p:txBody>
      </p:sp>
      <p:sp>
        <p:nvSpPr>
          <p:cNvPr id="89" name="Google Shape;89;g12d5b82aac3_0_0"/>
          <p:cNvSpPr txBox="1"/>
          <p:nvPr/>
        </p:nvSpPr>
        <p:spPr>
          <a:xfrm>
            <a:off x="1914075" y="2148450"/>
            <a:ext cx="6159300" cy="8466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Clr>
                <a:srgbClr val="000000"/>
              </a:buClr>
              <a:buSzPts val="2000"/>
              <a:buFont typeface="Arial"/>
              <a:buNone/>
            </a:pPr>
            <a:r>
              <a:rPr lang="en" sz="4300" b="1">
                <a:latin typeface="Bitter"/>
                <a:ea typeface="Bitter"/>
                <a:cs typeface="Bitter"/>
                <a:sym typeface="Bitter"/>
              </a:rPr>
              <a:t>EQUITY, INCLUSION, </a:t>
            </a:r>
            <a:endParaRPr>
              <a:latin typeface="Bitter"/>
              <a:ea typeface="Bitter"/>
              <a:cs typeface="Bitter"/>
              <a:sym typeface="Bitter"/>
            </a:endParaRPr>
          </a:p>
        </p:txBody>
      </p:sp>
      <p:sp>
        <p:nvSpPr>
          <p:cNvPr id="90" name="Google Shape;90;g12d5b82aac3_0_0"/>
          <p:cNvSpPr txBox="1"/>
          <p:nvPr/>
        </p:nvSpPr>
        <p:spPr>
          <a:xfrm>
            <a:off x="1914075" y="2769550"/>
            <a:ext cx="5517900" cy="8466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4300" b="1">
                <a:latin typeface="Bitter"/>
                <a:ea typeface="Bitter"/>
                <a:cs typeface="Bitter"/>
                <a:sym typeface="Bitter"/>
              </a:rPr>
              <a:t>ACCESSIBILITY AND</a:t>
            </a:r>
            <a:endParaRPr>
              <a:latin typeface="Bitter"/>
              <a:ea typeface="Bitter"/>
              <a:cs typeface="Bitter"/>
              <a:sym typeface="Bitter"/>
            </a:endParaRPr>
          </a:p>
        </p:txBody>
      </p:sp>
      <p:sp>
        <p:nvSpPr>
          <p:cNvPr id="91" name="Google Shape;91;g12d5b82aac3_0_0"/>
          <p:cNvSpPr txBox="1"/>
          <p:nvPr/>
        </p:nvSpPr>
        <p:spPr>
          <a:xfrm>
            <a:off x="1571925" y="3421850"/>
            <a:ext cx="6843600" cy="10620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4300" b="1">
                <a:latin typeface="Bitter"/>
                <a:ea typeface="Bitter"/>
                <a:cs typeface="Bitter"/>
                <a:sym typeface="Bitter"/>
              </a:rPr>
              <a:t>ANTI-RACISM EFFORTS</a:t>
            </a:r>
            <a:endParaRPr>
              <a:latin typeface="Bitter"/>
              <a:ea typeface="Bitter"/>
              <a:cs typeface="Bitter"/>
              <a:sym typeface="Bitter"/>
            </a:endParaRPr>
          </a:p>
          <a:p>
            <a:pPr marL="0" lvl="0" indent="0" algn="l" rtl="0">
              <a:spcBef>
                <a:spcPts val="0"/>
              </a:spcBef>
              <a:spcAft>
                <a:spcPts val="0"/>
              </a:spcAft>
              <a:buNone/>
            </a:pPr>
            <a:endParaRPr>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2d5b82aac3_0_25"/>
          <p:cNvSpPr txBox="1"/>
          <p:nvPr/>
        </p:nvSpPr>
        <p:spPr>
          <a:xfrm>
            <a:off x="693000" y="2094600"/>
            <a:ext cx="7758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a:latin typeface="Bitter"/>
                <a:ea typeface="Bitter"/>
                <a:cs typeface="Bitter"/>
                <a:sym typeface="Bitter"/>
              </a:rPr>
              <a:t>What is this Student Bill?</a:t>
            </a:r>
            <a:endParaRPr sz="5000" b="1">
              <a:latin typeface="Bitter"/>
              <a:ea typeface="Bitter"/>
              <a:cs typeface="Bitter"/>
              <a:sym typeface="Bit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2d5b82aac3_0_21"/>
          <p:cNvSpPr txBox="1"/>
          <p:nvPr/>
        </p:nvSpPr>
        <p:spPr>
          <a:xfrm rot="-1214621">
            <a:off x="601606" y="645178"/>
            <a:ext cx="1352548" cy="400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12d5b82aac3_0_21"/>
          <p:cNvSpPr txBox="1"/>
          <p:nvPr/>
        </p:nvSpPr>
        <p:spPr>
          <a:xfrm>
            <a:off x="542850" y="1555800"/>
            <a:ext cx="80583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7F7F8"/>
                </a:solidFill>
                <a:latin typeface="Bitter"/>
                <a:ea typeface="Bitter"/>
                <a:cs typeface="Bitter"/>
                <a:sym typeface="Bitter"/>
              </a:rPr>
              <a:t>A bill to ensure the equal educational opportunity of all students, we embrace diversity among students, faculty, staff, and the communities we serve. We are committed to fostering an anti-racist environment that offers equal opportunity for all.</a:t>
            </a:r>
            <a:endParaRPr sz="2400" b="1">
              <a:solidFill>
                <a:srgbClr val="F7F7F8"/>
              </a:solidFill>
              <a:latin typeface="Bitter"/>
              <a:ea typeface="Bitter"/>
              <a:cs typeface="Bitter"/>
              <a:sym typeface="Bit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b67f014565_0_8"/>
          <p:cNvSpPr txBox="1">
            <a:spLocks noGrp="1"/>
          </p:cNvSpPr>
          <p:nvPr>
            <p:ph type="body" idx="1"/>
          </p:nvPr>
        </p:nvSpPr>
        <p:spPr>
          <a:xfrm>
            <a:off x="2320350" y="2089500"/>
            <a:ext cx="4503300" cy="964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5000" b="1">
                <a:solidFill>
                  <a:srgbClr val="000000"/>
                </a:solidFill>
              </a:rPr>
              <a:t>    Why have it?</a:t>
            </a:r>
            <a:endParaRPr sz="5000"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b67f014565_0_14"/>
          <p:cNvSpPr txBox="1"/>
          <p:nvPr/>
        </p:nvSpPr>
        <p:spPr>
          <a:xfrm>
            <a:off x="739400" y="439950"/>
            <a:ext cx="7918800" cy="38019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lt1"/>
              </a:buClr>
              <a:buSzPts val="3000"/>
              <a:buFont typeface="Times New Roman"/>
              <a:buChar char="●"/>
            </a:pPr>
            <a:r>
              <a:rPr lang="en" sz="3000" b="1">
                <a:solidFill>
                  <a:schemeClr val="lt1"/>
                </a:solidFill>
                <a:latin typeface="Times New Roman"/>
                <a:ea typeface="Times New Roman"/>
                <a:cs typeface="Times New Roman"/>
                <a:sym typeface="Times New Roman"/>
              </a:rPr>
              <a:t>The California Community College Chancellor’s Office issued a call to action for campus leaders to host open dialogue and address campus climate; create an action plan to create inclusive classrooms and an anti-racism curriculum </a:t>
            </a:r>
            <a:endParaRPr sz="3000" b="1">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endParaRPr sz="2400" b="1">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endParaRPr sz="3100" b="1">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b67f014565_0_39"/>
          <p:cNvSpPr txBox="1">
            <a:spLocks noGrp="1"/>
          </p:cNvSpPr>
          <p:nvPr>
            <p:ph type="body" idx="1"/>
          </p:nvPr>
        </p:nvSpPr>
        <p:spPr>
          <a:xfrm>
            <a:off x="1433225" y="1384399"/>
            <a:ext cx="6725400" cy="2804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500" b="1">
                <a:solidFill>
                  <a:srgbClr val="000000"/>
                </a:solidFill>
              </a:rPr>
              <a:t>         The Student Senate for   California Community Colleges adopted an Anti-Racism Student Plan of Action in 2020 that includes:</a:t>
            </a:r>
            <a:endParaRPr sz="3500" b="1">
              <a:solidFill>
                <a:srgbClr val="000000"/>
              </a:solidFill>
            </a:endParaRPr>
          </a:p>
          <a:p>
            <a:pPr marL="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b67f014565_0_23"/>
          <p:cNvSpPr txBox="1"/>
          <p:nvPr/>
        </p:nvSpPr>
        <p:spPr>
          <a:xfrm>
            <a:off x="0" y="1"/>
            <a:ext cx="9144000" cy="5155227"/>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 Cultural Awareness and Respect: A climate to allow students of color to feel</a:t>
            </a: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welcome, free, and safe to express opinions</a:t>
            </a:r>
          </a:p>
          <a:p>
            <a:pPr marL="457200" lvl="0" indent="0" algn="l" rtl="0">
              <a:spcBef>
                <a:spcPts val="0"/>
              </a:spcBef>
              <a:spcAft>
                <a:spcPts val="0"/>
              </a:spcAft>
              <a:buNone/>
            </a:pP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 Equity Training: Building cultural diversity awareness and addressing racism, unconscious bias, and microaggressions</a:t>
            </a:r>
          </a:p>
          <a:p>
            <a:pPr marL="457200" lvl="0" indent="0" algn="l" rtl="0">
              <a:spcBef>
                <a:spcPts val="0"/>
              </a:spcBef>
              <a:spcAft>
                <a:spcPts val="0"/>
              </a:spcAft>
              <a:buNone/>
            </a:pP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 Curriculum Changes: a curriculum that fosters cultural appreciation, awareness, acceptance, &amp; value</a:t>
            </a:r>
          </a:p>
          <a:p>
            <a:pPr marL="457200" lvl="0" indent="0" algn="l" rtl="0">
              <a:spcBef>
                <a:spcPts val="0"/>
              </a:spcBef>
              <a:spcAft>
                <a:spcPts val="0"/>
              </a:spcAft>
              <a:buNone/>
            </a:pP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 Peer Mentors and Alliances: Resources for students to seek help and resources in addressing racism, microaggressions, building cultural diversity, and other racial barriers to their education (communication between student groups; peer mentor programs; faculty opportunities to share, learn, &amp; listen)</a:t>
            </a:r>
          </a:p>
          <a:p>
            <a:pPr marL="457200" lvl="0" indent="0" algn="l" rtl="0">
              <a:spcBef>
                <a:spcPts val="0"/>
              </a:spcBef>
              <a:spcAft>
                <a:spcPts val="0"/>
              </a:spcAft>
              <a:buNone/>
            </a:pP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 Classroom Experience: Faculty evaluation; include equity in hiring training;</a:t>
            </a: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intentional recruitment of diverse full-time faculty; requires anti-racism</a:t>
            </a:r>
            <a:endParaRPr sz="1900" b="1" dirty="0">
              <a:solidFill>
                <a:schemeClr val="lt1"/>
              </a:solidFill>
              <a:latin typeface="Times New Roman"/>
              <a:ea typeface="Times New Roman"/>
              <a:cs typeface="Times New Roman"/>
              <a:sym typeface="Times New Roman"/>
            </a:endParaRPr>
          </a:p>
          <a:p>
            <a:pPr marL="457200" lvl="0" indent="0" algn="l" rtl="0">
              <a:spcBef>
                <a:spcPts val="0"/>
              </a:spcBef>
              <a:spcAft>
                <a:spcPts val="0"/>
              </a:spcAft>
              <a:buNone/>
            </a:pPr>
            <a:r>
              <a:rPr lang="en" sz="1900" b="1" dirty="0">
                <a:solidFill>
                  <a:schemeClr val="lt1"/>
                </a:solidFill>
                <a:latin typeface="Times New Roman"/>
                <a:ea typeface="Times New Roman"/>
                <a:cs typeface="Times New Roman"/>
                <a:sym typeface="Times New Roman"/>
              </a:rPr>
              <a:t>statements.</a:t>
            </a:r>
            <a:endParaRPr sz="1900" b="1" dirty="0">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2e29411fe8_0_271"/>
          <p:cNvSpPr txBox="1"/>
          <p:nvPr/>
        </p:nvSpPr>
        <p:spPr>
          <a:xfrm>
            <a:off x="1330500" y="2094600"/>
            <a:ext cx="6483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a:latin typeface="Bitter"/>
                <a:ea typeface="Bitter"/>
                <a:cs typeface="Bitter"/>
                <a:sym typeface="Bitter"/>
              </a:rPr>
              <a:t>Why is it important?</a:t>
            </a:r>
            <a:endParaRPr sz="5000" b="1">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name="Jourdain template">
  <a:themeElements>
    <a:clrScheme name="Custom 347">
      <a:dk1>
        <a:srgbClr val="434343"/>
      </a:dk1>
      <a:lt1>
        <a:srgbClr val="FFFFFF"/>
      </a:lt1>
      <a:dk2>
        <a:srgbClr val="999999"/>
      </a:dk2>
      <a:lt2>
        <a:srgbClr val="EFEFEF"/>
      </a:lt2>
      <a:accent1>
        <a:srgbClr val="B91512"/>
      </a:accent1>
      <a:accent2>
        <a:srgbClr val="830F11"/>
      </a:accent2>
      <a:accent3>
        <a:srgbClr val="E9A01F"/>
      </a:accent3>
      <a:accent4>
        <a:srgbClr val="ABCA64"/>
      </a:accent4>
      <a:accent5>
        <a:srgbClr val="67C7C4"/>
      </a:accent5>
      <a:accent6>
        <a:srgbClr val="F06163"/>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Macintosh PowerPoint</Application>
  <PresentationFormat>On-screen Show (16:9)</PresentationFormat>
  <Paragraphs>37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Impact</vt:lpstr>
      <vt:lpstr>Arial</vt:lpstr>
      <vt:lpstr>Arvo</vt:lpstr>
      <vt:lpstr>Times New Roman</vt:lpstr>
      <vt:lpstr>Bitter</vt:lpstr>
      <vt:lpstr>Roboto</vt:lpstr>
      <vt:lpstr>Jourdain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Student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Shehrazad Barraj</cp:lastModifiedBy>
  <cp:revision>1</cp:revision>
  <dcterms:modified xsi:type="dcterms:W3CDTF">2023-03-03T06:42:20Z</dcterms:modified>
</cp:coreProperties>
</file>