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4"/>
  </p:sldMasterIdLst>
  <p:notesMasterIdLst>
    <p:notesMasterId r:id="rId15"/>
  </p:notesMasterIdLst>
  <p:handoutMasterIdLst>
    <p:handoutMasterId r:id="rId16"/>
  </p:handoutMasterIdLst>
  <p:sldIdLst>
    <p:sldId id="271" r:id="rId5"/>
    <p:sldId id="272" r:id="rId6"/>
    <p:sldId id="274" r:id="rId7"/>
    <p:sldId id="279" r:id="rId8"/>
    <p:sldId id="273" r:id="rId9"/>
    <p:sldId id="283" r:id="rId10"/>
    <p:sldId id="275" r:id="rId11"/>
    <p:sldId id="277" r:id="rId12"/>
    <p:sldId id="284" r:id="rId13"/>
    <p:sldId id="285" r:id="rId14"/>
  </p:sldIdLst>
  <p:sldSz cx="18288000" cy="10287000"/>
  <p:notesSz cx="6858000" cy="9144000"/>
  <p:embeddedFontLst>
    <p:embeddedFont>
      <p:font typeface="Proxima Nova Rg" panose="02000506030000020004" charset="0"/>
      <p:regular r:id="rId1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00B2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FC9FA31-A06F-1035-112E-AB3C43A18EAF}" v="6" dt="2026-02-23T20:16:14.48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82" autoAdjust="0"/>
    <p:restoredTop sz="94624" autoAdjust="0"/>
  </p:normalViewPr>
  <p:slideViewPr>
    <p:cSldViewPr>
      <p:cViewPr varScale="1">
        <p:scale>
          <a:sx n="28" d="100"/>
          <a:sy n="28" d="100"/>
        </p:scale>
        <p:origin x="75" y="1113"/>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73" d="100"/>
          <a:sy n="73" d="100"/>
        </p:scale>
        <p:origin x="2694" y="3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font" Target="fonts/font1.fntdata"/><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rica Giblin" userId="b3901737-afc4-4784-b0b2-3428c40b5ad1" providerId="ADAL" clId="{F0745988-0FAC-4294-86EC-1C923BF6EA7A}"/>
    <pc:docChg chg="undo custSel addSld modSld">
      <pc:chgData name="Erica Giblin" userId="b3901737-afc4-4784-b0b2-3428c40b5ad1" providerId="ADAL" clId="{F0745988-0FAC-4294-86EC-1C923BF6EA7A}" dt="2026-02-17T22:31:22.478" v="329" actId="20577"/>
      <pc:docMkLst>
        <pc:docMk/>
      </pc:docMkLst>
      <pc:sldChg chg="modSp mod">
        <pc:chgData name="Erica Giblin" userId="b3901737-afc4-4784-b0b2-3428c40b5ad1" providerId="ADAL" clId="{F0745988-0FAC-4294-86EC-1C923BF6EA7A}" dt="2026-02-05T06:50:10.400" v="30" actId="20577"/>
        <pc:sldMkLst>
          <pc:docMk/>
          <pc:sldMk cId="4276507262" sldId="273"/>
        </pc:sldMkLst>
        <pc:spChg chg="mod">
          <ac:chgData name="Erica Giblin" userId="b3901737-afc4-4784-b0b2-3428c40b5ad1" providerId="ADAL" clId="{F0745988-0FAC-4294-86EC-1C923BF6EA7A}" dt="2026-02-05T06:50:10.400" v="30" actId="20577"/>
          <ac:spMkLst>
            <pc:docMk/>
            <pc:sldMk cId="4276507262" sldId="273"/>
            <ac:spMk id="3" creationId="{16D4A5C1-312F-F31C-8711-383339FBE79F}"/>
          </ac:spMkLst>
        </pc:spChg>
      </pc:sldChg>
      <pc:sldChg chg="modSp mod">
        <pc:chgData name="Erica Giblin" userId="b3901737-afc4-4784-b0b2-3428c40b5ad1" providerId="ADAL" clId="{F0745988-0FAC-4294-86EC-1C923BF6EA7A}" dt="2026-02-17T22:31:22.478" v="329" actId="20577"/>
        <pc:sldMkLst>
          <pc:docMk/>
          <pc:sldMk cId="538138749" sldId="283"/>
        </pc:sldMkLst>
        <pc:spChg chg="mod">
          <ac:chgData name="Erica Giblin" userId="b3901737-afc4-4784-b0b2-3428c40b5ad1" providerId="ADAL" clId="{F0745988-0FAC-4294-86EC-1C923BF6EA7A}" dt="2026-02-17T22:31:22.478" v="329" actId="20577"/>
          <ac:spMkLst>
            <pc:docMk/>
            <pc:sldMk cId="538138749" sldId="283"/>
            <ac:spMk id="3" creationId="{B96DC232-59DF-1377-B938-3ADBEA4E96A1}"/>
          </ac:spMkLst>
        </pc:spChg>
      </pc:sldChg>
      <pc:sldChg chg="modSp new mod">
        <pc:chgData name="Erica Giblin" userId="b3901737-afc4-4784-b0b2-3428c40b5ad1" providerId="ADAL" clId="{F0745988-0FAC-4294-86EC-1C923BF6EA7A}" dt="2026-02-05T06:51:00.716" v="66" actId="20577"/>
        <pc:sldMkLst>
          <pc:docMk/>
          <pc:sldMk cId="3912445883" sldId="284"/>
        </pc:sldMkLst>
        <pc:spChg chg="mod">
          <ac:chgData name="Erica Giblin" userId="b3901737-afc4-4784-b0b2-3428c40b5ad1" providerId="ADAL" clId="{F0745988-0FAC-4294-86EC-1C923BF6EA7A}" dt="2026-02-05T06:50:44.127" v="52" actId="20577"/>
          <ac:spMkLst>
            <pc:docMk/>
            <pc:sldMk cId="3912445883" sldId="284"/>
            <ac:spMk id="2" creationId="{D64FE210-6AA0-A0F4-47AA-528F6D08366B}"/>
          </ac:spMkLst>
        </pc:spChg>
        <pc:spChg chg="mod">
          <ac:chgData name="Erica Giblin" userId="b3901737-afc4-4784-b0b2-3428c40b5ad1" providerId="ADAL" clId="{F0745988-0FAC-4294-86EC-1C923BF6EA7A}" dt="2026-02-05T06:51:00.716" v="66" actId="20577"/>
          <ac:spMkLst>
            <pc:docMk/>
            <pc:sldMk cId="3912445883" sldId="284"/>
            <ac:spMk id="3" creationId="{2EA5EBF7-B945-18BF-EE3A-61CBCAE69EC6}"/>
          </ac:spMkLst>
        </pc:spChg>
      </pc:sldChg>
      <pc:sldChg chg="modSp new mod">
        <pc:chgData name="Erica Giblin" userId="b3901737-afc4-4784-b0b2-3428c40b5ad1" providerId="ADAL" clId="{F0745988-0FAC-4294-86EC-1C923BF6EA7A}" dt="2026-02-05T06:52:36.260" v="197" actId="20577"/>
        <pc:sldMkLst>
          <pc:docMk/>
          <pc:sldMk cId="3600322844" sldId="285"/>
        </pc:sldMkLst>
        <pc:spChg chg="mod">
          <ac:chgData name="Erica Giblin" userId="b3901737-afc4-4784-b0b2-3428c40b5ad1" providerId="ADAL" clId="{F0745988-0FAC-4294-86EC-1C923BF6EA7A}" dt="2026-02-05T06:51:08.225" v="76" actId="20577"/>
          <ac:spMkLst>
            <pc:docMk/>
            <pc:sldMk cId="3600322844" sldId="285"/>
            <ac:spMk id="2" creationId="{2DE535AD-6FD0-B8F4-1BD4-540B21D64706}"/>
          </ac:spMkLst>
        </pc:spChg>
        <pc:spChg chg="mod">
          <ac:chgData name="Erica Giblin" userId="b3901737-afc4-4784-b0b2-3428c40b5ad1" providerId="ADAL" clId="{F0745988-0FAC-4294-86EC-1C923BF6EA7A}" dt="2026-02-05T06:52:36.260" v="197" actId="20577"/>
          <ac:spMkLst>
            <pc:docMk/>
            <pc:sldMk cId="3600322844" sldId="285"/>
            <ac:spMk id="3" creationId="{7DF6BA73-3EEE-2820-53FD-1FB09CC271AF}"/>
          </ac:spMkLst>
        </pc:spChg>
      </pc:sldChg>
    </pc:docChg>
  </pc:docChgLst>
  <pc:docChgLst>
    <pc:chgData name="Scott Dameron" userId="S::sdameron@bakersfieldcollege.edu::d121b556-7fd9-4ac3-a7fb-2f262c20f94d" providerId="AD" clId="Web-{1FC9FA31-A06F-1035-112E-AB3C43A18EAF}"/>
    <pc:docChg chg="delSld modSld">
      <pc:chgData name="Scott Dameron" userId="S::sdameron@bakersfieldcollege.edu::d121b556-7fd9-4ac3-a7fb-2f262c20f94d" providerId="AD" clId="Web-{1FC9FA31-A06F-1035-112E-AB3C43A18EAF}" dt="2026-02-23T20:16:14.480" v="5"/>
      <pc:docMkLst>
        <pc:docMk/>
      </pc:docMkLst>
      <pc:sldChg chg="del">
        <pc:chgData name="Scott Dameron" userId="S::sdameron@bakersfieldcollege.edu::d121b556-7fd9-4ac3-a7fb-2f262c20f94d" providerId="AD" clId="Web-{1FC9FA31-A06F-1035-112E-AB3C43A18EAF}" dt="2026-02-23T20:16:14.480" v="5"/>
        <pc:sldMkLst>
          <pc:docMk/>
          <pc:sldMk cId="363303552" sldId="270"/>
        </pc:sldMkLst>
      </pc:sldChg>
      <pc:sldChg chg="modSp">
        <pc:chgData name="Scott Dameron" userId="S::sdameron@bakersfieldcollege.edu::d121b556-7fd9-4ac3-a7fb-2f262c20f94d" providerId="AD" clId="Web-{1FC9FA31-A06F-1035-112E-AB3C43A18EAF}" dt="2026-02-23T20:14:51.746" v="4"/>
        <pc:sldMkLst>
          <pc:docMk/>
          <pc:sldMk cId="931393965" sldId="277"/>
        </pc:sldMkLst>
        <pc:picChg chg="mod">
          <ac:chgData name="Scott Dameron" userId="S::sdameron@bakersfieldcollege.edu::d121b556-7fd9-4ac3-a7fb-2f262c20f94d" providerId="AD" clId="Web-{1FC9FA31-A06F-1035-112E-AB3C43A18EAF}" dt="2026-02-23T20:14:51.746" v="4"/>
          <ac:picMkLst>
            <pc:docMk/>
            <pc:sldMk cId="931393965" sldId="277"/>
            <ac:picMk id="5" creationId="{30FE9E4B-7E84-DF1B-3953-3FC92164AC3C}"/>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FF63799-AB1A-24C4-AB87-942D9873846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708FCA96-E43E-791D-C5EF-40A9E083055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29C9B4C-5464-0647-A2EF-3692E625DD0B}" type="datetimeFigureOut">
              <a:rPr lang="en-US" smtClean="0"/>
              <a:t>2/23/2026</a:t>
            </a:fld>
            <a:endParaRPr lang="en-US"/>
          </a:p>
        </p:txBody>
      </p:sp>
      <p:sp>
        <p:nvSpPr>
          <p:cNvPr id="4" name="Footer Placeholder 3">
            <a:extLst>
              <a:ext uri="{FF2B5EF4-FFF2-40B4-BE49-F238E27FC236}">
                <a16:creationId xmlns:a16="http://schemas.microsoft.com/office/drawing/2014/main" id="{3EA4CC01-0036-A95A-E9C5-50F9216E5B9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A231F464-E069-F359-F2A3-E8C1B795181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87F4F34-8419-EF44-97E7-E84C3C990ACD}" type="slidenum">
              <a:rPr lang="en-US" smtClean="0"/>
              <a:t>‹#›</a:t>
            </a:fld>
            <a:endParaRPr lang="en-US"/>
          </a:p>
        </p:txBody>
      </p:sp>
    </p:spTree>
    <p:extLst>
      <p:ext uri="{BB962C8B-B14F-4D97-AF65-F5344CB8AC3E}">
        <p14:creationId xmlns:p14="http://schemas.microsoft.com/office/powerpoint/2010/main" val="24333274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52FBFA5-5D9B-9842-A238-04756EE137DE}" type="datetimeFigureOut">
              <a:rPr lang="en-US" smtClean="0"/>
              <a:t>2/23/2026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D05AF03-8E8D-504D-A0A9-96CAA868E3EE}" type="slidenum">
              <a:rPr lang="en-US" smtClean="0"/>
              <a:t>‹#›</a:t>
            </a:fld>
            <a:endParaRPr lang="en-US"/>
          </a:p>
        </p:txBody>
      </p:sp>
    </p:spTree>
    <p:extLst>
      <p:ext uri="{BB962C8B-B14F-4D97-AF65-F5344CB8AC3E}">
        <p14:creationId xmlns:p14="http://schemas.microsoft.com/office/powerpoint/2010/main" val="4860169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1" name="Freeform 2">
            <a:extLst>
              <a:ext uri="{FF2B5EF4-FFF2-40B4-BE49-F238E27FC236}">
                <a16:creationId xmlns:a16="http://schemas.microsoft.com/office/drawing/2014/main" id="{19572FB3-D615-0F0A-D756-403263B6AFC2}"/>
              </a:ext>
            </a:extLst>
          </p:cNvPr>
          <p:cNvSpPr/>
          <p:nvPr userDrawn="1"/>
        </p:nvSpPr>
        <p:spPr>
          <a:xfrm>
            <a:off x="2309854" y="3009900"/>
            <a:ext cx="13668292" cy="3620579"/>
          </a:xfrm>
          <a:custGeom>
            <a:avLst/>
            <a:gdLst/>
            <a:ahLst/>
            <a:cxnLst/>
            <a:rect l="l" t="t" r="r" b="b"/>
            <a:pathLst>
              <a:path w="13668292" h="3620579">
                <a:moveTo>
                  <a:pt x="0" y="0"/>
                </a:moveTo>
                <a:lnTo>
                  <a:pt x="13668292" y="0"/>
                </a:lnTo>
                <a:lnTo>
                  <a:pt x="13668292" y="3620579"/>
                </a:lnTo>
                <a:lnTo>
                  <a:pt x="0" y="3620579"/>
                </a:lnTo>
                <a:lnTo>
                  <a:pt x="0" y="0"/>
                </a:lnTo>
                <a:close/>
              </a:path>
            </a:pathLst>
          </a:custGeom>
          <a:blipFill>
            <a:blip r:embed="rId2"/>
            <a:stretch>
              <a:fillRect/>
            </a:stretch>
          </a:blipFill>
        </p:spPr>
        <p:txBody>
          <a:bodyPr/>
          <a:lstStyle/>
          <a:p>
            <a:endParaRPr lang="en-US"/>
          </a:p>
        </p:txBody>
      </p:sp>
      <p:sp>
        <p:nvSpPr>
          <p:cNvPr id="10" name="Title 1">
            <a:extLst>
              <a:ext uri="{FF2B5EF4-FFF2-40B4-BE49-F238E27FC236}">
                <a16:creationId xmlns:a16="http://schemas.microsoft.com/office/drawing/2014/main" id="{FE625EF7-CD80-D850-A300-200567B789E9}"/>
              </a:ext>
            </a:extLst>
          </p:cNvPr>
          <p:cNvSpPr>
            <a:spLocks noGrp="1"/>
          </p:cNvSpPr>
          <p:nvPr>
            <p:ph type="title"/>
          </p:nvPr>
        </p:nvSpPr>
        <p:spPr>
          <a:xfrm>
            <a:off x="6233160" y="6631558"/>
            <a:ext cx="9729746" cy="914400"/>
          </a:xfrm>
          <a:prstGeom prst="rect">
            <a:avLst/>
          </a:prstGeom>
        </p:spPr>
        <p:txBody>
          <a:bodyPr lIns="0"/>
          <a:lstStyle>
            <a:lvl1pPr>
              <a:defRPr b="1">
                <a:solidFill>
                  <a:srgbClr val="B00B2D"/>
                </a:solidFill>
                <a:latin typeface="Proxima Nova Rg" panose="02000506030000020004" pitchFamily="2" charset="77"/>
              </a:defRPr>
            </a:lvl1pPr>
          </a:lstStyle>
          <a:p>
            <a:r>
              <a:rPr lang="en-US"/>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icture with Caption (No Lin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D8BD707-D9CF-40AE-B4C6-C98DA3205C09}" type="datetimeFigureOut">
              <a:rPr lang="en-US" smtClean="0"/>
              <a:pPr/>
              <a:t>2/23/2026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2" name="Picture Placeholder 2">
            <a:extLst>
              <a:ext uri="{FF2B5EF4-FFF2-40B4-BE49-F238E27FC236}">
                <a16:creationId xmlns:a16="http://schemas.microsoft.com/office/drawing/2014/main" id="{88E1A504-6CBB-343D-2F1F-1B0378916A88}"/>
              </a:ext>
            </a:extLst>
          </p:cNvPr>
          <p:cNvSpPr>
            <a:spLocks noGrp="1"/>
          </p:cNvSpPr>
          <p:nvPr>
            <p:ph type="pic" idx="1"/>
          </p:nvPr>
        </p:nvSpPr>
        <p:spPr>
          <a:xfrm>
            <a:off x="10820400" y="1358685"/>
            <a:ext cx="6172200" cy="7569629"/>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10" name="Title 1">
            <a:extLst>
              <a:ext uri="{FF2B5EF4-FFF2-40B4-BE49-F238E27FC236}">
                <a16:creationId xmlns:a16="http://schemas.microsoft.com/office/drawing/2014/main" id="{D85D4526-0AF4-1B9F-C7D6-2FB2EF4DA547}"/>
              </a:ext>
            </a:extLst>
          </p:cNvPr>
          <p:cNvSpPr>
            <a:spLocks noGrp="1"/>
          </p:cNvSpPr>
          <p:nvPr>
            <p:ph type="title"/>
          </p:nvPr>
        </p:nvSpPr>
        <p:spPr>
          <a:xfrm>
            <a:off x="2667417" y="1358685"/>
            <a:ext cx="7924383" cy="914400"/>
          </a:xfrm>
          <a:prstGeom prst="rect">
            <a:avLst/>
          </a:prstGeom>
        </p:spPr>
        <p:txBody>
          <a:bodyPr lIns="0"/>
          <a:lstStyle>
            <a:lvl1pPr>
              <a:defRPr>
                <a:latin typeface="Proxima Nova Rg" panose="02000506030000020004" pitchFamily="2" charset="77"/>
              </a:defRPr>
            </a:lvl1pPr>
          </a:lstStyle>
          <a:p>
            <a:r>
              <a:rPr lang="en-US"/>
              <a:t>Click to edit Master title style</a:t>
            </a:r>
            <a:endParaRPr lang="en-US" dirty="0"/>
          </a:p>
        </p:txBody>
      </p:sp>
      <p:sp>
        <p:nvSpPr>
          <p:cNvPr id="11" name="Content Placeholder 2">
            <a:extLst>
              <a:ext uri="{FF2B5EF4-FFF2-40B4-BE49-F238E27FC236}">
                <a16:creationId xmlns:a16="http://schemas.microsoft.com/office/drawing/2014/main" id="{93F547F6-9D3D-83A3-213C-4FF55F633847}"/>
              </a:ext>
            </a:extLst>
          </p:cNvPr>
          <p:cNvSpPr>
            <a:spLocks noGrp="1"/>
          </p:cNvSpPr>
          <p:nvPr>
            <p:ph idx="13"/>
          </p:nvPr>
        </p:nvSpPr>
        <p:spPr>
          <a:xfrm>
            <a:off x="2667000" y="2552699"/>
            <a:ext cx="7924800" cy="6375615"/>
          </a:xfrm>
          <a:prstGeom prst="rect">
            <a:avLst/>
          </a:prstGeom>
        </p:spPr>
        <p:txBody>
          <a:bodyPr lIns="0"/>
          <a:lstStyle>
            <a:lvl1pPr>
              <a:defRPr>
                <a:latin typeface="Proxima Nova Rg" panose="02000506030000020004" pitchFamily="2" charset="77"/>
              </a:defRPr>
            </a:lvl1pPr>
            <a:lvl2pPr>
              <a:defRPr>
                <a:latin typeface="Proxima Nova Rg" panose="02000506030000020004" pitchFamily="2" charset="77"/>
              </a:defRPr>
            </a:lvl2pPr>
            <a:lvl3pPr>
              <a:defRPr>
                <a:latin typeface="Proxima Nova Rg" panose="02000506030000020004" pitchFamily="2" charset="77"/>
              </a:defRPr>
            </a:lvl3pPr>
            <a:lvl4pPr>
              <a:defRPr>
                <a:latin typeface="Proxima Nova Rg" panose="02000506030000020004" pitchFamily="2" charset="77"/>
              </a:defRPr>
            </a:lvl4pPr>
            <a:lvl5pPr>
              <a:defRPr>
                <a:latin typeface="Proxima Nova Rg" panose="02000506030000020004" pitchFamily="2" charset="77"/>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9600540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blank" preserve="1">
  <p:cSld name="Blank (No Re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6783557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No Title)">
    <p:spTree>
      <p:nvGrpSpPr>
        <p:cNvPr id="1" name=""/>
        <p:cNvGrpSpPr/>
        <p:nvPr/>
      </p:nvGrpSpPr>
      <p:grpSpPr>
        <a:xfrm>
          <a:off x="0" y="0"/>
          <a:ext cx="0" cy="0"/>
          <a:chOff x="0" y="0"/>
          <a:chExt cx="0" cy="0"/>
        </a:xfrm>
      </p:grpSpPr>
      <p:sp>
        <p:nvSpPr>
          <p:cNvPr id="11" name="Freeform 2">
            <a:extLst>
              <a:ext uri="{FF2B5EF4-FFF2-40B4-BE49-F238E27FC236}">
                <a16:creationId xmlns:a16="http://schemas.microsoft.com/office/drawing/2014/main" id="{19572FB3-D615-0F0A-D756-403263B6AFC2}"/>
              </a:ext>
            </a:extLst>
          </p:cNvPr>
          <p:cNvSpPr/>
          <p:nvPr userDrawn="1"/>
        </p:nvSpPr>
        <p:spPr>
          <a:xfrm>
            <a:off x="2309854" y="3333210"/>
            <a:ext cx="13668292" cy="3620579"/>
          </a:xfrm>
          <a:custGeom>
            <a:avLst/>
            <a:gdLst/>
            <a:ahLst/>
            <a:cxnLst/>
            <a:rect l="l" t="t" r="r" b="b"/>
            <a:pathLst>
              <a:path w="13668292" h="3620579">
                <a:moveTo>
                  <a:pt x="0" y="0"/>
                </a:moveTo>
                <a:lnTo>
                  <a:pt x="13668292" y="0"/>
                </a:lnTo>
                <a:lnTo>
                  <a:pt x="13668292" y="3620579"/>
                </a:lnTo>
                <a:lnTo>
                  <a:pt x="0" y="3620579"/>
                </a:lnTo>
                <a:lnTo>
                  <a:pt x="0" y="0"/>
                </a:lnTo>
                <a:close/>
              </a:path>
            </a:pathLst>
          </a:custGeom>
          <a:blipFill>
            <a:blip r:embed="rId2"/>
            <a:stretch>
              <a:fillRect/>
            </a:stretch>
          </a:blipFill>
        </p:spPr>
        <p:txBody>
          <a:bodyPr/>
          <a:lstStyle/>
          <a:p>
            <a:endParaRPr lang="en-US"/>
          </a:p>
        </p:txBody>
      </p:sp>
    </p:spTree>
    <p:extLst>
      <p:ext uri="{BB962C8B-B14F-4D97-AF65-F5344CB8AC3E}">
        <p14:creationId xmlns:p14="http://schemas.microsoft.com/office/powerpoint/2010/main" val="16291508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 (Small Title)">
    <p:spTree>
      <p:nvGrpSpPr>
        <p:cNvPr id="1" name=""/>
        <p:cNvGrpSpPr/>
        <p:nvPr/>
      </p:nvGrpSpPr>
      <p:grpSpPr>
        <a:xfrm>
          <a:off x="0" y="0"/>
          <a:ext cx="0" cy="0"/>
          <a:chOff x="0" y="0"/>
          <a:chExt cx="0" cy="0"/>
        </a:xfrm>
      </p:grpSpPr>
      <p:sp>
        <p:nvSpPr>
          <p:cNvPr id="7" name="Freeform 2">
            <a:extLst>
              <a:ext uri="{FF2B5EF4-FFF2-40B4-BE49-F238E27FC236}">
                <a16:creationId xmlns:a16="http://schemas.microsoft.com/office/drawing/2014/main" id="{B36C9B18-C513-C907-66A1-0EB610AB164A}"/>
              </a:ext>
            </a:extLst>
          </p:cNvPr>
          <p:cNvSpPr/>
          <p:nvPr userDrawn="1"/>
        </p:nvSpPr>
        <p:spPr>
          <a:xfrm>
            <a:off x="1524000" y="1047210"/>
            <a:ext cx="5683477" cy="1505490"/>
          </a:xfrm>
          <a:custGeom>
            <a:avLst/>
            <a:gdLst/>
            <a:ahLst/>
            <a:cxnLst/>
            <a:rect l="l" t="t" r="r" b="b"/>
            <a:pathLst>
              <a:path w="13668292" h="3620579">
                <a:moveTo>
                  <a:pt x="0" y="0"/>
                </a:moveTo>
                <a:lnTo>
                  <a:pt x="13668292" y="0"/>
                </a:lnTo>
                <a:lnTo>
                  <a:pt x="13668292" y="3620579"/>
                </a:lnTo>
                <a:lnTo>
                  <a:pt x="0" y="3620579"/>
                </a:lnTo>
                <a:lnTo>
                  <a:pt x="0" y="0"/>
                </a:lnTo>
                <a:close/>
              </a:path>
            </a:pathLst>
          </a:custGeom>
          <a:blipFill>
            <a:blip r:embed="rId2"/>
            <a:stretch>
              <a:fillRect/>
            </a:stretch>
          </a:blipFill>
        </p:spPr>
        <p:txBody>
          <a:bodyPr/>
          <a:lstStyle/>
          <a:p>
            <a:endParaRPr lang="en-US"/>
          </a:p>
        </p:txBody>
      </p:sp>
      <p:sp>
        <p:nvSpPr>
          <p:cNvPr id="8" name="Title 1">
            <a:extLst>
              <a:ext uri="{FF2B5EF4-FFF2-40B4-BE49-F238E27FC236}">
                <a16:creationId xmlns:a16="http://schemas.microsoft.com/office/drawing/2014/main" id="{3E56CC55-549A-D720-27B7-CCD63F87D06B}"/>
              </a:ext>
            </a:extLst>
          </p:cNvPr>
          <p:cNvSpPr>
            <a:spLocks noGrp="1"/>
          </p:cNvSpPr>
          <p:nvPr>
            <p:ph type="title"/>
          </p:nvPr>
        </p:nvSpPr>
        <p:spPr>
          <a:xfrm>
            <a:off x="1524000" y="3009900"/>
            <a:ext cx="14859000" cy="2971800"/>
          </a:xfrm>
          <a:prstGeom prst="rect">
            <a:avLst/>
          </a:prstGeom>
        </p:spPr>
        <p:txBody>
          <a:bodyPr lIns="0">
            <a:noAutofit/>
          </a:bodyPr>
          <a:lstStyle>
            <a:lvl1pPr>
              <a:defRPr sz="9600" b="1">
                <a:latin typeface="Proxima Nova Rg" panose="02000506030000020004" pitchFamily="2" charset="77"/>
              </a:defRPr>
            </a:lvl1pPr>
          </a:lstStyle>
          <a:p>
            <a:r>
              <a:rPr lang="en-US" dirty="0"/>
              <a:t>Click to edit Master title style</a:t>
            </a:r>
          </a:p>
        </p:txBody>
      </p:sp>
      <p:sp>
        <p:nvSpPr>
          <p:cNvPr id="14" name="Text Placeholder 13">
            <a:extLst>
              <a:ext uri="{FF2B5EF4-FFF2-40B4-BE49-F238E27FC236}">
                <a16:creationId xmlns:a16="http://schemas.microsoft.com/office/drawing/2014/main" id="{2466BCDB-7991-FB73-6BDD-E642EB240E0D}"/>
              </a:ext>
            </a:extLst>
          </p:cNvPr>
          <p:cNvSpPr>
            <a:spLocks noGrp="1"/>
          </p:cNvSpPr>
          <p:nvPr>
            <p:ph type="body" sz="quarter" idx="10"/>
          </p:nvPr>
        </p:nvSpPr>
        <p:spPr>
          <a:xfrm>
            <a:off x="1600200" y="6591300"/>
            <a:ext cx="14859000" cy="1066800"/>
          </a:xfrm>
          <a:prstGeom prst="rect">
            <a:avLst/>
          </a:prstGeom>
        </p:spPr>
        <p:txBody>
          <a:bodyPr lIns="0">
            <a:normAutofit/>
          </a:bodyPr>
          <a:lstStyle>
            <a:lvl1pPr marL="0" indent="0">
              <a:buNone/>
              <a:defRPr sz="4800" b="1"/>
            </a:lvl1pPr>
          </a:lstStyle>
          <a:p>
            <a:pPr lvl="0"/>
            <a:r>
              <a:rPr lang="en-US" dirty="0"/>
              <a:t>Click to edit Master text styles</a:t>
            </a:r>
          </a:p>
        </p:txBody>
      </p:sp>
    </p:spTree>
    <p:extLst>
      <p:ext uri="{BB962C8B-B14F-4D97-AF65-F5344CB8AC3E}">
        <p14:creationId xmlns:p14="http://schemas.microsoft.com/office/powerpoint/2010/main" val="28999595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1_Title Slide (Small Title)">
    <p:spTree>
      <p:nvGrpSpPr>
        <p:cNvPr id="1" name=""/>
        <p:cNvGrpSpPr/>
        <p:nvPr/>
      </p:nvGrpSpPr>
      <p:grpSpPr>
        <a:xfrm>
          <a:off x="0" y="0"/>
          <a:ext cx="0" cy="0"/>
          <a:chOff x="0" y="0"/>
          <a:chExt cx="0" cy="0"/>
        </a:xfrm>
      </p:grpSpPr>
      <p:sp>
        <p:nvSpPr>
          <p:cNvPr id="7" name="Freeform 2">
            <a:extLst>
              <a:ext uri="{FF2B5EF4-FFF2-40B4-BE49-F238E27FC236}">
                <a16:creationId xmlns:a16="http://schemas.microsoft.com/office/drawing/2014/main" id="{B36C9B18-C513-C907-66A1-0EB610AB164A}"/>
              </a:ext>
            </a:extLst>
          </p:cNvPr>
          <p:cNvSpPr/>
          <p:nvPr userDrawn="1"/>
        </p:nvSpPr>
        <p:spPr>
          <a:xfrm>
            <a:off x="14554200" y="9258300"/>
            <a:ext cx="3505200" cy="914400"/>
          </a:xfrm>
          <a:custGeom>
            <a:avLst/>
            <a:gdLst/>
            <a:ahLst/>
            <a:cxnLst/>
            <a:rect l="l" t="t" r="r" b="b"/>
            <a:pathLst>
              <a:path w="13668292" h="3620579">
                <a:moveTo>
                  <a:pt x="0" y="0"/>
                </a:moveTo>
                <a:lnTo>
                  <a:pt x="13668292" y="0"/>
                </a:lnTo>
                <a:lnTo>
                  <a:pt x="13668292" y="3620579"/>
                </a:lnTo>
                <a:lnTo>
                  <a:pt x="0" y="3620579"/>
                </a:lnTo>
                <a:lnTo>
                  <a:pt x="0" y="0"/>
                </a:lnTo>
                <a:close/>
              </a:path>
            </a:pathLst>
          </a:custGeom>
          <a:blipFill>
            <a:blip r:embed="rId2"/>
            <a:stretch>
              <a:fillRect/>
            </a:stretch>
          </a:blipFill>
        </p:spPr>
        <p:txBody>
          <a:bodyPr/>
          <a:lstStyle/>
          <a:p>
            <a:endParaRPr lang="en-US"/>
          </a:p>
        </p:txBody>
      </p:sp>
      <p:sp>
        <p:nvSpPr>
          <p:cNvPr id="8" name="Title 1">
            <a:extLst>
              <a:ext uri="{FF2B5EF4-FFF2-40B4-BE49-F238E27FC236}">
                <a16:creationId xmlns:a16="http://schemas.microsoft.com/office/drawing/2014/main" id="{3E56CC55-549A-D720-27B7-CCD63F87D06B}"/>
              </a:ext>
            </a:extLst>
          </p:cNvPr>
          <p:cNvSpPr>
            <a:spLocks noGrp="1"/>
          </p:cNvSpPr>
          <p:nvPr>
            <p:ph type="title"/>
          </p:nvPr>
        </p:nvSpPr>
        <p:spPr>
          <a:xfrm>
            <a:off x="1524000" y="3009900"/>
            <a:ext cx="14859000" cy="2971800"/>
          </a:xfrm>
          <a:prstGeom prst="rect">
            <a:avLst/>
          </a:prstGeom>
        </p:spPr>
        <p:txBody>
          <a:bodyPr lIns="0">
            <a:noAutofit/>
          </a:bodyPr>
          <a:lstStyle>
            <a:lvl1pPr>
              <a:defRPr sz="9600" b="1">
                <a:latin typeface="Proxima Nova Rg" panose="02000506030000020004" pitchFamily="2" charset="77"/>
              </a:defRPr>
            </a:lvl1pPr>
          </a:lstStyle>
          <a:p>
            <a:r>
              <a:rPr lang="en-US" dirty="0"/>
              <a:t>Click to edit Master title style</a:t>
            </a:r>
          </a:p>
        </p:txBody>
      </p:sp>
      <p:sp>
        <p:nvSpPr>
          <p:cNvPr id="14" name="Text Placeholder 13">
            <a:extLst>
              <a:ext uri="{FF2B5EF4-FFF2-40B4-BE49-F238E27FC236}">
                <a16:creationId xmlns:a16="http://schemas.microsoft.com/office/drawing/2014/main" id="{2466BCDB-7991-FB73-6BDD-E642EB240E0D}"/>
              </a:ext>
            </a:extLst>
          </p:cNvPr>
          <p:cNvSpPr>
            <a:spLocks noGrp="1"/>
          </p:cNvSpPr>
          <p:nvPr>
            <p:ph type="body" sz="quarter" idx="10"/>
          </p:nvPr>
        </p:nvSpPr>
        <p:spPr>
          <a:xfrm>
            <a:off x="1600200" y="6591300"/>
            <a:ext cx="14859000" cy="1066800"/>
          </a:xfrm>
          <a:prstGeom prst="rect">
            <a:avLst/>
          </a:prstGeom>
        </p:spPr>
        <p:txBody>
          <a:bodyPr lIns="0">
            <a:normAutofit/>
          </a:bodyPr>
          <a:lstStyle>
            <a:lvl1pPr marL="0" indent="0">
              <a:buNone/>
              <a:defRPr sz="4800" b="1"/>
            </a:lvl1pPr>
          </a:lstStyle>
          <a:p>
            <a:pPr lvl="0"/>
            <a:r>
              <a:rPr lang="en-US" dirty="0"/>
              <a:t>Click to edit Master text styles</a:t>
            </a:r>
          </a:p>
        </p:txBody>
      </p:sp>
      <p:sp>
        <p:nvSpPr>
          <p:cNvPr id="2" name="AutoShape 4">
            <a:extLst>
              <a:ext uri="{FF2B5EF4-FFF2-40B4-BE49-F238E27FC236}">
                <a16:creationId xmlns:a16="http://schemas.microsoft.com/office/drawing/2014/main" id="{31FAC0C1-57CB-3A2D-7697-B54E30492537}"/>
              </a:ext>
            </a:extLst>
          </p:cNvPr>
          <p:cNvSpPr/>
          <p:nvPr userDrawn="1"/>
        </p:nvSpPr>
        <p:spPr>
          <a:xfrm>
            <a:off x="1524000" y="6286500"/>
            <a:ext cx="7162800" cy="0"/>
          </a:xfrm>
          <a:prstGeom prst="line">
            <a:avLst/>
          </a:prstGeom>
          <a:ln w="76200" cap="flat">
            <a:solidFill>
              <a:srgbClr val="B10B2D"/>
            </a:solidFill>
            <a:prstDash val="solid"/>
            <a:headEnd type="none" w="sm" len="sm"/>
            <a:tailEnd type="none" w="sm" len="sm"/>
          </a:ln>
        </p:spPr>
        <p:txBody>
          <a:bodyPr/>
          <a:lstStyle/>
          <a:p>
            <a:endParaRPr lang="en-US"/>
          </a:p>
        </p:txBody>
      </p:sp>
    </p:spTree>
    <p:extLst>
      <p:ext uri="{BB962C8B-B14F-4D97-AF65-F5344CB8AC3E}">
        <p14:creationId xmlns:p14="http://schemas.microsoft.com/office/powerpoint/2010/main" val="26230717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667417" y="876302"/>
            <a:ext cx="13944183" cy="1396783"/>
          </a:xfrm>
          <a:prstGeom prst="rect">
            <a:avLst/>
          </a:prstGeom>
        </p:spPr>
        <p:txBody>
          <a:bodyPr lIns="0"/>
          <a:lstStyle>
            <a:lvl1pPr>
              <a:defRPr b="1">
                <a:latin typeface="Proxima Nova Rg" panose="02000506030000020004" pitchFamily="2" charset="77"/>
              </a:defRPr>
            </a:lvl1pPr>
          </a:lstStyle>
          <a:p>
            <a:r>
              <a:rPr lang="en-US"/>
              <a:t>Click to edit Master title style</a:t>
            </a:r>
            <a:endParaRPr lang="en-US" dirty="0"/>
          </a:p>
        </p:txBody>
      </p:sp>
      <p:sp>
        <p:nvSpPr>
          <p:cNvPr id="3" name="Content Placeholder 2"/>
          <p:cNvSpPr>
            <a:spLocks noGrp="1"/>
          </p:cNvSpPr>
          <p:nvPr>
            <p:ph idx="1"/>
          </p:nvPr>
        </p:nvSpPr>
        <p:spPr>
          <a:xfrm>
            <a:off x="2667417" y="2377140"/>
            <a:ext cx="13944183" cy="6551174"/>
          </a:xfrm>
          <a:prstGeom prst="rect">
            <a:avLst/>
          </a:prstGeom>
        </p:spPr>
        <p:txBody>
          <a:bodyPr lIns="0"/>
          <a:lstStyle>
            <a:lvl1pPr>
              <a:defRPr>
                <a:latin typeface="Proxima Nova Rg" panose="02000506030000020004" pitchFamily="2" charset="77"/>
              </a:defRPr>
            </a:lvl1pPr>
            <a:lvl2pPr>
              <a:defRPr>
                <a:latin typeface="Proxima Nova Rg" panose="02000506030000020004" pitchFamily="2" charset="77"/>
              </a:defRPr>
            </a:lvl2pPr>
            <a:lvl3pPr>
              <a:defRPr>
                <a:latin typeface="Proxima Nova Rg" panose="02000506030000020004" pitchFamily="2" charset="77"/>
              </a:defRPr>
            </a:lvl3pPr>
            <a:lvl4pPr>
              <a:defRPr>
                <a:latin typeface="Proxima Nova Rg" panose="02000506030000020004" pitchFamily="2" charset="77"/>
              </a:defRPr>
            </a:lvl4pPr>
            <a:lvl5pPr>
              <a:defRPr>
                <a:latin typeface="Proxima Nova Rg" panose="02000506030000020004" pitchFamily="2" charset="77"/>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2/23/2026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AutoShape 4">
            <a:extLst>
              <a:ext uri="{FF2B5EF4-FFF2-40B4-BE49-F238E27FC236}">
                <a16:creationId xmlns:a16="http://schemas.microsoft.com/office/drawing/2014/main" id="{6740F95D-2639-2826-C99D-955E57B4419F}"/>
              </a:ext>
            </a:extLst>
          </p:cNvPr>
          <p:cNvSpPr/>
          <p:nvPr userDrawn="1"/>
        </p:nvSpPr>
        <p:spPr>
          <a:xfrm>
            <a:off x="2667417" y="2370611"/>
            <a:ext cx="3657600" cy="0"/>
          </a:xfrm>
          <a:prstGeom prst="line">
            <a:avLst/>
          </a:prstGeom>
          <a:ln w="76200" cap="flat">
            <a:solidFill>
              <a:srgbClr val="B10B2D"/>
            </a:solidFill>
            <a:prstDash val="solid"/>
            <a:headEnd type="none" w="sm" len="sm"/>
            <a:tailEnd type="none" w="sm" len="sm"/>
          </a:ln>
        </p:spPr>
        <p:txBody>
          <a:body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No Line)">
    <p:spTree>
      <p:nvGrpSpPr>
        <p:cNvPr id="1" name=""/>
        <p:cNvGrpSpPr/>
        <p:nvPr/>
      </p:nvGrpSpPr>
      <p:grpSpPr>
        <a:xfrm>
          <a:off x="0" y="0"/>
          <a:ext cx="0" cy="0"/>
          <a:chOff x="0" y="0"/>
          <a:chExt cx="0" cy="0"/>
        </a:xfrm>
      </p:grpSpPr>
      <p:sp>
        <p:nvSpPr>
          <p:cNvPr id="2" name="Title 1"/>
          <p:cNvSpPr>
            <a:spLocks noGrp="1"/>
          </p:cNvSpPr>
          <p:nvPr>
            <p:ph type="title"/>
          </p:nvPr>
        </p:nvSpPr>
        <p:spPr>
          <a:xfrm>
            <a:off x="2667417" y="876300"/>
            <a:ext cx="13715583" cy="1396785"/>
          </a:xfrm>
          <a:prstGeom prst="rect">
            <a:avLst/>
          </a:prstGeom>
        </p:spPr>
        <p:txBody>
          <a:bodyPr lIns="0"/>
          <a:lstStyle>
            <a:lvl1pPr>
              <a:defRPr b="1">
                <a:latin typeface="Proxima Nova Rg" panose="02000506030000020004" pitchFamily="2" charset="77"/>
              </a:defRPr>
            </a:lvl1pPr>
          </a:lstStyle>
          <a:p>
            <a:r>
              <a:rPr lang="en-US" dirty="0"/>
              <a:t>Click to edit Master title style</a:t>
            </a:r>
          </a:p>
        </p:txBody>
      </p:sp>
      <p:sp>
        <p:nvSpPr>
          <p:cNvPr id="3" name="Content Placeholder 2"/>
          <p:cNvSpPr>
            <a:spLocks noGrp="1"/>
          </p:cNvSpPr>
          <p:nvPr>
            <p:ph idx="1"/>
          </p:nvPr>
        </p:nvSpPr>
        <p:spPr>
          <a:xfrm>
            <a:off x="2667417" y="2476501"/>
            <a:ext cx="13715583" cy="6451814"/>
          </a:xfrm>
          <a:prstGeom prst="rect">
            <a:avLst/>
          </a:prstGeom>
        </p:spPr>
        <p:txBody>
          <a:bodyPr lIns="0"/>
          <a:lstStyle>
            <a:lvl1pPr>
              <a:defRPr>
                <a:latin typeface="Proxima Nova Rg" panose="02000506030000020004" pitchFamily="2" charset="77"/>
              </a:defRPr>
            </a:lvl1pPr>
            <a:lvl2pPr>
              <a:defRPr>
                <a:latin typeface="Proxima Nova Rg" panose="02000506030000020004" pitchFamily="2" charset="77"/>
              </a:defRPr>
            </a:lvl2pPr>
            <a:lvl3pPr>
              <a:defRPr>
                <a:latin typeface="Proxima Nova Rg" panose="02000506030000020004" pitchFamily="2" charset="77"/>
              </a:defRPr>
            </a:lvl3pPr>
            <a:lvl4pPr>
              <a:defRPr>
                <a:latin typeface="Proxima Nova Rg" panose="02000506030000020004" pitchFamily="2" charset="77"/>
              </a:defRPr>
            </a:lvl4pPr>
            <a:lvl5pPr>
              <a:defRPr>
                <a:latin typeface="Proxima Nova Rg" panose="02000506030000020004" pitchFamily="2"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0518522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D8BD707-D9CF-40AE-B4C6-C98DA3205C09}" type="datetimeFigureOut">
              <a:rPr lang="en-US" smtClean="0"/>
              <a:pPr/>
              <a:t>2/23/2026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1">
            <a:extLst>
              <a:ext uri="{FF2B5EF4-FFF2-40B4-BE49-F238E27FC236}">
                <a16:creationId xmlns:a16="http://schemas.microsoft.com/office/drawing/2014/main" id="{CAC30EBE-B6B8-A09D-8A71-315FB912B46D}"/>
              </a:ext>
            </a:extLst>
          </p:cNvPr>
          <p:cNvSpPr>
            <a:spLocks noGrp="1"/>
          </p:cNvSpPr>
          <p:nvPr>
            <p:ph type="title"/>
          </p:nvPr>
        </p:nvSpPr>
        <p:spPr>
          <a:xfrm>
            <a:off x="2667417" y="1358685"/>
            <a:ext cx="14020383" cy="914400"/>
          </a:xfrm>
          <a:prstGeom prst="rect">
            <a:avLst/>
          </a:prstGeom>
        </p:spPr>
        <p:txBody>
          <a:bodyPr lIns="0"/>
          <a:lstStyle>
            <a:lvl1pPr>
              <a:defRPr>
                <a:latin typeface="Proxima Nova Rg" panose="02000506030000020004" pitchFamily="2" charset="77"/>
              </a:defRPr>
            </a:lvl1pPr>
          </a:lstStyle>
          <a:p>
            <a:r>
              <a:rPr lang="en-US" dirty="0"/>
              <a:t>Click to edit Master title style</a:t>
            </a:r>
          </a:p>
        </p:txBody>
      </p:sp>
      <p:sp>
        <p:nvSpPr>
          <p:cNvPr id="6" name="AutoShape 4">
            <a:extLst>
              <a:ext uri="{FF2B5EF4-FFF2-40B4-BE49-F238E27FC236}">
                <a16:creationId xmlns:a16="http://schemas.microsoft.com/office/drawing/2014/main" id="{D93C9B0B-6447-9329-E244-D6A2E5286328}"/>
              </a:ext>
            </a:extLst>
          </p:cNvPr>
          <p:cNvSpPr/>
          <p:nvPr userDrawn="1"/>
        </p:nvSpPr>
        <p:spPr>
          <a:xfrm>
            <a:off x="2667417" y="2370611"/>
            <a:ext cx="3657600" cy="0"/>
          </a:xfrm>
          <a:prstGeom prst="line">
            <a:avLst/>
          </a:prstGeom>
          <a:ln w="76200" cap="flat">
            <a:solidFill>
              <a:srgbClr val="B10B2D"/>
            </a:solidFill>
            <a:prstDash val="solid"/>
            <a:headEnd type="none" w="sm" len="sm"/>
            <a:tailEnd type="none" w="sm" len="sm"/>
          </a:ln>
        </p:spPr>
        <p:txBody>
          <a:body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No Line)">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D8BD707-D9CF-40AE-B4C6-C98DA3205C09}" type="datetimeFigureOut">
              <a:rPr lang="en-US" smtClean="0"/>
              <a:pPr/>
              <a:t>2/23/2026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1">
            <a:extLst>
              <a:ext uri="{FF2B5EF4-FFF2-40B4-BE49-F238E27FC236}">
                <a16:creationId xmlns:a16="http://schemas.microsoft.com/office/drawing/2014/main" id="{CAC30EBE-B6B8-A09D-8A71-315FB912B46D}"/>
              </a:ext>
            </a:extLst>
          </p:cNvPr>
          <p:cNvSpPr>
            <a:spLocks noGrp="1"/>
          </p:cNvSpPr>
          <p:nvPr>
            <p:ph type="title"/>
          </p:nvPr>
        </p:nvSpPr>
        <p:spPr>
          <a:xfrm>
            <a:off x="2667417" y="1358685"/>
            <a:ext cx="14020383" cy="914400"/>
          </a:xfrm>
          <a:prstGeom prst="rect">
            <a:avLst/>
          </a:prstGeom>
        </p:spPr>
        <p:txBody>
          <a:bodyPr lIns="0"/>
          <a:lstStyle>
            <a:lvl1pPr>
              <a:defRPr>
                <a:latin typeface="Proxima Nova Rg" panose="02000506030000020004" pitchFamily="2" charset="77"/>
              </a:defRPr>
            </a:lvl1pPr>
          </a:lstStyle>
          <a:p>
            <a:r>
              <a:rPr lang="en-US" dirty="0"/>
              <a:t>Click to edit Master title style</a:t>
            </a:r>
          </a:p>
        </p:txBody>
      </p:sp>
    </p:spTree>
    <p:extLst>
      <p:ext uri="{BB962C8B-B14F-4D97-AF65-F5344CB8AC3E}">
        <p14:creationId xmlns:p14="http://schemas.microsoft.com/office/powerpoint/2010/main" val="25746539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D8BD707-D9CF-40AE-B4C6-C98DA3205C09}" type="datetimeFigureOut">
              <a:rPr lang="en-US" smtClean="0"/>
              <a:pPr/>
              <a:t>2/23/2026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2" name="AutoShape 4">
            <a:extLst>
              <a:ext uri="{FF2B5EF4-FFF2-40B4-BE49-F238E27FC236}">
                <a16:creationId xmlns:a16="http://schemas.microsoft.com/office/drawing/2014/main" id="{5877CF06-9E7D-6565-C1CF-A5798DED66F9}"/>
              </a:ext>
            </a:extLst>
          </p:cNvPr>
          <p:cNvSpPr/>
          <p:nvPr userDrawn="1"/>
        </p:nvSpPr>
        <p:spPr>
          <a:xfrm>
            <a:off x="2667417" y="2370611"/>
            <a:ext cx="3657600" cy="0"/>
          </a:xfrm>
          <a:prstGeom prst="line">
            <a:avLst/>
          </a:prstGeom>
          <a:ln w="76200" cap="flat">
            <a:solidFill>
              <a:srgbClr val="B10B2D"/>
            </a:solidFill>
            <a:prstDash val="solid"/>
            <a:headEnd type="none" w="sm" len="sm"/>
            <a:tailEnd type="none" w="sm" len="sm"/>
          </a:ln>
        </p:spPr>
        <p:txBody>
          <a:bodyPr/>
          <a:lstStyle/>
          <a:p>
            <a:endParaRPr lang="en-US"/>
          </a:p>
        </p:txBody>
      </p:sp>
      <p:sp>
        <p:nvSpPr>
          <p:cNvPr id="4" name="Picture Placeholder 2">
            <a:extLst>
              <a:ext uri="{FF2B5EF4-FFF2-40B4-BE49-F238E27FC236}">
                <a16:creationId xmlns:a16="http://schemas.microsoft.com/office/drawing/2014/main" id="{975768A9-16EA-4027-ECAF-DBC0D01B57FD}"/>
              </a:ext>
            </a:extLst>
          </p:cNvPr>
          <p:cNvSpPr>
            <a:spLocks noGrp="1"/>
          </p:cNvSpPr>
          <p:nvPr>
            <p:ph type="pic" idx="1"/>
          </p:nvPr>
        </p:nvSpPr>
        <p:spPr>
          <a:xfrm>
            <a:off x="10820400" y="1358685"/>
            <a:ext cx="6172200" cy="7569629"/>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8" name="Title 1">
            <a:extLst>
              <a:ext uri="{FF2B5EF4-FFF2-40B4-BE49-F238E27FC236}">
                <a16:creationId xmlns:a16="http://schemas.microsoft.com/office/drawing/2014/main" id="{A4DD1263-07A8-B146-D2B1-BE9632C1A0A8}"/>
              </a:ext>
            </a:extLst>
          </p:cNvPr>
          <p:cNvSpPr>
            <a:spLocks noGrp="1"/>
          </p:cNvSpPr>
          <p:nvPr>
            <p:ph type="title"/>
          </p:nvPr>
        </p:nvSpPr>
        <p:spPr>
          <a:xfrm>
            <a:off x="2667417" y="1358685"/>
            <a:ext cx="7924383" cy="914400"/>
          </a:xfrm>
          <a:prstGeom prst="rect">
            <a:avLst/>
          </a:prstGeom>
        </p:spPr>
        <p:txBody>
          <a:bodyPr lIns="0"/>
          <a:lstStyle>
            <a:lvl1pPr>
              <a:defRPr>
                <a:latin typeface="Proxima Nova Rg" panose="02000506030000020004" pitchFamily="2" charset="77"/>
              </a:defRPr>
            </a:lvl1pPr>
          </a:lstStyle>
          <a:p>
            <a:r>
              <a:rPr lang="en-US"/>
              <a:t>Click to edit Master title style</a:t>
            </a:r>
            <a:endParaRPr lang="en-US" dirty="0"/>
          </a:p>
        </p:txBody>
      </p:sp>
      <p:sp>
        <p:nvSpPr>
          <p:cNvPr id="9" name="Content Placeholder 2">
            <a:extLst>
              <a:ext uri="{FF2B5EF4-FFF2-40B4-BE49-F238E27FC236}">
                <a16:creationId xmlns:a16="http://schemas.microsoft.com/office/drawing/2014/main" id="{37DEC4EE-8E46-098B-DD78-0E6F7AC42589}"/>
              </a:ext>
            </a:extLst>
          </p:cNvPr>
          <p:cNvSpPr>
            <a:spLocks noGrp="1"/>
          </p:cNvSpPr>
          <p:nvPr>
            <p:ph idx="13"/>
          </p:nvPr>
        </p:nvSpPr>
        <p:spPr>
          <a:xfrm>
            <a:off x="2667000" y="2552699"/>
            <a:ext cx="7924383" cy="6375615"/>
          </a:xfrm>
          <a:prstGeom prst="rect">
            <a:avLst/>
          </a:prstGeom>
        </p:spPr>
        <p:txBody>
          <a:bodyPr lIns="0"/>
          <a:lstStyle>
            <a:lvl1pPr>
              <a:defRPr>
                <a:latin typeface="Proxima Nova Rg" panose="02000506030000020004" pitchFamily="2" charset="77"/>
              </a:defRPr>
            </a:lvl1pPr>
            <a:lvl2pPr>
              <a:defRPr>
                <a:latin typeface="Proxima Nova Rg" panose="02000506030000020004" pitchFamily="2" charset="77"/>
              </a:defRPr>
            </a:lvl2pPr>
            <a:lvl3pPr>
              <a:defRPr>
                <a:latin typeface="Proxima Nova Rg" panose="02000506030000020004" pitchFamily="2" charset="77"/>
              </a:defRPr>
            </a:lvl3pPr>
            <a:lvl4pPr>
              <a:defRPr>
                <a:latin typeface="Proxima Nova Rg" panose="02000506030000020004" pitchFamily="2" charset="77"/>
              </a:defRPr>
            </a:lvl4pPr>
            <a:lvl5pPr>
              <a:defRPr>
                <a:latin typeface="Proxima Nova Rg" panose="02000506030000020004" pitchFamily="2" charset="77"/>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667417" y="1359140"/>
            <a:ext cx="7924383" cy="914400"/>
          </a:xfrm>
          <a:prstGeom prst="rect">
            <a:avLst/>
          </a:prstGeom>
        </p:spPr>
        <p:txBody>
          <a:bodyPr vert="horz" lIns="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667416" y="2554492"/>
            <a:ext cx="7924383" cy="6373368"/>
          </a:xfrm>
          <a:prstGeom prst="rect">
            <a:avLst/>
          </a:prstGeom>
        </p:spPr>
        <p:txBody>
          <a:bodyPr vert="horz" lIns="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67417" y="956310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2/23/2026</a:t>
            </a:fld>
            <a:endParaRPr lang="en-US"/>
          </a:p>
        </p:txBody>
      </p:sp>
      <p:sp>
        <p:nvSpPr>
          <p:cNvPr id="5" name="Footer Placeholder 4"/>
          <p:cNvSpPr>
            <a:spLocks noGrp="1"/>
          </p:cNvSpPr>
          <p:nvPr>
            <p:ph type="ftr" sz="quarter" idx="3"/>
          </p:nvPr>
        </p:nvSpPr>
        <p:spPr>
          <a:xfrm>
            <a:off x="7696200" y="956310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4859000" y="956310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
        <p:nvSpPr>
          <p:cNvPr id="7" name="Rectangle 6">
            <a:extLst>
              <a:ext uri="{FF2B5EF4-FFF2-40B4-BE49-F238E27FC236}">
                <a16:creationId xmlns:a16="http://schemas.microsoft.com/office/drawing/2014/main" id="{B792CDDF-B4C3-04C6-7185-3BE2EE244DB5}"/>
              </a:ext>
            </a:extLst>
          </p:cNvPr>
          <p:cNvSpPr/>
          <p:nvPr userDrawn="1"/>
        </p:nvSpPr>
        <p:spPr>
          <a:xfrm>
            <a:off x="0" y="0"/>
            <a:ext cx="1467051" cy="10286999"/>
          </a:xfrm>
          <a:prstGeom prst="rect">
            <a:avLst/>
          </a:prstGeom>
          <a:solidFill>
            <a:srgbClr val="B00B2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A black and white shield with a letter b and c&#10;&#10;Description automatically generated">
            <a:extLst>
              <a:ext uri="{FF2B5EF4-FFF2-40B4-BE49-F238E27FC236}">
                <a16:creationId xmlns:a16="http://schemas.microsoft.com/office/drawing/2014/main" id="{DDFFBC39-E387-6BEE-DFB1-D789F19467D1}"/>
              </a:ext>
            </a:extLst>
          </p:cNvPr>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367765" y="701558"/>
            <a:ext cx="731520" cy="817920"/>
          </a:xfrm>
          <a:prstGeom prst="rect">
            <a:avLst/>
          </a:prstGeom>
        </p:spPr>
      </p:pic>
      <p:sp>
        <p:nvSpPr>
          <p:cNvPr id="10" name="TextBox 9">
            <a:extLst>
              <a:ext uri="{FF2B5EF4-FFF2-40B4-BE49-F238E27FC236}">
                <a16:creationId xmlns:a16="http://schemas.microsoft.com/office/drawing/2014/main" id="{8279A70E-B2AC-6611-629B-428A34694EA4}"/>
              </a:ext>
            </a:extLst>
          </p:cNvPr>
          <p:cNvSpPr txBox="1"/>
          <p:nvPr userDrawn="1"/>
        </p:nvSpPr>
        <p:spPr>
          <a:xfrm>
            <a:off x="9525000" y="1944412"/>
            <a:ext cx="184731" cy="369332"/>
          </a:xfrm>
          <a:prstGeom prst="rect">
            <a:avLst/>
          </a:prstGeom>
          <a:noFill/>
        </p:spPr>
        <p:txBody>
          <a:bodyPr wrap="none" rtlCol="0">
            <a:spAutoFit/>
          </a:bodyPr>
          <a:lstStyle/>
          <a:p>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2" r:id="rId2"/>
    <p:sldLayoutId id="2147483663" r:id="rId3"/>
    <p:sldLayoutId id="2147483664" r:id="rId4"/>
    <p:sldLayoutId id="2147483650" r:id="rId5"/>
    <p:sldLayoutId id="2147483659" r:id="rId6"/>
    <p:sldLayoutId id="2147483654" r:id="rId7"/>
    <p:sldLayoutId id="2147483660" r:id="rId8"/>
    <p:sldLayoutId id="2147483657" r:id="rId9"/>
    <p:sldLayoutId id="2147483658" r:id="rId10"/>
    <p:sldLayoutId id="2147483655" r:id="rId11"/>
    <p:sldLayoutId id="2147483661" r:id="rId12"/>
  </p:sldLayoutIdLst>
  <p:txStyles>
    <p:titleStyle>
      <a:lvl1pPr algn="l" defTabSz="914400" rtl="0" eaLnBrk="1" latinLnBrk="0" hangingPunct="1">
        <a:spcBef>
          <a:spcPct val="0"/>
        </a:spcBef>
        <a:buNone/>
        <a:defRPr sz="4400" b="1" kern="1200">
          <a:solidFill>
            <a:schemeClr val="tx1"/>
          </a:solidFill>
          <a:latin typeface="Proxima Nova Rg" panose="02000506030000020004" pitchFamily="2" charset="77"/>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Proxima Nova Rg" panose="02000506030000020004" pitchFamily="2" charset="77"/>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Proxima Nova Rg" panose="02000506030000020004" pitchFamily="2" charset="77"/>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Proxima Nova Rg" panose="02000506030000020004" pitchFamily="2" charset="77"/>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Proxima Nova Rg" panose="02000506030000020004" pitchFamily="2" charset="77"/>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Proxima Nova Rg" panose="02000506030000020004" pitchFamily="2" charset="77"/>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8" Type="http://schemas.openxmlformats.org/officeDocument/2006/relationships/hyperlink" Target="https://nces.ed.gov/ipeds/cipcode/browse.aspx?y=56" TargetMode="External"/><Relationship Id="rId3" Type="http://schemas.openxmlformats.org/officeDocument/2006/relationships/hyperlink" Target="https://lookerstudio.google.com/reporting/62925aaa-3c91-48ab-941b-2473c0e17cb7/page/iCRlF" TargetMode="External"/><Relationship Id="rId7" Type="http://schemas.openxmlformats.org/officeDocument/2006/relationships/hyperlink" Target="https://www.cccco.edu/-/media/CCCCO-Website/docs/memo/ess-26-06-top-to-cip-transition-implementation-guidance-a11y.pdf?la=en&amp;hash=AA271061D6870AA2D5B0B37ADD6F708B09159BC1" TargetMode="External"/><Relationship Id="rId2" Type="http://schemas.openxmlformats.org/officeDocument/2006/relationships/hyperlink" Target="https://www.cccco.edu/About-Us/Chancellors-Office/Divisions/Educational-Services-and-Support/TOP-to-CIP-Code-Transition-Project" TargetMode="External"/><Relationship Id="rId1" Type="http://schemas.openxmlformats.org/officeDocument/2006/relationships/slideLayout" Target="../slideLayouts/slideLayout5.xml"/><Relationship Id="rId6" Type="http://schemas.openxmlformats.org/officeDocument/2006/relationships/hyperlink" Target="https://www.cccco.edu/-/media/CCCCO-Website/docs/memo/ess-25-72-top-to-cip-transition-infrastructure-and-operational-alignment-a11y.pdf?la=en&amp;hash=A7B24D8D70DE38832BEDB834B5FF87D726DDB105" TargetMode="External"/><Relationship Id="rId5" Type="http://schemas.openxmlformats.org/officeDocument/2006/relationships/hyperlink" Target="https://www.cccco.edu/-/media/CCCCO-Website/docs/cip-top-codes/top-to-cip-transition-timeline-steps-one-and-two-1-a11y.pdf?la=en&amp;hash=CCC5695B02D29B5CF15795CB76A406BF5CC3AC71" TargetMode="External"/><Relationship Id="rId4" Type="http://schemas.openxmlformats.org/officeDocument/2006/relationships/hyperlink" Target="https://www.cccco.edu/-/media/CCCCO-Website/docs/guidance-instruction/noncredit-top-to-cip-code-map-a11y.pdf?la=en&amp;hash=808DE049388600274800ED744B2B28D3F031B04C" TargetMode="External"/><Relationship Id="rId9" Type="http://schemas.openxmlformats.org/officeDocument/2006/relationships/hyperlink" Target="mailto:bc_curriculum@bakersfieldcollege.edu"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nces.ed.gov/ipeds/cipcode/default.aspx?y=55" TargetMode="External"/><Relationship Id="rId2" Type="http://schemas.openxmlformats.org/officeDocument/2006/relationships/hyperlink" Target="https://www.cccco.edu/-/media/CCCCO-Website/docs/curriculum/final-top-code-manual-2023edit-4-a11y.pdf?la=en&amp;hash=28074BFE9915B49A7688B8BDEF0DB7E55FEB3A2C" TargetMode="Externa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hyperlink" Target="https://survey.alchemer.com/s3/8641547/Moving-from-TOP-to-CIP-for-the-California-Community-Colleges-Field-Survey" TargetMode="Externa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hyperlink" Target="https://www.cccco.edu/-/media/CCCCO-Website/docs/guidance-instruction/noncredit-top-to-cip-code-map-a11y.pdf?la=en&amp;hash=808DE049388600274800ED744B2B28D3F031B04C" TargetMode="External"/><Relationship Id="rId2" Type="http://schemas.openxmlformats.org/officeDocument/2006/relationships/hyperlink" Target="https://lookerstudio.google.com/reporting/62925aaa-3c91-48ab-941b-2473c0e17cb7/page/iCRlF" TargetMode="Externa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hyperlink" Target="https://www.cccco.edu/-/media/CCCCO-Website/docs/guidance-instruction/noncredit-top-to-cip-code-map-a11y.pdf?la=en&amp;hash=808DE049388600274800ED744B2B28D3F031B04C" TargetMode="Externa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lookerstudio.google.com/u/0/reporting/62925aaa-3c91-48ab-941b-2473c0e17cb7/page/iCRlF" TargetMode="Externa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hyperlink" Target="https://cccco.zoom.us/meeting/register/Whch07qTSJq677G8g8t3Fw#/registration" TargetMode="External"/><Relationship Id="rId2" Type="http://schemas.openxmlformats.org/officeDocument/2006/relationships/hyperlink" Target="https://cccco.zoom.us/meeting/register/jLajnmyVTVmmETPCRNVHvQ#/registration" TargetMode="External"/><Relationship Id="rId1" Type="http://schemas.openxmlformats.org/officeDocument/2006/relationships/slideLayout" Target="../slideLayouts/slideLayout5.xml"/><Relationship Id="rId4" Type="http://schemas.openxmlformats.org/officeDocument/2006/relationships/hyperlink" Target="https://cccco.zoom.us/meeting/register/iytumUylTMac2gc0W9bfUQ#/registration"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C81E5-0407-8A9A-24F3-9972D2E1CF97}"/>
              </a:ext>
            </a:extLst>
          </p:cNvPr>
          <p:cNvSpPr>
            <a:spLocks noGrp="1"/>
          </p:cNvSpPr>
          <p:nvPr>
            <p:ph type="title"/>
          </p:nvPr>
        </p:nvSpPr>
        <p:spPr/>
        <p:txBody>
          <a:bodyPr/>
          <a:lstStyle/>
          <a:p>
            <a:r>
              <a:rPr lang="en-US" dirty="0"/>
              <a:t>Moving from TOP to CIP Overview	</a:t>
            </a:r>
          </a:p>
        </p:txBody>
      </p:sp>
      <p:sp>
        <p:nvSpPr>
          <p:cNvPr id="3" name="Text Placeholder 2">
            <a:extLst>
              <a:ext uri="{FF2B5EF4-FFF2-40B4-BE49-F238E27FC236}">
                <a16:creationId xmlns:a16="http://schemas.microsoft.com/office/drawing/2014/main" id="{4C3C8444-FB38-4F26-43BE-C70D047CE8CD}"/>
              </a:ext>
            </a:extLst>
          </p:cNvPr>
          <p:cNvSpPr>
            <a:spLocks noGrp="1"/>
          </p:cNvSpPr>
          <p:nvPr>
            <p:ph type="body" sz="quarter" idx="10"/>
          </p:nvPr>
        </p:nvSpPr>
        <p:spPr/>
        <p:txBody>
          <a:bodyPr/>
          <a:lstStyle/>
          <a:p>
            <a:r>
              <a:rPr lang="en-US" dirty="0"/>
              <a:t>February 6, 2026</a:t>
            </a:r>
          </a:p>
        </p:txBody>
      </p:sp>
    </p:spTree>
    <p:extLst>
      <p:ext uri="{BB962C8B-B14F-4D97-AF65-F5344CB8AC3E}">
        <p14:creationId xmlns:p14="http://schemas.microsoft.com/office/powerpoint/2010/main" val="21314331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535AD-6FD0-B8F4-1BD4-540B21D64706}"/>
              </a:ext>
            </a:extLst>
          </p:cNvPr>
          <p:cNvSpPr>
            <a:spLocks noGrp="1"/>
          </p:cNvSpPr>
          <p:nvPr>
            <p:ph type="title"/>
          </p:nvPr>
        </p:nvSpPr>
        <p:spPr/>
        <p:txBody>
          <a:bodyPr/>
          <a:lstStyle/>
          <a:p>
            <a:r>
              <a:rPr lang="en-US" dirty="0"/>
              <a:t>Resources</a:t>
            </a:r>
          </a:p>
        </p:txBody>
      </p:sp>
      <p:sp>
        <p:nvSpPr>
          <p:cNvPr id="3" name="Content Placeholder 2">
            <a:extLst>
              <a:ext uri="{FF2B5EF4-FFF2-40B4-BE49-F238E27FC236}">
                <a16:creationId xmlns:a16="http://schemas.microsoft.com/office/drawing/2014/main" id="{7DF6BA73-3EEE-2820-53FD-1FB09CC271AF}"/>
              </a:ext>
            </a:extLst>
          </p:cNvPr>
          <p:cNvSpPr>
            <a:spLocks noGrp="1"/>
          </p:cNvSpPr>
          <p:nvPr>
            <p:ph idx="1"/>
          </p:nvPr>
        </p:nvSpPr>
        <p:spPr/>
        <p:txBody>
          <a:bodyPr/>
          <a:lstStyle/>
          <a:p>
            <a:r>
              <a:rPr lang="en-US" dirty="0">
                <a:hlinkClick r:id="rId2"/>
              </a:rPr>
              <a:t>Top to CIP Code Transition Project Website</a:t>
            </a:r>
            <a:endParaRPr lang="en-US" dirty="0"/>
          </a:p>
          <a:p>
            <a:r>
              <a:rPr lang="en-US" u="sng" dirty="0">
                <a:hlinkClick r:id="rId3"/>
              </a:rPr>
              <a:t>TOP-to-CIP Crosswalk</a:t>
            </a:r>
            <a:endParaRPr lang="en-US" dirty="0"/>
          </a:p>
          <a:p>
            <a:r>
              <a:rPr lang="en-US" u="sng" dirty="0">
                <a:hlinkClick r:id="rId4"/>
              </a:rPr>
              <a:t>Noncredit TOP to CIP Code Map</a:t>
            </a:r>
            <a:r>
              <a:rPr lang="en-US" dirty="0"/>
              <a:t> (PDF)</a:t>
            </a:r>
          </a:p>
          <a:p>
            <a:r>
              <a:rPr lang="en-US" u="sng" dirty="0">
                <a:hlinkClick r:id="rId5"/>
              </a:rPr>
              <a:t>Timeline</a:t>
            </a:r>
            <a:r>
              <a:rPr lang="en-US" dirty="0"/>
              <a:t> (PDF)</a:t>
            </a:r>
          </a:p>
          <a:p>
            <a:r>
              <a:rPr lang="en-US" u="sng" dirty="0">
                <a:hlinkClick r:id="rId6"/>
              </a:rPr>
              <a:t>ESS 25-72 Memo: TOP to CIP Transition – Infrastructure and Operational Alignment</a:t>
            </a:r>
            <a:r>
              <a:rPr lang="en-US" dirty="0"/>
              <a:t> (PDF)</a:t>
            </a:r>
          </a:p>
          <a:p>
            <a:r>
              <a:rPr lang="en-US" u="sng" dirty="0">
                <a:hlinkClick r:id="rId7"/>
              </a:rPr>
              <a:t>ESS 26-06 Memo: TOP to CIP Transition – Implementation Guidance</a:t>
            </a:r>
            <a:r>
              <a:rPr lang="en-US" dirty="0"/>
              <a:t> (PDF)</a:t>
            </a:r>
          </a:p>
          <a:p>
            <a:r>
              <a:rPr lang="en-US" u="sng" dirty="0">
                <a:hlinkClick r:id="rId8" tooltip="https://nces.ed.gov/ipeds/cipcode/browse.aspx?y=56"/>
              </a:rPr>
              <a:t>NCES CIP Code List</a:t>
            </a:r>
            <a:r>
              <a:rPr lang="en-US" dirty="0"/>
              <a:t> (National Center for Education Statistics Classification of Instructional Programs)</a:t>
            </a:r>
          </a:p>
          <a:p>
            <a:r>
              <a:rPr lang="en-US" dirty="0"/>
              <a:t>BC Curriculum Co-Chairs email: </a:t>
            </a:r>
            <a:r>
              <a:rPr lang="en-US" dirty="0">
                <a:hlinkClick r:id="rId9"/>
              </a:rPr>
              <a:t>bc_curriculum@bakersfieldcollege.edu</a:t>
            </a:r>
            <a:r>
              <a:rPr lang="en-US" dirty="0"/>
              <a:t> </a:t>
            </a:r>
          </a:p>
          <a:p>
            <a:endParaRPr lang="en-US" dirty="0"/>
          </a:p>
        </p:txBody>
      </p:sp>
    </p:spTree>
    <p:extLst>
      <p:ext uri="{BB962C8B-B14F-4D97-AF65-F5344CB8AC3E}">
        <p14:creationId xmlns:p14="http://schemas.microsoft.com/office/powerpoint/2010/main" val="36003228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5BDF7F-89CF-DD11-B11F-B255963BE25A}"/>
              </a:ext>
            </a:extLst>
          </p:cNvPr>
          <p:cNvSpPr>
            <a:spLocks noGrp="1"/>
          </p:cNvSpPr>
          <p:nvPr>
            <p:ph type="title"/>
          </p:nvPr>
        </p:nvSpPr>
        <p:spPr/>
        <p:txBody>
          <a:bodyPr>
            <a:normAutofit/>
          </a:bodyPr>
          <a:lstStyle/>
          <a:p>
            <a:r>
              <a:rPr lang="en-US" dirty="0"/>
              <a:t>What are TOP and CIP codes? </a:t>
            </a:r>
          </a:p>
        </p:txBody>
      </p:sp>
      <p:sp>
        <p:nvSpPr>
          <p:cNvPr id="3" name="Content Placeholder 2">
            <a:extLst>
              <a:ext uri="{FF2B5EF4-FFF2-40B4-BE49-F238E27FC236}">
                <a16:creationId xmlns:a16="http://schemas.microsoft.com/office/drawing/2014/main" id="{E64309D0-7DEB-0611-F5C8-2A1001885512}"/>
              </a:ext>
            </a:extLst>
          </p:cNvPr>
          <p:cNvSpPr>
            <a:spLocks noGrp="1"/>
          </p:cNvSpPr>
          <p:nvPr>
            <p:ph idx="1"/>
          </p:nvPr>
        </p:nvSpPr>
        <p:spPr/>
        <p:txBody>
          <a:bodyPr/>
          <a:lstStyle/>
          <a:p>
            <a:r>
              <a:rPr lang="en-US" dirty="0"/>
              <a:t>The </a:t>
            </a:r>
            <a:r>
              <a:rPr lang="en-US" dirty="0">
                <a:hlinkClick r:id="rId2"/>
              </a:rPr>
              <a:t>Taxonomy of Programs (TOP) </a:t>
            </a:r>
            <a:r>
              <a:rPr lang="en-US" dirty="0"/>
              <a:t>is a system of numerical codes used at the state level to collect and report information on programs and courses. The Taxonomy of Programs was first published in 1979. It was designed by Chancellor's Office staff and is used only by the California Community College system. </a:t>
            </a:r>
          </a:p>
          <a:p>
            <a:r>
              <a:rPr lang="en-US" dirty="0"/>
              <a:t>The </a:t>
            </a:r>
            <a:r>
              <a:rPr lang="en-US" dirty="0">
                <a:hlinkClick r:id="rId3"/>
              </a:rPr>
              <a:t>Classification of Instructional Programs (CIP) </a:t>
            </a:r>
            <a:r>
              <a:rPr lang="en-US" dirty="0"/>
              <a:t>provides a taxonomic scheme that supports the accurate tracking and reporting of fields of study and program completions activity. CIP was originally developed by the U.S. Department of Education's National Center for Education Statistics (NCES) in 1980. It is used by every other system. </a:t>
            </a:r>
          </a:p>
        </p:txBody>
      </p:sp>
    </p:spTree>
    <p:extLst>
      <p:ext uri="{BB962C8B-B14F-4D97-AF65-F5344CB8AC3E}">
        <p14:creationId xmlns:p14="http://schemas.microsoft.com/office/powerpoint/2010/main" val="24137160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760A6C-0B3C-4CEA-2D63-3DEEF920A8F5}"/>
              </a:ext>
            </a:extLst>
          </p:cNvPr>
          <p:cNvSpPr>
            <a:spLocks noGrp="1"/>
          </p:cNvSpPr>
          <p:nvPr>
            <p:ph type="title"/>
          </p:nvPr>
        </p:nvSpPr>
        <p:spPr/>
        <p:txBody>
          <a:bodyPr/>
          <a:lstStyle/>
          <a:p>
            <a:r>
              <a:rPr lang="en-US" dirty="0"/>
              <a:t>What TOP and CIP codes should not be used for </a:t>
            </a:r>
          </a:p>
        </p:txBody>
      </p:sp>
      <p:sp>
        <p:nvSpPr>
          <p:cNvPr id="3" name="Content Placeholder 2">
            <a:extLst>
              <a:ext uri="{FF2B5EF4-FFF2-40B4-BE49-F238E27FC236}">
                <a16:creationId xmlns:a16="http://schemas.microsoft.com/office/drawing/2014/main" id="{03132718-CD2C-741D-CCD4-5BB060D8492B}"/>
              </a:ext>
            </a:extLst>
          </p:cNvPr>
          <p:cNvSpPr>
            <a:spLocks noGrp="1"/>
          </p:cNvSpPr>
          <p:nvPr>
            <p:ph idx="1"/>
          </p:nvPr>
        </p:nvSpPr>
        <p:spPr/>
        <p:txBody>
          <a:bodyPr/>
          <a:lstStyle/>
          <a:p>
            <a:r>
              <a:rPr lang="en-US" dirty="0"/>
              <a:t>NOT</a:t>
            </a:r>
          </a:p>
          <a:p>
            <a:pPr lvl="1"/>
            <a:r>
              <a:rPr lang="en-US" dirty="0"/>
              <a:t>Minimum qualifications</a:t>
            </a:r>
          </a:p>
          <a:p>
            <a:pPr lvl="1"/>
            <a:r>
              <a:rPr lang="en-US" dirty="0"/>
              <a:t>How courses and programs are placed</a:t>
            </a:r>
          </a:p>
          <a:p>
            <a:pPr lvl="1"/>
            <a:r>
              <a:rPr lang="en-US" dirty="0"/>
              <a:t>Faculty load calculations</a:t>
            </a:r>
          </a:p>
          <a:p>
            <a:pPr lvl="1"/>
            <a:r>
              <a:rPr lang="en-US" dirty="0"/>
              <a:t>Department organization</a:t>
            </a:r>
          </a:p>
          <a:p>
            <a:pPr lvl="1"/>
            <a:r>
              <a:rPr lang="en-US" dirty="0"/>
              <a:t>Local budget allocation</a:t>
            </a:r>
          </a:p>
          <a:p>
            <a:pPr lvl="1"/>
            <a:r>
              <a:rPr lang="en-US" dirty="0"/>
              <a:t>Local program review</a:t>
            </a:r>
          </a:p>
          <a:p>
            <a:pPr lvl="1"/>
            <a:endParaRPr lang="en-US" dirty="0"/>
          </a:p>
          <a:p>
            <a:pPr lvl="1"/>
            <a:endParaRPr lang="en-US" dirty="0"/>
          </a:p>
        </p:txBody>
      </p:sp>
    </p:spTree>
    <p:extLst>
      <p:ext uri="{BB962C8B-B14F-4D97-AF65-F5344CB8AC3E}">
        <p14:creationId xmlns:p14="http://schemas.microsoft.com/office/powerpoint/2010/main" val="1006948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CDDD1B-AA76-C840-D2B8-E652AB59CB92}"/>
              </a:ext>
            </a:extLst>
          </p:cNvPr>
          <p:cNvSpPr>
            <a:spLocks noGrp="1"/>
          </p:cNvSpPr>
          <p:nvPr>
            <p:ph type="title"/>
          </p:nvPr>
        </p:nvSpPr>
        <p:spPr/>
        <p:txBody>
          <a:bodyPr/>
          <a:lstStyle/>
          <a:p>
            <a:r>
              <a:rPr lang="en-US" dirty="0"/>
              <a:t>Differences with CIP codes</a:t>
            </a:r>
          </a:p>
        </p:txBody>
      </p:sp>
      <p:sp>
        <p:nvSpPr>
          <p:cNvPr id="3" name="Content Placeholder 2">
            <a:extLst>
              <a:ext uri="{FF2B5EF4-FFF2-40B4-BE49-F238E27FC236}">
                <a16:creationId xmlns:a16="http://schemas.microsoft.com/office/drawing/2014/main" id="{4FF2D1E1-3D88-E973-0DB5-A52742421E54}"/>
              </a:ext>
            </a:extLst>
          </p:cNvPr>
          <p:cNvSpPr>
            <a:spLocks noGrp="1"/>
          </p:cNvSpPr>
          <p:nvPr>
            <p:ph idx="1"/>
          </p:nvPr>
        </p:nvSpPr>
        <p:spPr/>
        <p:txBody>
          <a:bodyPr/>
          <a:lstStyle/>
          <a:p>
            <a:r>
              <a:rPr lang="en-US" dirty="0"/>
              <a:t>More detailed, several CIP codes may correspond to a single TOP code</a:t>
            </a:r>
          </a:p>
          <a:p>
            <a:r>
              <a:rPr lang="en-US" dirty="0"/>
              <a:t>Required for federal reporting, like Integrated Postsecondary Education Data System (IPEDS). </a:t>
            </a:r>
          </a:p>
          <a:p>
            <a:r>
              <a:rPr lang="en-US" dirty="0"/>
              <a:t>Descriptions identify programs as CTE or not CTE</a:t>
            </a:r>
          </a:p>
          <a:p>
            <a:pPr lvl="1"/>
            <a:r>
              <a:rPr lang="en-US" dirty="0"/>
              <a:t>CTE include “prepares individuals to…” </a:t>
            </a:r>
          </a:p>
          <a:p>
            <a:pPr lvl="1"/>
            <a:r>
              <a:rPr lang="en-US" dirty="0"/>
              <a:t>non-CTE include “focuses on…”</a:t>
            </a:r>
          </a:p>
          <a:p>
            <a:r>
              <a:rPr lang="en-US" dirty="0"/>
              <a:t>Noncredit description will include “not valid for IPEDS reporting”</a:t>
            </a:r>
          </a:p>
          <a:p>
            <a:pPr lvl="1"/>
            <a:r>
              <a:rPr lang="en-US" dirty="0"/>
              <a:t>32 for all CDCP</a:t>
            </a:r>
          </a:p>
          <a:p>
            <a:pPr lvl="1"/>
            <a:r>
              <a:rPr lang="en-US" dirty="0"/>
              <a:t>Others include 28, 32-37, 53, 60, 61</a:t>
            </a:r>
          </a:p>
          <a:p>
            <a:r>
              <a:rPr lang="en-US" dirty="0"/>
              <a:t>Only used for instructional programs and courses</a:t>
            </a:r>
          </a:p>
          <a:p>
            <a:endParaRPr lang="en-US" dirty="0"/>
          </a:p>
        </p:txBody>
      </p:sp>
    </p:spTree>
    <p:extLst>
      <p:ext uri="{BB962C8B-B14F-4D97-AF65-F5344CB8AC3E}">
        <p14:creationId xmlns:p14="http://schemas.microsoft.com/office/powerpoint/2010/main" val="4591381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735ED8-5A2D-F3AE-C2F9-5E51A6A607D4}"/>
              </a:ext>
            </a:extLst>
          </p:cNvPr>
          <p:cNvSpPr>
            <a:spLocks noGrp="1"/>
          </p:cNvSpPr>
          <p:nvPr>
            <p:ph type="title"/>
          </p:nvPr>
        </p:nvSpPr>
        <p:spPr/>
        <p:txBody>
          <a:bodyPr/>
          <a:lstStyle/>
          <a:p>
            <a:r>
              <a:rPr lang="en-US" dirty="0"/>
              <a:t>Transition Process Introduction</a:t>
            </a:r>
          </a:p>
        </p:txBody>
      </p:sp>
      <p:sp>
        <p:nvSpPr>
          <p:cNvPr id="3" name="Content Placeholder 2">
            <a:extLst>
              <a:ext uri="{FF2B5EF4-FFF2-40B4-BE49-F238E27FC236}">
                <a16:creationId xmlns:a16="http://schemas.microsoft.com/office/drawing/2014/main" id="{16D4A5C1-312F-F31C-8711-383339FBE79F}"/>
              </a:ext>
            </a:extLst>
          </p:cNvPr>
          <p:cNvSpPr>
            <a:spLocks noGrp="1"/>
          </p:cNvSpPr>
          <p:nvPr>
            <p:ph idx="1"/>
          </p:nvPr>
        </p:nvSpPr>
        <p:spPr/>
        <p:txBody>
          <a:bodyPr>
            <a:normAutofit/>
          </a:bodyPr>
          <a:lstStyle/>
          <a:p>
            <a:r>
              <a:rPr lang="en-US" dirty="0"/>
              <a:t>TOP-CIP Crosswalk out for feedback through the </a:t>
            </a:r>
            <a:r>
              <a:rPr lang="en-US" b="1" u="sng" dirty="0">
                <a:hlinkClick r:id="rId2" tooltip="https://survey.alchemer.com/s3/8641547/Moving-from-TOP-to-CIP-for-the-California-Community-Colleges-Field-Survey"/>
              </a:rPr>
              <a:t>TOP-CIP Crosswalk Survey</a:t>
            </a:r>
            <a:r>
              <a:rPr lang="en-US" b="1" u="sng" dirty="0"/>
              <a:t> </a:t>
            </a:r>
            <a:r>
              <a:rPr lang="en-US" dirty="0"/>
              <a:t>by February 28, 2026.</a:t>
            </a:r>
          </a:p>
          <a:p>
            <a:r>
              <a:rPr lang="en-US" dirty="0"/>
              <a:t>Instructional codes to COCI by December 31, 2026</a:t>
            </a:r>
          </a:p>
          <a:p>
            <a:r>
              <a:rPr lang="en-US" dirty="0"/>
              <a:t>ADT and CCN will use consistent CIP (changed at CCCCO level)</a:t>
            </a:r>
          </a:p>
          <a:p>
            <a:r>
              <a:rPr lang="en-US" dirty="0"/>
              <a:t>Use both TOP and CIP but starting Summer 2027, only use CIP</a:t>
            </a:r>
          </a:p>
          <a:p>
            <a:r>
              <a:rPr lang="en-US" dirty="0"/>
              <a:t>TOP codes phased out by Fall 2027</a:t>
            </a:r>
          </a:p>
          <a:p>
            <a:pPr lvl="1"/>
            <a:r>
              <a:rPr lang="en-US" dirty="0"/>
              <a:t>Including HR, fiscal, facilities</a:t>
            </a:r>
          </a:p>
          <a:p>
            <a:r>
              <a:rPr lang="en-US" dirty="0"/>
              <a:t>COCI changes</a:t>
            </a:r>
          </a:p>
          <a:p>
            <a:pPr lvl="1"/>
            <a:r>
              <a:rPr lang="en-US" dirty="0"/>
              <a:t>Programs ready</a:t>
            </a:r>
          </a:p>
          <a:p>
            <a:pPr lvl="1"/>
            <a:r>
              <a:rPr lang="en-US" dirty="0"/>
              <a:t>Courses ready at end of February</a:t>
            </a:r>
          </a:p>
          <a:p>
            <a:pPr lvl="1"/>
            <a:r>
              <a:rPr lang="en-US" dirty="0"/>
              <a:t>Updating can occur until December 31</a:t>
            </a:r>
            <a:r>
              <a:rPr lang="en-US" baseline="30000" dirty="0"/>
              <a:t>st</a:t>
            </a:r>
          </a:p>
          <a:p>
            <a:pPr lvl="2"/>
            <a:r>
              <a:rPr lang="en-US" dirty="0"/>
              <a:t>After, will be substantial change (new control number)</a:t>
            </a:r>
          </a:p>
        </p:txBody>
      </p:sp>
    </p:spTree>
    <p:extLst>
      <p:ext uri="{BB962C8B-B14F-4D97-AF65-F5344CB8AC3E}">
        <p14:creationId xmlns:p14="http://schemas.microsoft.com/office/powerpoint/2010/main" val="42765072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1F99FC-A647-219D-9468-F000B1D3C449}"/>
              </a:ext>
            </a:extLst>
          </p:cNvPr>
          <p:cNvSpPr>
            <a:spLocks noGrp="1"/>
          </p:cNvSpPr>
          <p:nvPr>
            <p:ph type="title"/>
          </p:nvPr>
        </p:nvSpPr>
        <p:spPr/>
        <p:txBody>
          <a:bodyPr/>
          <a:lstStyle/>
          <a:p>
            <a:r>
              <a:rPr lang="en-US" dirty="0"/>
              <a:t>Local Process</a:t>
            </a:r>
          </a:p>
        </p:txBody>
      </p:sp>
      <p:sp>
        <p:nvSpPr>
          <p:cNvPr id="3" name="Content Placeholder 2">
            <a:extLst>
              <a:ext uri="{FF2B5EF4-FFF2-40B4-BE49-F238E27FC236}">
                <a16:creationId xmlns:a16="http://schemas.microsoft.com/office/drawing/2014/main" id="{B96DC232-59DF-1377-B938-3ADBEA4E96A1}"/>
              </a:ext>
            </a:extLst>
          </p:cNvPr>
          <p:cNvSpPr>
            <a:spLocks noGrp="1"/>
          </p:cNvSpPr>
          <p:nvPr>
            <p:ph idx="1"/>
          </p:nvPr>
        </p:nvSpPr>
        <p:spPr/>
        <p:txBody>
          <a:bodyPr>
            <a:normAutofit lnSpcReduction="10000"/>
          </a:bodyPr>
          <a:lstStyle/>
          <a:p>
            <a:r>
              <a:rPr lang="en-US" dirty="0"/>
              <a:t>A list of programs and courses will be sent to Deans, Department Chairs, and Curriculum Committee representatives. </a:t>
            </a:r>
          </a:p>
          <a:p>
            <a:r>
              <a:rPr lang="en-US" dirty="0"/>
              <a:t>Departments should review the selected CIP code, if one is present, for correctness according to the </a:t>
            </a:r>
            <a:r>
              <a:rPr lang="en-US" u="sng" dirty="0">
                <a:hlinkClick r:id="rId2"/>
              </a:rPr>
              <a:t>CCCCO TOP-CIP Crosswalk</a:t>
            </a:r>
            <a:r>
              <a:rPr lang="en-US" dirty="0"/>
              <a:t>. Use the </a:t>
            </a:r>
            <a:r>
              <a:rPr lang="en-US" u="sng" dirty="0">
                <a:hlinkClick r:id="rId3"/>
              </a:rPr>
              <a:t>Noncredit TOP to CIP Code Map</a:t>
            </a:r>
            <a:r>
              <a:rPr lang="en-US" dirty="0"/>
              <a:t> for noncredit programs and courses. </a:t>
            </a:r>
          </a:p>
          <a:p>
            <a:pPr lvl="1"/>
            <a:r>
              <a:rPr lang="en-US" dirty="0"/>
              <a:t>If the CIP code is correct, do nothing. </a:t>
            </a:r>
          </a:p>
          <a:p>
            <a:pPr lvl="1"/>
            <a:r>
              <a:rPr lang="en-US" dirty="0"/>
              <a:t>If the CIP code is not correct or missing, identify the correct one. </a:t>
            </a:r>
          </a:p>
          <a:p>
            <a:pPr lvl="1"/>
            <a:r>
              <a:rPr lang="en-US" dirty="0"/>
              <a:t>Note, if anything other than the CIP code needs to be changed, a full revision must be done in fall 2026 with the deadline of October. </a:t>
            </a:r>
          </a:p>
          <a:p>
            <a:r>
              <a:rPr lang="en-US" dirty="0"/>
              <a:t>Report TOP-CIP Crosswalk issues by Thursday, February 26</a:t>
            </a:r>
            <a:r>
              <a:rPr lang="en-US" baseline="30000" dirty="0"/>
              <a:t>th</a:t>
            </a:r>
            <a:endParaRPr lang="en-US" dirty="0"/>
          </a:p>
          <a:p>
            <a:r>
              <a:rPr lang="en-US" dirty="0"/>
              <a:t>Programs CIP Review due mid-April</a:t>
            </a:r>
          </a:p>
          <a:p>
            <a:r>
              <a:rPr lang="en-US" dirty="0"/>
              <a:t>Course CIP Review due early May</a:t>
            </a:r>
          </a:p>
          <a:p>
            <a:r>
              <a:rPr lang="en-US" dirty="0"/>
              <a:t>Any revisions due October 2026</a:t>
            </a:r>
          </a:p>
          <a:p>
            <a:endParaRPr lang="en-US" dirty="0"/>
          </a:p>
        </p:txBody>
      </p:sp>
    </p:spTree>
    <p:extLst>
      <p:ext uri="{BB962C8B-B14F-4D97-AF65-F5344CB8AC3E}">
        <p14:creationId xmlns:p14="http://schemas.microsoft.com/office/powerpoint/2010/main" val="5381387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91985B-592D-01B0-CFF3-68FA5EA123E2}"/>
              </a:ext>
            </a:extLst>
          </p:cNvPr>
          <p:cNvSpPr>
            <a:spLocks noGrp="1"/>
          </p:cNvSpPr>
          <p:nvPr>
            <p:ph type="title"/>
          </p:nvPr>
        </p:nvSpPr>
        <p:spPr/>
        <p:txBody>
          <a:bodyPr/>
          <a:lstStyle/>
          <a:p>
            <a:r>
              <a:rPr lang="en-US" dirty="0"/>
              <a:t>About the Crosswalk Data Tool</a:t>
            </a:r>
          </a:p>
        </p:txBody>
      </p:sp>
      <p:sp>
        <p:nvSpPr>
          <p:cNvPr id="3" name="Content Placeholder 2">
            <a:extLst>
              <a:ext uri="{FF2B5EF4-FFF2-40B4-BE49-F238E27FC236}">
                <a16:creationId xmlns:a16="http://schemas.microsoft.com/office/drawing/2014/main" id="{5AD7B045-6984-0498-F96E-C8DD2CB77238}"/>
              </a:ext>
            </a:extLst>
          </p:cNvPr>
          <p:cNvSpPr>
            <a:spLocks noGrp="1"/>
          </p:cNvSpPr>
          <p:nvPr>
            <p:ph idx="1"/>
          </p:nvPr>
        </p:nvSpPr>
        <p:spPr/>
        <p:txBody>
          <a:bodyPr/>
          <a:lstStyle/>
          <a:p>
            <a:r>
              <a:rPr lang="en-US" dirty="0"/>
              <a:t>Built in Data Studio (Google login required to access)</a:t>
            </a:r>
          </a:p>
          <a:p>
            <a:r>
              <a:rPr lang="en-US" dirty="0"/>
              <a:t>Incorporates all possible TOP to CIP match and filters for Noncredit and CTE/non-CTE</a:t>
            </a:r>
          </a:p>
          <a:p>
            <a:r>
              <a:rPr lang="en-US" dirty="0"/>
              <a:t>Instructions, notes, and links to other supports</a:t>
            </a:r>
          </a:p>
          <a:p>
            <a:r>
              <a:rPr lang="en-US" dirty="0">
                <a:hlinkClick r:id="rId2"/>
              </a:rPr>
              <a:t>Noncredit Code Mapping</a:t>
            </a:r>
            <a:r>
              <a:rPr lang="en-US" dirty="0"/>
              <a:t> </a:t>
            </a:r>
          </a:p>
        </p:txBody>
      </p:sp>
    </p:spTree>
    <p:extLst>
      <p:ext uri="{BB962C8B-B14F-4D97-AF65-F5344CB8AC3E}">
        <p14:creationId xmlns:p14="http://schemas.microsoft.com/office/powerpoint/2010/main" val="27770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155B58-0295-E0E2-8B19-1975CF0F9569}"/>
              </a:ext>
            </a:extLst>
          </p:cNvPr>
          <p:cNvSpPr>
            <a:spLocks noGrp="1"/>
          </p:cNvSpPr>
          <p:nvPr>
            <p:ph type="title"/>
          </p:nvPr>
        </p:nvSpPr>
        <p:spPr/>
        <p:txBody>
          <a:bodyPr/>
          <a:lstStyle/>
          <a:p>
            <a:r>
              <a:rPr lang="en-US" dirty="0">
                <a:hlinkClick r:id="rId2"/>
              </a:rPr>
              <a:t>Crosswalk Data Tool</a:t>
            </a:r>
            <a:r>
              <a:rPr lang="en-US" dirty="0"/>
              <a:t> Demo</a:t>
            </a:r>
          </a:p>
        </p:txBody>
      </p:sp>
      <p:sp>
        <p:nvSpPr>
          <p:cNvPr id="3" name="Content Placeholder 2">
            <a:extLst>
              <a:ext uri="{FF2B5EF4-FFF2-40B4-BE49-F238E27FC236}">
                <a16:creationId xmlns:a16="http://schemas.microsoft.com/office/drawing/2014/main" id="{488032A7-DC19-9707-8B1A-1708C2CB81C4}"/>
              </a:ext>
            </a:extLst>
          </p:cNvPr>
          <p:cNvSpPr>
            <a:spLocks noGrp="1"/>
          </p:cNvSpPr>
          <p:nvPr>
            <p:ph idx="1"/>
          </p:nvPr>
        </p:nvSpPr>
        <p:spPr/>
        <p:txBody>
          <a:bodyPr/>
          <a:lstStyle/>
          <a:p>
            <a:r>
              <a:rPr lang="en-US" dirty="0"/>
              <a:t>Google login required to access the tool</a:t>
            </a:r>
          </a:p>
        </p:txBody>
      </p:sp>
      <p:pic>
        <p:nvPicPr>
          <p:cNvPr id="5" name="Picture 4" descr="Sample screenshot of Top-to-CIP Crosswalk">
            <a:extLst>
              <a:ext uri="{FF2B5EF4-FFF2-40B4-BE49-F238E27FC236}">
                <a16:creationId xmlns:a16="http://schemas.microsoft.com/office/drawing/2014/main" id="{30FE9E4B-7E84-DF1B-3953-3FC92164AC3C}"/>
              </a:ext>
            </a:extLst>
          </p:cNvPr>
          <p:cNvPicPr>
            <a:picLocks noChangeAspect="1"/>
          </p:cNvPicPr>
          <p:nvPr/>
        </p:nvPicPr>
        <p:blipFill>
          <a:blip r:embed="rId3"/>
          <a:stretch>
            <a:fillRect/>
          </a:stretch>
        </p:blipFill>
        <p:spPr>
          <a:xfrm>
            <a:off x="5015086" y="3009900"/>
            <a:ext cx="9248843" cy="6991401"/>
          </a:xfrm>
          <a:prstGeom prst="rect">
            <a:avLst/>
          </a:prstGeom>
        </p:spPr>
      </p:pic>
    </p:spTree>
    <p:extLst>
      <p:ext uri="{BB962C8B-B14F-4D97-AF65-F5344CB8AC3E}">
        <p14:creationId xmlns:p14="http://schemas.microsoft.com/office/powerpoint/2010/main" val="9313939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4FE210-6AA0-A0F4-47AA-528F6D08366B}"/>
              </a:ext>
            </a:extLst>
          </p:cNvPr>
          <p:cNvSpPr>
            <a:spLocks noGrp="1"/>
          </p:cNvSpPr>
          <p:nvPr>
            <p:ph type="title"/>
          </p:nvPr>
        </p:nvSpPr>
        <p:spPr/>
        <p:txBody>
          <a:bodyPr/>
          <a:lstStyle/>
          <a:p>
            <a:r>
              <a:rPr lang="en-US" dirty="0"/>
              <a:t>Future Webinars</a:t>
            </a:r>
          </a:p>
        </p:txBody>
      </p:sp>
      <p:sp>
        <p:nvSpPr>
          <p:cNvPr id="3" name="Content Placeholder 2">
            <a:extLst>
              <a:ext uri="{FF2B5EF4-FFF2-40B4-BE49-F238E27FC236}">
                <a16:creationId xmlns:a16="http://schemas.microsoft.com/office/drawing/2014/main" id="{2EA5EBF7-B945-18BF-EE3A-61CBCAE69EC6}"/>
              </a:ext>
            </a:extLst>
          </p:cNvPr>
          <p:cNvSpPr>
            <a:spLocks noGrp="1"/>
          </p:cNvSpPr>
          <p:nvPr>
            <p:ph idx="1"/>
          </p:nvPr>
        </p:nvSpPr>
        <p:spPr/>
        <p:txBody>
          <a:bodyPr>
            <a:normAutofit/>
          </a:bodyPr>
          <a:lstStyle/>
          <a:p>
            <a:pPr fontAlgn="base"/>
            <a:r>
              <a:rPr lang="en-US" b="1" dirty="0"/>
              <a:t>Noncredit TOP to CIP Open Office Hour</a:t>
            </a:r>
            <a:r>
              <a:rPr lang="en-US" dirty="0"/>
              <a:t>: Tuesday, February 10, 2026, 1:00 p.m. – 2:30 p.m. </a:t>
            </a:r>
            <a:r>
              <a:rPr lang="en-US" u="sng" dirty="0">
                <a:hlinkClick r:id="rId2" tooltip="https://cccco.zoom.us/meeting/register/jLajnmyVTVmmETPCRNVHvQ#/registration"/>
              </a:rPr>
              <a:t>Register</a:t>
            </a:r>
            <a:r>
              <a:rPr lang="en-US" dirty="0"/>
              <a:t>.</a:t>
            </a:r>
          </a:p>
          <a:p>
            <a:pPr marL="0" indent="0" fontAlgn="base">
              <a:buNone/>
            </a:pPr>
            <a:r>
              <a:rPr lang="en-US" dirty="0"/>
              <a:t> </a:t>
            </a:r>
          </a:p>
          <a:p>
            <a:pPr fontAlgn="base"/>
            <a:r>
              <a:rPr lang="en-US" b="1" dirty="0"/>
              <a:t>Fiscal Process TOP to CIP Open Office Hour</a:t>
            </a:r>
            <a:r>
              <a:rPr lang="en-US" dirty="0"/>
              <a:t>: Tuesday, February 24, 2026, 10:00 a.m. - 11:00 a.m. </a:t>
            </a:r>
            <a:r>
              <a:rPr lang="en-US" u="sng" dirty="0">
                <a:hlinkClick r:id="rId3" tooltip="https://cccco.zoom.us/meeting/register/Whch07qTSJq677G8g8t3Fw#/registration"/>
              </a:rPr>
              <a:t>Register</a:t>
            </a:r>
            <a:r>
              <a:rPr lang="en-US" dirty="0"/>
              <a:t>.</a:t>
            </a:r>
          </a:p>
          <a:p>
            <a:pPr marL="0" indent="0" fontAlgn="base">
              <a:buNone/>
            </a:pPr>
            <a:r>
              <a:rPr lang="en-US" dirty="0"/>
              <a:t> </a:t>
            </a:r>
          </a:p>
          <a:p>
            <a:pPr fontAlgn="base"/>
            <a:r>
              <a:rPr lang="en-US" b="1" dirty="0"/>
              <a:t>TOP to CIP Open Office Hours: </a:t>
            </a:r>
            <a:r>
              <a:rPr lang="en-US" dirty="0"/>
              <a:t>Tuesdays, 9:00 a.m. – 10:00 a.m. bi-weekly.</a:t>
            </a:r>
          </a:p>
          <a:p>
            <a:pPr fontAlgn="base"/>
            <a:r>
              <a:rPr lang="en-US" u="sng" dirty="0">
                <a:hlinkClick r:id="rId4" tooltip="https://cccco.zoom.us/meeting/register/iytumUylTMac2gc0W9bfUQ#/registration"/>
              </a:rPr>
              <a:t>Register for all Open Office Hours</a:t>
            </a:r>
            <a:r>
              <a:rPr lang="en-US" dirty="0"/>
              <a:t>.</a:t>
            </a:r>
          </a:p>
          <a:p>
            <a:endParaRPr lang="en-US" dirty="0"/>
          </a:p>
        </p:txBody>
      </p:sp>
    </p:spTree>
    <p:extLst>
      <p:ext uri="{BB962C8B-B14F-4D97-AF65-F5344CB8AC3E}">
        <p14:creationId xmlns:p14="http://schemas.microsoft.com/office/powerpoint/2010/main" val="3912445883"/>
      </p:ext>
    </p:extLst>
  </p:cSld>
  <p:clrMapOvr>
    <a:masterClrMapping/>
  </p:clrMapOvr>
</p:sld>
</file>

<file path=ppt/theme/theme1.xml><?xml version="1.0" encoding="utf-8"?>
<a:theme xmlns:a="http://schemas.openxmlformats.org/drawingml/2006/main" name="Office Theme">
  <a:themeElements>
    <a:clrScheme name="Bakersfield College">
      <a:dk1>
        <a:srgbClr val="000000"/>
      </a:dk1>
      <a:lt1>
        <a:srgbClr val="FFFFFF"/>
      </a:lt1>
      <a:dk2>
        <a:srgbClr val="000000"/>
      </a:dk2>
      <a:lt2>
        <a:srgbClr val="FFFFFF"/>
      </a:lt2>
      <a:accent1>
        <a:srgbClr val="B10B2C"/>
      </a:accent1>
      <a:accent2>
        <a:srgbClr val="F38F09"/>
      </a:accent2>
      <a:accent3>
        <a:srgbClr val="008E00"/>
      </a:accent3>
      <a:accent4>
        <a:srgbClr val="009192"/>
      </a:accent4>
      <a:accent5>
        <a:srgbClr val="942092"/>
      </a:accent5>
      <a:accent6>
        <a:srgbClr val="F2EF11"/>
      </a:accent6>
      <a:hlink>
        <a:srgbClr val="B10B2C"/>
      </a:hlink>
      <a:folHlink>
        <a:srgbClr val="B10B2C"/>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BC Powerpoint Template" id="{0FA9C4F6-565D-E947-8511-25DC22008B7A}" vid="{B3E5F971-7EBA-6C44-B1D9-A3B9B4D0AEC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f747c73e-751d-4caf-bb0d-40a73c2c8a95">
      <Terms xmlns="http://schemas.microsoft.com/office/infopath/2007/PartnerControls"/>
    </lcf76f155ced4ddcb4097134ff3c332f>
    <TaxCatchAll xmlns="454fd486-4e42-4a7f-bc2f-e2145d19cd8b"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630CAEDB1255C4FB230FB3692B1CCC3" ma:contentTypeVersion="" ma:contentTypeDescription="Create a new document." ma:contentTypeScope="" ma:versionID="870df59ebb417b73b05e256cc2c1dbc7">
  <xsd:schema xmlns:xsd="http://www.w3.org/2001/XMLSchema" xmlns:xs="http://www.w3.org/2001/XMLSchema" xmlns:p="http://schemas.microsoft.com/office/2006/metadata/properties" xmlns:ns2="454fd486-4e42-4a7f-bc2f-e2145d19cd8b" xmlns:ns3="f747c73e-751d-4caf-bb0d-40a73c2c8a95" targetNamespace="http://schemas.microsoft.com/office/2006/metadata/properties" ma:root="true" ma:fieldsID="05d7a5fae52cdf4fb8eee9cc6f9263e7" ns2:_="" ns3:_="">
    <xsd:import namespace="454fd486-4e42-4a7f-bc2f-e2145d19cd8b"/>
    <xsd:import namespace="f747c73e-751d-4caf-bb0d-40a73c2c8a95"/>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EventHashCode" minOccurs="0"/>
                <xsd:element ref="ns3:MediaServiceGenerationTime" minOccurs="0"/>
                <xsd:element ref="ns3:MediaServiceAutoKeyPoints" minOccurs="0"/>
                <xsd:element ref="ns3:MediaServiceKeyPoints" minOccurs="0"/>
                <xsd:element ref="ns3:MediaServiceObjectDetectorVersions" minOccurs="0"/>
                <xsd:element ref="ns3:lcf76f155ced4ddcb4097134ff3c332f" minOccurs="0"/>
                <xsd:element ref="ns2:TaxCatchAll" minOccurs="0"/>
                <xsd:element ref="ns3:MediaServiceOCR" minOccurs="0"/>
                <xsd:element ref="ns3:MediaServiceSearchProperties"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54fd486-4e42-4a7f-bc2f-e2145d19cd8b"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0" nillable="true" ma:displayName="Taxonomy Catch All Column" ma:hidden="true" ma:list="{765839eb-f74a-49db-a4ae-21be6eea6ea5}" ma:internalName="TaxCatchAll" ma:showField="CatchAllData" ma:web="454fd486-4e42-4a7f-bc2f-e2145d19cd8b">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f747c73e-751d-4caf-bb0d-40a73c2c8a95"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ObjectDetectorVersions" ma:index="17" nillable="true" ma:displayName="MediaServiceObjectDetectorVersions" ma:hidden="true" ma:indexed="true" ma:internalName="MediaServiceObjectDetectorVersions"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0c773ff0-bf06-4c50-8fe9-1046dad41809"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DateTaken" ma:index="23" nillable="true" ma:displayName="MediaServiceDateTaken" ma:hidden="true" ma:indexed="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F79233E-F24D-4B40-A544-2D28A0379D58}">
  <ds:schemaRefs>
    <ds:schemaRef ds:uri="http://schemas.microsoft.com/office/2006/metadata/properties"/>
    <ds:schemaRef ds:uri="http://schemas.microsoft.com/office/infopath/2007/PartnerControls"/>
    <ds:schemaRef ds:uri="f747c73e-751d-4caf-bb0d-40a73c2c8a95"/>
    <ds:schemaRef ds:uri="454fd486-4e42-4a7f-bc2f-e2145d19cd8b"/>
  </ds:schemaRefs>
</ds:datastoreItem>
</file>

<file path=customXml/itemProps2.xml><?xml version="1.0" encoding="utf-8"?>
<ds:datastoreItem xmlns:ds="http://schemas.openxmlformats.org/officeDocument/2006/customXml" ds:itemID="{BA2FE112-C113-4FC6-A281-9D8D5AAD78E8}">
  <ds:schemaRefs>
    <ds:schemaRef ds:uri="http://schemas.microsoft.com/sharepoint/v3/contenttype/forms"/>
  </ds:schemaRefs>
</ds:datastoreItem>
</file>

<file path=customXml/itemProps3.xml><?xml version="1.0" encoding="utf-8"?>
<ds:datastoreItem xmlns:ds="http://schemas.openxmlformats.org/officeDocument/2006/customXml" ds:itemID="{AA1F6595-7776-453E-90FF-1A97956EC3E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54fd486-4e42-4a7f-bc2f-e2145d19cd8b"/>
    <ds:schemaRef ds:uri="f747c73e-751d-4caf-bb0d-40a73c2c8a9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BC-Powerpoint-Template (1)</Template>
  <TotalTime>823</TotalTime>
  <Words>704</Words>
  <Application>Microsoft Office PowerPoint</Application>
  <PresentationFormat>Custom</PresentationFormat>
  <Paragraphs>68</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Moving from TOP to CIP Overview </vt:lpstr>
      <vt:lpstr>What are TOP and CIP codes? </vt:lpstr>
      <vt:lpstr>What TOP and CIP codes should not be used for </vt:lpstr>
      <vt:lpstr>Differences with CIP codes</vt:lpstr>
      <vt:lpstr>Transition Process Introduction</vt:lpstr>
      <vt:lpstr>Local Process</vt:lpstr>
      <vt:lpstr>About the Crosswalk Data Tool</vt:lpstr>
      <vt:lpstr>Crosswalk Data Tool Demo</vt:lpstr>
      <vt:lpstr>Future Webinars</vt:lpstr>
      <vt:lpstr>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Erica Giblin</dc:creator>
  <cp:lastModifiedBy>Erica Giblin</cp:lastModifiedBy>
  <cp:revision>4</cp:revision>
  <dcterms:created xsi:type="dcterms:W3CDTF">2026-02-04T17:10:41Z</dcterms:created>
  <dcterms:modified xsi:type="dcterms:W3CDTF">2026-02-23T20:16:14Z</dcterms:modified>
  <dc:identifier>DAGbqKxqK6c</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0x010100E630CAEDB1255C4FB230FB3692B1CCC3</vt:lpwstr>
  </property>
  <property fmtid="{D5CDD505-2E9C-101B-9397-08002B2CF9AE}" pid="3" name="MediaServiceImageTags">
    <vt:lpwstr/>
  </property>
</Properties>
</file>