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56" r:id="rId2"/>
    <p:sldId id="283" r:id="rId3"/>
    <p:sldId id="287" r:id="rId4"/>
    <p:sldId id="288" r:id="rId5"/>
    <p:sldId id="290" r:id="rId6"/>
    <p:sldId id="291" r:id="rId7"/>
    <p:sldId id="292" r:id="rId8"/>
    <p:sldId id="293" r:id="rId9"/>
    <p:sldId id="295" r:id="rId10"/>
    <p:sldId id="298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</p:sldIdLst>
  <p:sldSz cx="9144000" cy="6858000" type="screen4x3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3399"/>
    <a:srgbClr val="FF0000"/>
    <a:srgbClr val="CCFFFF"/>
    <a:srgbClr val="FF5050"/>
    <a:srgbClr val="FF6600"/>
    <a:srgbClr val="33CC33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2308"/>
            <a:chExt cx="9144000" cy="686030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816530625 w 5760"/>
                <a:gd name="T13" fmla="*/ 2147483646 h 4320"/>
                <a:gd name="T14" fmla="*/ 816530625 w 5760"/>
                <a:gd name="T15" fmla="*/ 816530625 h 4320"/>
                <a:gd name="T16" fmla="*/ 2147483646 w 5760"/>
                <a:gd name="T17" fmla="*/ 816530625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9" cy="255475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1" y="4777380"/>
            <a:ext cx="5917679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00938" y="1828800"/>
            <a:ext cx="990600" cy="228600"/>
          </a:xfrm>
        </p:spPr>
        <p:txBody>
          <a:bodyPr anchor="t" anchorCtr="0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C447A49-98FA-4CCA-9EF4-5FE9357352E9}" type="datetimeFigureOut">
              <a:rPr lang="en-US"/>
              <a:pPr>
                <a:defRPr/>
              </a:pPr>
              <a:t>10/9/2018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6494" y="3264694"/>
            <a:ext cx="3859212" cy="228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050" y="292100"/>
            <a:ext cx="628650" cy="768350"/>
          </a:xfrm>
        </p:spPr>
        <p:txBody>
          <a:bodyPr/>
          <a:lstStyle>
            <a:lvl1pPr>
              <a:defRPr sz="2800" b="0" i="0" baseline="0">
                <a:latin typeface="+mj-lt"/>
              </a:defRPr>
            </a:lvl1pPr>
          </a:lstStyle>
          <a:p>
            <a:pPr>
              <a:defRPr/>
            </a:pPr>
            <a:fld id="{177E1722-CBB4-416F-9E7F-76A7656982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30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2308"/>
            <a:chExt cx="9144000" cy="6860308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>
                <a:gd name="T0" fmla="*/ 4805311 w 10000"/>
                <a:gd name="T1" fmla="*/ 9131757 h 5291"/>
                <a:gd name="T2" fmla="*/ 562966612 w 10000"/>
                <a:gd name="T3" fmla="*/ 19082176 h 5291"/>
                <a:gd name="T4" fmla="*/ 565340974 w 10000"/>
                <a:gd name="T5" fmla="*/ 0 h 5291"/>
                <a:gd name="T6" fmla="*/ 565340974 w 10000"/>
                <a:gd name="T7" fmla="*/ 0 h 5291"/>
                <a:gd name="T8" fmla="*/ 546515137 w 10000"/>
                <a:gd name="T9" fmla="*/ 735727 h 5291"/>
                <a:gd name="T10" fmla="*/ 527689301 w 10000"/>
                <a:gd name="T11" fmla="*/ 1442628 h 5291"/>
                <a:gd name="T12" fmla="*/ 508863465 w 10000"/>
                <a:gd name="T13" fmla="*/ 2127849 h 5291"/>
                <a:gd name="T14" fmla="*/ 489981040 w 10000"/>
                <a:gd name="T15" fmla="*/ 2715721 h 5291"/>
                <a:gd name="T16" fmla="*/ 471098615 w 10000"/>
                <a:gd name="T17" fmla="*/ 3307198 h 5291"/>
                <a:gd name="T18" fmla="*/ 452216190 w 10000"/>
                <a:gd name="T19" fmla="*/ 3862581 h 5291"/>
                <a:gd name="T20" fmla="*/ 433559883 w 10000"/>
                <a:gd name="T21" fmla="*/ 4335029 h 5291"/>
                <a:gd name="T22" fmla="*/ 414564518 w 10000"/>
                <a:gd name="T23" fmla="*/ 4778651 h 5291"/>
                <a:gd name="T24" fmla="*/ 395738682 w 10000"/>
                <a:gd name="T25" fmla="*/ 5193387 h 5291"/>
                <a:gd name="T26" fmla="*/ 377252142 w 10000"/>
                <a:gd name="T27" fmla="*/ 5546868 h 5291"/>
                <a:gd name="T28" fmla="*/ 358426068 w 10000"/>
                <a:gd name="T29" fmla="*/ 5900288 h 5291"/>
                <a:gd name="T30" fmla="*/ 339939528 w 10000"/>
                <a:gd name="T31" fmla="*/ 6199659 h 5291"/>
                <a:gd name="T32" fmla="*/ 321452988 w 10000"/>
                <a:gd name="T33" fmla="*/ 6434052 h 5291"/>
                <a:gd name="T34" fmla="*/ 302966211 w 10000"/>
                <a:gd name="T35" fmla="*/ 6672107 h 5291"/>
                <a:gd name="T36" fmla="*/ 284705789 w 10000"/>
                <a:gd name="T37" fmla="*/ 6874071 h 5291"/>
                <a:gd name="T38" fmla="*/ 266671249 w 10000"/>
                <a:gd name="T39" fmla="*/ 7025528 h 5291"/>
                <a:gd name="T40" fmla="*/ 248524005 w 10000"/>
                <a:gd name="T41" fmla="*/ 7140952 h 5291"/>
                <a:gd name="T42" fmla="*/ 230602642 w 10000"/>
                <a:gd name="T43" fmla="*/ 7259980 h 5291"/>
                <a:gd name="T44" fmla="*/ 212907398 w 10000"/>
                <a:gd name="T45" fmla="*/ 7317633 h 5291"/>
                <a:gd name="T46" fmla="*/ 195268742 w 10000"/>
                <a:gd name="T47" fmla="*/ 7378948 h 5291"/>
                <a:gd name="T48" fmla="*/ 177799854 w 10000"/>
                <a:gd name="T49" fmla="*/ 7404231 h 5291"/>
                <a:gd name="T50" fmla="*/ 160500257 w 10000"/>
                <a:gd name="T51" fmla="*/ 7378948 h 5291"/>
                <a:gd name="T52" fmla="*/ 143427016 w 10000"/>
                <a:gd name="T53" fmla="*/ 7378948 h 5291"/>
                <a:gd name="T54" fmla="*/ 126523305 w 10000"/>
                <a:gd name="T55" fmla="*/ 7317633 h 5291"/>
                <a:gd name="T56" fmla="*/ 109845711 w 10000"/>
                <a:gd name="T57" fmla="*/ 7227491 h 5291"/>
                <a:gd name="T58" fmla="*/ 93450826 w 10000"/>
                <a:gd name="T59" fmla="*/ 7140952 h 5291"/>
                <a:gd name="T60" fmla="*/ 77338647 w 10000"/>
                <a:gd name="T61" fmla="*/ 7050751 h 5291"/>
                <a:gd name="T62" fmla="*/ 61339409 w 10000"/>
                <a:gd name="T63" fmla="*/ 6906500 h 5291"/>
                <a:gd name="T64" fmla="*/ 45566527 w 10000"/>
                <a:gd name="T65" fmla="*/ 6755043 h 5291"/>
                <a:gd name="T66" fmla="*/ 30132703 w 10000"/>
                <a:gd name="T67" fmla="*/ 6610792 h 5291"/>
                <a:gd name="T68" fmla="*/ 0 w 10000"/>
                <a:gd name="T69" fmla="*/ 6224882 h 5291"/>
                <a:gd name="T70" fmla="*/ 4805311 w 10000"/>
                <a:gd name="T71" fmla="*/ 913175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22275" y="402547"/>
              <a:ext cx="8326438" cy="31404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32"/>
            <p:cNvSpPr>
              <a:spLocks/>
            </p:cNvSpPr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118228689 h 9621"/>
                <a:gd name="T4" fmla="*/ 0 w 10000"/>
                <a:gd name="T5" fmla="*/ 470070759 h 9621"/>
                <a:gd name="T6" fmla="*/ 0 w 10000"/>
                <a:gd name="T7" fmla="*/ 471787167 h 9621"/>
                <a:gd name="T8" fmla="*/ 2147483646 w 10000"/>
                <a:gd name="T9" fmla="*/ 470021820 h 9621"/>
                <a:gd name="T10" fmla="*/ 2147483646 w 10000"/>
                <a:gd name="T11" fmla="*/ 470070759 h 9621"/>
                <a:gd name="T12" fmla="*/ 2147483646 w 10000"/>
                <a:gd name="T13" fmla="*/ 118228689 h 9621"/>
                <a:gd name="T14" fmla="*/ 2147483646 w 10000"/>
                <a:gd name="T15" fmla="*/ 0 h 9621"/>
                <a:gd name="T16" fmla="*/ 2147483646 w 10000"/>
                <a:gd name="T17" fmla="*/ 0 h 9621"/>
                <a:gd name="T18" fmla="*/ 2147483646 w 10000"/>
                <a:gd name="T19" fmla="*/ 12406373 h 9621"/>
                <a:gd name="T20" fmla="*/ 2147483646 w 10000"/>
                <a:gd name="T21" fmla="*/ 23390856 h 9621"/>
                <a:gd name="T22" fmla="*/ 2147483646 w 10000"/>
                <a:gd name="T23" fmla="*/ 32805970 h 9621"/>
                <a:gd name="T24" fmla="*/ 2147483646 w 10000"/>
                <a:gd name="T25" fmla="*/ 41534609 h 9621"/>
                <a:gd name="T26" fmla="*/ 2147483646 w 10000"/>
                <a:gd name="T27" fmla="*/ 48252541 h 9621"/>
                <a:gd name="T28" fmla="*/ 2147483646 w 10000"/>
                <a:gd name="T29" fmla="*/ 53303446 h 9621"/>
                <a:gd name="T30" fmla="*/ 2147483646 w 10000"/>
                <a:gd name="T31" fmla="*/ 57667876 h 9621"/>
                <a:gd name="T32" fmla="*/ 2147483646 w 10000"/>
                <a:gd name="T33" fmla="*/ 60609974 h 9621"/>
                <a:gd name="T34" fmla="*/ 2147483646 w 10000"/>
                <a:gd name="T35" fmla="*/ 62718559 h 9621"/>
                <a:gd name="T36" fmla="*/ 2147483646 w 10000"/>
                <a:gd name="T37" fmla="*/ 63454195 h 9621"/>
                <a:gd name="T38" fmla="*/ 2147483646 w 10000"/>
                <a:gd name="T39" fmla="*/ 63454195 h 9621"/>
                <a:gd name="T40" fmla="*/ 2147483646 w 10000"/>
                <a:gd name="T41" fmla="*/ 63454195 h 9621"/>
                <a:gd name="T42" fmla="*/ 2147483646 w 10000"/>
                <a:gd name="T43" fmla="*/ 62081023 h 9621"/>
                <a:gd name="T44" fmla="*/ 2147483646 w 10000"/>
                <a:gd name="T45" fmla="*/ 59874560 h 9621"/>
                <a:gd name="T46" fmla="*/ 2147483646 w 10000"/>
                <a:gd name="T47" fmla="*/ 56932240 h 9621"/>
                <a:gd name="T48" fmla="*/ 2133607699 w 10000"/>
                <a:gd name="T49" fmla="*/ 53989920 h 9621"/>
                <a:gd name="T50" fmla="*/ 1901300720 w 10000"/>
                <a:gd name="T51" fmla="*/ 50312187 h 9621"/>
                <a:gd name="T52" fmla="*/ 1677027774 w 10000"/>
                <a:gd name="T53" fmla="*/ 46781491 h 9621"/>
                <a:gd name="T54" fmla="*/ 1467482657 w 10000"/>
                <a:gd name="T55" fmla="*/ 42417283 h 9621"/>
                <a:gd name="T56" fmla="*/ 1264632977 w 10000"/>
                <a:gd name="T57" fmla="*/ 38003914 h 9621"/>
                <a:gd name="T58" fmla="*/ 901109212 w 10000"/>
                <a:gd name="T59" fmla="*/ 28392601 h 9621"/>
                <a:gd name="T60" fmla="*/ 590474722 w 10000"/>
                <a:gd name="T61" fmla="*/ 19614802 h 9621"/>
                <a:gd name="T62" fmla="*/ 342100499 w 10000"/>
                <a:gd name="T63" fmla="*/ 12406373 h 9621"/>
                <a:gd name="T64" fmla="*/ 156656659 w 10000"/>
                <a:gd name="T65" fmla="*/ 5786319 h 9621"/>
                <a:gd name="T66" fmla="*/ 0 w 10000"/>
                <a:gd name="T67" fmla="*/ 0 h 9621"/>
                <a:gd name="T68" fmla="*/ 0 w 10000"/>
                <a:gd name="T69" fmla="*/ 0 h 962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816530625 w 5760"/>
                <a:gd name="T13" fmla="*/ 2147483646 h 4320"/>
                <a:gd name="T14" fmla="*/ 816530625 w 5760"/>
                <a:gd name="T15" fmla="*/ 816530625 h 4320"/>
                <a:gd name="T16" fmla="*/ 2147483646 w 5760"/>
                <a:gd name="T17" fmla="*/ 816530625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86452-C2C6-4158-8E50-D4615A48EE94}" type="datetimeFigureOut">
              <a:rPr lang="en-US"/>
              <a:pPr>
                <a:defRPr/>
              </a:pPr>
              <a:t>10/9/2018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A94DD-A092-48BC-BB65-2892A18EDD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12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2308"/>
            <a:chExt cx="9144000" cy="686030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6359946" y="2780895"/>
              <a:ext cx="2377690" cy="317748"/>
            </a:xfrm>
            <a:custGeom>
              <a:avLst/>
              <a:gdLst>
                <a:gd name="T0" fmla="*/ 4805311 w 10000"/>
                <a:gd name="T1" fmla="*/ 9131757 h 5291"/>
                <a:gd name="T2" fmla="*/ 562966612 w 10000"/>
                <a:gd name="T3" fmla="*/ 19082176 h 5291"/>
                <a:gd name="T4" fmla="*/ 565340974 w 10000"/>
                <a:gd name="T5" fmla="*/ 0 h 5291"/>
                <a:gd name="T6" fmla="*/ 565340974 w 10000"/>
                <a:gd name="T7" fmla="*/ 0 h 5291"/>
                <a:gd name="T8" fmla="*/ 546515137 w 10000"/>
                <a:gd name="T9" fmla="*/ 735727 h 5291"/>
                <a:gd name="T10" fmla="*/ 527689301 w 10000"/>
                <a:gd name="T11" fmla="*/ 1442628 h 5291"/>
                <a:gd name="T12" fmla="*/ 508863465 w 10000"/>
                <a:gd name="T13" fmla="*/ 2127849 h 5291"/>
                <a:gd name="T14" fmla="*/ 489981040 w 10000"/>
                <a:gd name="T15" fmla="*/ 2715721 h 5291"/>
                <a:gd name="T16" fmla="*/ 471098615 w 10000"/>
                <a:gd name="T17" fmla="*/ 3307198 h 5291"/>
                <a:gd name="T18" fmla="*/ 452216190 w 10000"/>
                <a:gd name="T19" fmla="*/ 3862581 h 5291"/>
                <a:gd name="T20" fmla="*/ 433559883 w 10000"/>
                <a:gd name="T21" fmla="*/ 4335029 h 5291"/>
                <a:gd name="T22" fmla="*/ 414564518 w 10000"/>
                <a:gd name="T23" fmla="*/ 4778651 h 5291"/>
                <a:gd name="T24" fmla="*/ 395738682 w 10000"/>
                <a:gd name="T25" fmla="*/ 5193387 h 5291"/>
                <a:gd name="T26" fmla="*/ 377252142 w 10000"/>
                <a:gd name="T27" fmla="*/ 5546868 h 5291"/>
                <a:gd name="T28" fmla="*/ 358426068 w 10000"/>
                <a:gd name="T29" fmla="*/ 5900288 h 5291"/>
                <a:gd name="T30" fmla="*/ 339939528 w 10000"/>
                <a:gd name="T31" fmla="*/ 6199659 h 5291"/>
                <a:gd name="T32" fmla="*/ 321452988 w 10000"/>
                <a:gd name="T33" fmla="*/ 6434052 h 5291"/>
                <a:gd name="T34" fmla="*/ 302966211 w 10000"/>
                <a:gd name="T35" fmla="*/ 6672107 h 5291"/>
                <a:gd name="T36" fmla="*/ 284705789 w 10000"/>
                <a:gd name="T37" fmla="*/ 6874071 h 5291"/>
                <a:gd name="T38" fmla="*/ 266671249 w 10000"/>
                <a:gd name="T39" fmla="*/ 7025528 h 5291"/>
                <a:gd name="T40" fmla="*/ 248524005 w 10000"/>
                <a:gd name="T41" fmla="*/ 7140952 h 5291"/>
                <a:gd name="T42" fmla="*/ 230602642 w 10000"/>
                <a:gd name="T43" fmla="*/ 7259980 h 5291"/>
                <a:gd name="T44" fmla="*/ 212907398 w 10000"/>
                <a:gd name="T45" fmla="*/ 7317633 h 5291"/>
                <a:gd name="T46" fmla="*/ 195268742 w 10000"/>
                <a:gd name="T47" fmla="*/ 7378948 h 5291"/>
                <a:gd name="T48" fmla="*/ 177799854 w 10000"/>
                <a:gd name="T49" fmla="*/ 7404231 h 5291"/>
                <a:gd name="T50" fmla="*/ 160500257 w 10000"/>
                <a:gd name="T51" fmla="*/ 7378948 h 5291"/>
                <a:gd name="T52" fmla="*/ 143427016 w 10000"/>
                <a:gd name="T53" fmla="*/ 7378948 h 5291"/>
                <a:gd name="T54" fmla="*/ 126523305 w 10000"/>
                <a:gd name="T55" fmla="*/ 7317633 h 5291"/>
                <a:gd name="T56" fmla="*/ 109845711 w 10000"/>
                <a:gd name="T57" fmla="*/ 7227491 h 5291"/>
                <a:gd name="T58" fmla="*/ 93450826 w 10000"/>
                <a:gd name="T59" fmla="*/ 7140952 h 5291"/>
                <a:gd name="T60" fmla="*/ 77338647 w 10000"/>
                <a:gd name="T61" fmla="*/ 7050751 h 5291"/>
                <a:gd name="T62" fmla="*/ 61339409 w 10000"/>
                <a:gd name="T63" fmla="*/ 6906500 h 5291"/>
                <a:gd name="T64" fmla="*/ 45566527 w 10000"/>
                <a:gd name="T65" fmla="*/ 6755043 h 5291"/>
                <a:gd name="T66" fmla="*/ 30132703 w 10000"/>
                <a:gd name="T67" fmla="*/ 6610792 h 5291"/>
                <a:gd name="T68" fmla="*/ 0 w 10000"/>
                <a:gd name="T69" fmla="*/ 6224882 h 5291"/>
                <a:gd name="T70" fmla="*/ 4805311 w 10000"/>
                <a:gd name="T71" fmla="*/ 913175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5775" y="4343136"/>
              <a:ext cx="8181975" cy="2113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32"/>
            <p:cNvSpPr>
              <a:spLocks/>
            </p:cNvSpPr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118228689 h 9621"/>
                <a:gd name="T4" fmla="*/ 0 w 10000"/>
                <a:gd name="T5" fmla="*/ 470070759 h 9621"/>
                <a:gd name="T6" fmla="*/ 0 w 10000"/>
                <a:gd name="T7" fmla="*/ 471787167 h 9621"/>
                <a:gd name="T8" fmla="*/ 2147483646 w 10000"/>
                <a:gd name="T9" fmla="*/ 470021820 h 9621"/>
                <a:gd name="T10" fmla="*/ 2147483646 w 10000"/>
                <a:gd name="T11" fmla="*/ 470070759 h 9621"/>
                <a:gd name="T12" fmla="*/ 2147483646 w 10000"/>
                <a:gd name="T13" fmla="*/ 118228689 h 9621"/>
                <a:gd name="T14" fmla="*/ 2147483646 w 10000"/>
                <a:gd name="T15" fmla="*/ 0 h 9621"/>
                <a:gd name="T16" fmla="*/ 2147483646 w 10000"/>
                <a:gd name="T17" fmla="*/ 0 h 9621"/>
                <a:gd name="T18" fmla="*/ 2147483646 w 10000"/>
                <a:gd name="T19" fmla="*/ 12406373 h 9621"/>
                <a:gd name="T20" fmla="*/ 2147483646 w 10000"/>
                <a:gd name="T21" fmla="*/ 23390856 h 9621"/>
                <a:gd name="T22" fmla="*/ 2147483646 w 10000"/>
                <a:gd name="T23" fmla="*/ 32805970 h 9621"/>
                <a:gd name="T24" fmla="*/ 2147483646 w 10000"/>
                <a:gd name="T25" fmla="*/ 41534609 h 9621"/>
                <a:gd name="T26" fmla="*/ 2147483646 w 10000"/>
                <a:gd name="T27" fmla="*/ 48252541 h 9621"/>
                <a:gd name="T28" fmla="*/ 2147483646 w 10000"/>
                <a:gd name="T29" fmla="*/ 53303446 h 9621"/>
                <a:gd name="T30" fmla="*/ 2147483646 w 10000"/>
                <a:gd name="T31" fmla="*/ 57667876 h 9621"/>
                <a:gd name="T32" fmla="*/ 2147483646 w 10000"/>
                <a:gd name="T33" fmla="*/ 60609974 h 9621"/>
                <a:gd name="T34" fmla="*/ 2147483646 w 10000"/>
                <a:gd name="T35" fmla="*/ 62718559 h 9621"/>
                <a:gd name="T36" fmla="*/ 2147483646 w 10000"/>
                <a:gd name="T37" fmla="*/ 63454195 h 9621"/>
                <a:gd name="T38" fmla="*/ 2147483646 w 10000"/>
                <a:gd name="T39" fmla="*/ 63454195 h 9621"/>
                <a:gd name="T40" fmla="*/ 2147483646 w 10000"/>
                <a:gd name="T41" fmla="*/ 63454195 h 9621"/>
                <a:gd name="T42" fmla="*/ 2147483646 w 10000"/>
                <a:gd name="T43" fmla="*/ 62081023 h 9621"/>
                <a:gd name="T44" fmla="*/ 2147483646 w 10000"/>
                <a:gd name="T45" fmla="*/ 59874560 h 9621"/>
                <a:gd name="T46" fmla="*/ 2147483646 w 10000"/>
                <a:gd name="T47" fmla="*/ 56932240 h 9621"/>
                <a:gd name="T48" fmla="*/ 2133607699 w 10000"/>
                <a:gd name="T49" fmla="*/ 53989920 h 9621"/>
                <a:gd name="T50" fmla="*/ 1901300720 w 10000"/>
                <a:gd name="T51" fmla="*/ 50312187 h 9621"/>
                <a:gd name="T52" fmla="*/ 1677027774 w 10000"/>
                <a:gd name="T53" fmla="*/ 46781491 h 9621"/>
                <a:gd name="T54" fmla="*/ 1467482657 w 10000"/>
                <a:gd name="T55" fmla="*/ 42417283 h 9621"/>
                <a:gd name="T56" fmla="*/ 1264632977 w 10000"/>
                <a:gd name="T57" fmla="*/ 38003914 h 9621"/>
                <a:gd name="T58" fmla="*/ 901109212 w 10000"/>
                <a:gd name="T59" fmla="*/ 28392601 h 9621"/>
                <a:gd name="T60" fmla="*/ 590474722 w 10000"/>
                <a:gd name="T61" fmla="*/ 19614802 h 9621"/>
                <a:gd name="T62" fmla="*/ 342100499 w 10000"/>
                <a:gd name="T63" fmla="*/ 12406373 h 9621"/>
                <a:gd name="T64" fmla="*/ 156656659 w 10000"/>
                <a:gd name="T65" fmla="*/ 5786319 h 9621"/>
                <a:gd name="T66" fmla="*/ 0 w 10000"/>
                <a:gd name="T67" fmla="*/ 0 h 9621"/>
                <a:gd name="T68" fmla="*/ 0 w 10000"/>
                <a:gd name="T69" fmla="*/ 0 h 962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816530625 w 5760"/>
                <a:gd name="T13" fmla="*/ 2147483646 h 4320"/>
                <a:gd name="T14" fmla="*/ 816530625 w 5760"/>
                <a:gd name="T15" fmla="*/ 816530625 h 4320"/>
                <a:gd name="T16" fmla="*/ 2147483646 w 5760"/>
                <a:gd name="T17" fmla="*/ 816530625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0"/>
            <a:ext cx="6422004" cy="1653117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509006"/>
            <a:ext cx="6422003" cy="2515873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73C64-D9DE-4465-A18D-15978C323F26}" type="datetimeFigureOut">
              <a:rPr lang="en-US"/>
              <a:pPr>
                <a:defRPr/>
              </a:pPr>
              <a:t>10/9/2018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19770-BE94-49A1-BAB6-89861FB40C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2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2308"/>
            <a:chExt cx="9144000" cy="6860308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6359946" y="4309201"/>
              <a:ext cx="2377690" cy="317748"/>
            </a:xfrm>
            <a:custGeom>
              <a:avLst/>
              <a:gdLst>
                <a:gd name="T0" fmla="*/ 4805311 w 10000"/>
                <a:gd name="T1" fmla="*/ 9131757 h 5291"/>
                <a:gd name="T2" fmla="*/ 562966612 w 10000"/>
                <a:gd name="T3" fmla="*/ 19082176 h 5291"/>
                <a:gd name="T4" fmla="*/ 565340974 w 10000"/>
                <a:gd name="T5" fmla="*/ 0 h 5291"/>
                <a:gd name="T6" fmla="*/ 565340974 w 10000"/>
                <a:gd name="T7" fmla="*/ 0 h 5291"/>
                <a:gd name="T8" fmla="*/ 546515137 w 10000"/>
                <a:gd name="T9" fmla="*/ 735727 h 5291"/>
                <a:gd name="T10" fmla="*/ 527689301 w 10000"/>
                <a:gd name="T11" fmla="*/ 1442628 h 5291"/>
                <a:gd name="T12" fmla="*/ 508863465 w 10000"/>
                <a:gd name="T13" fmla="*/ 2127849 h 5291"/>
                <a:gd name="T14" fmla="*/ 489981040 w 10000"/>
                <a:gd name="T15" fmla="*/ 2715721 h 5291"/>
                <a:gd name="T16" fmla="*/ 471098615 w 10000"/>
                <a:gd name="T17" fmla="*/ 3307198 h 5291"/>
                <a:gd name="T18" fmla="*/ 452216190 w 10000"/>
                <a:gd name="T19" fmla="*/ 3862581 h 5291"/>
                <a:gd name="T20" fmla="*/ 433559883 w 10000"/>
                <a:gd name="T21" fmla="*/ 4335029 h 5291"/>
                <a:gd name="T22" fmla="*/ 414564518 w 10000"/>
                <a:gd name="T23" fmla="*/ 4778651 h 5291"/>
                <a:gd name="T24" fmla="*/ 395738682 w 10000"/>
                <a:gd name="T25" fmla="*/ 5193387 h 5291"/>
                <a:gd name="T26" fmla="*/ 377252142 w 10000"/>
                <a:gd name="T27" fmla="*/ 5546868 h 5291"/>
                <a:gd name="T28" fmla="*/ 358426068 w 10000"/>
                <a:gd name="T29" fmla="*/ 5900288 h 5291"/>
                <a:gd name="T30" fmla="*/ 339939528 w 10000"/>
                <a:gd name="T31" fmla="*/ 6199659 h 5291"/>
                <a:gd name="T32" fmla="*/ 321452988 w 10000"/>
                <a:gd name="T33" fmla="*/ 6434052 h 5291"/>
                <a:gd name="T34" fmla="*/ 302966211 w 10000"/>
                <a:gd name="T35" fmla="*/ 6672107 h 5291"/>
                <a:gd name="T36" fmla="*/ 284705789 w 10000"/>
                <a:gd name="T37" fmla="*/ 6874071 h 5291"/>
                <a:gd name="T38" fmla="*/ 266671249 w 10000"/>
                <a:gd name="T39" fmla="*/ 7025528 h 5291"/>
                <a:gd name="T40" fmla="*/ 248524005 w 10000"/>
                <a:gd name="T41" fmla="*/ 7140952 h 5291"/>
                <a:gd name="T42" fmla="*/ 230602642 w 10000"/>
                <a:gd name="T43" fmla="*/ 7259980 h 5291"/>
                <a:gd name="T44" fmla="*/ 212907398 w 10000"/>
                <a:gd name="T45" fmla="*/ 7317633 h 5291"/>
                <a:gd name="T46" fmla="*/ 195268742 w 10000"/>
                <a:gd name="T47" fmla="*/ 7378948 h 5291"/>
                <a:gd name="T48" fmla="*/ 177799854 w 10000"/>
                <a:gd name="T49" fmla="*/ 7404231 h 5291"/>
                <a:gd name="T50" fmla="*/ 160500257 w 10000"/>
                <a:gd name="T51" fmla="*/ 7378948 h 5291"/>
                <a:gd name="T52" fmla="*/ 143427016 w 10000"/>
                <a:gd name="T53" fmla="*/ 7378948 h 5291"/>
                <a:gd name="T54" fmla="*/ 126523305 w 10000"/>
                <a:gd name="T55" fmla="*/ 7317633 h 5291"/>
                <a:gd name="T56" fmla="*/ 109845711 w 10000"/>
                <a:gd name="T57" fmla="*/ 7227491 h 5291"/>
                <a:gd name="T58" fmla="*/ 93450826 w 10000"/>
                <a:gd name="T59" fmla="*/ 7140952 h 5291"/>
                <a:gd name="T60" fmla="*/ 77338647 w 10000"/>
                <a:gd name="T61" fmla="*/ 7050751 h 5291"/>
                <a:gd name="T62" fmla="*/ 61339409 w 10000"/>
                <a:gd name="T63" fmla="*/ 6906500 h 5291"/>
                <a:gd name="T64" fmla="*/ 45566527 w 10000"/>
                <a:gd name="T65" fmla="*/ 6755043 h 5291"/>
                <a:gd name="T66" fmla="*/ 30132703 w 10000"/>
                <a:gd name="T67" fmla="*/ 6610792 h 5291"/>
                <a:gd name="T68" fmla="*/ 0 w 10000"/>
                <a:gd name="T69" fmla="*/ 6224882 h 5291"/>
                <a:gd name="T70" fmla="*/ 4805311 w 10000"/>
                <a:gd name="T71" fmla="*/ 913175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31"/>
            <p:cNvSpPr>
              <a:spLocks/>
            </p:cNvSpPr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118228689 h 9621"/>
                <a:gd name="T4" fmla="*/ 0 w 10000"/>
                <a:gd name="T5" fmla="*/ 470070759 h 9621"/>
                <a:gd name="T6" fmla="*/ 0 w 10000"/>
                <a:gd name="T7" fmla="*/ 471787167 h 9621"/>
                <a:gd name="T8" fmla="*/ 2147483646 w 10000"/>
                <a:gd name="T9" fmla="*/ 470021820 h 9621"/>
                <a:gd name="T10" fmla="*/ 2147483646 w 10000"/>
                <a:gd name="T11" fmla="*/ 470070759 h 9621"/>
                <a:gd name="T12" fmla="*/ 2147483646 w 10000"/>
                <a:gd name="T13" fmla="*/ 118228689 h 9621"/>
                <a:gd name="T14" fmla="*/ 2147483646 w 10000"/>
                <a:gd name="T15" fmla="*/ 0 h 9621"/>
                <a:gd name="T16" fmla="*/ 2147483646 w 10000"/>
                <a:gd name="T17" fmla="*/ 0 h 9621"/>
                <a:gd name="T18" fmla="*/ 2147483646 w 10000"/>
                <a:gd name="T19" fmla="*/ 12406373 h 9621"/>
                <a:gd name="T20" fmla="*/ 2147483646 w 10000"/>
                <a:gd name="T21" fmla="*/ 23390856 h 9621"/>
                <a:gd name="T22" fmla="*/ 2147483646 w 10000"/>
                <a:gd name="T23" fmla="*/ 32805970 h 9621"/>
                <a:gd name="T24" fmla="*/ 2147483646 w 10000"/>
                <a:gd name="T25" fmla="*/ 41534609 h 9621"/>
                <a:gd name="T26" fmla="*/ 2147483646 w 10000"/>
                <a:gd name="T27" fmla="*/ 48252541 h 9621"/>
                <a:gd name="T28" fmla="*/ 2147483646 w 10000"/>
                <a:gd name="T29" fmla="*/ 53303446 h 9621"/>
                <a:gd name="T30" fmla="*/ 2147483646 w 10000"/>
                <a:gd name="T31" fmla="*/ 57667876 h 9621"/>
                <a:gd name="T32" fmla="*/ 2147483646 w 10000"/>
                <a:gd name="T33" fmla="*/ 60609974 h 9621"/>
                <a:gd name="T34" fmla="*/ 2147483646 w 10000"/>
                <a:gd name="T35" fmla="*/ 62718559 h 9621"/>
                <a:gd name="T36" fmla="*/ 2147483646 w 10000"/>
                <a:gd name="T37" fmla="*/ 63454195 h 9621"/>
                <a:gd name="T38" fmla="*/ 2147483646 w 10000"/>
                <a:gd name="T39" fmla="*/ 63454195 h 9621"/>
                <a:gd name="T40" fmla="*/ 2147483646 w 10000"/>
                <a:gd name="T41" fmla="*/ 63454195 h 9621"/>
                <a:gd name="T42" fmla="*/ 2147483646 w 10000"/>
                <a:gd name="T43" fmla="*/ 62081023 h 9621"/>
                <a:gd name="T44" fmla="*/ 2147483646 w 10000"/>
                <a:gd name="T45" fmla="*/ 59874560 h 9621"/>
                <a:gd name="T46" fmla="*/ 2147483646 w 10000"/>
                <a:gd name="T47" fmla="*/ 56932240 h 9621"/>
                <a:gd name="T48" fmla="*/ 2133607699 w 10000"/>
                <a:gd name="T49" fmla="*/ 53989920 h 9621"/>
                <a:gd name="T50" fmla="*/ 1901300720 w 10000"/>
                <a:gd name="T51" fmla="*/ 50312187 h 9621"/>
                <a:gd name="T52" fmla="*/ 1677027774 w 10000"/>
                <a:gd name="T53" fmla="*/ 46781491 h 9621"/>
                <a:gd name="T54" fmla="*/ 1467482657 w 10000"/>
                <a:gd name="T55" fmla="*/ 42417283 h 9621"/>
                <a:gd name="T56" fmla="*/ 1264632977 w 10000"/>
                <a:gd name="T57" fmla="*/ 38003914 h 9621"/>
                <a:gd name="T58" fmla="*/ 901109212 w 10000"/>
                <a:gd name="T59" fmla="*/ 28392601 h 9621"/>
                <a:gd name="T60" fmla="*/ 590474722 w 10000"/>
                <a:gd name="T61" fmla="*/ 19614802 h 9621"/>
                <a:gd name="T62" fmla="*/ 342100499 w 10000"/>
                <a:gd name="T63" fmla="*/ 12406373 h 9621"/>
                <a:gd name="T64" fmla="*/ 156656659 w 10000"/>
                <a:gd name="T65" fmla="*/ 5786319 h 9621"/>
                <a:gd name="T66" fmla="*/ 0 w 10000"/>
                <a:gd name="T67" fmla="*/ 0 h 9621"/>
                <a:gd name="T68" fmla="*/ 0 w 10000"/>
                <a:gd name="T69" fmla="*/ 0 h 962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816530625 w 5760"/>
                <a:gd name="T13" fmla="*/ 2147483646 h 4320"/>
                <a:gd name="T14" fmla="*/ 816530625 w 5760"/>
                <a:gd name="T15" fmla="*/ 816530625 h 4320"/>
                <a:gd name="T16" fmla="*/ 2147483646 w 5760"/>
                <a:gd name="T17" fmla="*/ 816530625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44525" y="654050"/>
            <a:ext cx="601663" cy="132397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z="8000" dirty="0"/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27888" y="2900363"/>
            <a:ext cx="538162" cy="132397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z="8000" dirty="0"/>
              <a:t>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9" y="914401"/>
            <a:ext cx="6160385" cy="289487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87279" y="3814473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3EBCAD3-22BD-4D05-A3DB-DC2DC5B1E877}" type="datetimeFigureOut">
              <a:rPr lang="en-US"/>
              <a:pPr>
                <a:defRPr/>
              </a:pPr>
              <a:t>10/9/2018</a:t>
            </a:fld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3DFFE-FD48-4532-BD1E-F1C5DDEF5A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52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2308"/>
            <a:chExt cx="9144000" cy="686030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6359946" y="4311243"/>
              <a:ext cx="2377690" cy="317748"/>
            </a:xfrm>
            <a:custGeom>
              <a:avLst/>
              <a:gdLst>
                <a:gd name="T0" fmla="*/ 4805311 w 10000"/>
                <a:gd name="T1" fmla="*/ 9131757 h 5291"/>
                <a:gd name="T2" fmla="*/ 562966612 w 10000"/>
                <a:gd name="T3" fmla="*/ 19082176 h 5291"/>
                <a:gd name="T4" fmla="*/ 565340974 w 10000"/>
                <a:gd name="T5" fmla="*/ 0 h 5291"/>
                <a:gd name="T6" fmla="*/ 565340974 w 10000"/>
                <a:gd name="T7" fmla="*/ 0 h 5291"/>
                <a:gd name="T8" fmla="*/ 546515137 w 10000"/>
                <a:gd name="T9" fmla="*/ 735727 h 5291"/>
                <a:gd name="T10" fmla="*/ 527689301 w 10000"/>
                <a:gd name="T11" fmla="*/ 1442628 h 5291"/>
                <a:gd name="T12" fmla="*/ 508863465 w 10000"/>
                <a:gd name="T13" fmla="*/ 2127849 h 5291"/>
                <a:gd name="T14" fmla="*/ 489981040 w 10000"/>
                <a:gd name="T15" fmla="*/ 2715721 h 5291"/>
                <a:gd name="T16" fmla="*/ 471098615 w 10000"/>
                <a:gd name="T17" fmla="*/ 3307198 h 5291"/>
                <a:gd name="T18" fmla="*/ 452216190 w 10000"/>
                <a:gd name="T19" fmla="*/ 3862581 h 5291"/>
                <a:gd name="T20" fmla="*/ 433559883 w 10000"/>
                <a:gd name="T21" fmla="*/ 4335029 h 5291"/>
                <a:gd name="T22" fmla="*/ 414564518 w 10000"/>
                <a:gd name="T23" fmla="*/ 4778651 h 5291"/>
                <a:gd name="T24" fmla="*/ 395738682 w 10000"/>
                <a:gd name="T25" fmla="*/ 5193387 h 5291"/>
                <a:gd name="T26" fmla="*/ 377252142 w 10000"/>
                <a:gd name="T27" fmla="*/ 5546868 h 5291"/>
                <a:gd name="T28" fmla="*/ 358426068 w 10000"/>
                <a:gd name="T29" fmla="*/ 5900288 h 5291"/>
                <a:gd name="T30" fmla="*/ 339939528 w 10000"/>
                <a:gd name="T31" fmla="*/ 6199659 h 5291"/>
                <a:gd name="T32" fmla="*/ 321452988 w 10000"/>
                <a:gd name="T33" fmla="*/ 6434052 h 5291"/>
                <a:gd name="T34" fmla="*/ 302966211 w 10000"/>
                <a:gd name="T35" fmla="*/ 6672107 h 5291"/>
                <a:gd name="T36" fmla="*/ 284705789 w 10000"/>
                <a:gd name="T37" fmla="*/ 6874071 h 5291"/>
                <a:gd name="T38" fmla="*/ 266671249 w 10000"/>
                <a:gd name="T39" fmla="*/ 7025528 h 5291"/>
                <a:gd name="T40" fmla="*/ 248524005 w 10000"/>
                <a:gd name="T41" fmla="*/ 7140952 h 5291"/>
                <a:gd name="T42" fmla="*/ 230602642 w 10000"/>
                <a:gd name="T43" fmla="*/ 7259980 h 5291"/>
                <a:gd name="T44" fmla="*/ 212907398 w 10000"/>
                <a:gd name="T45" fmla="*/ 7317633 h 5291"/>
                <a:gd name="T46" fmla="*/ 195268742 w 10000"/>
                <a:gd name="T47" fmla="*/ 7378948 h 5291"/>
                <a:gd name="T48" fmla="*/ 177799854 w 10000"/>
                <a:gd name="T49" fmla="*/ 7404231 h 5291"/>
                <a:gd name="T50" fmla="*/ 160500257 w 10000"/>
                <a:gd name="T51" fmla="*/ 7378948 h 5291"/>
                <a:gd name="T52" fmla="*/ 143427016 w 10000"/>
                <a:gd name="T53" fmla="*/ 7378948 h 5291"/>
                <a:gd name="T54" fmla="*/ 126523305 w 10000"/>
                <a:gd name="T55" fmla="*/ 7317633 h 5291"/>
                <a:gd name="T56" fmla="*/ 109845711 w 10000"/>
                <a:gd name="T57" fmla="*/ 7227491 h 5291"/>
                <a:gd name="T58" fmla="*/ 93450826 w 10000"/>
                <a:gd name="T59" fmla="*/ 7140952 h 5291"/>
                <a:gd name="T60" fmla="*/ 77338647 w 10000"/>
                <a:gd name="T61" fmla="*/ 7050751 h 5291"/>
                <a:gd name="T62" fmla="*/ 61339409 w 10000"/>
                <a:gd name="T63" fmla="*/ 6906500 h 5291"/>
                <a:gd name="T64" fmla="*/ 45566527 w 10000"/>
                <a:gd name="T65" fmla="*/ 6755043 h 5291"/>
                <a:gd name="T66" fmla="*/ 30132703 w 10000"/>
                <a:gd name="T67" fmla="*/ 6610792 h 5291"/>
                <a:gd name="T68" fmla="*/ 0 w 10000"/>
                <a:gd name="T69" fmla="*/ 6224882 h 5291"/>
                <a:gd name="T70" fmla="*/ 4805311 w 10000"/>
                <a:gd name="T71" fmla="*/ 913175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31"/>
            <p:cNvSpPr>
              <a:spLocks/>
            </p:cNvSpPr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118228689 h 9621"/>
                <a:gd name="T4" fmla="*/ 0 w 10000"/>
                <a:gd name="T5" fmla="*/ 470070759 h 9621"/>
                <a:gd name="T6" fmla="*/ 0 w 10000"/>
                <a:gd name="T7" fmla="*/ 471787167 h 9621"/>
                <a:gd name="T8" fmla="*/ 2147483646 w 10000"/>
                <a:gd name="T9" fmla="*/ 470021820 h 9621"/>
                <a:gd name="T10" fmla="*/ 2147483646 w 10000"/>
                <a:gd name="T11" fmla="*/ 470070759 h 9621"/>
                <a:gd name="T12" fmla="*/ 2147483646 w 10000"/>
                <a:gd name="T13" fmla="*/ 118228689 h 9621"/>
                <a:gd name="T14" fmla="*/ 2147483646 w 10000"/>
                <a:gd name="T15" fmla="*/ 0 h 9621"/>
                <a:gd name="T16" fmla="*/ 2147483646 w 10000"/>
                <a:gd name="T17" fmla="*/ 0 h 9621"/>
                <a:gd name="T18" fmla="*/ 2147483646 w 10000"/>
                <a:gd name="T19" fmla="*/ 12406373 h 9621"/>
                <a:gd name="T20" fmla="*/ 2147483646 w 10000"/>
                <a:gd name="T21" fmla="*/ 23390856 h 9621"/>
                <a:gd name="T22" fmla="*/ 2147483646 w 10000"/>
                <a:gd name="T23" fmla="*/ 32805970 h 9621"/>
                <a:gd name="T24" fmla="*/ 2147483646 w 10000"/>
                <a:gd name="T25" fmla="*/ 41534609 h 9621"/>
                <a:gd name="T26" fmla="*/ 2147483646 w 10000"/>
                <a:gd name="T27" fmla="*/ 48252541 h 9621"/>
                <a:gd name="T28" fmla="*/ 2147483646 w 10000"/>
                <a:gd name="T29" fmla="*/ 53303446 h 9621"/>
                <a:gd name="T30" fmla="*/ 2147483646 w 10000"/>
                <a:gd name="T31" fmla="*/ 57667876 h 9621"/>
                <a:gd name="T32" fmla="*/ 2147483646 w 10000"/>
                <a:gd name="T33" fmla="*/ 60609974 h 9621"/>
                <a:gd name="T34" fmla="*/ 2147483646 w 10000"/>
                <a:gd name="T35" fmla="*/ 62718559 h 9621"/>
                <a:gd name="T36" fmla="*/ 2147483646 w 10000"/>
                <a:gd name="T37" fmla="*/ 63454195 h 9621"/>
                <a:gd name="T38" fmla="*/ 2147483646 w 10000"/>
                <a:gd name="T39" fmla="*/ 63454195 h 9621"/>
                <a:gd name="T40" fmla="*/ 2147483646 w 10000"/>
                <a:gd name="T41" fmla="*/ 63454195 h 9621"/>
                <a:gd name="T42" fmla="*/ 2147483646 w 10000"/>
                <a:gd name="T43" fmla="*/ 62081023 h 9621"/>
                <a:gd name="T44" fmla="*/ 2147483646 w 10000"/>
                <a:gd name="T45" fmla="*/ 59874560 h 9621"/>
                <a:gd name="T46" fmla="*/ 2147483646 w 10000"/>
                <a:gd name="T47" fmla="*/ 56932240 h 9621"/>
                <a:gd name="T48" fmla="*/ 2133607699 w 10000"/>
                <a:gd name="T49" fmla="*/ 53989920 h 9621"/>
                <a:gd name="T50" fmla="*/ 1901300720 w 10000"/>
                <a:gd name="T51" fmla="*/ 50312187 h 9621"/>
                <a:gd name="T52" fmla="*/ 1677027774 w 10000"/>
                <a:gd name="T53" fmla="*/ 46781491 h 9621"/>
                <a:gd name="T54" fmla="*/ 1467482657 w 10000"/>
                <a:gd name="T55" fmla="*/ 42417283 h 9621"/>
                <a:gd name="T56" fmla="*/ 1264632977 w 10000"/>
                <a:gd name="T57" fmla="*/ 38003914 h 9621"/>
                <a:gd name="T58" fmla="*/ 901109212 w 10000"/>
                <a:gd name="T59" fmla="*/ 28392601 h 9621"/>
                <a:gd name="T60" fmla="*/ 590474722 w 10000"/>
                <a:gd name="T61" fmla="*/ 19614802 h 9621"/>
                <a:gd name="T62" fmla="*/ 342100499 w 10000"/>
                <a:gd name="T63" fmla="*/ 12406373 h 9621"/>
                <a:gd name="T64" fmla="*/ 156656659 w 10000"/>
                <a:gd name="T65" fmla="*/ 5786319 h 9621"/>
                <a:gd name="T66" fmla="*/ 0 w 10000"/>
                <a:gd name="T67" fmla="*/ 0 h 9621"/>
                <a:gd name="T68" fmla="*/ 0 w 10000"/>
                <a:gd name="T69" fmla="*/ 0 h 962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816530625 w 5760"/>
                <a:gd name="T13" fmla="*/ 2147483646 h 4320"/>
                <a:gd name="T14" fmla="*/ 816530625 w 5760"/>
                <a:gd name="T15" fmla="*/ 816530625 h 4320"/>
                <a:gd name="T16" fmla="*/ 2147483646 w 5760"/>
                <a:gd name="T17" fmla="*/ 816530625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399"/>
            <a:ext cx="6422004" cy="209550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EADC8-2AC1-4571-A67D-12D49D51EB78}" type="datetimeFigureOut">
              <a:rPr lang="en-US"/>
              <a:pPr>
                <a:defRPr/>
              </a:pPr>
              <a:t>10/9/2018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E3053-A0FC-4A8D-9E1A-03E662C341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328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294063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49938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884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884" y="2489199"/>
            <a:ext cx="231098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8884" y="3147164"/>
            <a:ext cx="2310988" cy="28777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9201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4"/>
            <a:ext cx="2326750" cy="288836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39" cy="288836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A80D3-99DB-42D9-B7E0-EF88F5318B83}" type="datetimeFigureOut">
              <a:rPr lang="en-US"/>
              <a:pPr>
                <a:defRPr/>
              </a:pPr>
              <a:t>10/9/2018</a:t>
            </a:fld>
            <a:endParaRPr lang="en-US" dirty="0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3FD6A-4846-4245-98DF-9B08DD6B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877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289300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49938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36973"/>
            <a:ext cx="6423592" cy="699992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39" y="4188546"/>
            <a:ext cx="2314064" cy="64901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8" y="4837558"/>
            <a:ext cx="2309280" cy="118732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7" y="4188546"/>
            <a:ext cx="233090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9200"/>
            <a:ext cx="2025182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7" y="4846509"/>
            <a:ext cx="2330904" cy="11783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84814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5" y="2489200"/>
            <a:ext cx="2018839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6510"/>
            <a:ext cx="2299492" cy="118902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0FC0C-DD28-489C-B276-739C756EB013}" type="datetimeFigureOut">
              <a:rPr lang="en-US"/>
              <a:pPr>
                <a:defRPr/>
              </a:pPr>
              <a:t>10/9/2018</a:t>
            </a:fld>
            <a:endParaRPr lang="en-US" dirty="0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5ED04-6B09-4F45-B5CC-3D98C0D520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69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1" y="2489200"/>
            <a:ext cx="6343201" cy="353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91A46-AA11-4DA8-B726-3A9C5E176030}" type="datetimeFigureOut">
              <a:rPr lang="en-US"/>
              <a:pPr>
                <a:defRPr/>
              </a:pPr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7738A-8A03-4B8C-AD86-0338596375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021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2308"/>
            <a:chExt cx="9144000" cy="686030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>
                <a:gd name="T0" fmla="*/ 4805311 w 10000"/>
                <a:gd name="T1" fmla="*/ 9131757 h 5291"/>
                <a:gd name="T2" fmla="*/ 562966612 w 10000"/>
                <a:gd name="T3" fmla="*/ 19082176 h 5291"/>
                <a:gd name="T4" fmla="*/ 565340974 w 10000"/>
                <a:gd name="T5" fmla="*/ 0 h 5291"/>
                <a:gd name="T6" fmla="*/ 565340974 w 10000"/>
                <a:gd name="T7" fmla="*/ 0 h 5291"/>
                <a:gd name="T8" fmla="*/ 546515137 w 10000"/>
                <a:gd name="T9" fmla="*/ 735727 h 5291"/>
                <a:gd name="T10" fmla="*/ 527689301 w 10000"/>
                <a:gd name="T11" fmla="*/ 1442628 h 5291"/>
                <a:gd name="T12" fmla="*/ 508863465 w 10000"/>
                <a:gd name="T13" fmla="*/ 2127849 h 5291"/>
                <a:gd name="T14" fmla="*/ 489981040 w 10000"/>
                <a:gd name="T15" fmla="*/ 2715721 h 5291"/>
                <a:gd name="T16" fmla="*/ 471098615 w 10000"/>
                <a:gd name="T17" fmla="*/ 3307198 h 5291"/>
                <a:gd name="T18" fmla="*/ 452216190 w 10000"/>
                <a:gd name="T19" fmla="*/ 3862581 h 5291"/>
                <a:gd name="T20" fmla="*/ 433559883 w 10000"/>
                <a:gd name="T21" fmla="*/ 4335029 h 5291"/>
                <a:gd name="T22" fmla="*/ 414564518 w 10000"/>
                <a:gd name="T23" fmla="*/ 4778651 h 5291"/>
                <a:gd name="T24" fmla="*/ 395738682 w 10000"/>
                <a:gd name="T25" fmla="*/ 5193387 h 5291"/>
                <a:gd name="T26" fmla="*/ 377252142 w 10000"/>
                <a:gd name="T27" fmla="*/ 5546868 h 5291"/>
                <a:gd name="T28" fmla="*/ 358426068 w 10000"/>
                <a:gd name="T29" fmla="*/ 5900288 h 5291"/>
                <a:gd name="T30" fmla="*/ 339939528 w 10000"/>
                <a:gd name="T31" fmla="*/ 6199659 h 5291"/>
                <a:gd name="T32" fmla="*/ 321452988 w 10000"/>
                <a:gd name="T33" fmla="*/ 6434052 h 5291"/>
                <a:gd name="T34" fmla="*/ 302966211 w 10000"/>
                <a:gd name="T35" fmla="*/ 6672107 h 5291"/>
                <a:gd name="T36" fmla="*/ 284705789 w 10000"/>
                <a:gd name="T37" fmla="*/ 6874071 h 5291"/>
                <a:gd name="T38" fmla="*/ 266671249 w 10000"/>
                <a:gd name="T39" fmla="*/ 7025528 h 5291"/>
                <a:gd name="T40" fmla="*/ 248524005 w 10000"/>
                <a:gd name="T41" fmla="*/ 7140952 h 5291"/>
                <a:gd name="T42" fmla="*/ 230602642 w 10000"/>
                <a:gd name="T43" fmla="*/ 7259980 h 5291"/>
                <a:gd name="T44" fmla="*/ 212907398 w 10000"/>
                <a:gd name="T45" fmla="*/ 7317633 h 5291"/>
                <a:gd name="T46" fmla="*/ 195268742 w 10000"/>
                <a:gd name="T47" fmla="*/ 7378948 h 5291"/>
                <a:gd name="T48" fmla="*/ 177799854 w 10000"/>
                <a:gd name="T49" fmla="*/ 7404231 h 5291"/>
                <a:gd name="T50" fmla="*/ 160500257 w 10000"/>
                <a:gd name="T51" fmla="*/ 7378948 h 5291"/>
                <a:gd name="T52" fmla="*/ 143427016 w 10000"/>
                <a:gd name="T53" fmla="*/ 7378948 h 5291"/>
                <a:gd name="T54" fmla="*/ 126523305 w 10000"/>
                <a:gd name="T55" fmla="*/ 7317633 h 5291"/>
                <a:gd name="T56" fmla="*/ 109845711 w 10000"/>
                <a:gd name="T57" fmla="*/ 7227491 h 5291"/>
                <a:gd name="T58" fmla="*/ 93450826 w 10000"/>
                <a:gd name="T59" fmla="*/ 7140952 h 5291"/>
                <a:gd name="T60" fmla="*/ 77338647 w 10000"/>
                <a:gd name="T61" fmla="*/ 7050751 h 5291"/>
                <a:gd name="T62" fmla="*/ 61339409 w 10000"/>
                <a:gd name="T63" fmla="*/ 6906500 h 5291"/>
                <a:gd name="T64" fmla="*/ 45566527 w 10000"/>
                <a:gd name="T65" fmla="*/ 6755043 h 5291"/>
                <a:gd name="T66" fmla="*/ 30132703 w 10000"/>
                <a:gd name="T67" fmla="*/ 6610792 h 5291"/>
                <a:gd name="T68" fmla="*/ 0 w 10000"/>
                <a:gd name="T69" fmla="*/ 6224882 h 5291"/>
                <a:gd name="T70" fmla="*/ 4805311 w 10000"/>
                <a:gd name="T71" fmla="*/ 913175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4338" y="402547"/>
              <a:ext cx="4611687" cy="6053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2"/>
            <p:cNvSpPr>
              <a:spLocks/>
            </p:cNvSpPr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473482772 h 2752"/>
                <a:gd name="T4" fmla="*/ 0 w 4960"/>
                <a:gd name="T5" fmla="*/ 2147483646 h 2752"/>
                <a:gd name="T6" fmla="*/ 0 w 4960"/>
                <a:gd name="T7" fmla="*/ 2147483646 h 2752"/>
                <a:gd name="T8" fmla="*/ 2147483646 w 4960"/>
                <a:gd name="T9" fmla="*/ 2147483646 h 2752"/>
                <a:gd name="T10" fmla="*/ 2147483646 w 4960"/>
                <a:gd name="T11" fmla="*/ 2147483646 h 2752"/>
                <a:gd name="T12" fmla="*/ 2147483646 w 4960"/>
                <a:gd name="T13" fmla="*/ 473482772 h 2752"/>
                <a:gd name="T14" fmla="*/ 2147483646 w 4960"/>
                <a:gd name="T15" fmla="*/ 0 h 2752"/>
                <a:gd name="T16" fmla="*/ 2147483646 w 4960"/>
                <a:gd name="T17" fmla="*/ 0 h 2752"/>
                <a:gd name="T18" fmla="*/ 2147483646 w 4960"/>
                <a:gd name="T19" fmla="*/ 49686956 h 2752"/>
                <a:gd name="T20" fmla="*/ 2147483646 w 4960"/>
                <a:gd name="T21" fmla="*/ 93527819 h 2752"/>
                <a:gd name="T22" fmla="*/ 2147483646 w 4960"/>
                <a:gd name="T23" fmla="*/ 131522589 h 2752"/>
                <a:gd name="T24" fmla="*/ 2147483646 w 4960"/>
                <a:gd name="T25" fmla="*/ 166595521 h 2752"/>
                <a:gd name="T26" fmla="*/ 2147483646 w 4960"/>
                <a:gd name="T27" fmla="*/ 192900523 h 2752"/>
                <a:gd name="T28" fmla="*/ 2147483646 w 4960"/>
                <a:gd name="T29" fmla="*/ 213359431 h 2752"/>
                <a:gd name="T30" fmla="*/ 2147483646 w 4960"/>
                <a:gd name="T31" fmla="*/ 230895293 h 2752"/>
                <a:gd name="T32" fmla="*/ 2147483646 w 4960"/>
                <a:gd name="T33" fmla="*/ 242586270 h 2752"/>
                <a:gd name="T34" fmla="*/ 2147483646 w 4960"/>
                <a:gd name="T35" fmla="*/ 251355410 h 2752"/>
                <a:gd name="T36" fmla="*/ 2147483646 w 4960"/>
                <a:gd name="T37" fmla="*/ 254277248 h 2752"/>
                <a:gd name="T38" fmla="*/ 2147483646 w 4960"/>
                <a:gd name="T39" fmla="*/ 254277248 h 2752"/>
                <a:gd name="T40" fmla="*/ 2147483646 w 4960"/>
                <a:gd name="T41" fmla="*/ 254277248 h 2752"/>
                <a:gd name="T42" fmla="*/ 2147483646 w 4960"/>
                <a:gd name="T43" fmla="*/ 248432363 h 2752"/>
                <a:gd name="T44" fmla="*/ 2147483646 w 4960"/>
                <a:gd name="T45" fmla="*/ 239664433 h 2752"/>
                <a:gd name="T46" fmla="*/ 2147483646 w 4960"/>
                <a:gd name="T47" fmla="*/ 227973455 h 2752"/>
                <a:gd name="T48" fmla="*/ 2147483646 w 4960"/>
                <a:gd name="T49" fmla="*/ 216282478 h 2752"/>
                <a:gd name="T50" fmla="*/ 2060525412 w 4960"/>
                <a:gd name="T51" fmla="*/ 201668454 h 2752"/>
                <a:gd name="T52" fmla="*/ 1817939141 w 4960"/>
                <a:gd name="T53" fmla="*/ 187054430 h 2752"/>
                <a:gd name="T54" fmla="*/ 1589965684 w 4960"/>
                <a:gd name="T55" fmla="*/ 169518568 h 2752"/>
                <a:gd name="T56" fmla="*/ 1370761367 w 4960"/>
                <a:gd name="T57" fmla="*/ 151981497 h 2752"/>
                <a:gd name="T58" fmla="*/ 976192389 w 4960"/>
                <a:gd name="T59" fmla="*/ 113986728 h 2752"/>
                <a:gd name="T60" fmla="*/ 640078297 w 4960"/>
                <a:gd name="T61" fmla="*/ 78913795 h 2752"/>
                <a:gd name="T62" fmla="*/ 371187024 w 4960"/>
                <a:gd name="T63" fmla="*/ 49686956 h 2752"/>
                <a:gd name="T64" fmla="*/ 169518569 w 4960"/>
                <a:gd name="T65" fmla="*/ 23381955 h 2752"/>
                <a:gd name="T66" fmla="*/ 0 w 4960"/>
                <a:gd name="T67" fmla="*/ 0 h 2752"/>
                <a:gd name="T68" fmla="*/ 0 w 4960"/>
                <a:gd name="T69" fmla="*/ 0 h 27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816530625 w 5760"/>
                <a:gd name="T13" fmla="*/ 2147483646 h 4320"/>
                <a:gd name="T14" fmla="*/ 816530625 w 5760"/>
                <a:gd name="T15" fmla="*/ 816530625 h 4320"/>
                <a:gd name="T16" fmla="*/ 2147483646 w 5760"/>
                <a:gd name="T17" fmla="*/ 816530625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8235" y="1447799"/>
            <a:ext cx="4435439" cy="45719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0AB47-BBC2-49C8-99A8-DE0B5A2024DA}" type="datetimeFigureOut">
              <a:rPr lang="en-US"/>
              <a:pPr>
                <a:defRPr/>
              </a:pPr>
              <a:t>10/9/2018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B260F-56FC-4795-9A53-58D9E5350F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99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1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774" y="2489200"/>
            <a:ext cx="7773791" cy="353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0D3B2-D62F-4405-9DAA-10D9907167AF}" type="datetimeFigureOut">
              <a:rPr lang="en-US"/>
              <a:pPr>
                <a:defRPr/>
              </a:pPr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55AF8-C5D0-4D5A-9908-2012DB0CFF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769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2308"/>
            <a:chExt cx="9144000" cy="686030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912394">
              <a:off x="3320102" y="1458373"/>
              <a:ext cx="2377690" cy="317748"/>
            </a:xfrm>
            <a:custGeom>
              <a:avLst/>
              <a:gdLst>
                <a:gd name="T0" fmla="*/ 4805311 w 10000"/>
                <a:gd name="T1" fmla="*/ 9131757 h 5291"/>
                <a:gd name="T2" fmla="*/ 562966612 w 10000"/>
                <a:gd name="T3" fmla="*/ 19082176 h 5291"/>
                <a:gd name="T4" fmla="*/ 565340974 w 10000"/>
                <a:gd name="T5" fmla="*/ 0 h 5291"/>
                <a:gd name="T6" fmla="*/ 565340974 w 10000"/>
                <a:gd name="T7" fmla="*/ 0 h 5291"/>
                <a:gd name="T8" fmla="*/ 546515137 w 10000"/>
                <a:gd name="T9" fmla="*/ 735727 h 5291"/>
                <a:gd name="T10" fmla="*/ 527689301 w 10000"/>
                <a:gd name="T11" fmla="*/ 1442628 h 5291"/>
                <a:gd name="T12" fmla="*/ 508863465 w 10000"/>
                <a:gd name="T13" fmla="*/ 2127849 h 5291"/>
                <a:gd name="T14" fmla="*/ 489981040 w 10000"/>
                <a:gd name="T15" fmla="*/ 2715721 h 5291"/>
                <a:gd name="T16" fmla="*/ 471098615 w 10000"/>
                <a:gd name="T17" fmla="*/ 3307198 h 5291"/>
                <a:gd name="T18" fmla="*/ 452216190 w 10000"/>
                <a:gd name="T19" fmla="*/ 3862581 h 5291"/>
                <a:gd name="T20" fmla="*/ 433559883 w 10000"/>
                <a:gd name="T21" fmla="*/ 4335029 h 5291"/>
                <a:gd name="T22" fmla="*/ 414564518 w 10000"/>
                <a:gd name="T23" fmla="*/ 4778651 h 5291"/>
                <a:gd name="T24" fmla="*/ 395738682 w 10000"/>
                <a:gd name="T25" fmla="*/ 5193387 h 5291"/>
                <a:gd name="T26" fmla="*/ 377252142 w 10000"/>
                <a:gd name="T27" fmla="*/ 5546868 h 5291"/>
                <a:gd name="T28" fmla="*/ 358426068 w 10000"/>
                <a:gd name="T29" fmla="*/ 5900288 h 5291"/>
                <a:gd name="T30" fmla="*/ 339939528 w 10000"/>
                <a:gd name="T31" fmla="*/ 6199659 h 5291"/>
                <a:gd name="T32" fmla="*/ 321452988 w 10000"/>
                <a:gd name="T33" fmla="*/ 6434052 h 5291"/>
                <a:gd name="T34" fmla="*/ 302966211 w 10000"/>
                <a:gd name="T35" fmla="*/ 6672107 h 5291"/>
                <a:gd name="T36" fmla="*/ 284705789 w 10000"/>
                <a:gd name="T37" fmla="*/ 6874071 h 5291"/>
                <a:gd name="T38" fmla="*/ 266671249 w 10000"/>
                <a:gd name="T39" fmla="*/ 7025528 h 5291"/>
                <a:gd name="T40" fmla="*/ 248524005 w 10000"/>
                <a:gd name="T41" fmla="*/ 7140952 h 5291"/>
                <a:gd name="T42" fmla="*/ 230602642 w 10000"/>
                <a:gd name="T43" fmla="*/ 7259980 h 5291"/>
                <a:gd name="T44" fmla="*/ 212907398 w 10000"/>
                <a:gd name="T45" fmla="*/ 7317633 h 5291"/>
                <a:gd name="T46" fmla="*/ 195268742 w 10000"/>
                <a:gd name="T47" fmla="*/ 7378948 h 5291"/>
                <a:gd name="T48" fmla="*/ 177799854 w 10000"/>
                <a:gd name="T49" fmla="*/ 7404231 h 5291"/>
                <a:gd name="T50" fmla="*/ 160500257 w 10000"/>
                <a:gd name="T51" fmla="*/ 7378948 h 5291"/>
                <a:gd name="T52" fmla="*/ 143427016 w 10000"/>
                <a:gd name="T53" fmla="*/ 7378948 h 5291"/>
                <a:gd name="T54" fmla="*/ 126523305 w 10000"/>
                <a:gd name="T55" fmla="*/ 7317633 h 5291"/>
                <a:gd name="T56" fmla="*/ 109845711 w 10000"/>
                <a:gd name="T57" fmla="*/ 7227491 h 5291"/>
                <a:gd name="T58" fmla="*/ 93450826 w 10000"/>
                <a:gd name="T59" fmla="*/ 7140952 h 5291"/>
                <a:gd name="T60" fmla="*/ 77338647 w 10000"/>
                <a:gd name="T61" fmla="*/ 7050751 h 5291"/>
                <a:gd name="T62" fmla="*/ 61339409 w 10000"/>
                <a:gd name="T63" fmla="*/ 6906500 h 5291"/>
                <a:gd name="T64" fmla="*/ 45566527 w 10000"/>
                <a:gd name="T65" fmla="*/ 6755043 h 5291"/>
                <a:gd name="T66" fmla="*/ 30132703 w 10000"/>
                <a:gd name="T67" fmla="*/ 6610792 h 5291"/>
                <a:gd name="T68" fmla="*/ 0 w 10000"/>
                <a:gd name="T69" fmla="*/ 6224882 h 5291"/>
                <a:gd name="T70" fmla="*/ 4805311 w 10000"/>
                <a:gd name="T71" fmla="*/ 913175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83200" y="402547"/>
              <a:ext cx="3465513" cy="6053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2"/>
            <p:cNvSpPr>
              <a:spLocks/>
            </p:cNvSpPr>
            <p:nvPr/>
          </p:nvSpPr>
          <p:spPr bwMode="gray">
            <a:xfrm rot="-5400000">
              <a:off x="3105027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473482772 h 2752"/>
                <a:gd name="T4" fmla="*/ 0 w 4960"/>
                <a:gd name="T5" fmla="*/ 2147483646 h 2752"/>
                <a:gd name="T6" fmla="*/ 0 w 4960"/>
                <a:gd name="T7" fmla="*/ 2147483646 h 2752"/>
                <a:gd name="T8" fmla="*/ 2147483646 w 4960"/>
                <a:gd name="T9" fmla="*/ 2147483646 h 2752"/>
                <a:gd name="T10" fmla="*/ 2147483646 w 4960"/>
                <a:gd name="T11" fmla="*/ 2147483646 h 2752"/>
                <a:gd name="T12" fmla="*/ 2147483646 w 4960"/>
                <a:gd name="T13" fmla="*/ 473482772 h 2752"/>
                <a:gd name="T14" fmla="*/ 2147483646 w 4960"/>
                <a:gd name="T15" fmla="*/ 0 h 2752"/>
                <a:gd name="T16" fmla="*/ 2147483646 w 4960"/>
                <a:gd name="T17" fmla="*/ 0 h 2752"/>
                <a:gd name="T18" fmla="*/ 2147483646 w 4960"/>
                <a:gd name="T19" fmla="*/ 49686956 h 2752"/>
                <a:gd name="T20" fmla="*/ 2147483646 w 4960"/>
                <a:gd name="T21" fmla="*/ 93527819 h 2752"/>
                <a:gd name="T22" fmla="*/ 2147483646 w 4960"/>
                <a:gd name="T23" fmla="*/ 131522589 h 2752"/>
                <a:gd name="T24" fmla="*/ 2147483646 w 4960"/>
                <a:gd name="T25" fmla="*/ 166595521 h 2752"/>
                <a:gd name="T26" fmla="*/ 2147483646 w 4960"/>
                <a:gd name="T27" fmla="*/ 192900523 h 2752"/>
                <a:gd name="T28" fmla="*/ 2147483646 w 4960"/>
                <a:gd name="T29" fmla="*/ 213359431 h 2752"/>
                <a:gd name="T30" fmla="*/ 2147483646 w 4960"/>
                <a:gd name="T31" fmla="*/ 230895293 h 2752"/>
                <a:gd name="T32" fmla="*/ 2147483646 w 4960"/>
                <a:gd name="T33" fmla="*/ 242586270 h 2752"/>
                <a:gd name="T34" fmla="*/ 2147483646 w 4960"/>
                <a:gd name="T35" fmla="*/ 251355410 h 2752"/>
                <a:gd name="T36" fmla="*/ 2147483646 w 4960"/>
                <a:gd name="T37" fmla="*/ 254277248 h 2752"/>
                <a:gd name="T38" fmla="*/ 2147483646 w 4960"/>
                <a:gd name="T39" fmla="*/ 254277248 h 2752"/>
                <a:gd name="T40" fmla="*/ 2147483646 w 4960"/>
                <a:gd name="T41" fmla="*/ 254277248 h 2752"/>
                <a:gd name="T42" fmla="*/ 2147483646 w 4960"/>
                <a:gd name="T43" fmla="*/ 248432363 h 2752"/>
                <a:gd name="T44" fmla="*/ 2147483646 w 4960"/>
                <a:gd name="T45" fmla="*/ 239664433 h 2752"/>
                <a:gd name="T46" fmla="*/ 2147483646 w 4960"/>
                <a:gd name="T47" fmla="*/ 227973455 h 2752"/>
                <a:gd name="T48" fmla="*/ 2147483646 w 4960"/>
                <a:gd name="T49" fmla="*/ 216282478 h 2752"/>
                <a:gd name="T50" fmla="*/ 2060525412 w 4960"/>
                <a:gd name="T51" fmla="*/ 201668454 h 2752"/>
                <a:gd name="T52" fmla="*/ 1817939141 w 4960"/>
                <a:gd name="T53" fmla="*/ 187054430 h 2752"/>
                <a:gd name="T54" fmla="*/ 1589965684 w 4960"/>
                <a:gd name="T55" fmla="*/ 169518568 h 2752"/>
                <a:gd name="T56" fmla="*/ 1370761367 w 4960"/>
                <a:gd name="T57" fmla="*/ 151981497 h 2752"/>
                <a:gd name="T58" fmla="*/ 976192389 w 4960"/>
                <a:gd name="T59" fmla="*/ 113986728 h 2752"/>
                <a:gd name="T60" fmla="*/ 640078297 w 4960"/>
                <a:gd name="T61" fmla="*/ 78913795 h 2752"/>
                <a:gd name="T62" fmla="*/ 371187024 w 4960"/>
                <a:gd name="T63" fmla="*/ 49686956 h 2752"/>
                <a:gd name="T64" fmla="*/ 169518569 w 4960"/>
                <a:gd name="T65" fmla="*/ 23381955 h 2752"/>
                <a:gd name="T66" fmla="*/ 0 w 4960"/>
                <a:gd name="T67" fmla="*/ 0 h 2752"/>
                <a:gd name="T68" fmla="*/ 0 w 4960"/>
                <a:gd name="T69" fmla="*/ 0 h 27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816530625 w 5760"/>
                <a:gd name="T13" fmla="*/ 2147483646 h 4320"/>
                <a:gd name="T14" fmla="*/ 816530625 w 5760"/>
                <a:gd name="T15" fmla="*/ 816530625 h 4320"/>
                <a:gd name="T16" fmla="*/ 2147483646 w 5760"/>
                <a:gd name="T17" fmla="*/ 816530625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D3566-2604-415B-9E8F-AA19B5B5B21B}" type="datetimeFigureOut">
              <a:rPr lang="en-US"/>
              <a:pPr>
                <a:defRPr/>
              </a:pPr>
              <a:t>10/9/2018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9E0E0-7CB1-4214-8C78-E25CB843F3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63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C4C4D-16AD-41AF-A2D4-88FD0C75B636}" type="datetimeFigureOut">
              <a:rPr lang="en-US"/>
              <a:pPr>
                <a:defRPr/>
              </a:pPr>
              <a:t>10/9/2018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D95CD-690E-4940-9090-D203583185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08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490"/>
            <a:ext cx="3636978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79" cy="277131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A0F43-CBEE-48F5-96C2-0D7792EB0600}" type="datetimeFigureOut">
              <a:rPr lang="en-US"/>
              <a:pPr>
                <a:defRPr/>
              </a:pPr>
              <a:t>10/9/2018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F289A-4EED-4B2D-852E-8E18B8C4E1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78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4B89F-FFBA-4E7B-BECE-BC0C5D48004C}" type="datetimeFigureOut">
              <a:rPr lang="en-US"/>
              <a:pPr>
                <a:defRPr/>
              </a:pPr>
              <a:t>10/9/2018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764D6-E8A3-4E39-81B8-DC1723A070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892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54EB4-F438-4786-ACA7-0D85CDCA7ED0}" type="datetimeFigureOut">
              <a:rPr lang="en-US"/>
              <a:pPr>
                <a:defRPr/>
              </a:pPr>
              <a:t>10/9/2018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72B75-2C10-4EF9-98D4-E41F776379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82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2308"/>
            <a:chExt cx="9144000" cy="6860308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912394">
              <a:off x="2769747" y="1458373"/>
              <a:ext cx="2377690" cy="317748"/>
            </a:xfrm>
            <a:custGeom>
              <a:avLst/>
              <a:gdLst>
                <a:gd name="T0" fmla="*/ 4805311 w 10000"/>
                <a:gd name="T1" fmla="*/ 9131757 h 5291"/>
                <a:gd name="T2" fmla="*/ 562966612 w 10000"/>
                <a:gd name="T3" fmla="*/ 19082176 h 5291"/>
                <a:gd name="T4" fmla="*/ 565340974 w 10000"/>
                <a:gd name="T5" fmla="*/ 0 h 5291"/>
                <a:gd name="T6" fmla="*/ 565340974 w 10000"/>
                <a:gd name="T7" fmla="*/ 0 h 5291"/>
                <a:gd name="T8" fmla="*/ 546515137 w 10000"/>
                <a:gd name="T9" fmla="*/ 735727 h 5291"/>
                <a:gd name="T10" fmla="*/ 527689301 w 10000"/>
                <a:gd name="T11" fmla="*/ 1442628 h 5291"/>
                <a:gd name="T12" fmla="*/ 508863465 w 10000"/>
                <a:gd name="T13" fmla="*/ 2127849 h 5291"/>
                <a:gd name="T14" fmla="*/ 489981040 w 10000"/>
                <a:gd name="T15" fmla="*/ 2715721 h 5291"/>
                <a:gd name="T16" fmla="*/ 471098615 w 10000"/>
                <a:gd name="T17" fmla="*/ 3307198 h 5291"/>
                <a:gd name="T18" fmla="*/ 452216190 w 10000"/>
                <a:gd name="T19" fmla="*/ 3862581 h 5291"/>
                <a:gd name="T20" fmla="*/ 433559883 w 10000"/>
                <a:gd name="T21" fmla="*/ 4335029 h 5291"/>
                <a:gd name="T22" fmla="*/ 414564518 w 10000"/>
                <a:gd name="T23" fmla="*/ 4778651 h 5291"/>
                <a:gd name="T24" fmla="*/ 395738682 w 10000"/>
                <a:gd name="T25" fmla="*/ 5193387 h 5291"/>
                <a:gd name="T26" fmla="*/ 377252142 w 10000"/>
                <a:gd name="T27" fmla="*/ 5546868 h 5291"/>
                <a:gd name="T28" fmla="*/ 358426068 w 10000"/>
                <a:gd name="T29" fmla="*/ 5900288 h 5291"/>
                <a:gd name="T30" fmla="*/ 339939528 w 10000"/>
                <a:gd name="T31" fmla="*/ 6199659 h 5291"/>
                <a:gd name="T32" fmla="*/ 321452988 w 10000"/>
                <a:gd name="T33" fmla="*/ 6434052 h 5291"/>
                <a:gd name="T34" fmla="*/ 302966211 w 10000"/>
                <a:gd name="T35" fmla="*/ 6672107 h 5291"/>
                <a:gd name="T36" fmla="*/ 284705789 w 10000"/>
                <a:gd name="T37" fmla="*/ 6874071 h 5291"/>
                <a:gd name="T38" fmla="*/ 266671249 w 10000"/>
                <a:gd name="T39" fmla="*/ 7025528 h 5291"/>
                <a:gd name="T40" fmla="*/ 248524005 w 10000"/>
                <a:gd name="T41" fmla="*/ 7140952 h 5291"/>
                <a:gd name="T42" fmla="*/ 230602642 w 10000"/>
                <a:gd name="T43" fmla="*/ 7259980 h 5291"/>
                <a:gd name="T44" fmla="*/ 212907398 w 10000"/>
                <a:gd name="T45" fmla="*/ 7317633 h 5291"/>
                <a:gd name="T46" fmla="*/ 195268742 w 10000"/>
                <a:gd name="T47" fmla="*/ 7378948 h 5291"/>
                <a:gd name="T48" fmla="*/ 177799854 w 10000"/>
                <a:gd name="T49" fmla="*/ 7404231 h 5291"/>
                <a:gd name="T50" fmla="*/ 160500257 w 10000"/>
                <a:gd name="T51" fmla="*/ 7378948 h 5291"/>
                <a:gd name="T52" fmla="*/ 143427016 w 10000"/>
                <a:gd name="T53" fmla="*/ 7378948 h 5291"/>
                <a:gd name="T54" fmla="*/ 126523305 w 10000"/>
                <a:gd name="T55" fmla="*/ 7317633 h 5291"/>
                <a:gd name="T56" fmla="*/ 109845711 w 10000"/>
                <a:gd name="T57" fmla="*/ 7227491 h 5291"/>
                <a:gd name="T58" fmla="*/ 93450826 w 10000"/>
                <a:gd name="T59" fmla="*/ 7140952 h 5291"/>
                <a:gd name="T60" fmla="*/ 77338647 w 10000"/>
                <a:gd name="T61" fmla="*/ 7050751 h 5291"/>
                <a:gd name="T62" fmla="*/ 61339409 w 10000"/>
                <a:gd name="T63" fmla="*/ 6906500 h 5291"/>
                <a:gd name="T64" fmla="*/ 45566527 w 10000"/>
                <a:gd name="T65" fmla="*/ 6755043 h 5291"/>
                <a:gd name="T66" fmla="*/ 30132703 w 10000"/>
                <a:gd name="T67" fmla="*/ 6610792 h 5291"/>
                <a:gd name="T68" fmla="*/ 0 w 10000"/>
                <a:gd name="T69" fmla="*/ 6224882 h 5291"/>
                <a:gd name="T70" fmla="*/ 4805311 w 10000"/>
                <a:gd name="T71" fmla="*/ 913175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83200" y="402547"/>
              <a:ext cx="3465513" cy="6053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32"/>
            <p:cNvSpPr>
              <a:spLocks/>
            </p:cNvSpPr>
            <p:nvPr/>
          </p:nvSpPr>
          <p:spPr bwMode="gray">
            <a:xfrm rot="-5400000">
              <a:off x="2548536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473482772 h 2752"/>
                <a:gd name="T4" fmla="*/ 0 w 4960"/>
                <a:gd name="T5" fmla="*/ 2147483646 h 2752"/>
                <a:gd name="T6" fmla="*/ 0 w 4960"/>
                <a:gd name="T7" fmla="*/ 2147483646 h 2752"/>
                <a:gd name="T8" fmla="*/ 2147483646 w 4960"/>
                <a:gd name="T9" fmla="*/ 2147483646 h 2752"/>
                <a:gd name="T10" fmla="*/ 2147483646 w 4960"/>
                <a:gd name="T11" fmla="*/ 2147483646 h 2752"/>
                <a:gd name="T12" fmla="*/ 2147483646 w 4960"/>
                <a:gd name="T13" fmla="*/ 473482772 h 2752"/>
                <a:gd name="T14" fmla="*/ 2147483646 w 4960"/>
                <a:gd name="T15" fmla="*/ 0 h 2752"/>
                <a:gd name="T16" fmla="*/ 2147483646 w 4960"/>
                <a:gd name="T17" fmla="*/ 0 h 2752"/>
                <a:gd name="T18" fmla="*/ 2147483646 w 4960"/>
                <a:gd name="T19" fmla="*/ 49686956 h 2752"/>
                <a:gd name="T20" fmla="*/ 2147483646 w 4960"/>
                <a:gd name="T21" fmla="*/ 93527819 h 2752"/>
                <a:gd name="T22" fmla="*/ 2147483646 w 4960"/>
                <a:gd name="T23" fmla="*/ 131522589 h 2752"/>
                <a:gd name="T24" fmla="*/ 2147483646 w 4960"/>
                <a:gd name="T25" fmla="*/ 166595521 h 2752"/>
                <a:gd name="T26" fmla="*/ 2147483646 w 4960"/>
                <a:gd name="T27" fmla="*/ 192900523 h 2752"/>
                <a:gd name="T28" fmla="*/ 2147483646 w 4960"/>
                <a:gd name="T29" fmla="*/ 213359431 h 2752"/>
                <a:gd name="T30" fmla="*/ 2147483646 w 4960"/>
                <a:gd name="T31" fmla="*/ 230895293 h 2752"/>
                <a:gd name="T32" fmla="*/ 2147483646 w 4960"/>
                <a:gd name="T33" fmla="*/ 242586270 h 2752"/>
                <a:gd name="T34" fmla="*/ 2147483646 w 4960"/>
                <a:gd name="T35" fmla="*/ 251355410 h 2752"/>
                <a:gd name="T36" fmla="*/ 2147483646 w 4960"/>
                <a:gd name="T37" fmla="*/ 254277248 h 2752"/>
                <a:gd name="T38" fmla="*/ 2147483646 w 4960"/>
                <a:gd name="T39" fmla="*/ 254277248 h 2752"/>
                <a:gd name="T40" fmla="*/ 2147483646 w 4960"/>
                <a:gd name="T41" fmla="*/ 254277248 h 2752"/>
                <a:gd name="T42" fmla="*/ 2147483646 w 4960"/>
                <a:gd name="T43" fmla="*/ 248432363 h 2752"/>
                <a:gd name="T44" fmla="*/ 2147483646 w 4960"/>
                <a:gd name="T45" fmla="*/ 239664433 h 2752"/>
                <a:gd name="T46" fmla="*/ 2147483646 w 4960"/>
                <a:gd name="T47" fmla="*/ 227973455 h 2752"/>
                <a:gd name="T48" fmla="*/ 2147483646 w 4960"/>
                <a:gd name="T49" fmla="*/ 216282478 h 2752"/>
                <a:gd name="T50" fmla="*/ 2060525412 w 4960"/>
                <a:gd name="T51" fmla="*/ 201668454 h 2752"/>
                <a:gd name="T52" fmla="*/ 1817939141 w 4960"/>
                <a:gd name="T53" fmla="*/ 187054430 h 2752"/>
                <a:gd name="T54" fmla="*/ 1589965684 w 4960"/>
                <a:gd name="T55" fmla="*/ 169518568 h 2752"/>
                <a:gd name="T56" fmla="*/ 1370761367 w 4960"/>
                <a:gd name="T57" fmla="*/ 151981497 h 2752"/>
                <a:gd name="T58" fmla="*/ 976192389 w 4960"/>
                <a:gd name="T59" fmla="*/ 113986728 h 2752"/>
                <a:gd name="T60" fmla="*/ 640078297 w 4960"/>
                <a:gd name="T61" fmla="*/ 78913795 h 2752"/>
                <a:gd name="T62" fmla="*/ 371187024 w 4960"/>
                <a:gd name="T63" fmla="*/ 49686956 h 2752"/>
                <a:gd name="T64" fmla="*/ 169518569 w 4960"/>
                <a:gd name="T65" fmla="*/ 23381955 h 2752"/>
                <a:gd name="T66" fmla="*/ 0 w 4960"/>
                <a:gd name="T67" fmla="*/ 0 h 2752"/>
                <a:gd name="T68" fmla="*/ 0 w 4960"/>
                <a:gd name="T69" fmla="*/ 0 h 27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816530625 w 5760"/>
                <a:gd name="T13" fmla="*/ 2147483646 h 4320"/>
                <a:gd name="T14" fmla="*/ 816530625 w 5760"/>
                <a:gd name="T15" fmla="*/ 816530625 h 4320"/>
                <a:gd name="T16" fmla="*/ 2147483646 w 5760"/>
                <a:gd name="T17" fmla="*/ 816530625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97437"/>
            <a:ext cx="271258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086844"/>
            <a:ext cx="2712590" cy="292541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DDB8C-146E-4E9C-A21A-49A902668FC5}" type="datetimeFigureOut">
              <a:rPr lang="en-US"/>
              <a:pPr>
                <a:defRPr/>
              </a:pPr>
              <a:t>10/9/2018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A5F59-131B-4F7A-B35D-A93BE352D8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65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2308"/>
            <a:chExt cx="9144000" cy="6860308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912394">
              <a:off x="3074559" y="1458373"/>
              <a:ext cx="2377690" cy="317748"/>
            </a:xfrm>
            <a:custGeom>
              <a:avLst/>
              <a:gdLst>
                <a:gd name="T0" fmla="*/ 4805311 w 10000"/>
                <a:gd name="T1" fmla="*/ 9131757 h 5291"/>
                <a:gd name="T2" fmla="*/ 562966612 w 10000"/>
                <a:gd name="T3" fmla="*/ 19082176 h 5291"/>
                <a:gd name="T4" fmla="*/ 565340974 w 10000"/>
                <a:gd name="T5" fmla="*/ 0 h 5291"/>
                <a:gd name="T6" fmla="*/ 565340974 w 10000"/>
                <a:gd name="T7" fmla="*/ 0 h 5291"/>
                <a:gd name="T8" fmla="*/ 546515137 w 10000"/>
                <a:gd name="T9" fmla="*/ 735727 h 5291"/>
                <a:gd name="T10" fmla="*/ 527689301 w 10000"/>
                <a:gd name="T11" fmla="*/ 1442628 h 5291"/>
                <a:gd name="T12" fmla="*/ 508863465 w 10000"/>
                <a:gd name="T13" fmla="*/ 2127849 h 5291"/>
                <a:gd name="T14" fmla="*/ 489981040 w 10000"/>
                <a:gd name="T15" fmla="*/ 2715721 h 5291"/>
                <a:gd name="T16" fmla="*/ 471098615 w 10000"/>
                <a:gd name="T17" fmla="*/ 3307198 h 5291"/>
                <a:gd name="T18" fmla="*/ 452216190 w 10000"/>
                <a:gd name="T19" fmla="*/ 3862581 h 5291"/>
                <a:gd name="T20" fmla="*/ 433559883 w 10000"/>
                <a:gd name="T21" fmla="*/ 4335029 h 5291"/>
                <a:gd name="T22" fmla="*/ 414564518 w 10000"/>
                <a:gd name="T23" fmla="*/ 4778651 h 5291"/>
                <a:gd name="T24" fmla="*/ 395738682 w 10000"/>
                <a:gd name="T25" fmla="*/ 5193387 h 5291"/>
                <a:gd name="T26" fmla="*/ 377252142 w 10000"/>
                <a:gd name="T27" fmla="*/ 5546868 h 5291"/>
                <a:gd name="T28" fmla="*/ 358426068 w 10000"/>
                <a:gd name="T29" fmla="*/ 5900288 h 5291"/>
                <a:gd name="T30" fmla="*/ 339939528 w 10000"/>
                <a:gd name="T31" fmla="*/ 6199659 h 5291"/>
                <a:gd name="T32" fmla="*/ 321452988 w 10000"/>
                <a:gd name="T33" fmla="*/ 6434052 h 5291"/>
                <a:gd name="T34" fmla="*/ 302966211 w 10000"/>
                <a:gd name="T35" fmla="*/ 6672107 h 5291"/>
                <a:gd name="T36" fmla="*/ 284705789 w 10000"/>
                <a:gd name="T37" fmla="*/ 6874071 h 5291"/>
                <a:gd name="T38" fmla="*/ 266671249 w 10000"/>
                <a:gd name="T39" fmla="*/ 7025528 h 5291"/>
                <a:gd name="T40" fmla="*/ 248524005 w 10000"/>
                <a:gd name="T41" fmla="*/ 7140952 h 5291"/>
                <a:gd name="T42" fmla="*/ 230602642 w 10000"/>
                <a:gd name="T43" fmla="*/ 7259980 h 5291"/>
                <a:gd name="T44" fmla="*/ 212907398 w 10000"/>
                <a:gd name="T45" fmla="*/ 7317633 h 5291"/>
                <a:gd name="T46" fmla="*/ 195268742 w 10000"/>
                <a:gd name="T47" fmla="*/ 7378948 h 5291"/>
                <a:gd name="T48" fmla="*/ 177799854 w 10000"/>
                <a:gd name="T49" fmla="*/ 7404231 h 5291"/>
                <a:gd name="T50" fmla="*/ 160500257 w 10000"/>
                <a:gd name="T51" fmla="*/ 7378948 h 5291"/>
                <a:gd name="T52" fmla="*/ 143427016 w 10000"/>
                <a:gd name="T53" fmla="*/ 7378948 h 5291"/>
                <a:gd name="T54" fmla="*/ 126523305 w 10000"/>
                <a:gd name="T55" fmla="*/ 7317633 h 5291"/>
                <a:gd name="T56" fmla="*/ 109845711 w 10000"/>
                <a:gd name="T57" fmla="*/ 7227491 h 5291"/>
                <a:gd name="T58" fmla="*/ 93450826 w 10000"/>
                <a:gd name="T59" fmla="*/ 7140952 h 5291"/>
                <a:gd name="T60" fmla="*/ 77338647 w 10000"/>
                <a:gd name="T61" fmla="*/ 7050751 h 5291"/>
                <a:gd name="T62" fmla="*/ 61339409 w 10000"/>
                <a:gd name="T63" fmla="*/ 6906500 h 5291"/>
                <a:gd name="T64" fmla="*/ 45566527 w 10000"/>
                <a:gd name="T65" fmla="*/ 6755043 h 5291"/>
                <a:gd name="T66" fmla="*/ 30132703 w 10000"/>
                <a:gd name="T67" fmla="*/ 6610792 h 5291"/>
                <a:gd name="T68" fmla="*/ 0 w 10000"/>
                <a:gd name="T69" fmla="*/ 6224882 h 5291"/>
                <a:gd name="T70" fmla="*/ 4805311 w 10000"/>
                <a:gd name="T71" fmla="*/ 913175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83200" y="402547"/>
              <a:ext cx="3465513" cy="6053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32"/>
            <p:cNvSpPr>
              <a:spLocks/>
            </p:cNvSpPr>
            <p:nvPr/>
          </p:nvSpPr>
          <p:spPr bwMode="gray">
            <a:xfrm rot="-5400000">
              <a:off x="2852610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473482772 h 2752"/>
                <a:gd name="T4" fmla="*/ 0 w 4960"/>
                <a:gd name="T5" fmla="*/ 2147483646 h 2752"/>
                <a:gd name="T6" fmla="*/ 0 w 4960"/>
                <a:gd name="T7" fmla="*/ 2147483646 h 2752"/>
                <a:gd name="T8" fmla="*/ 2147483646 w 4960"/>
                <a:gd name="T9" fmla="*/ 2147483646 h 2752"/>
                <a:gd name="T10" fmla="*/ 2147483646 w 4960"/>
                <a:gd name="T11" fmla="*/ 2147483646 h 2752"/>
                <a:gd name="T12" fmla="*/ 2147483646 w 4960"/>
                <a:gd name="T13" fmla="*/ 473482772 h 2752"/>
                <a:gd name="T14" fmla="*/ 2147483646 w 4960"/>
                <a:gd name="T15" fmla="*/ 0 h 2752"/>
                <a:gd name="T16" fmla="*/ 2147483646 w 4960"/>
                <a:gd name="T17" fmla="*/ 0 h 2752"/>
                <a:gd name="T18" fmla="*/ 2147483646 w 4960"/>
                <a:gd name="T19" fmla="*/ 49686956 h 2752"/>
                <a:gd name="T20" fmla="*/ 2147483646 w 4960"/>
                <a:gd name="T21" fmla="*/ 93527819 h 2752"/>
                <a:gd name="T22" fmla="*/ 2147483646 w 4960"/>
                <a:gd name="T23" fmla="*/ 131522589 h 2752"/>
                <a:gd name="T24" fmla="*/ 2147483646 w 4960"/>
                <a:gd name="T25" fmla="*/ 166595521 h 2752"/>
                <a:gd name="T26" fmla="*/ 2147483646 w 4960"/>
                <a:gd name="T27" fmla="*/ 192900523 h 2752"/>
                <a:gd name="T28" fmla="*/ 2147483646 w 4960"/>
                <a:gd name="T29" fmla="*/ 213359431 h 2752"/>
                <a:gd name="T30" fmla="*/ 2147483646 w 4960"/>
                <a:gd name="T31" fmla="*/ 230895293 h 2752"/>
                <a:gd name="T32" fmla="*/ 2147483646 w 4960"/>
                <a:gd name="T33" fmla="*/ 242586270 h 2752"/>
                <a:gd name="T34" fmla="*/ 2147483646 w 4960"/>
                <a:gd name="T35" fmla="*/ 251355410 h 2752"/>
                <a:gd name="T36" fmla="*/ 2147483646 w 4960"/>
                <a:gd name="T37" fmla="*/ 254277248 h 2752"/>
                <a:gd name="T38" fmla="*/ 2147483646 w 4960"/>
                <a:gd name="T39" fmla="*/ 254277248 h 2752"/>
                <a:gd name="T40" fmla="*/ 2147483646 w 4960"/>
                <a:gd name="T41" fmla="*/ 254277248 h 2752"/>
                <a:gd name="T42" fmla="*/ 2147483646 w 4960"/>
                <a:gd name="T43" fmla="*/ 248432363 h 2752"/>
                <a:gd name="T44" fmla="*/ 2147483646 w 4960"/>
                <a:gd name="T45" fmla="*/ 239664433 h 2752"/>
                <a:gd name="T46" fmla="*/ 2147483646 w 4960"/>
                <a:gd name="T47" fmla="*/ 227973455 h 2752"/>
                <a:gd name="T48" fmla="*/ 2147483646 w 4960"/>
                <a:gd name="T49" fmla="*/ 216282478 h 2752"/>
                <a:gd name="T50" fmla="*/ 2060525412 w 4960"/>
                <a:gd name="T51" fmla="*/ 201668454 h 2752"/>
                <a:gd name="T52" fmla="*/ 1817939141 w 4960"/>
                <a:gd name="T53" fmla="*/ 187054430 h 2752"/>
                <a:gd name="T54" fmla="*/ 1589965684 w 4960"/>
                <a:gd name="T55" fmla="*/ 169518568 h 2752"/>
                <a:gd name="T56" fmla="*/ 1370761367 w 4960"/>
                <a:gd name="T57" fmla="*/ 151981497 h 2752"/>
                <a:gd name="T58" fmla="*/ 976192389 w 4960"/>
                <a:gd name="T59" fmla="*/ 113986728 h 2752"/>
                <a:gd name="T60" fmla="*/ 640078297 w 4960"/>
                <a:gd name="T61" fmla="*/ 78913795 h 2752"/>
                <a:gd name="T62" fmla="*/ 371187024 w 4960"/>
                <a:gd name="T63" fmla="*/ 49686956 h 2752"/>
                <a:gd name="T64" fmla="*/ 169518569 w 4960"/>
                <a:gd name="T65" fmla="*/ 23381955 h 2752"/>
                <a:gd name="T66" fmla="*/ 0 w 4960"/>
                <a:gd name="T67" fmla="*/ 0 h 2752"/>
                <a:gd name="T68" fmla="*/ 0 w 4960"/>
                <a:gd name="T69" fmla="*/ 0 h 27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816530625 w 5760"/>
                <a:gd name="T13" fmla="*/ 2147483646 h 4320"/>
                <a:gd name="T14" fmla="*/ 816530625 w 5760"/>
                <a:gd name="T15" fmla="*/ 816530625 h 4320"/>
                <a:gd name="T16" fmla="*/ 2147483646 w 5760"/>
                <a:gd name="T17" fmla="*/ 816530625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362190"/>
            <a:ext cx="2987087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1591" y="3088562"/>
            <a:ext cx="3001938" cy="244863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FC37-71B8-4AFF-91A8-7986AEB888BF}" type="datetimeFigureOut">
              <a:rPr lang="en-US"/>
              <a:pPr>
                <a:defRPr/>
              </a:pPr>
              <a:t>10/9/2018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9FCB2-ADAF-49A3-A207-B0212C51AB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1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2308"/>
            <a:chExt cx="9144000" cy="6860308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6359946" y="1790293"/>
              <a:ext cx="2377690" cy="317748"/>
            </a:xfrm>
            <a:custGeom>
              <a:avLst/>
              <a:gdLst>
                <a:gd name="T0" fmla="*/ 4805311 w 10000"/>
                <a:gd name="T1" fmla="*/ 9131757 h 5291"/>
                <a:gd name="T2" fmla="*/ 562966612 w 10000"/>
                <a:gd name="T3" fmla="*/ 19082176 h 5291"/>
                <a:gd name="T4" fmla="*/ 565340974 w 10000"/>
                <a:gd name="T5" fmla="*/ 0 h 5291"/>
                <a:gd name="T6" fmla="*/ 565340974 w 10000"/>
                <a:gd name="T7" fmla="*/ 0 h 5291"/>
                <a:gd name="T8" fmla="*/ 546515137 w 10000"/>
                <a:gd name="T9" fmla="*/ 735727 h 5291"/>
                <a:gd name="T10" fmla="*/ 527689301 w 10000"/>
                <a:gd name="T11" fmla="*/ 1442628 h 5291"/>
                <a:gd name="T12" fmla="*/ 508863465 w 10000"/>
                <a:gd name="T13" fmla="*/ 2127849 h 5291"/>
                <a:gd name="T14" fmla="*/ 489981040 w 10000"/>
                <a:gd name="T15" fmla="*/ 2715721 h 5291"/>
                <a:gd name="T16" fmla="*/ 471098615 w 10000"/>
                <a:gd name="T17" fmla="*/ 3307198 h 5291"/>
                <a:gd name="T18" fmla="*/ 452216190 w 10000"/>
                <a:gd name="T19" fmla="*/ 3862581 h 5291"/>
                <a:gd name="T20" fmla="*/ 433559883 w 10000"/>
                <a:gd name="T21" fmla="*/ 4335029 h 5291"/>
                <a:gd name="T22" fmla="*/ 414564518 w 10000"/>
                <a:gd name="T23" fmla="*/ 4778651 h 5291"/>
                <a:gd name="T24" fmla="*/ 395738682 w 10000"/>
                <a:gd name="T25" fmla="*/ 5193387 h 5291"/>
                <a:gd name="T26" fmla="*/ 377252142 w 10000"/>
                <a:gd name="T27" fmla="*/ 5546868 h 5291"/>
                <a:gd name="T28" fmla="*/ 358426068 w 10000"/>
                <a:gd name="T29" fmla="*/ 5900288 h 5291"/>
                <a:gd name="T30" fmla="*/ 339939528 w 10000"/>
                <a:gd name="T31" fmla="*/ 6199659 h 5291"/>
                <a:gd name="T32" fmla="*/ 321452988 w 10000"/>
                <a:gd name="T33" fmla="*/ 6434052 h 5291"/>
                <a:gd name="T34" fmla="*/ 302966211 w 10000"/>
                <a:gd name="T35" fmla="*/ 6672107 h 5291"/>
                <a:gd name="T36" fmla="*/ 284705789 w 10000"/>
                <a:gd name="T37" fmla="*/ 6874071 h 5291"/>
                <a:gd name="T38" fmla="*/ 266671249 w 10000"/>
                <a:gd name="T39" fmla="*/ 7025528 h 5291"/>
                <a:gd name="T40" fmla="*/ 248524005 w 10000"/>
                <a:gd name="T41" fmla="*/ 7140952 h 5291"/>
                <a:gd name="T42" fmla="*/ 230602642 w 10000"/>
                <a:gd name="T43" fmla="*/ 7259980 h 5291"/>
                <a:gd name="T44" fmla="*/ 212907398 w 10000"/>
                <a:gd name="T45" fmla="*/ 7317633 h 5291"/>
                <a:gd name="T46" fmla="*/ 195268742 w 10000"/>
                <a:gd name="T47" fmla="*/ 7378948 h 5291"/>
                <a:gd name="T48" fmla="*/ 177799854 w 10000"/>
                <a:gd name="T49" fmla="*/ 7404231 h 5291"/>
                <a:gd name="T50" fmla="*/ 160500257 w 10000"/>
                <a:gd name="T51" fmla="*/ 7378948 h 5291"/>
                <a:gd name="T52" fmla="*/ 143427016 w 10000"/>
                <a:gd name="T53" fmla="*/ 7378948 h 5291"/>
                <a:gd name="T54" fmla="*/ 126523305 w 10000"/>
                <a:gd name="T55" fmla="*/ 7317633 h 5291"/>
                <a:gd name="T56" fmla="*/ 109845711 w 10000"/>
                <a:gd name="T57" fmla="*/ 7227491 h 5291"/>
                <a:gd name="T58" fmla="*/ 93450826 w 10000"/>
                <a:gd name="T59" fmla="*/ 7140952 h 5291"/>
                <a:gd name="T60" fmla="*/ 77338647 w 10000"/>
                <a:gd name="T61" fmla="*/ 7050751 h 5291"/>
                <a:gd name="T62" fmla="*/ 61339409 w 10000"/>
                <a:gd name="T63" fmla="*/ 6906500 h 5291"/>
                <a:gd name="T64" fmla="*/ 45566527 w 10000"/>
                <a:gd name="T65" fmla="*/ 6755043 h 5291"/>
                <a:gd name="T66" fmla="*/ 30132703 w 10000"/>
                <a:gd name="T67" fmla="*/ 6610792 h 5291"/>
                <a:gd name="T68" fmla="*/ 0 w 10000"/>
                <a:gd name="T69" fmla="*/ 6224882 h 5291"/>
                <a:gd name="T70" fmla="*/ 4805311 w 10000"/>
                <a:gd name="T71" fmla="*/ 913175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3"/>
            <p:cNvSpPr>
              <a:spLocks/>
            </p:cNvSpPr>
            <p:nvPr/>
          </p:nvSpPr>
          <p:spPr bwMode="gray">
            <a:xfrm>
              <a:off x="485023" y="1854142"/>
              <a:ext cx="8173954" cy="4535226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879926131 h 2752"/>
                <a:gd name="T4" fmla="*/ 0 w 4960"/>
                <a:gd name="T5" fmla="*/ 2147483646 h 2752"/>
                <a:gd name="T6" fmla="*/ 0 w 4960"/>
                <a:gd name="T7" fmla="*/ 2147483646 h 2752"/>
                <a:gd name="T8" fmla="*/ 2147483646 w 4960"/>
                <a:gd name="T9" fmla="*/ 2147483646 h 2752"/>
                <a:gd name="T10" fmla="*/ 2147483646 w 4960"/>
                <a:gd name="T11" fmla="*/ 2147483646 h 2752"/>
                <a:gd name="T12" fmla="*/ 2147483646 w 4960"/>
                <a:gd name="T13" fmla="*/ 879926131 h 2752"/>
                <a:gd name="T14" fmla="*/ 2147483646 w 4960"/>
                <a:gd name="T15" fmla="*/ 0 h 2752"/>
                <a:gd name="T16" fmla="*/ 2147483646 w 4960"/>
                <a:gd name="T17" fmla="*/ 0 h 2752"/>
                <a:gd name="T18" fmla="*/ 2147483646 w 4960"/>
                <a:gd name="T19" fmla="*/ 92337663 h 2752"/>
                <a:gd name="T20" fmla="*/ 2147483646 w 4960"/>
                <a:gd name="T21" fmla="*/ 173811877 h 2752"/>
                <a:gd name="T22" fmla="*/ 2147483646 w 4960"/>
                <a:gd name="T23" fmla="*/ 244424291 h 2752"/>
                <a:gd name="T24" fmla="*/ 2147483646 w 4960"/>
                <a:gd name="T25" fmla="*/ 309603333 h 2752"/>
                <a:gd name="T26" fmla="*/ 2147483646 w 4960"/>
                <a:gd name="T27" fmla="*/ 358488851 h 2752"/>
                <a:gd name="T28" fmla="*/ 2147483646 w 4960"/>
                <a:gd name="T29" fmla="*/ 396509272 h 2752"/>
                <a:gd name="T30" fmla="*/ 2147483646 w 4960"/>
                <a:gd name="T31" fmla="*/ 429099617 h 2752"/>
                <a:gd name="T32" fmla="*/ 2147483646 w 4960"/>
                <a:gd name="T33" fmla="*/ 450826514 h 2752"/>
                <a:gd name="T34" fmla="*/ 2147483646 w 4960"/>
                <a:gd name="T35" fmla="*/ 467121686 h 2752"/>
                <a:gd name="T36" fmla="*/ 2147483646 w 4960"/>
                <a:gd name="T37" fmla="*/ 472553410 h 2752"/>
                <a:gd name="T38" fmla="*/ 2147483646 w 4960"/>
                <a:gd name="T39" fmla="*/ 472553410 h 2752"/>
                <a:gd name="T40" fmla="*/ 2147483646 w 4960"/>
                <a:gd name="T41" fmla="*/ 472553410 h 2752"/>
                <a:gd name="T42" fmla="*/ 2147483646 w 4960"/>
                <a:gd name="T43" fmla="*/ 461689962 h 2752"/>
                <a:gd name="T44" fmla="*/ 2147483646 w 4960"/>
                <a:gd name="T45" fmla="*/ 445394789 h 2752"/>
                <a:gd name="T46" fmla="*/ 2147483646 w 4960"/>
                <a:gd name="T47" fmla="*/ 423667893 h 2752"/>
                <a:gd name="T48" fmla="*/ 2147483646 w 4960"/>
                <a:gd name="T49" fmla="*/ 401940996 h 2752"/>
                <a:gd name="T50" fmla="*/ 2147483646 w 4960"/>
                <a:gd name="T51" fmla="*/ 374782375 h 2752"/>
                <a:gd name="T52" fmla="*/ 2147483646 w 4960"/>
                <a:gd name="T53" fmla="*/ 347625402 h 2752"/>
                <a:gd name="T54" fmla="*/ 2147483646 w 4960"/>
                <a:gd name="T55" fmla="*/ 315035058 h 2752"/>
                <a:gd name="T56" fmla="*/ 2147483646 w 4960"/>
                <a:gd name="T57" fmla="*/ 282444713 h 2752"/>
                <a:gd name="T58" fmla="*/ 1814167891 w 4960"/>
                <a:gd name="T59" fmla="*/ 211833946 h 2752"/>
                <a:gd name="T60" fmla="*/ 1189529488 w 4960"/>
                <a:gd name="T61" fmla="*/ 146654904 h 2752"/>
                <a:gd name="T62" fmla="*/ 689819095 w 4960"/>
                <a:gd name="T63" fmla="*/ 92337663 h 2752"/>
                <a:gd name="T64" fmla="*/ 315035064 w 4960"/>
                <a:gd name="T65" fmla="*/ 43453793 h 2752"/>
                <a:gd name="T66" fmla="*/ 0 w 4960"/>
                <a:gd name="T67" fmla="*/ 0 h 2752"/>
                <a:gd name="T68" fmla="*/ 0 w 4960"/>
                <a:gd name="T69" fmla="*/ 0 h 27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816530625 w 5760"/>
                <a:gd name="T13" fmla="*/ 2147483646 h 4320"/>
                <a:gd name="T14" fmla="*/ 816530625 w 5760"/>
                <a:gd name="T15" fmla="*/ 816530625 h 4320"/>
                <a:gd name="T16" fmla="*/ 2147483646 w 5760"/>
                <a:gd name="T17" fmla="*/ 816530625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863600" y="925513"/>
            <a:ext cx="6346825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66775" y="2489200"/>
            <a:ext cx="6343650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550" y="6365875"/>
            <a:ext cx="38608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3963" y="6372225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602AD6F-BA01-44A5-A763-96132D546A60}" type="datetimeFigureOut">
              <a:rPr lang="en-US"/>
              <a:pPr>
                <a:defRPr/>
              </a:pPr>
              <a:t>10/9/2018</a:t>
            </a:fld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050" y="295275"/>
            <a:ext cx="62865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AA64982-8C8A-450E-9A09-9D77DF7AD1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17" r:id="rId4"/>
    <p:sldLayoutId id="2147483818" r:id="rId5"/>
    <p:sldLayoutId id="2147483819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  <p:sldLayoutId id="2147483834" r:id="rId1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685800" indent="-282575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95885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233488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1508125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6775" y="2222500"/>
            <a:ext cx="5916613" cy="25542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Basics of Using </a:t>
            </a:r>
            <a:br>
              <a:rPr lang="en-US" altLang="en-US" dirty="0" smtClean="0"/>
            </a:br>
            <a:r>
              <a:rPr lang="en-US" altLang="en-US" dirty="0" smtClean="0"/>
              <a:t>Robert’s Rules of Order </a:t>
            </a:r>
            <a:br>
              <a:rPr lang="en-US" altLang="en-US" dirty="0" smtClean="0"/>
            </a:br>
            <a:r>
              <a:rPr lang="en-US" altLang="en-US" dirty="0" smtClean="0"/>
              <a:t>for Meetings</a:t>
            </a:r>
            <a:endParaRPr lang="en-CA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775" y="4776788"/>
            <a:ext cx="5916613" cy="8620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Keeping Minutes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368550"/>
            <a:ext cx="3733800" cy="34988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Approval of Minutes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 each meeting, review minutes from prior meeting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Allow for corrections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Reminder to members of previous decisions and discussions 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6628" name="Picture 4" descr="MPj0174869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91100" y="2590800"/>
            <a:ext cx="3657600" cy="243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Motions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66775" y="2489200"/>
            <a:ext cx="7773988" cy="3530600"/>
          </a:xfrm>
        </p:spPr>
        <p:txBody>
          <a:bodyPr/>
          <a:lstStyle/>
          <a:p>
            <a:pPr eaLnBrk="1" hangingPunct="1"/>
            <a:r>
              <a:rPr lang="en-US" altLang="en-US" smtClean="0"/>
              <a:t>A motion is a formal proposal for consideration and action. </a:t>
            </a:r>
          </a:p>
          <a:p>
            <a:pPr lvl="1" eaLnBrk="1" hangingPunct="1"/>
            <a:r>
              <a:rPr lang="en-US" altLang="en-US" smtClean="0"/>
              <a:t>Only one motion can be made at a time,</a:t>
            </a:r>
          </a:p>
          <a:p>
            <a:pPr lvl="1" eaLnBrk="1" hangingPunct="1"/>
            <a:r>
              <a:rPr lang="en-US" altLang="en-US" smtClean="0"/>
              <a:t>No main motion can be made while the body is already considering a prior motion. </a:t>
            </a:r>
          </a:p>
          <a:p>
            <a:pPr eaLnBrk="1" hangingPunct="1"/>
            <a:r>
              <a:rPr lang="en-US" altLang="en-US" smtClean="0"/>
              <a:t>Motion procedure:</a:t>
            </a:r>
          </a:p>
          <a:p>
            <a:pPr lvl="1" eaLnBrk="1" hangingPunct="1"/>
            <a:r>
              <a:rPr lang="en-US" altLang="en-US" smtClean="0"/>
              <a:t>Motion is made (“I move that…”)</a:t>
            </a:r>
          </a:p>
          <a:p>
            <a:pPr lvl="1" eaLnBrk="1" hangingPunct="1"/>
            <a:r>
              <a:rPr lang="en-US" altLang="en-US" smtClean="0"/>
              <a:t>Motion is seconded</a:t>
            </a:r>
          </a:p>
          <a:p>
            <a:pPr lvl="1" eaLnBrk="1" hangingPunct="1"/>
            <a:r>
              <a:rPr lang="en-US" altLang="en-US" smtClean="0"/>
              <a:t>Motion is debated/discussed</a:t>
            </a:r>
          </a:p>
          <a:p>
            <a:pPr lvl="1" eaLnBrk="1" hangingPunct="1"/>
            <a:r>
              <a:rPr lang="en-US" altLang="en-US" smtClean="0"/>
              <a:t>Motion is voted on</a:t>
            </a:r>
          </a:p>
          <a:p>
            <a:pPr lvl="2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8 Steps in Processing a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/>
          <a:lstStyle/>
          <a:p>
            <a:pPr eaLnBrk="1" hangingPunct="1">
              <a:buSzPct val="100000"/>
              <a:buFont typeface="+mj-lt"/>
              <a:buAutoNum type="arabicPeriod"/>
              <a:defRPr/>
            </a:pPr>
            <a:r>
              <a:rPr lang="en-US" dirty="0" smtClean="0"/>
              <a:t>When nothing else is pending, a member 	will address the Chair or raise their hand.</a:t>
            </a:r>
          </a:p>
          <a:p>
            <a:pPr lvl="1" eaLnBrk="1" hangingPunct="1">
              <a:buSzPct val="100000"/>
              <a:defRPr/>
            </a:pPr>
            <a:r>
              <a:rPr lang="en-US" dirty="0" smtClean="0"/>
              <a:t>Say “Chair ____.”</a:t>
            </a:r>
          </a:p>
          <a:p>
            <a:pPr marL="746125" lvl="1" indent="-342900" eaLnBrk="1" hangingPunct="1">
              <a:buSzPct val="100000"/>
              <a:buFont typeface="+mj-lt"/>
              <a:buAutoNum type="arabicPeriod"/>
              <a:defRPr/>
            </a:pPr>
            <a:endParaRPr lang="en-US" dirty="0" smtClean="0"/>
          </a:p>
          <a:p>
            <a:pPr eaLnBrk="1" hangingPunct="1">
              <a:buSzPct val="100000"/>
              <a:buFont typeface="+mj-lt"/>
              <a:buAutoNum type="arabicPeriod"/>
              <a:defRPr/>
            </a:pPr>
            <a:r>
              <a:rPr lang="en-US" dirty="0" smtClean="0"/>
              <a:t>Chair recognizes the member by stating 	their name or otherwise acknowledging them.</a:t>
            </a:r>
          </a:p>
          <a:p>
            <a:pPr lvl="1" eaLnBrk="1" hangingPunct="1">
              <a:buSzPct val="100000"/>
              <a:defRPr/>
            </a:pPr>
            <a:r>
              <a:rPr lang="en-US" dirty="0" smtClean="0"/>
              <a:t>Chair says: “Member ____.” </a:t>
            </a:r>
          </a:p>
          <a:p>
            <a:pPr lvl="5">
              <a:defRPr/>
            </a:pPr>
            <a:endParaRPr lang="en-US" dirty="0" smtClean="0"/>
          </a:p>
          <a:p>
            <a:pPr lvl="2"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8 Steps in Processing a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/>
          <a:lstStyle/>
          <a:p>
            <a:pPr eaLnBrk="1" hangingPunct="1">
              <a:buSzPct val="100000"/>
              <a:buFont typeface="+mj-lt"/>
              <a:buAutoNum type="arabicPeriod" startAt="3"/>
              <a:defRPr/>
            </a:pPr>
            <a:r>
              <a:rPr lang="en-US" dirty="0" smtClean="0"/>
              <a:t>Member will state their motion. </a:t>
            </a:r>
          </a:p>
          <a:p>
            <a:pPr lvl="1" eaLnBrk="1" hangingPunct="1">
              <a:buSzPct val="100000"/>
              <a:defRPr/>
            </a:pPr>
            <a:r>
              <a:rPr lang="en-US" dirty="0" smtClean="0"/>
              <a:t>Say “I move that ____.”</a:t>
            </a:r>
          </a:p>
          <a:p>
            <a:pPr marL="746125" lvl="1" indent="-342900" eaLnBrk="1" hangingPunct="1">
              <a:buSzPct val="100000"/>
              <a:buFont typeface="+mj-lt"/>
              <a:buAutoNum type="arabicPeriod" startAt="3"/>
              <a:defRPr/>
            </a:pPr>
            <a:endParaRPr lang="en-US" dirty="0" smtClean="0"/>
          </a:p>
          <a:p>
            <a:pPr eaLnBrk="1" hangingPunct="1">
              <a:buSzPct val="100000"/>
              <a:buFont typeface="+mj-lt"/>
              <a:buAutoNum type="arabicPeriod" startAt="3"/>
              <a:defRPr/>
            </a:pPr>
            <a:r>
              <a:rPr lang="en-US" dirty="0" smtClean="0"/>
              <a:t>Another member seconds the motion.</a:t>
            </a:r>
          </a:p>
          <a:p>
            <a:pPr lvl="1" eaLnBrk="1" hangingPunct="1">
              <a:buSzPct val="100000"/>
              <a:defRPr/>
            </a:pPr>
            <a:r>
              <a:rPr lang="en-US" dirty="0" smtClean="0"/>
              <a:t>Other member raises their hand and says “Second.”</a:t>
            </a:r>
          </a:p>
          <a:p>
            <a:pPr lvl="1" eaLnBrk="1" hangingPunct="1">
              <a:buSzPct val="100000"/>
              <a:defRPr/>
            </a:pPr>
            <a:r>
              <a:rPr lang="en-US" dirty="0" smtClean="0"/>
              <a:t>Sometimes seconds are not needed </a:t>
            </a:r>
            <a:r>
              <a:rPr lang="en-US" dirty="0" smtClean="0">
                <a:sym typeface="Wingdings" panose="05000000000000000000" pitchFamily="2" charset="2"/>
              </a:rPr>
              <a:t> I suggest it.</a:t>
            </a:r>
            <a:endParaRPr lang="en-US" dirty="0" smtClean="0"/>
          </a:p>
          <a:p>
            <a:pPr lvl="5">
              <a:buSzPct val="100000"/>
              <a:buFont typeface="+mj-lt"/>
              <a:buAutoNum type="arabicPeriod" startAt="3"/>
              <a:defRPr/>
            </a:pPr>
            <a:endParaRPr lang="en-US" dirty="0" smtClean="0"/>
          </a:p>
          <a:p>
            <a:pPr marL="1073150" lvl="2" indent="-342900" eaLnBrk="1" hangingPunct="1">
              <a:buSzPct val="100000"/>
              <a:buFont typeface="+mj-lt"/>
              <a:buAutoNum type="arabicPeriod" startAt="3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8 Steps in Processing a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775" y="2489200"/>
            <a:ext cx="7781925" cy="3530600"/>
          </a:xfrm>
        </p:spPr>
        <p:txBody>
          <a:bodyPr/>
          <a:lstStyle/>
          <a:p>
            <a:pPr eaLnBrk="1" hangingPunct="1">
              <a:buSzPct val="100000"/>
              <a:buFont typeface="+mj-lt"/>
              <a:buAutoNum type="arabicPeriod" startAt="5"/>
              <a:defRPr/>
            </a:pPr>
            <a:r>
              <a:rPr lang="en-US" dirty="0" smtClean="0"/>
              <a:t>Chair will re-state the motion and open discussion.</a:t>
            </a:r>
          </a:p>
          <a:p>
            <a:pPr lvl="1" eaLnBrk="1" hangingPunct="1">
              <a:buSzPct val="100000"/>
              <a:defRPr/>
            </a:pPr>
            <a:r>
              <a:rPr lang="en-US" dirty="0" smtClean="0"/>
              <a:t>Chair says: “It is moved that ____.”</a:t>
            </a:r>
          </a:p>
          <a:p>
            <a:pPr lvl="1" eaLnBrk="1" hangingPunct="1">
              <a:buSzPct val="100000"/>
              <a:defRPr/>
            </a:pPr>
            <a:r>
              <a:rPr lang="en-US" dirty="0" smtClean="0"/>
              <a:t>“Is there any discussion?”</a:t>
            </a:r>
          </a:p>
          <a:p>
            <a:pPr marL="746125" lvl="1" indent="-342900" eaLnBrk="1" hangingPunct="1">
              <a:buSzPct val="100000"/>
              <a:buFont typeface="+mj-lt"/>
              <a:buAutoNum type="arabicPeriod" startAt="5"/>
              <a:defRPr/>
            </a:pPr>
            <a:endParaRPr lang="en-US" dirty="0" smtClean="0"/>
          </a:p>
          <a:p>
            <a:pPr eaLnBrk="1" hangingPunct="1">
              <a:buSzPct val="100000"/>
              <a:buFont typeface="+mj-lt"/>
              <a:buAutoNum type="arabicPeriod" startAt="5"/>
              <a:defRPr/>
            </a:pPr>
            <a:r>
              <a:rPr lang="en-US" dirty="0" smtClean="0"/>
              <a:t>Members now have the right to be recognized and debate the motion. During discussion, subsidiary motions (amend, refer, etc..) may be introduced. </a:t>
            </a:r>
          </a:p>
          <a:p>
            <a:pPr lvl="1" eaLnBrk="1" hangingPunct="1">
              <a:buSzPct val="100000"/>
              <a:defRPr/>
            </a:pPr>
            <a:r>
              <a:rPr lang="en-US" dirty="0" smtClean="0"/>
              <a:t>Debate occurs in order: Pro, Con, Pro, Con,… until debate is called for end or time is </a:t>
            </a:r>
            <a:r>
              <a:rPr lang="en-US" dirty="0" err="1" smtClean="0"/>
              <a:t>debleted</a:t>
            </a:r>
            <a:r>
              <a:rPr lang="en-US" dirty="0" smtClean="0"/>
              <a:t>. </a:t>
            </a:r>
          </a:p>
          <a:p>
            <a:pPr marL="1073150" lvl="2" indent="-342900" eaLnBrk="1" hangingPunct="1">
              <a:buSzPct val="100000"/>
              <a:buFont typeface="+mj-lt"/>
              <a:buAutoNum type="arabicPeriod" startAt="5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8 Steps in Processing a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775" y="2489200"/>
            <a:ext cx="7773988" cy="3530600"/>
          </a:xfrm>
        </p:spPr>
        <p:txBody>
          <a:bodyPr/>
          <a:lstStyle/>
          <a:p>
            <a:pPr eaLnBrk="1" hangingPunct="1">
              <a:buSzPct val="100000"/>
              <a:buFont typeface="+mj-lt"/>
              <a:buAutoNum type="arabicPeriod" startAt="7"/>
              <a:defRPr/>
            </a:pPr>
            <a:r>
              <a:rPr lang="en-US" dirty="0" smtClean="0"/>
              <a:t>The Chair will now re-state the motion and put the question to a vote.</a:t>
            </a:r>
          </a:p>
          <a:p>
            <a:pPr lvl="1" eaLnBrk="1" hangingPunct="1">
              <a:buSzPct val="100000"/>
              <a:defRPr/>
            </a:pPr>
            <a:r>
              <a:rPr lang="en-US" dirty="0" smtClean="0"/>
              <a:t>“The question on the table is on the adoption of ____.”</a:t>
            </a:r>
          </a:p>
          <a:p>
            <a:pPr lvl="1" eaLnBrk="1" hangingPunct="1">
              <a:buSzPct val="100000"/>
              <a:defRPr/>
            </a:pPr>
            <a:r>
              <a:rPr lang="en-US" dirty="0" smtClean="0"/>
              <a:t>“All in favor say ‘Aye’, all opposed say ‘Nay’.” </a:t>
            </a:r>
          </a:p>
          <a:p>
            <a:pPr marL="746125" lvl="1" indent="-342900" eaLnBrk="1" hangingPunct="1">
              <a:buSzPct val="100000"/>
              <a:buFont typeface="+mj-lt"/>
              <a:buAutoNum type="arabicPeriod" startAt="7"/>
              <a:defRPr/>
            </a:pPr>
            <a:endParaRPr lang="en-US" dirty="0" smtClean="0"/>
          </a:p>
          <a:p>
            <a:pPr eaLnBrk="1" hangingPunct="1">
              <a:buSzPct val="100000"/>
              <a:buFont typeface="+mj-lt"/>
              <a:buAutoNum type="arabicPeriod" startAt="7"/>
              <a:defRPr/>
            </a:pPr>
            <a:r>
              <a:rPr lang="en-US" dirty="0" smtClean="0"/>
              <a:t>The Chair will announce the results and transition to the next order of business. </a:t>
            </a:r>
          </a:p>
          <a:p>
            <a:pPr lvl="1" eaLnBrk="1" hangingPunct="1">
              <a:buSzPct val="100000"/>
              <a:defRPr/>
            </a:pPr>
            <a:r>
              <a:rPr lang="en-US" dirty="0" smtClean="0"/>
              <a:t>“The motion is carried [lost]; We will [Will not]…”</a:t>
            </a:r>
          </a:p>
          <a:p>
            <a:pPr lvl="1" eaLnBrk="1" hangingPunct="1">
              <a:buSzPct val="100000"/>
              <a:defRPr/>
            </a:pPr>
            <a:r>
              <a:rPr lang="en-US" dirty="0" smtClean="0"/>
              <a:t>“The next order of business is…” </a:t>
            </a:r>
          </a:p>
          <a:p>
            <a:pPr marL="1073150" lvl="2" indent="-342900" eaLnBrk="1" hangingPunct="1">
              <a:buSzPct val="100000"/>
              <a:buFont typeface="+mj-lt"/>
              <a:buAutoNum type="arabicPeriod" startAt="7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Motions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866775" y="2489200"/>
            <a:ext cx="7773988" cy="3530600"/>
          </a:xfrm>
        </p:spPr>
        <p:txBody>
          <a:bodyPr/>
          <a:lstStyle/>
          <a:p>
            <a:pPr eaLnBrk="1" hangingPunct="1">
              <a:buFont typeface="Century Gothic" panose="020B0502020202020204" pitchFamily="34" charset="0"/>
              <a:buAutoNum type="arabicPeriod"/>
            </a:pPr>
            <a:r>
              <a:rPr lang="en-US" altLang="en-US" dirty="0" smtClean="0"/>
              <a:t>Main Motion</a:t>
            </a:r>
          </a:p>
          <a:p>
            <a:pPr lvl="1" eaLnBrk="1" hangingPunct="1"/>
            <a:r>
              <a:rPr lang="en-US" altLang="en-US" dirty="0" smtClean="0"/>
              <a:t>Brings new business before the body.</a:t>
            </a:r>
          </a:p>
          <a:p>
            <a:pPr eaLnBrk="1" hangingPunct="1">
              <a:buFont typeface="Century Gothic" panose="020B0502020202020204" pitchFamily="34" charset="0"/>
              <a:buAutoNum type="arabicPeriod"/>
            </a:pPr>
            <a:r>
              <a:rPr lang="en-US" altLang="en-US" dirty="0" smtClean="0"/>
              <a:t>Subsidiary Motion</a:t>
            </a:r>
          </a:p>
          <a:p>
            <a:pPr lvl="1" eaLnBrk="1" hangingPunct="1"/>
            <a:r>
              <a:rPr lang="en-US" altLang="en-US" dirty="0" smtClean="0"/>
              <a:t>Changes how a motion is handled. </a:t>
            </a:r>
          </a:p>
          <a:p>
            <a:pPr eaLnBrk="1" hangingPunct="1">
              <a:buFont typeface="Century Gothic" panose="020B0502020202020204" pitchFamily="34" charset="0"/>
              <a:buAutoNum type="arabicPeriod"/>
            </a:pPr>
            <a:r>
              <a:rPr lang="en-US" altLang="en-US" dirty="0" smtClean="0"/>
              <a:t>Privileged Motion</a:t>
            </a:r>
          </a:p>
          <a:p>
            <a:pPr lvl="1" eaLnBrk="1" hangingPunct="1"/>
            <a:r>
              <a:rPr lang="en-US" altLang="en-US" dirty="0" smtClean="0"/>
              <a:t>Concerns matters of high importance that are unrelated to the pending business.</a:t>
            </a:r>
          </a:p>
          <a:p>
            <a:pPr eaLnBrk="1" hangingPunct="1">
              <a:buFont typeface="Century Gothic" panose="020B0502020202020204" pitchFamily="34" charset="0"/>
              <a:buAutoNum type="arabicPeriod"/>
            </a:pPr>
            <a:r>
              <a:rPr lang="en-US" altLang="en-US" dirty="0" smtClean="0"/>
              <a:t>Incidental Motion</a:t>
            </a:r>
          </a:p>
          <a:p>
            <a:pPr lvl="1" eaLnBrk="1" hangingPunct="1"/>
            <a:r>
              <a:rPr lang="en-US" altLang="en-US" dirty="0" smtClean="0"/>
              <a:t>Provides a means of questioning procedure.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Frequently Used Motions.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866775" y="2489200"/>
            <a:ext cx="7773988" cy="3530600"/>
          </a:xfrm>
        </p:spPr>
        <p:txBody>
          <a:bodyPr/>
          <a:lstStyle/>
          <a:p>
            <a:pPr eaLnBrk="1" hangingPunct="1">
              <a:buFont typeface="Century Gothic" panose="020B0502020202020204" pitchFamily="34" charset="0"/>
              <a:buAutoNum type="arabicPeriod"/>
            </a:pPr>
            <a:r>
              <a:rPr lang="en-US" altLang="en-US" smtClean="0"/>
              <a:t>Amend</a:t>
            </a:r>
          </a:p>
          <a:p>
            <a:pPr lvl="1" eaLnBrk="1" hangingPunct="1"/>
            <a:r>
              <a:rPr lang="en-US" altLang="en-US" smtClean="0"/>
              <a:t>Used to insert or strike out words.</a:t>
            </a:r>
          </a:p>
          <a:p>
            <a:pPr lvl="1" eaLnBrk="1" hangingPunct="1"/>
            <a:r>
              <a:rPr lang="en-US" altLang="en-US" smtClean="0"/>
              <a:t>Clarifies or improves the original motion.</a:t>
            </a:r>
          </a:p>
          <a:p>
            <a:pPr lvl="1" eaLnBrk="1" hangingPunct="1"/>
            <a:r>
              <a:rPr lang="en-US" altLang="en-US" smtClean="0"/>
              <a:t>Must be germane to the original motion. </a:t>
            </a:r>
          </a:p>
          <a:p>
            <a:pPr eaLnBrk="1" hangingPunct="1">
              <a:buFont typeface="Century Gothic" panose="020B0502020202020204" pitchFamily="34" charset="0"/>
              <a:buAutoNum type="arabicPeriod"/>
            </a:pPr>
            <a:r>
              <a:rPr lang="en-US" altLang="en-US" smtClean="0"/>
              <a:t>Call for the Orders of the Day</a:t>
            </a:r>
          </a:p>
          <a:p>
            <a:pPr lvl="1" eaLnBrk="1" hangingPunct="1"/>
            <a:r>
              <a:rPr lang="en-US" altLang="en-US" smtClean="0"/>
              <a:t>Demands a return to the order of business.</a:t>
            </a:r>
          </a:p>
          <a:p>
            <a:pPr eaLnBrk="1" hangingPunct="1">
              <a:buFont typeface="Century Gothic" panose="020B0502020202020204" pitchFamily="34" charset="0"/>
              <a:buAutoNum type="arabicPeriod"/>
            </a:pPr>
            <a:r>
              <a:rPr lang="en-US" altLang="en-US" smtClean="0"/>
              <a:t>Commit or Refer</a:t>
            </a:r>
          </a:p>
          <a:p>
            <a:pPr lvl="1" eaLnBrk="1" hangingPunct="1"/>
            <a:r>
              <a:rPr lang="en-US" altLang="en-US" smtClean="0"/>
              <a:t>Refers a question to committee.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Frequently Used Motions.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866775" y="2489200"/>
            <a:ext cx="7773988" cy="3530600"/>
          </a:xfrm>
        </p:spPr>
        <p:txBody>
          <a:bodyPr/>
          <a:lstStyle/>
          <a:p>
            <a:pPr eaLnBrk="1" hangingPunct="1">
              <a:buFont typeface="Century Gothic" panose="020B0502020202020204" pitchFamily="34" charset="0"/>
              <a:buAutoNum type="arabicPeriod" startAt="4"/>
            </a:pPr>
            <a:r>
              <a:rPr lang="en-US" altLang="en-US" smtClean="0"/>
              <a:t>Lay on the Table</a:t>
            </a:r>
          </a:p>
          <a:p>
            <a:pPr lvl="1" eaLnBrk="1" hangingPunct="1"/>
            <a:r>
              <a:rPr lang="en-US" altLang="en-US" smtClean="0"/>
              <a:t>Temporarily suspends further action on a question. </a:t>
            </a:r>
          </a:p>
          <a:p>
            <a:pPr eaLnBrk="1" hangingPunct="1">
              <a:buFont typeface="Century Gothic" panose="020B0502020202020204" pitchFamily="34" charset="0"/>
              <a:buAutoNum type="arabicPeriod" startAt="4"/>
            </a:pPr>
            <a:r>
              <a:rPr lang="en-US" altLang="en-US" smtClean="0"/>
              <a:t>Limit/Extend Debate</a:t>
            </a:r>
          </a:p>
          <a:p>
            <a:pPr lvl="1" eaLnBrk="1" hangingPunct="1"/>
            <a:r>
              <a:rPr lang="en-US" altLang="en-US" smtClean="0"/>
              <a:t>Modifies rules of debate to allow for more/less time. </a:t>
            </a:r>
          </a:p>
          <a:p>
            <a:pPr eaLnBrk="1" hangingPunct="1">
              <a:buFont typeface="Century Gothic" panose="020B0502020202020204" pitchFamily="34" charset="0"/>
              <a:buAutoNum type="arabicPeriod" startAt="4"/>
            </a:pPr>
            <a:r>
              <a:rPr lang="en-US" altLang="en-US" smtClean="0"/>
              <a:t>Postpone Indefinitely</a:t>
            </a:r>
          </a:p>
          <a:p>
            <a:pPr lvl="1" eaLnBrk="1" hangingPunct="1"/>
            <a:r>
              <a:rPr lang="en-US" altLang="en-US" smtClean="0"/>
              <a:t>Rejects a main motion without bringing it to a vote.</a:t>
            </a:r>
          </a:p>
          <a:p>
            <a:pPr lvl="1" eaLnBrk="1" hangingPunct="1"/>
            <a:r>
              <a:rPr lang="en-US" altLang="en-US" smtClean="0"/>
              <a:t>Allows bodies to reject motions without taking an official position.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Frequently Used Motions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866775" y="2489200"/>
            <a:ext cx="7773988" cy="3530600"/>
          </a:xfrm>
        </p:spPr>
        <p:txBody>
          <a:bodyPr/>
          <a:lstStyle/>
          <a:p>
            <a:pPr eaLnBrk="1" hangingPunct="1">
              <a:buFont typeface="Century Gothic" panose="020B0502020202020204" pitchFamily="34" charset="0"/>
              <a:buAutoNum type="arabicPeriod" startAt="7"/>
            </a:pPr>
            <a:r>
              <a:rPr lang="en-US" altLang="en-US" smtClean="0"/>
              <a:t>Reconsider</a:t>
            </a:r>
          </a:p>
          <a:p>
            <a:pPr lvl="1" eaLnBrk="1" hangingPunct="1"/>
            <a:r>
              <a:rPr lang="en-US" altLang="en-US" smtClean="0"/>
              <a:t>Can re-open debate on a closed question.</a:t>
            </a:r>
          </a:p>
          <a:p>
            <a:pPr lvl="1" eaLnBrk="1" hangingPunct="1"/>
            <a:r>
              <a:rPr lang="en-US" altLang="en-US" smtClean="0"/>
              <a:t>Motion can only be made in the same meeting by a member of the prevailing side who has changed their mind.</a:t>
            </a:r>
          </a:p>
          <a:p>
            <a:pPr lvl="1" eaLnBrk="1" hangingPunct="1"/>
            <a:r>
              <a:rPr lang="en-US" altLang="en-US" smtClean="0"/>
              <a:t>Can also be used to reconsider a question if it is discovered an illegal action has been taken. </a:t>
            </a:r>
          </a:p>
          <a:p>
            <a:pPr eaLnBrk="1" hangingPunct="1">
              <a:buFont typeface="Century Gothic" panose="020B0502020202020204" pitchFamily="34" charset="0"/>
              <a:buAutoNum type="arabicPeriod" startAt="7"/>
            </a:pPr>
            <a:r>
              <a:rPr lang="en-US" altLang="en-US" smtClean="0"/>
              <a:t>Suspension</a:t>
            </a:r>
          </a:p>
          <a:p>
            <a:pPr lvl="1" eaLnBrk="1" hangingPunct="1"/>
            <a:r>
              <a:rPr lang="en-US" altLang="en-US" smtClean="0"/>
              <a:t>Allows the lawful violation of certain rules.</a:t>
            </a:r>
          </a:p>
          <a:p>
            <a:pPr lvl="1" eaLnBrk="1" hangingPunct="1"/>
            <a:r>
              <a:rPr lang="en-US" altLang="en-US" smtClean="0"/>
              <a:t>Must be clearly specified. </a:t>
            </a:r>
          </a:p>
          <a:p>
            <a:pPr lvl="2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Meetings Uses Robert’s Rules of Order - Revised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66775" y="2489200"/>
            <a:ext cx="7773988" cy="3530600"/>
          </a:xfrm>
        </p:spPr>
        <p:txBody>
          <a:bodyPr/>
          <a:lstStyle/>
          <a:p>
            <a:pPr eaLnBrk="1" hangingPunct="1"/>
            <a:endParaRPr lang="en-CA" altLang="en-US" i="1" smtClean="0"/>
          </a:p>
          <a:p>
            <a:pPr eaLnBrk="1" hangingPunct="1"/>
            <a:r>
              <a:rPr lang="en-US" altLang="en-US" smtClean="0"/>
              <a:t>Meetings that use Robert’s Rules of Order…</a:t>
            </a:r>
          </a:p>
          <a:p>
            <a:pPr lvl="1" eaLnBrk="1" hangingPunct="1"/>
            <a:r>
              <a:rPr lang="en-US" altLang="en-US" smtClean="0"/>
              <a:t>Run in the same manner</a:t>
            </a:r>
          </a:p>
          <a:p>
            <a:pPr lvl="1" eaLnBrk="1" hangingPunct="1"/>
            <a:r>
              <a:rPr lang="en-US" altLang="en-US" smtClean="0"/>
              <a:t>No matter where the meeting is held</a:t>
            </a:r>
          </a:p>
          <a:p>
            <a:pPr eaLnBrk="1" hangingPunct="1"/>
            <a:endParaRPr lang="en-US" alt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863600" y="879793"/>
            <a:ext cx="6789928" cy="711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Asking </a:t>
            </a:r>
            <a:r>
              <a:rPr lang="en-US" altLang="en-US" dirty="0"/>
              <a:t>Questions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2400" i="1" dirty="0" smtClean="0"/>
              <a:t>(interpreting cow motions)</a:t>
            </a:r>
            <a:endParaRPr lang="en-US" altLang="en-US" i="1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866775" y="2489200"/>
            <a:ext cx="7773988" cy="3530600"/>
          </a:xfrm>
        </p:spPr>
        <p:txBody>
          <a:bodyPr/>
          <a:lstStyle/>
          <a:p>
            <a:pPr eaLnBrk="1" hangingPunct="1">
              <a:buFont typeface="Century Gothic" panose="020B0502020202020204" pitchFamily="34" charset="0"/>
              <a:buAutoNum type="arabicPeriod"/>
            </a:pPr>
            <a:r>
              <a:rPr lang="en-US" altLang="en-US" dirty="0" smtClean="0"/>
              <a:t>Parliamentary Inquiry</a:t>
            </a:r>
          </a:p>
          <a:p>
            <a:pPr lvl="1" eaLnBrk="1" hangingPunct="1"/>
            <a:r>
              <a:rPr lang="en-US" altLang="en-US" dirty="0" smtClean="0"/>
              <a:t>A question to the chair, to clarify some aspect of parliamentary rules or procedure. </a:t>
            </a:r>
          </a:p>
          <a:p>
            <a:pPr marL="403225" lvl="1" indent="0" eaLnBrk="1" hangingPunct="1">
              <a:buNone/>
            </a:pPr>
            <a:endParaRPr lang="en-US" altLang="en-US" dirty="0" smtClean="0"/>
          </a:p>
          <a:p>
            <a:pPr eaLnBrk="1" hangingPunct="1">
              <a:buFont typeface="Century Gothic" panose="020B0502020202020204" pitchFamily="34" charset="0"/>
              <a:buAutoNum type="arabicPeriod"/>
            </a:pPr>
            <a:r>
              <a:rPr lang="en-US" altLang="en-US" dirty="0" smtClean="0"/>
              <a:t>Point of Information</a:t>
            </a:r>
          </a:p>
          <a:p>
            <a:pPr lvl="1" eaLnBrk="1" hangingPunct="1"/>
            <a:r>
              <a:rPr lang="en-US" altLang="en-US" dirty="0" smtClean="0"/>
              <a:t>A question pertaining to the matter at hand.</a:t>
            </a:r>
          </a:p>
          <a:p>
            <a:pPr lvl="1" eaLnBrk="1" hangingPunct="1"/>
            <a:r>
              <a:rPr lang="en-US" altLang="en-US" dirty="0" smtClean="0"/>
              <a:t>Directed to the chair, or to another member through the chair. </a:t>
            </a:r>
          </a:p>
          <a:p>
            <a:pPr lvl="1"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Voting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866775" y="2489200"/>
            <a:ext cx="7773988" cy="35306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There are 3 voting responses:</a:t>
            </a:r>
          </a:p>
          <a:p>
            <a:pPr lvl="1" eaLnBrk="1" hangingPunct="1"/>
            <a:r>
              <a:rPr lang="en-US" altLang="en-US" smtClean="0"/>
              <a:t>In Favor: You approve of adoption of the question</a:t>
            </a:r>
          </a:p>
          <a:p>
            <a:pPr lvl="1" eaLnBrk="1" hangingPunct="1"/>
            <a:r>
              <a:rPr lang="en-US" altLang="en-US" smtClean="0"/>
              <a:t>Not in Favor: You disapprove of the adoption of the question. </a:t>
            </a:r>
          </a:p>
          <a:p>
            <a:pPr lvl="1" eaLnBrk="1" hangingPunct="1"/>
            <a:r>
              <a:rPr lang="en-US" altLang="en-US" smtClean="0"/>
              <a:t>Abstention: You withdraw from the vote.</a:t>
            </a:r>
          </a:p>
          <a:p>
            <a:pPr lvl="2" eaLnBrk="1" hangingPunct="1"/>
            <a:r>
              <a:rPr lang="en-US" altLang="en-US" smtClean="0"/>
              <a:t>Abstention is only in order if there is a distinct conflict of interest, or if the member is not well enough informed (through prior absence or some other extenuating circumstance) to make an educated decision.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Votes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866775" y="2489200"/>
            <a:ext cx="7773988" cy="3530600"/>
          </a:xfrm>
        </p:spPr>
        <p:txBody>
          <a:bodyPr/>
          <a:lstStyle/>
          <a:p>
            <a:pPr eaLnBrk="1" hangingPunct="1"/>
            <a:r>
              <a:rPr lang="en-US" altLang="en-US" smtClean="0"/>
              <a:t>Vocal Vote</a:t>
            </a:r>
          </a:p>
          <a:p>
            <a:pPr lvl="1" eaLnBrk="1" hangingPunct="1"/>
            <a:r>
              <a:rPr lang="en-US" altLang="en-US" smtClean="0"/>
              <a:t>Ayes or Nays. If the majority is unclear, a hand vote is necessary.</a:t>
            </a:r>
          </a:p>
          <a:p>
            <a:pPr eaLnBrk="1" hangingPunct="1"/>
            <a:r>
              <a:rPr lang="en-US" altLang="en-US" smtClean="0"/>
              <a:t>Hand Vote</a:t>
            </a:r>
          </a:p>
          <a:p>
            <a:pPr lvl="1" eaLnBrk="1" hangingPunct="1"/>
            <a:r>
              <a:rPr lang="en-US" altLang="en-US" smtClean="0"/>
              <a:t>The extension of the hand to indicate approval/disapproval.</a:t>
            </a:r>
          </a:p>
          <a:p>
            <a:pPr eaLnBrk="1" hangingPunct="1"/>
            <a:r>
              <a:rPr lang="en-US" altLang="en-US" smtClean="0"/>
              <a:t>Roll Call Vote</a:t>
            </a:r>
          </a:p>
          <a:p>
            <a:pPr lvl="1" eaLnBrk="1" hangingPunct="1"/>
            <a:r>
              <a:rPr lang="en-US" altLang="en-US" smtClean="0"/>
              <a:t>The Secretary proceeds through the roll call list and records each member’s vote individually. </a:t>
            </a:r>
          </a:p>
          <a:p>
            <a:pPr eaLnBrk="1" hangingPunct="1"/>
            <a:r>
              <a:rPr lang="en-US" altLang="en-US" smtClean="0"/>
              <a:t>Unanimous Consent</a:t>
            </a:r>
          </a:p>
          <a:p>
            <a:pPr lvl="1" eaLnBrk="1" hangingPunct="1"/>
            <a:r>
              <a:rPr lang="en-US" altLang="en-US" smtClean="0"/>
              <a:t>An automatic approval of a question, pending no objections.</a:t>
            </a:r>
          </a:p>
          <a:p>
            <a:pPr lvl="1" eaLnBrk="1" hangingPunct="1"/>
            <a:r>
              <a:rPr lang="en-US" altLang="en-US" smtClean="0"/>
              <a:t>If even one member objects, the chair must state the question and proceed through normal voting processes. 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775" y="2489200"/>
            <a:ext cx="7773988" cy="3530600"/>
          </a:xfrm>
        </p:spPr>
        <p:txBody>
          <a:bodyPr/>
          <a:lstStyle/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en-US" dirty="0" smtClean="0"/>
              <a:t>References:</a:t>
            </a:r>
          </a:p>
          <a:p>
            <a:pPr eaLnBrk="1" hangingPunct="1">
              <a:defRPr/>
            </a:pPr>
            <a:r>
              <a:rPr lang="en-US" dirty="0" smtClean="0"/>
              <a:t>Robert’s Rules of Order, 11th edition Newly Revised. Published 2012, De Capo Press.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Pollack, A. &amp; </a:t>
            </a:r>
            <a:r>
              <a:rPr lang="en-US" dirty="0" err="1" smtClean="0"/>
              <a:t>Scalice</a:t>
            </a:r>
            <a:r>
              <a:rPr lang="en-US" dirty="0" smtClean="0"/>
              <a:t>, N. Parliamentary Procedure Workshop, FAU Student Government. 2009.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Purpose of RRO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866775" y="2489200"/>
            <a:ext cx="7773988" cy="3530600"/>
          </a:xfrm>
        </p:spPr>
        <p:txBody>
          <a:bodyPr/>
          <a:lstStyle/>
          <a:p>
            <a:pPr eaLnBrk="1" hangingPunct="1"/>
            <a:r>
              <a:rPr lang="en-US" altLang="en-US" smtClean="0"/>
              <a:t>Based on common sense and logic…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The rules protect:</a:t>
            </a:r>
          </a:p>
          <a:p>
            <a:pPr lvl="1" eaLnBrk="1" hangingPunct="1"/>
            <a:r>
              <a:rPr lang="en-US" altLang="en-US" smtClean="0"/>
              <a:t>(a) the rights of the majority to decide</a:t>
            </a:r>
          </a:p>
          <a:p>
            <a:pPr lvl="1" eaLnBrk="1" hangingPunct="1"/>
            <a:r>
              <a:rPr lang="en-US" altLang="en-US" smtClean="0"/>
              <a:t>(b) the rights of the minority to be heard</a:t>
            </a:r>
          </a:p>
          <a:p>
            <a:pPr lvl="1" eaLnBrk="1" hangingPunct="1"/>
            <a:r>
              <a:rPr lang="en-US" altLang="en-US" smtClean="0"/>
              <a:t>(c) the rights of individual members</a:t>
            </a:r>
          </a:p>
          <a:p>
            <a:pPr lvl="1" eaLnBrk="1" hangingPunct="1"/>
            <a:r>
              <a:rPr lang="en-US" altLang="en-US" smtClean="0"/>
              <a:t>(d) the rights of absentees</a:t>
            </a:r>
            <a:endParaRPr lang="en-CA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Ten Basic Rules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866775" y="2489200"/>
            <a:ext cx="7773988" cy="3530600"/>
          </a:xfrm>
        </p:spPr>
        <p:txBody>
          <a:bodyPr/>
          <a:lstStyle/>
          <a:p>
            <a:pPr eaLnBrk="1" hangingPunct="1">
              <a:buSzPct val="100000"/>
              <a:buFont typeface="Century Gothic" panose="020B0502020202020204" pitchFamily="34" charset="0"/>
              <a:buAutoNum type="arabicPeriod"/>
            </a:pPr>
            <a:r>
              <a:rPr lang="en-US" altLang="en-US" smtClean="0"/>
              <a:t>The Rights of the Organization Supersede the Rights of the Individual Members</a:t>
            </a:r>
          </a:p>
          <a:p>
            <a:pPr eaLnBrk="1" hangingPunct="1">
              <a:buSzPct val="100000"/>
              <a:buFont typeface="Century Gothic" panose="020B0502020202020204" pitchFamily="34" charset="0"/>
              <a:buAutoNum type="arabicPeriod"/>
            </a:pPr>
            <a:endParaRPr lang="en-US" altLang="en-US" smtClean="0"/>
          </a:p>
          <a:p>
            <a:pPr eaLnBrk="1" hangingPunct="1">
              <a:buSzPct val="100000"/>
              <a:buFont typeface="Century Gothic" panose="020B0502020202020204" pitchFamily="34" charset="0"/>
              <a:buAutoNum type="arabicPeriod"/>
            </a:pPr>
            <a:r>
              <a:rPr lang="en-US" altLang="en-US" smtClean="0"/>
              <a:t>All members are equal and their rights are equal</a:t>
            </a:r>
          </a:p>
          <a:p>
            <a:pPr eaLnBrk="1" hangingPunct="1">
              <a:buSzPct val="100000"/>
              <a:buFont typeface="Century Gothic" panose="020B0502020202020204" pitchFamily="34" charset="0"/>
              <a:buAutoNum type="arabicPeriod"/>
            </a:pPr>
            <a:endParaRPr lang="en-US" altLang="en-US" smtClean="0"/>
          </a:p>
          <a:p>
            <a:pPr eaLnBrk="1" hangingPunct="1">
              <a:buSzPct val="100000"/>
              <a:buFont typeface="Century Gothic" panose="020B0502020202020204" pitchFamily="34" charset="0"/>
              <a:buAutoNum type="arabicPeriod"/>
            </a:pPr>
            <a:r>
              <a:rPr lang="en-US" altLang="en-US" smtClean="0"/>
              <a:t>A quorum must be present to do business</a:t>
            </a:r>
          </a:p>
          <a:p>
            <a:pPr eaLnBrk="1" hangingPunct="1">
              <a:buSzPct val="100000"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Ten Basic Rules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866775" y="2489200"/>
            <a:ext cx="7773988" cy="35306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SzPct val="100000"/>
              <a:buFont typeface="+mj-lt"/>
              <a:buAutoNum type="arabicPeriod" startAt="4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majority rules</a:t>
            </a:r>
          </a:p>
          <a:p>
            <a:pPr lvl="1" indent="-283464" eaLnBrk="1" fontAlgn="auto" hangingPunct="1">
              <a:spcAft>
                <a:spcPts val="0"/>
              </a:spcAft>
              <a:buSzPct val="100000"/>
              <a:buFont typeface="Wingdings 3" charset="2"/>
              <a:buChar char=""/>
              <a:defRPr/>
            </a:pPr>
            <a:r>
              <a:rPr lang="en-CA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 questions at any legally convened meeting shall be decided by simple majority of the votes cast, unless stipulated otherwise in the Constitution.</a:t>
            </a:r>
          </a:p>
          <a:p>
            <a:pPr eaLnBrk="1" fontAlgn="auto" hangingPunct="1">
              <a:spcAft>
                <a:spcPts val="0"/>
              </a:spcAft>
              <a:buSzPct val="100000"/>
              <a:buFont typeface="+mj-lt"/>
              <a:buAutoNum type="arabicPeriod" startAt="4"/>
              <a:defRPr/>
            </a:pPr>
            <a:endParaRPr lang="en-U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SzPct val="100000"/>
              <a:buFont typeface="+mj-lt"/>
              <a:buAutoNum type="arabicPeriod" startAt="4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Silence means consent</a:t>
            </a:r>
          </a:p>
          <a:p>
            <a:pPr lvl="1" indent="-283464" eaLnBrk="1" fontAlgn="auto" hangingPunct="1">
              <a:spcAft>
                <a:spcPts val="0"/>
              </a:spcAft>
              <a:buSzPct val="100000"/>
              <a:buFont typeface="Wingdings 3" charset="2"/>
              <a:buChar char=""/>
              <a:defRPr/>
            </a:pPr>
            <a:r>
              <a:rPr lang="en-CA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Those members that do NOT vote AGREE to go along with the decision of the majority by their silence.</a:t>
            </a:r>
          </a:p>
          <a:p>
            <a:pPr eaLnBrk="1" fontAlgn="auto" hangingPunct="1">
              <a:spcAft>
                <a:spcPts val="0"/>
              </a:spcAft>
              <a:buSzPct val="100000"/>
              <a:buFont typeface="+mj-lt"/>
              <a:buAutoNum type="arabicPeriod" startAt="4"/>
              <a:defRPr/>
            </a:pPr>
            <a:endParaRPr lang="en-U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SzPct val="100000"/>
              <a:buFont typeface="+mj-lt"/>
              <a:buAutoNum type="arabicPeriod" startAt="4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Two-thirds vote rule</a:t>
            </a:r>
          </a:p>
          <a:p>
            <a:pPr lvl="1" indent="-283464" eaLnBrk="1" fontAlgn="auto" hangingPunct="1">
              <a:spcAft>
                <a:spcPts val="0"/>
              </a:spcAft>
              <a:buSzPct val="100000"/>
              <a:buFont typeface="Wingdings 3" charset="2"/>
              <a:buChar char="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2/3rds vote is necessary whenever limiting or taking away the rights of members or changing a previous decision.</a:t>
            </a:r>
          </a:p>
          <a:p>
            <a:pPr eaLnBrk="1" fontAlgn="auto" hangingPunct="1">
              <a:spcAft>
                <a:spcPts val="0"/>
              </a:spcAft>
              <a:buSzPct val="100000"/>
              <a:buFont typeface="+mj-lt"/>
              <a:buAutoNum type="arabicPeriod" startAt="4"/>
              <a:defRPr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Ten Basic Rules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866775" y="2489200"/>
            <a:ext cx="7773988" cy="3530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SzPct val="100000"/>
              <a:buFont typeface="+mj-lt"/>
              <a:buAutoNum type="arabicPeriod" startAt="7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One question at a time and one speaker at a time.</a:t>
            </a:r>
            <a:r>
              <a:rPr lang="en-CA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 indent="-283464" eaLnBrk="1" fontAlgn="auto" hangingPunct="1">
              <a:spcAft>
                <a:spcPts val="0"/>
              </a:spcAft>
              <a:buSzPct val="100000"/>
              <a:buFont typeface="Wingdings 3" charset="2"/>
              <a:buChar char=""/>
              <a:defRPr/>
            </a:pPr>
            <a:r>
              <a:rPr lang="en-CA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</a:t>
            </a: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Motions must be related to matters under consideration”</a:t>
            </a:r>
          </a:p>
          <a:p>
            <a:pPr eaLnBrk="1" fontAlgn="auto" hangingPunct="1">
              <a:spcAft>
                <a:spcPts val="0"/>
              </a:spcAft>
              <a:buSzPct val="100000"/>
              <a:buFont typeface="+mj-lt"/>
              <a:buAutoNum type="arabicPeriod" startAt="7"/>
              <a:defRPr/>
            </a:pPr>
            <a:endParaRPr lang="en-U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SzPct val="100000"/>
              <a:buFont typeface="+mj-lt"/>
              <a:buAutoNum type="arabicPeriod" startAt="7"/>
              <a:defRPr/>
            </a:pPr>
            <a:r>
              <a:rPr lang="en-CA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Once a member has been ‘recognized’ this individual has been granted ‘the floor’ and may not be interrupted by another member</a:t>
            </a:r>
          </a:p>
          <a:p>
            <a:pPr lvl="1" indent="-283464" eaLnBrk="1" fontAlgn="auto" hangingPunct="1">
              <a:spcAft>
                <a:spcPts val="0"/>
              </a:spcAft>
              <a:buSzPct val="100000"/>
              <a:buFont typeface="Wingdings 3" charset="2"/>
              <a:buChar char=""/>
              <a:defRPr/>
            </a:pPr>
            <a:r>
              <a:rPr lang="en-CA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Motions must receive full debate</a:t>
            </a:r>
          </a:p>
          <a:p>
            <a:pPr eaLnBrk="1" fontAlgn="auto" hangingPunct="1">
              <a:spcAft>
                <a:spcPts val="0"/>
              </a:spcAft>
              <a:buSzPct val="100000"/>
              <a:buFont typeface="+mj-lt"/>
              <a:buAutoNum type="arabicPeriod" startAt="7"/>
              <a:defRPr/>
            </a:pPr>
            <a:endParaRPr lang="en-CA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SzPct val="100000"/>
              <a:buFont typeface="+mj-lt"/>
              <a:buAutoNum type="arabicPeriod" startAt="7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meeting chair may not put a motion to vote as long as members wish to debate it</a:t>
            </a:r>
          </a:p>
          <a:p>
            <a:pPr lvl="1" indent="-283464" eaLnBrk="1" fontAlgn="auto" hangingPunct="1">
              <a:spcAft>
                <a:spcPts val="0"/>
              </a:spcAft>
              <a:buSzPct val="100000"/>
              <a:buFont typeface="Wingdings 3" charset="2"/>
              <a:buChar char="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debate can only be cut short by a 2/3rds vote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Ten Basic Rules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866775" y="2489200"/>
            <a:ext cx="7773988" cy="3530600"/>
          </a:xfrm>
        </p:spPr>
        <p:txBody>
          <a:bodyPr/>
          <a:lstStyle/>
          <a:p>
            <a:pPr eaLnBrk="1" hangingPunct="1">
              <a:buSzPct val="100000"/>
              <a:buFont typeface="+mj-lt"/>
              <a:buAutoNum type="arabicPeriod" startAt="10"/>
            </a:pPr>
            <a:r>
              <a:rPr lang="en-US" altLang="en-US" dirty="0" smtClean="0"/>
              <a:t>Once a decision made, an identical motion must not be brought forward at the same meeting</a:t>
            </a:r>
          </a:p>
          <a:p>
            <a:pPr lvl="1" eaLnBrk="1" hangingPunct="1">
              <a:buSzPct val="100000"/>
            </a:pPr>
            <a:r>
              <a:rPr lang="en-US" altLang="en-US" dirty="0" smtClean="0"/>
              <a:t>Such a motion shall be ruled out of order by the meeting chair</a:t>
            </a:r>
          </a:p>
          <a:p>
            <a:pPr marL="0" indent="0" eaLnBrk="1" hangingPunct="1">
              <a:buSzPct val="100000"/>
              <a:buNone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>
                <a:solidFill>
                  <a:srgbClr val="FF0000"/>
                </a:solidFill>
              </a:rPr>
              <a:t>BONUS! </a:t>
            </a:r>
          </a:p>
          <a:p>
            <a:pPr eaLnBrk="1" hangingPunct="1">
              <a:buSzPct val="100000"/>
              <a:buFont typeface="Century Gothic" panose="020B0502020202020204" pitchFamily="34" charset="0"/>
              <a:buAutoNum type="arabicPeriod" startAt="10"/>
            </a:pPr>
            <a:r>
              <a:rPr lang="en-US" altLang="en-US" dirty="0" smtClean="0"/>
              <a:t>Personal remarks in a debate are ALWAYS out of order</a:t>
            </a:r>
          </a:p>
          <a:p>
            <a:pPr lvl="1" eaLnBrk="1" hangingPunct="1">
              <a:buSzPct val="100000"/>
            </a:pPr>
            <a:r>
              <a:rPr lang="en-US" altLang="en-US" dirty="0" smtClean="0"/>
              <a:t>Debate Motions not Motives</a:t>
            </a:r>
          </a:p>
          <a:p>
            <a:pPr lvl="1" eaLnBrk="1" hangingPunct="1">
              <a:buSzPct val="100000"/>
            </a:pPr>
            <a:r>
              <a:rPr lang="en-US" altLang="en-US" dirty="0" smtClean="0"/>
              <a:t>Debate must be directed to Principles and not Personalities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66775" y="2257425"/>
            <a:ext cx="3101975" cy="3021013"/>
          </a:xfrm>
        </p:spPr>
        <p:txBody>
          <a:bodyPr/>
          <a:lstStyle/>
          <a:p>
            <a:pPr eaLnBrk="1" hangingPunct="1"/>
            <a:r>
              <a:rPr lang="en-US" altLang="en-US" smtClean="0"/>
              <a:t>Running a Meeting Effectively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9975" y="573088"/>
            <a:ext cx="3294063" cy="567372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en-US" dirty="0" smtClean="0"/>
              <a:t>Chair Characteristics</a:t>
            </a:r>
            <a:r>
              <a:rPr lang="en-CA" alt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en-US" dirty="0"/>
              <a:t>In control of the floor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en-US" dirty="0" smtClean="0"/>
              <a:t>Impartial</a:t>
            </a:r>
            <a:endParaRPr lang="en-US" altLang="en-US" dirty="0"/>
          </a:p>
          <a:p>
            <a:pPr lvl="1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en-US" dirty="0" smtClean="0"/>
              <a:t>Composed</a:t>
            </a:r>
            <a:endParaRPr lang="en-US" altLang="en-US" dirty="0"/>
          </a:p>
          <a:p>
            <a:pPr lvl="1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en-US" dirty="0" smtClean="0"/>
              <a:t>Precise</a:t>
            </a:r>
            <a:r>
              <a:rPr lang="en-US" altLang="en-US" dirty="0"/>
              <a:t>: restates motions before votes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en-US" dirty="0" smtClean="0"/>
              <a:t>Focused</a:t>
            </a:r>
            <a:r>
              <a:rPr lang="en-US" altLang="en-US" dirty="0"/>
              <a:t>: stays on track with discussions</a:t>
            </a:r>
            <a:r>
              <a:rPr lang="en-CA" altLang="en-US" dirty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CA" altLang="en-US" dirty="0" smtClean="0"/>
              <a:t>Temperate</a:t>
            </a:r>
            <a:r>
              <a:rPr lang="en-CA" altLang="en-US" dirty="0"/>
              <a:t>: uses the gavel sparingly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CA" altLang="en-US" dirty="0" smtClean="0"/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en-US" dirty="0" smtClean="0"/>
              <a:t>On time and stays on time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altLang="en-US" dirty="0" smtClean="0"/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en-US" dirty="0" smtClean="0"/>
              <a:t>Organized and Prepared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altLang="en-US" dirty="0" smtClean="0"/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en-US" dirty="0" smtClean="0"/>
              <a:t>Prepared: knows the rules and bylaws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altLang="en-US" dirty="0" smtClean="0"/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en-US" dirty="0" smtClean="0"/>
              <a:t>A Parliamentarian: keeps the group working together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Keeping Minutes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247900"/>
            <a:ext cx="3733800" cy="36195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Minutes are the written record of the meeting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Minutes are the permanent and legal record of the meeting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They should be written as concisely as possible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CA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CA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Secretary’s duty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5604" name="Picture 4" descr="MPj0174869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91100" y="2590800"/>
            <a:ext cx="3657600" cy="243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3525</TotalTime>
  <Words>1168</Words>
  <Application>Microsoft Office PowerPoint</Application>
  <PresentationFormat>On-screen Show (4:3)</PresentationFormat>
  <Paragraphs>177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Century Gothic</vt:lpstr>
      <vt:lpstr>Times New Roman</vt:lpstr>
      <vt:lpstr>Wingdings</vt:lpstr>
      <vt:lpstr>Wingdings 3</vt:lpstr>
      <vt:lpstr>Ion Boardroom</vt:lpstr>
      <vt:lpstr>The Basics of Using  Robert’s Rules of Order  for Meetings</vt:lpstr>
      <vt:lpstr>Meetings Uses Robert’s Rules of Order - Revised</vt:lpstr>
      <vt:lpstr>Purpose of RRO</vt:lpstr>
      <vt:lpstr>The Ten Basic Rules</vt:lpstr>
      <vt:lpstr>The Ten Basic Rules</vt:lpstr>
      <vt:lpstr>The Ten Basic Rules</vt:lpstr>
      <vt:lpstr>The Ten Basic Rules</vt:lpstr>
      <vt:lpstr>Running a Meeting Effectively</vt:lpstr>
      <vt:lpstr>Keeping Minutes</vt:lpstr>
      <vt:lpstr>Keeping Minutes</vt:lpstr>
      <vt:lpstr>Motions</vt:lpstr>
      <vt:lpstr>8 Steps in Processing a Motion</vt:lpstr>
      <vt:lpstr>8 Steps in Processing a Motion</vt:lpstr>
      <vt:lpstr>8 Steps in Processing a Motion</vt:lpstr>
      <vt:lpstr>8 Steps in Processing a Motion</vt:lpstr>
      <vt:lpstr>Types of Motions</vt:lpstr>
      <vt:lpstr>Frequently Used Motions.</vt:lpstr>
      <vt:lpstr>Frequently Used Motions.</vt:lpstr>
      <vt:lpstr>Frequently Used Motions</vt:lpstr>
      <vt:lpstr>Asking Questions  (interpreting cow motions)</vt:lpstr>
      <vt:lpstr>Voting</vt:lpstr>
      <vt:lpstr>Types of Votes</vt:lpstr>
      <vt:lpstr>Questions?</vt:lpstr>
    </vt:vector>
  </TitlesOfParts>
  <Company>Western Star Trucks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Hay</dc:creator>
  <cp:lastModifiedBy>Linda Allday</cp:lastModifiedBy>
  <cp:revision>84</cp:revision>
  <cp:lastPrinted>1601-01-01T00:00:00Z</cp:lastPrinted>
  <dcterms:created xsi:type="dcterms:W3CDTF">2002-10-04T05:40:00Z</dcterms:created>
  <dcterms:modified xsi:type="dcterms:W3CDTF">2018-10-09T16:16:34Z</dcterms:modified>
</cp:coreProperties>
</file>