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FC1D5D-DB81-46A1-9E49-7D90B90908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C201AD3-7299-4A5A-84E9-AEC465DECC92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2035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1D5D-DB81-46A1-9E49-7D90B90908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1AD3-7299-4A5A-84E9-AEC465DE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7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1D5D-DB81-46A1-9E49-7D90B90908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1AD3-7299-4A5A-84E9-AEC465DE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65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1D5D-DB81-46A1-9E49-7D90B90908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1AD3-7299-4A5A-84E9-AEC465DECC9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554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1D5D-DB81-46A1-9E49-7D90B90908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1AD3-7299-4A5A-84E9-AEC465DE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68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1D5D-DB81-46A1-9E49-7D90B90908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1AD3-7299-4A5A-84E9-AEC465DE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96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1D5D-DB81-46A1-9E49-7D90B90908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1AD3-7299-4A5A-84E9-AEC465DE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96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1D5D-DB81-46A1-9E49-7D90B90908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1AD3-7299-4A5A-84E9-AEC465DE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00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1D5D-DB81-46A1-9E49-7D90B90908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1AD3-7299-4A5A-84E9-AEC465DE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39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66CDF-2626-A9CA-62E6-411864876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E1F97-F2DC-610B-679A-D805DF8A7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1CBF7-0D08-7C3A-B7F7-E83F508D2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1D5D-DB81-46A1-9E49-7D90B90908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EF800-8211-19F5-302D-D3616CA3A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C8913-4585-D7C1-BF82-28E23A89A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1AD3-7299-4A5A-84E9-AEC465DE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98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F1CB-30EE-2132-9769-3B3D61E93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0990C-658F-308C-28F0-36BF3A2D8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083181-0C53-1612-74F8-D0F0D7D48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82500D-B791-2EFA-CEA1-D933688669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40487D-007A-2388-C061-5A3627C4EA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9570EE-D061-1135-F36E-8908D634B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1D5D-DB81-46A1-9E49-7D90B90908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66E9CB-BB09-93EA-0E2F-2CEA357C9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27B8D1-6648-A220-5A9B-6E61C41C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1AD3-7299-4A5A-84E9-AEC465DE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03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1D5D-DB81-46A1-9E49-7D90B90908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1AD3-7299-4A5A-84E9-AEC465DE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10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1D5D-DB81-46A1-9E49-7D90B90908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1AD3-7299-4A5A-84E9-AEC465DE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38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1D5D-DB81-46A1-9E49-7D90B90908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1AD3-7299-4A5A-84E9-AEC465DE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30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1D5D-DB81-46A1-9E49-7D90B90908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1AD3-7299-4A5A-84E9-AEC465DE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09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1D5D-DB81-46A1-9E49-7D90B90908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1AD3-7299-4A5A-84E9-AEC465DE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36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1D5D-DB81-46A1-9E49-7D90B90908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1AD3-7299-4A5A-84E9-AEC465DE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56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1D5D-DB81-46A1-9E49-7D90B90908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1AD3-7299-4A5A-84E9-AEC465DE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33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1D5D-DB81-46A1-9E49-7D90B90908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1AD3-7299-4A5A-84E9-AEC465DE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41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FC1D5D-DB81-46A1-9E49-7D90B909082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C201AD3-7299-4A5A-84E9-AEC465DE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2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51586-AEDE-1669-2510-E7F407DEF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7924" y="2578100"/>
            <a:ext cx="4304412" cy="1270000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Facilities MASTER Plan-Update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F6E9BB-A720-DFBD-A7B5-955ABE0074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9624" y="1739269"/>
            <a:ext cx="4805691" cy="838831"/>
          </a:xfrm>
        </p:spPr>
        <p:txBody>
          <a:bodyPr anchor="b">
            <a:norm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May 05,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75DD25-E695-579B-F22B-FF54F57D4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599996"/>
            <a:ext cx="5834017" cy="5121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6433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7A37A05B-5EE5-46EF-B1F8-182A3F3C1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4" name="Rectangle 2063">
            <a:extLst>
              <a:ext uri="{FF2B5EF4-FFF2-40B4-BE49-F238E27FC236}">
                <a16:creationId xmlns:a16="http://schemas.microsoft.com/office/drawing/2014/main" id="{ECE753A3-CB2D-4B90-A1D6-68B9618BB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23000" y="135467"/>
            <a:ext cx="5334001" cy="6104466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6" name="Freeform 25">
            <a:extLst>
              <a:ext uri="{FF2B5EF4-FFF2-40B4-BE49-F238E27FC236}">
                <a16:creationId xmlns:a16="http://schemas.microsoft.com/office/drawing/2014/main" id="{EF9B69EB-1232-4524-836D-824F991F8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068" name="Rectangle 2067">
            <a:extLst>
              <a:ext uri="{FF2B5EF4-FFF2-40B4-BE49-F238E27FC236}">
                <a16:creationId xmlns:a16="http://schemas.microsoft.com/office/drawing/2014/main" id="{B4EA443A-62A7-44FA-AC12-5E09BE08C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DC4259-4344-CA64-41FF-D2DC4F87F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4949172" cy="1151965"/>
          </a:xfrm>
        </p:spPr>
        <p:txBody>
          <a:bodyPr>
            <a:normAutofit/>
          </a:bodyPr>
          <a:lstStyle/>
          <a:p>
            <a:pPr algn="ctr"/>
            <a:r>
              <a:rPr lang="en-US" sz="3800" dirty="0">
                <a:solidFill>
                  <a:schemeClr val="bg1"/>
                </a:solidFill>
              </a:rPr>
              <a:t>Educational Master Plan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814AC-709B-63B4-1330-EAF9127CB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063396"/>
            <a:ext cx="4949172" cy="36809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 draft 2023 – 2026 EMP has been presented to Academic Senate on May 02, 2023</a:t>
            </a:r>
          </a:p>
          <a:p>
            <a:r>
              <a:rPr lang="en-US" dirty="0">
                <a:solidFill>
                  <a:schemeClr val="bg1"/>
                </a:solidFill>
              </a:rPr>
              <a:t>Awaiting Final Approval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2" name="Picture 4" descr="Construction on Red and White Way at the turn about in front of Memorial Stadium">
            <a:extLst>
              <a:ext uri="{FF2B5EF4-FFF2-40B4-BE49-F238E27FC236}">
                <a16:creationId xmlns:a16="http://schemas.microsoft.com/office/drawing/2014/main" id="{4E144575-781D-4EC3-1367-67B9279C0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3192" y="231418"/>
            <a:ext cx="4589241" cy="459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B4A46E-9ED9-AA7B-B961-CEEB1051B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4753" y="4825538"/>
            <a:ext cx="2377646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245C1-7AA0-D102-E790-F2EA889C1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Facilities Master Plan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10B541-69B5-347E-72CC-6C13B727C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2659" y="1267374"/>
            <a:ext cx="9475249" cy="4323252"/>
          </a:xfrm>
        </p:spPr>
        <p:txBody>
          <a:bodyPr>
            <a:normAutofit/>
          </a:bodyPr>
          <a:lstStyle/>
          <a:p>
            <a:r>
              <a:rPr lang="en-US" dirty="0"/>
              <a:t>Engaged and preliminary discussions with Cambridge west</a:t>
            </a:r>
          </a:p>
          <a:p>
            <a:r>
              <a:rPr lang="en-US" dirty="0"/>
              <a:t>Will begin overlaying the educational master plan</a:t>
            </a:r>
          </a:p>
          <a:p>
            <a:r>
              <a:rPr lang="en-US" dirty="0"/>
              <a:t>Document throughout the summer</a:t>
            </a:r>
          </a:p>
          <a:p>
            <a:r>
              <a:rPr lang="en-US" dirty="0"/>
              <a:t>Have preliminary Facilities master plan ready for beginning of fall for review through participatory governance committees</a:t>
            </a:r>
          </a:p>
          <a:p>
            <a:r>
              <a:rPr lang="en-US" dirty="0"/>
              <a:t>Nov/Dec to the board of directors for approval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43EDB5-6BAC-6F76-7FD3-69BADA3F7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9054" y="4935605"/>
            <a:ext cx="2377646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80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904B1-944E-565F-8FCF-D62584388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4B55F5-C7E3-0E52-B50A-1F9D3BD6F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6354" y="4991101"/>
            <a:ext cx="2377646" cy="1397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B0CB51-32E6-0B61-D005-5B95BD2AC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97" y="1652302"/>
            <a:ext cx="10964091" cy="32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37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156</TotalTime>
  <Words>79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Impact</vt:lpstr>
      <vt:lpstr>Main Event</vt:lpstr>
      <vt:lpstr>Facilities MASTER Plan-Update </vt:lpstr>
      <vt:lpstr>Educational Master Plan </vt:lpstr>
      <vt:lpstr>Facilities Master Plan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 Facilities Update Plan</dc:title>
  <dc:creator>Marcos Rodriguez</dc:creator>
  <cp:lastModifiedBy>Debra Anderson</cp:lastModifiedBy>
  <cp:revision>9</cp:revision>
  <dcterms:created xsi:type="dcterms:W3CDTF">2023-05-04T14:53:40Z</dcterms:created>
  <dcterms:modified xsi:type="dcterms:W3CDTF">2023-05-05T15:30:53Z</dcterms:modified>
</cp:coreProperties>
</file>