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16"/>
  </p:notesMasterIdLst>
  <p:sldIdLst>
    <p:sldId id="260" r:id="rId3"/>
    <p:sldId id="337" r:id="rId4"/>
    <p:sldId id="328" r:id="rId5"/>
    <p:sldId id="329" r:id="rId6"/>
    <p:sldId id="317" r:id="rId7"/>
    <p:sldId id="293" r:id="rId8"/>
    <p:sldId id="316" r:id="rId9"/>
    <p:sldId id="322" r:id="rId10"/>
    <p:sldId id="307" r:id="rId11"/>
    <p:sldId id="325" r:id="rId12"/>
    <p:sldId id="279" r:id="rId13"/>
    <p:sldId id="299" r:id="rId14"/>
    <p:sldId id="2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Grimes" initials="JG" lastIdx="1" clrIdx="0">
    <p:extLst>
      <p:ext uri="{19B8F6BF-5375-455C-9EA6-DF929625EA0E}">
        <p15:presenceInfo xmlns:p15="http://schemas.microsoft.com/office/powerpoint/2012/main" userId="Jessica Gri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B30"/>
    <a:srgbClr val="787878"/>
    <a:srgbClr val="F58C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82" autoAdjust="0"/>
    <p:restoredTop sz="95794"/>
  </p:normalViewPr>
  <p:slideViewPr>
    <p:cSldViewPr snapToGrid="0" snapToObjects="1">
      <p:cViewPr varScale="1">
        <p:scale>
          <a:sx n="44" d="100"/>
          <a:sy n="44" d="100"/>
        </p:scale>
        <p:origin x="654" y="6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98AD2-E3CA-C64F-ABCB-77156A0C7F15}" type="datetimeFigureOut">
              <a:rPr lang="en-US" smtClean="0"/>
              <a:t>2/25/2022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04F11-0344-F448-93A8-35D394C20B0F}" type="slidenum">
              <a:rPr lang="en-US" smtClean="0"/>
              <a:t>‹#›</a:t>
            </a:fld>
            <a:endParaRPr lang="en-US" dirty="0"/>
          </a:p>
        </p:txBody>
      </p:sp>
    </p:spTree>
    <p:extLst>
      <p:ext uri="{BB962C8B-B14F-4D97-AF65-F5344CB8AC3E}">
        <p14:creationId xmlns:p14="http://schemas.microsoft.com/office/powerpoint/2010/main" val="125366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304F11-0344-F448-93A8-35D394C20B0F}" type="slidenum">
              <a:rPr lang="en-US" smtClean="0"/>
              <a:t>13</a:t>
            </a:fld>
            <a:endParaRPr lang="en-US" dirty="0"/>
          </a:p>
        </p:txBody>
      </p:sp>
    </p:spTree>
    <p:extLst>
      <p:ext uri="{BB962C8B-B14F-4D97-AF65-F5344CB8AC3E}">
        <p14:creationId xmlns:p14="http://schemas.microsoft.com/office/powerpoint/2010/main" val="26360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9D3813-5CB1-1F43-A3F1-CC6A2254EEC0}"/>
              </a:ext>
            </a:extLst>
          </p:cNvPr>
          <p:cNvSpPr>
            <a:spLocks noGrp="1"/>
          </p:cNvSpPr>
          <p:nvPr>
            <p:ph type="subTitle" idx="1" hasCustomPrompt="1"/>
          </p:nvPr>
        </p:nvSpPr>
        <p:spPr>
          <a:xfrm>
            <a:off x="838200" y="983974"/>
            <a:ext cx="10515600" cy="522701"/>
          </a:xfrm>
        </p:spPr>
        <p:txBody>
          <a:bodyPr>
            <a:normAutofit/>
          </a:bodyPr>
          <a:lstStyle>
            <a:lvl1pPr marL="0" indent="0" algn="l">
              <a:buNone/>
              <a:defRPr sz="2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cxnSp>
        <p:nvCxnSpPr>
          <p:cNvPr id="5" name="Straight Connector 4">
            <a:extLst>
              <a:ext uri="{FF2B5EF4-FFF2-40B4-BE49-F238E27FC236}">
                <a16:creationId xmlns:a16="http://schemas.microsoft.com/office/drawing/2014/main" id="{3EFC8284-2577-3244-B320-B9FA1F498ED7}"/>
              </a:ext>
            </a:extLst>
          </p:cNvPr>
          <p:cNvCxnSpPr>
            <a:cxnSpLocks/>
          </p:cNvCxnSpPr>
          <p:nvPr userDrawn="1"/>
        </p:nvCxnSpPr>
        <p:spPr>
          <a:xfrm>
            <a:off x="838200" y="1602618"/>
            <a:ext cx="3070412" cy="0"/>
          </a:xfrm>
          <a:prstGeom prst="line">
            <a:avLst/>
          </a:prstGeom>
          <a:ln w="38100">
            <a:solidFill>
              <a:srgbClr val="F58C1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B0D969F-FB9A-4141-AEF7-64EB2845A992}"/>
              </a:ext>
            </a:extLst>
          </p:cNvPr>
          <p:cNvSpPr>
            <a:spLocks noGrp="1"/>
          </p:cNvSpPr>
          <p:nvPr>
            <p:ph type="ctrTitle" hasCustomPrompt="1"/>
          </p:nvPr>
        </p:nvSpPr>
        <p:spPr>
          <a:xfrm>
            <a:off x="838200" y="361881"/>
            <a:ext cx="10515600" cy="622093"/>
          </a:xfrm>
        </p:spPr>
        <p:txBody>
          <a:bodyPr anchor="b">
            <a:normAutofit/>
          </a:bodyPr>
          <a:lstStyle>
            <a:lvl1pPr algn="l">
              <a:defRPr sz="4400" b="1">
                <a:solidFill>
                  <a:srgbClr val="A32B30"/>
                </a:solidFill>
              </a:defRPr>
            </a:lvl1pPr>
          </a:lstStyle>
          <a:p>
            <a:r>
              <a:rPr lang="en-US" dirty="0"/>
              <a:t>The Chancellor Seminar Series:</a:t>
            </a:r>
          </a:p>
        </p:txBody>
      </p:sp>
      <p:cxnSp>
        <p:nvCxnSpPr>
          <p:cNvPr id="7" name="Straight Connector 6">
            <a:extLst>
              <a:ext uri="{FF2B5EF4-FFF2-40B4-BE49-F238E27FC236}">
                <a16:creationId xmlns:a16="http://schemas.microsoft.com/office/drawing/2014/main" id="{9F055090-EC42-B144-B8E0-E5FD3DE0BD43}"/>
              </a:ext>
            </a:extLst>
          </p:cNvPr>
          <p:cNvCxnSpPr>
            <a:cxnSpLocks/>
          </p:cNvCxnSpPr>
          <p:nvPr userDrawn="1"/>
        </p:nvCxnSpPr>
        <p:spPr>
          <a:xfrm>
            <a:off x="3886200" y="1602618"/>
            <a:ext cx="74676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FFD83BBF-DB1E-FE46-B637-85886A681E08}"/>
              </a:ext>
            </a:extLst>
          </p:cNvPr>
          <p:cNvSpPr>
            <a:spLocks noGrp="1"/>
          </p:cNvSpPr>
          <p:nvPr>
            <p:ph type="pic" sz="quarter" idx="10"/>
          </p:nvPr>
        </p:nvSpPr>
        <p:spPr>
          <a:xfrm>
            <a:off x="838200" y="1811058"/>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12" name="Google Shape;51;p13">
            <a:extLst>
              <a:ext uri="{FF2B5EF4-FFF2-40B4-BE49-F238E27FC236}">
                <a16:creationId xmlns:a16="http://schemas.microsoft.com/office/drawing/2014/main" id="{0070808C-655A-E948-B776-67384204CA8D}"/>
              </a:ext>
            </a:extLst>
          </p:cNvPr>
          <p:cNvSpPr txBox="1">
            <a:spLocks noGrp="1"/>
          </p:cNvSpPr>
          <p:nvPr>
            <p:ph type="body" idx="14" hasCustomPrompt="1"/>
          </p:nvPr>
        </p:nvSpPr>
        <p:spPr>
          <a:xfrm>
            <a:off x="838199" y="3257733"/>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13" name="Google Shape;55;p13">
            <a:extLst>
              <a:ext uri="{FF2B5EF4-FFF2-40B4-BE49-F238E27FC236}">
                <a16:creationId xmlns:a16="http://schemas.microsoft.com/office/drawing/2014/main" id="{A1774FBB-C8BA-F944-AB40-64A4C86003F0}"/>
              </a:ext>
            </a:extLst>
          </p:cNvPr>
          <p:cNvSpPr txBox="1">
            <a:spLocks noGrp="1"/>
          </p:cNvSpPr>
          <p:nvPr>
            <p:ph type="body" idx="15" hasCustomPrompt="1"/>
          </p:nvPr>
        </p:nvSpPr>
        <p:spPr>
          <a:xfrm>
            <a:off x="838198" y="3566498"/>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17" name="Picture Placeholder 9">
            <a:extLst>
              <a:ext uri="{FF2B5EF4-FFF2-40B4-BE49-F238E27FC236}">
                <a16:creationId xmlns:a16="http://schemas.microsoft.com/office/drawing/2014/main" id="{ED1FAE0D-C973-0444-9658-79D86FE5DCFE}"/>
              </a:ext>
            </a:extLst>
          </p:cNvPr>
          <p:cNvSpPr>
            <a:spLocks noGrp="1"/>
          </p:cNvSpPr>
          <p:nvPr>
            <p:ph type="pic" sz="quarter" idx="16"/>
          </p:nvPr>
        </p:nvSpPr>
        <p:spPr>
          <a:xfrm>
            <a:off x="3733800" y="1811058"/>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18" name="Picture Placeholder 9">
            <a:extLst>
              <a:ext uri="{FF2B5EF4-FFF2-40B4-BE49-F238E27FC236}">
                <a16:creationId xmlns:a16="http://schemas.microsoft.com/office/drawing/2014/main" id="{43FB40D2-7190-2B4C-92C1-B6FA0A54D22A}"/>
              </a:ext>
            </a:extLst>
          </p:cNvPr>
          <p:cNvSpPr>
            <a:spLocks noGrp="1"/>
          </p:cNvSpPr>
          <p:nvPr>
            <p:ph type="pic" sz="quarter" idx="17"/>
          </p:nvPr>
        </p:nvSpPr>
        <p:spPr>
          <a:xfrm>
            <a:off x="6629400" y="1811058"/>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19" name="Picture Placeholder 9">
            <a:extLst>
              <a:ext uri="{FF2B5EF4-FFF2-40B4-BE49-F238E27FC236}">
                <a16:creationId xmlns:a16="http://schemas.microsoft.com/office/drawing/2014/main" id="{1B1D241A-2397-1F40-BF7C-FEE903BBFB8F}"/>
              </a:ext>
            </a:extLst>
          </p:cNvPr>
          <p:cNvSpPr>
            <a:spLocks noGrp="1"/>
          </p:cNvSpPr>
          <p:nvPr>
            <p:ph type="pic" sz="quarter" idx="18"/>
          </p:nvPr>
        </p:nvSpPr>
        <p:spPr>
          <a:xfrm>
            <a:off x="9525000" y="1811058"/>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20" name="Google Shape;51;p13">
            <a:extLst>
              <a:ext uri="{FF2B5EF4-FFF2-40B4-BE49-F238E27FC236}">
                <a16:creationId xmlns:a16="http://schemas.microsoft.com/office/drawing/2014/main" id="{6C29E1FA-D34D-1E42-A38A-92C866257E53}"/>
              </a:ext>
            </a:extLst>
          </p:cNvPr>
          <p:cNvSpPr txBox="1">
            <a:spLocks noGrp="1"/>
          </p:cNvSpPr>
          <p:nvPr>
            <p:ph type="body" idx="19" hasCustomPrompt="1"/>
          </p:nvPr>
        </p:nvSpPr>
        <p:spPr>
          <a:xfrm>
            <a:off x="3733800" y="3258460"/>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21" name="Google Shape;55;p13">
            <a:extLst>
              <a:ext uri="{FF2B5EF4-FFF2-40B4-BE49-F238E27FC236}">
                <a16:creationId xmlns:a16="http://schemas.microsoft.com/office/drawing/2014/main" id="{B3DCBE7D-BA35-6648-ADF3-92A9177E160B}"/>
              </a:ext>
            </a:extLst>
          </p:cNvPr>
          <p:cNvSpPr txBox="1">
            <a:spLocks noGrp="1"/>
          </p:cNvSpPr>
          <p:nvPr>
            <p:ph type="body" idx="20" hasCustomPrompt="1"/>
          </p:nvPr>
        </p:nvSpPr>
        <p:spPr>
          <a:xfrm>
            <a:off x="3733800" y="3566498"/>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23" name="Google Shape;51;p13">
            <a:extLst>
              <a:ext uri="{FF2B5EF4-FFF2-40B4-BE49-F238E27FC236}">
                <a16:creationId xmlns:a16="http://schemas.microsoft.com/office/drawing/2014/main" id="{B5613EE6-4551-7E44-90DE-03E2F1DC861C}"/>
              </a:ext>
            </a:extLst>
          </p:cNvPr>
          <p:cNvSpPr txBox="1">
            <a:spLocks noGrp="1"/>
          </p:cNvSpPr>
          <p:nvPr>
            <p:ph type="body" idx="21" hasCustomPrompt="1"/>
          </p:nvPr>
        </p:nvSpPr>
        <p:spPr>
          <a:xfrm>
            <a:off x="6629400" y="3258460"/>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24" name="Google Shape;55;p13">
            <a:extLst>
              <a:ext uri="{FF2B5EF4-FFF2-40B4-BE49-F238E27FC236}">
                <a16:creationId xmlns:a16="http://schemas.microsoft.com/office/drawing/2014/main" id="{F42E0292-A809-594A-B7EC-370EC95DD96D}"/>
              </a:ext>
            </a:extLst>
          </p:cNvPr>
          <p:cNvSpPr txBox="1">
            <a:spLocks noGrp="1"/>
          </p:cNvSpPr>
          <p:nvPr>
            <p:ph type="body" idx="22" hasCustomPrompt="1"/>
          </p:nvPr>
        </p:nvSpPr>
        <p:spPr>
          <a:xfrm>
            <a:off x="6629400" y="3566498"/>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25" name="Google Shape;51;p13">
            <a:extLst>
              <a:ext uri="{FF2B5EF4-FFF2-40B4-BE49-F238E27FC236}">
                <a16:creationId xmlns:a16="http://schemas.microsoft.com/office/drawing/2014/main" id="{4D59AB84-F985-BB45-81F2-6F3DB4B7EC69}"/>
              </a:ext>
            </a:extLst>
          </p:cNvPr>
          <p:cNvSpPr txBox="1">
            <a:spLocks noGrp="1"/>
          </p:cNvSpPr>
          <p:nvPr>
            <p:ph type="body" idx="23" hasCustomPrompt="1"/>
          </p:nvPr>
        </p:nvSpPr>
        <p:spPr>
          <a:xfrm>
            <a:off x="9525001" y="3258460"/>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26" name="Google Shape;55;p13">
            <a:extLst>
              <a:ext uri="{FF2B5EF4-FFF2-40B4-BE49-F238E27FC236}">
                <a16:creationId xmlns:a16="http://schemas.microsoft.com/office/drawing/2014/main" id="{A8AD4F98-44EE-C341-90A7-3EAAC31487C0}"/>
              </a:ext>
            </a:extLst>
          </p:cNvPr>
          <p:cNvSpPr txBox="1">
            <a:spLocks noGrp="1"/>
          </p:cNvSpPr>
          <p:nvPr>
            <p:ph type="body" idx="24" hasCustomPrompt="1"/>
          </p:nvPr>
        </p:nvSpPr>
        <p:spPr>
          <a:xfrm>
            <a:off x="9525001" y="3566498"/>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27" name="Picture Placeholder 9">
            <a:extLst>
              <a:ext uri="{FF2B5EF4-FFF2-40B4-BE49-F238E27FC236}">
                <a16:creationId xmlns:a16="http://schemas.microsoft.com/office/drawing/2014/main" id="{D2BCD1EF-053E-C541-87E4-4B2094A4FE1E}"/>
              </a:ext>
            </a:extLst>
          </p:cNvPr>
          <p:cNvSpPr>
            <a:spLocks noGrp="1"/>
          </p:cNvSpPr>
          <p:nvPr>
            <p:ph type="pic" sz="quarter" idx="25"/>
          </p:nvPr>
        </p:nvSpPr>
        <p:spPr>
          <a:xfrm>
            <a:off x="838200" y="4057869"/>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28" name="Google Shape;51;p13">
            <a:extLst>
              <a:ext uri="{FF2B5EF4-FFF2-40B4-BE49-F238E27FC236}">
                <a16:creationId xmlns:a16="http://schemas.microsoft.com/office/drawing/2014/main" id="{A06757AB-771E-964A-B79E-C3D4B37922CF}"/>
              </a:ext>
            </a:extLst>
          </p:cNvPr>
          <p:cNvSpPr txBox="1">
            <a:spLocks noGrp="1"/>
          </p:cNvSpPr>
          <p:nvPr>
            <p:ph type="body" idx="26" hasCustomPrompt="1"/>
          </p:nvPr>
        </p:nvSpPr>
        <p:spPr>
          <a:xfrm>
            <a:off x="838199" y="5504544"/>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29" name="Google Shape;55;p13">
            <a:extLst>
              <a:ext uri="{FF2B5EF4-FFF2-40B4-BE49-F238E27FC236}">
                <a16:creationId xmlns:a16="http://schemas.microsoft.com/office/drawing/2014/main" id="{33910136-E17B-6941-8B21-9AE833696F3E}"/>
              </a:ext>
            </a:extLst>
          </p:cNvPr>
          <p:cNvSpPr txBox="1">
            <a:spLocks noGrp="1"/>
          </p:cNvSpPr>
          <p:nvPr>
            <p:ph type="body" idx="27" hasCustomPrompt="1"/>
          </p:nvPr>
        </p:nvSpPr>
        <p:spPr>
          <a:xfrm>
            <a:off x="838198" y="5813309"/>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30" name="Picture Placeholder 9">
            <a:extLst>
              <a:ext uri="{FF2B5EF4-FFF2-40B4-BE49-F238E27FC236}">
                <a16:creationId xmlns:a16="http://schemas.microsoft.com/office/drawing/2014/main" id="{67962252-2A44-F945-9C2E-F9A294CC76BA}"/>
              </a:ext>
            </a:extLst>
          </p:cNvPr>
          <p:cNvSpPr>
            <a:spLocks noGrp="1"/>
          </p:cNvSpPr>
          <p:nvPr>
            <p:ph type="pic" sz="quarter" idx="28"/>
          </p:nvPr>
        </p:nvSpPr>
        <p:spPr>
          <a:xfrm>
            <a:off x="3733800" y="4057869"/>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31" name="Picture Placeholder 9">
            <a:extLst>
              <a:ext uri="{FF2B5EF4-FFF2-40B4-BE49-F238E27FC236}">
                <a16:creationId xmlns:a16="http://schemas.microsoft.com/office/drawing/2014/main" id="{859587D3-D212-6B45-8545-A85BEC9277B3}"/>
              </a:ext>
            </a:extLst>
          </p:cNvPr>
          <p:cNvSpPr>
            <a:spLocks noGrp="1"/>
          </p:cNvSpPr>
          <p:nvPr>
            <p:ph type="pic" sz="quarter" idx="29"/>
          </p:nvPr>
        </p:nvSpPr>
        <p:spPr>
          <a:xfrm>
            <a:off x="6629400" y="4057869"/>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32" name="Picture Placeholder 9">
            <a:extLst>
              <a:ext uri="{FF2B5EF4-FFF2-40B4-BE49-F238E27FC236}">
                <a16:creationId xmlns:a16="http://schemas.microsoft.com/office/drawing/2014/main" id="{38D75274-9B65-E642-8303-6F82F412B854}"/>
              </a:ext>
            </a:extLst>
          </p:cNvPr>
          <p:cNvSpPr>
            <a:spLocks noGrp="1"/>
          </p:cNvSpPr>
          <p:nvPr>
            <p:ph type="pic" sz="quarter" idx="30"/>
          </p:nvPr>
        </p:nvSpPr>
        <p:spPr>
          <a:xfrm>
            <a:off x="9525000" y="4057869"/>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33" name="Google Shape;51;p13">
            <a:extLst>
              <a:ext uri="{FF2B5EF4-FFF2-40B4-BE49-F238E27FC236}">
                <a16:creationId xmlns:a16="http://schemas.microsoft.com/office/drawing/2014/main" id="{69430015-B435-474E-881D-CCE9DE1B50DC}"/>
              </a:ext>
            </a:extLst>
          </p:cNvPr>
          <p:cNvSpPr txBox="1">
            <a:spLocks noGrp="1"/>
          </p:cNvSpPr>
          <p:nvPr>
            <p:ph type="body" idx="31" hasCustomPrompt="1"/>
          </p:nvPr>
        </p:nvSpPr>
        <p:spPr>
          <a:xfrm>
            <a:off x="3733800" y="5505271"/>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34" name="Google Shape;55;p13">
            <a:extLst>
              <a:ext uri="{FF2B5EF4-FFF2-40B4-BE49-F238E27FC236}">
                <a16:creationId xmlns:a16="http://schemas.microsoft.com/office/drawing/2014/main" id="{DE3BBA5D-67B7-A342-BEC3-AB03B79A8B9D}"/>
              </a:ext>
            </a:extLst>
          </p:cNvPr>
          <p:cNvSpPr txBox="1">
            <a:spLocks noGrp="1"/>
          </p:cNvSpPr>
          <p:nvPr>
            <p:ph type="body" idx="32" hasCustomPrompt="1"/>
          </p:nvPr>
        </p:nvSpPr>
        <p:spPr>
          <a:xfrm>
            <a:off x="3733800" y="5813309"/>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35" name="Google Shape;51;p13">
            <a:extLst>
              <a:ext uri="{FF2B5EF4-FFF2-40B4-BE49-F238E27FC236}">
                <a16:creationId xmlns:a16="http://schemas.microsoft.com/office/drawing/2014/main" id="{83E6FA2A-4C5D-134D-BD3E-1C06F7D0F8CB}"/>
              </a:ext>
            </a:extLst>
          </p:cNvPr>
          <p:cNvSpPr txBox="1">
            <a:spLocks noGrp="1"/>
          </p:cNvSpPr>
          <p:nvPr>
            <p:ph type="body" idx="33" hasCustomPrompt="1"/>
          </p:nvPr>
        </p:nvSpPr>
        <p:spPr>
          <a:xfrm>
            <a:off x="6629400" y="5505271"/>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36" name="Google Shape;55;p13">
            <a:extLst>
              <a:ext uri="{FF2B5EF4-FFF2-40B4-BE49-F238E27FC236}">
                <a16:creationId xmlns:a16="http://schemas.microsoft.com/office/drawing/2014/main" id="{EE4037DA-FCB4-F345-B76B-D53C835DB4A7}"/>
              </a:ext>
            </a:extLst>
          </p:cNvPr>
          <p:cNvSpPr txBox="1">
            <a:spLocks noGrp="1"/>
          </p:cNvSpPr>
          <p:nvPr>
            <p:ph type="body" idx="34" hasCustomPrompt="1"/>
          </p:nvPr>
        </p:nvSpPr>
        <p:spPr>
          <a:xfrm>
            <a:off x="6629400" y="5813309"/>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37" name="Google Shape;51;p13">
            <a:extLst>
              <a:ext uri="{FF2B5EF4-FFF2-40B4-BE49-F238E27FC236}">
                <a16:creationId xmlns:a16="http://schemas.microsoft.com/office/drawing/2014/main" id="{FAC4E209-D128-B347-88F4-3F7DDB27EC25}"/>
              </a:ext>
            </a:extLst>
          </p:cNvPr>
          <p:cNvSpPr txBox="1">
            <a:spLocks noGrp="1"/>
          </p:cNvSpPr>
          <p:nvPr>
            <p:ph type="body" idx="35" hasCustomPrompt="1"/>
          </p:nvPr>
        </p:nvSpPr>
        <p:spPr>
          <a:xfrm>
            <a:off x="9525001" y="5505271"/>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38" name="Google Shape;55;p13">
            <a:extLst>
              <a:ext uri="{FF2B5EF4-FFF2-40B4-BE49-F238E27FC236}">
                <a16:creationId xmlns:a16="http://schemas.microsoft.com/office/drawing/2014/main" id="{892A1146-1F54-864C-8E62-970C6E5FC8D4}"/>
              </a:ext>
            </a:extLst>
          </p:cNvPr>
          <p:cNvSpPr txBox="1">
            <a:spLocks noGrp="1"/>
          </p:cNvSpPr>
          <p:nvPr>
            <p:ph type="body" idx="36" hasCustomPrompt="1"/>
          </p:nvPr>
        </p:nvSpPr>
        <p:spPr>
          <a:xfrm>
            <a:off x="9525001" y="5813309"/>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41" name="Text Placeholder 40">
            <a:extLst>
              <a:ext uri="{FF2B5EF4-FFF2-40B4-BE49-F238E27FC236}">
                <a16:creationId xmlns:a16="http://schemas.microsoft.com/office/drawing/2014/main" id="{A16C3457-A87F-6742-A0C6-17E516DA961E}"/>
              </a:ext>
            </a:extLst>
          </p:cNvPr>
          <p:cNvSpPr>
            <a:spLocks noGrp="1"/>
          </p:cNvSpPr>
          <p:nvPr>
            <p:ph type="body" sz="quarter" idx="37" hasCustomPrompt="1"/>
          </p:nvPr>
        </p:nvSpPr>
        <p:spPr>
          <a:xfrm>
            <a:off x="838200" y="6304680"/>
            <a:ext cx="4552950" cy="348533"/>
          </a:xfrm>
        </p:spPr>
        <p:txBody>
          <a:bodyPr>
            <a:normAutofit/>
          </a:bodyPr>
          <a:lstStyle>
            <a:lvl1pPr marL="0" indent="0">
              <a:buNone/>
              <a:defRPr sz="2000" b="0">
                <a:solidFill>
                  <a:schemeClr val="tx1">
                    <a:lumMod val="75000"/>
                    <a:lumOff val="25000"/>
                  </a:schemeClr>
                </a:solidFill>
              </a:defRPr>
            </a:lvl1pPr>
          </a:lstStyle>
          <a:p>
            <a:pPr lvl="0"/>
            <a:r>
              <a:rPr lang="en-US" dirty="0"/>
              <a:t>Date, Year, Time</a:t>
            </a:r>
          </a:p>
        </p:txBody>
      </p:sp>
    </p:spTree>
    <p:extLst>
      <p:ext uri="{BB962C8B-B14F-4D97-AF65-F5344CB8AC3E}">
        <p14:creationId xmlns:p14="http://schemas.microsoft.com/office/powerpoint/2010/main" val="416106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CBD4BB-D6EC-CC44-AC50-30582E4F035E}"/>
              </a:ext>
            </a:extLst>
          </p:cNvPr>
          <p:cNvSpPr>
            <a:spLocks noGrp="1"/>
          </p:cNvSpPr>
          <p:nvPr>
            <p:ph type="dt" sz="half" idx="10"/>
          </p:nvPr>
        </p:nvSpPr>
        <p:spPr>
          <a:xfrm>
            <a:off x="838200" y="6356350"/>
            <a:ext cx="2743200" cy="365125"/>
          </a:xfrm>
          <a:prstGeom prst="rect">
            <a:avLst/>
          </a:prstGeom>
        </p:spPr>
        <p:txBody>
          <a:bodyPr/>
          <a:lstStyle/>
          <a:p>
            <a:fld id="{6FE6AE0D-BBDC-304B-BED5-CAADD32A5842}" type="datetimeFigureOut">
              <a:rPr lang="en-US" smtClean="0"/>
              <a:t>2/25/2022</a:t>
            </a:fld>
            <a:endParaRPr lang="en-US" dirty="0"/>
          </a:p>
        </p:txBody>
      </p:sp>
      <p:sp>
        <p:nvSpPr>
          <p:cNvPr id="3" name="Footer Placeholder 2">
            <a:extLst>
              <a:ext uri="{FF2B5EF4-FFF2-40B4-BE49-F238E27FC236}">
                <a16:creationId xmlns:a16="http://schemas.microsoft.com/office/drawing/2014/main" id="{EE4BFDFF-CE95-2249-B3A9-7E91C4A8205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E9CFB11-4D30-DA49-AC62-091D815CB700}"/>
              </a:ext>
            </a:extLst>
          </p:cNvPr>
          <p:cNvSpPr>
            <a:spLocks noGrp="1"/>
          </p:cNvSpPr>
          <p:nvPr>
            <p:ph type="sldNum" sz="quarter" idx="12"/>
          </p:nvPr>
        </p:nvSpPr>
        <p:spPr>
          <a:xfrm>
            <a:off x="8610600" y="6356350"/>
            <a:ext cx="2743200" cy="365125"/>
          </a:xfrm>
          <a:prstGeom prst="rect">
            <a:avLst/>
          </a:prstGeom>
        </p:spPr>
        <p:txBody>
          <a:bodyPr/>
          <a:lstStyle/>
          <a:p>
            <a:fld id="{106A00C7-E307-A74F-9FEC-AF4EC39B2E33}" type="slidenum">
              <a:rPr lang="en-US" smtClean="0"/>
              <a:t>‹#›</a:t>
            </a:fld>
            <a:endParaRPr lang="en-US" dirty="0"/>
          </a:p>
        </p:txBody>
      </p:sp>
    </p:spTree>
    <p:extLst>
      <p:ext uri="{BB962C8B-B14F-4D97-AF65-F5344CB8AC3E}">
        <p14:creationId xmlns:p14="http://schemas.microsoft.com/office/powerpoint/2010/main" val="2437255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BBA29-DEEE-F847-AF62-EF1AA46469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C59E4E-FC15-EB41-BC1C-58CABE399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C5E547-F741-CE48-9624-DA435FC74F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BE3135-C771-0949-9CCF-9569510B8C57}"/>
              </a:ext>
            </a:extLst>
          </p:cNvPr>
          <p:cNvSpPr>
            <a:spLocks noGrp="1"/>
          </p:cNvSpPr>
          <p:nvPr>
            <p:ph type="dt" sz="half" idx="10"/>
          </p:nvPr>
        </p:nvSpPr>
        <p:spPr>
          <a:xfrm>
            <a:off x="838200" y="6356350"/>
            <a:ext cx="2743200" cy="365125"/>
          </a:xfrm>
          <a:prstGeom prst="rect">
            <a:avLst/>
          </a:prstGeom>
        </p:spPr>
        <p:txBody>
          <a:bodyPr/>
          <a:lstStyle/>
          <a:p>
            <a:fld id="{6FE6AE0D-BBDC-304B-BED5-CAADD32A5842}" type="datetimeFigureOut">
              <a:rPr lang="en-US" smtClean="0"/>
              <a:t>2/25/2022</a:t>
            </a:fld>
            <a:endParaRPr lang="en-US" dirty="0"/>
          </a:p>
        </p:txBody>
      </p:sp>
      <p:sp>
        <p:nvSpPr>
          <p:cNvPr id="6" name="Footer Placeholder 5">
            <a:extLst>
              <a:ext uri="{FF2B5EF4-FFF2-40B4-BE49-F238E27FC236}">
                <a16:creationId xmlns:a16="http://schemas.microsoft.com/office/drawing/2014/main" id="{930E1F21-8746-2F46-9EEB-3D0E80C3EE2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E21F0CA-939E-564A-B4D2-EC8DC7A0E70B}"/>
              </a:ext>
            </a:extLst>
          </p:cNvPr>
          <p:cNvSpPr>
            <a:spLocks noGrp="1"/>
          </p:cNvSpPr>
          <p:nvPr>
            <p:ph type="sldNum" sz="quarter" idx="12"/>
          </p:nvPr>
        </p:nvSpPr>
        <p:spPr>
          <a:xfrm>
            <a:off x="8610600" y="6356350"/>
            <a:ext cx="2743200" cy="365125"/>
          </a:xfrm>
          <a:prstGeom prst="rect">
            <a:avLst/>
          </a:prstGeom>
        </p:spPr>
        <p:txBody>
          <a:bodyPr/>
          <a:lstStyle/>
          <a:p>
            <a:fld id="{106A00C7-E307-A74F-9FEC-AF4EC39B2E33}" type="slidenum">
              <a:rPr lang="en-US" smtClean="0"/>
              <a:t>‹#›</a:t>
            </a:fld>
            <a:endParaRPr lang="en-US" dirty="0"/>
          </a:p>
        </p:txBody>
      </p:sp>
    </p:spTree>
    <p:extLst>
      <p:ext uri="{BB962C8B-B14F-4D97-AF65-F5344CB8AC3E}">
        <p14:creationId xmlns:p14="http://schemas.microsoft.com/office/powerpoint/2010/main" val="3347150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886AD-1ECA-C648-A778-0FFC5107D9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90CF7-FF52-2046-9F21-53890B8D87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8FAA317-E030-C349-BBDD-CA439BF06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EEAD18-CBBF-C346-9056-F7503084392C}"/>
              </a:ext>
            </a:extLst>
          </p:cNvPr>
          <p:cNvSpPr>
            <a:spLocks noGrp="1"/>
          </p:cNvSpPr>
          <p:nvPr>
            <p:ph type="dt" sz="half" idx="10"/>
          </p:nvPr>
        </p:nvSpPr>
        <p:spPr>
          <a:xfrm>
            <a:off x="838200" y="6356350"/>
            <a:ext cx="2743200" cy="365125"/>
          </a:xfrm>
          <a:prstGeom prst="rect">
            <a:avLst/>
          </a:prstGeom>
        </p:spPr>
        <p:txBody>
          <a:bodyPr/>
          <a:lstStyle/>
          <a:p>
            <a:fld id="{6FE6AE0D-BBDC-304B-BED5-CAADD32A5842}" type="datetimeFigureOut">
              <a:rPr lang="en-US" smtClean="0"/>
              <a:t>2/25/2022</a:t>
            </a:fld>
            <a:endParaRPr lang="en-US" dirty="0"/>
          </a:p>
        </p:txBody>
      </p:sp>
      <p:sp>
        <p:nvSpPr>
          <p:cNvPr id="6" name="Footer Placeholder 5">
            <a:extLst>
              <a:ext uri="{FF2B5EF4-FFF2-40B4-BE49-F238E27FC236}">
                <a16:creationId xmlns:a16="http://schemas.microsoft.com/office/drawing/2014/main" id="{535AA9F4-3DF7-1949-92F0-8D5B8B9ADDF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1346AC3-0C56-AC4C-A312-449212B3F857}"/>
              </a:ext>
            </a:extLst>
          </p:cNvPr>
          <p:cNvSpPr>
            <a:spLocks noGrp="1"/>
          </p:cNvSpPr>
          <p:nvPr>
            <p:ph type="sldNum" sz="quarter" idx="12"/>
          </p:nvPr>
        </p:nvSpPr>
        <p:spPr>
          <a:xfrm>
            <a:off x="8610600" y="6356350"/>
            <a:ext cx="2743200" cy="365125"/>
          </a:xfrm>
          <a:prstGeom prst="rect">
            <a:avLst/>
          </a:prstGeom>
        </p:spPr>
        <p:txBody>
          <a:bodyPr/>
          <a:lstStyle/>
          <a:p>
            <a:fld id="{106A00C7-E307-A74F-9FEC-AF4EC39B2E33}" type="slidenum">
              <a:rPr lang="en-US" smtClean="0"/>
              <a:t>‹#›</a:t>
            </a:fld>
            <a:endParaRPr lang="en-US" dirty="0"/>
          </a:p>
        </p:txBody>
      </p:sp>
    </p:spTree>
    <p:extLst>
      <p:ext uri="{BB962C8B-B14F-4D97-AF65-F5344CB8AC3E}">
        <p14:creationId xmlns:p14="http://schemas.microsoft.com/office/powerpoint/2010/main" val="2503049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C9637-5BCC-DC49-8BB0-29E8A3462D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6D1036-688E-CA4A-AF42-3D0A8FEF99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F0CF7-BB20-4743-81DC-678047D6062D}"/>
              </a:ext>
            </a:extLst>
          </p:cNvPr>
          <p:cNvSpPr>
            <a:spLocks noGrp="1"/>
          </p:cNvSpPr>
          <p:nvPr>
            <p:ph type="dt" sz="half" idx="10"/>
          </p:nvPr>
        </p:nvSpPr>
        <p:spPr>
          <a:xfrm>
            <a:off x="838200" y="6356350"/>
            <a:ext cx="2743200" cy="365125"/>
          </a:xfrm>
          <a:prstGeom prst="rect">
            <a:avLst/>
          </a:prstGeom>
        </p:spPr>
        <p:txBody>
          <a:bodyPr/>
          <a:lstStyle/>
          <a:p>
            <a:fld id="{6FE6AE0D-BBDC-304B-BED5-CAADD32A5842}" type="datetimeFigureOut">
              <a:rPr lang="en-US" smtClean="0"/>
              <a:t>2/25/2022</a:t>
            </a:fld>
            <a:endParaRPr lang="en-US" dirty="0"/>
          </a:p>
        </p:txBody>
      </p:sp>
      <p:sp>
        <p:nvSpPr>
          <p:cNvPr id="5" name="Footer Placeholder 4">
            <a:extLst>
              <a:ext uri="{FF2B5EF4-FFF2-40B4-BE49-F238E27FC236}">
                <a16:creationId xmlns:a16="http://schemas.microsoft.com/office/drawing/2014/main" id="{DA820B92-BEAA-1D4D-8793-646BF594CC3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FACD5EE-C42D-084E-85EF-910E3933CF1D}"/>
              </a:ext>
            </a:extLst>
          </p:cNvPr>
          <p:cNvSpPr>
            <a:spLocks noGrp="1"/>
          </p:cNvSpPr>
          <p:nvPr>
            <p:ph type="sldNum" sz="quarter" idx="12"/>
          </p:nvPr>
        </p:nvSpPr>
        <p:spPr>
          <a:xfrm>
            <a:off x="8610600" y="6356350"/>
            <a:ext cx="2743200" cy="365125"/>
          </a:xfrm>
          <a:prstGeom prst="rect">
            <a:avLst/>
          </a:prstGeom>
        </p:spPr>
        <p:txBody>
          <a:bodyPr/>
          <a:lstStyle/>
          <a:p>
            <a:fld id="{106A00C7-E307-A74F-9FEC-AF4EC39B2E33}" type="slidenum">
              <a:rPr lang="en-US" smtClean="0"/>
              <a:t>‹#›</a:t>
            </a:fld>
            <a:endParaRPr lang="en-US" dirty="0"/>
          </a:p>
        </p:txBody>
      </p:sp>
    </p:spTree>
    <p:extLst>
      <p:ext uri="{BB962C8B-B14F-4D97-AF65-F5344CB8AC3E}">
        <p14:creationId xmlns:p14="http://schemas.microsoft.com/office/powerpoint/2010/main" val="3327485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C1ECE3-680B-5342-ABED-C14FBA3B7E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CFB5D9-2C7F-4146-85DC-F9E0A96CB1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8BAA5-92CC-1B4D-98ED-3236213581C6}"/>
              </a:ext>
            </a:extLst>
          </p:cNvPr>
          <p:cNvSpPr>
            <a:spLocks noGrp="1"/>
          </p:cNvSpPr>
          <p:nvPr>
            <p:ph type="dt" sz="half" idx="10"/>
          </p:nvPr>
        </p:nvSpPr>
        <p:spPr>
          <a:xfrm>
            <a:off x="838200" y="6356350"/>
            <a:ext cx="2743200" cy="365125"/>
          </a:xfrm>
          <a:prstGeom prst="rect">
            <a:avLst/>
          </a:prstGeom>
        </p:spPr>
        <p:txBody>
          <a:bodyPr/>
          <a:lstStyle/>
          <a:p>
            <a:fld id="{6FE6AE0D-BBDC-304B-BED5-CAADD32A5842}" type="datetimeFigureOut">
              <a:rPr lang="en-US" smtClean="0"/>
              <a:t>2/25/2022</a:t>
            </a:fld>
            <a:endParaRPr lang="en-US" dirty="0"/>
          </a:p>
        </p:txBody>
      </p:sp>
      <p:sp>
        <p:nvSpPr>
          <p:cNvPr id="5" name="Footer Placeholder 4">
            <a:extLst>
              <a:ext uri="{FF2B5EF4-FFF2-40B4-BE49-F238E27FC236}">
                <a16:creationId xmlns:a16="http://schemas.microsoft.com/office/drawing/2014/main" id="{EF50382E-E085-2246-9A3F-F750B7B74E1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07F994F-528A-904E-A2CE-9409F348A6C7}"/>
              </a:ext>
            </a:extLst>
          </p:cNvPr>
          <p:cNvSpPr>
            <a:spLocks noGrp="1"/>
          </p:cNvSpPr>
          <p:nvPr>
            <p:ph type="sldNum" sz="quarter" idx="12"/>
          </p:nvPr>
        </p:nvSpPr>
        <p:spPr>
          <a:xfrm>
            <a:off x="8610600" y="6356350"/>
            <a:ext cx="2743200" cy="365125"/>
          </a:xfrm>
          <a:prstGeom prst="rect">
            <a:avLst/>
          </a:prstGeom>
        </p:spPr>
        <p:txBody>
          <a:bodyPr/>
          <a:lstStyle/>
          <a:p>
            <a:fld id="{106A00C7-E307-A74F-9FEC-AF4EC39B2E33}" type="slidenum">
              <a:rPr lang="en-US" smtClean="0"/>
              <a:t>‹#›</a:t>
            </a:fld>
            <a:endParaRPr lang="en-US" dirty="0"/>
          </a:p>
        </p:txBody>
      </p:sp>
    </p:spTree>
    <p:extLst>
      <p:ext uri="{BB962C8B-B14F-4D97-AF65-F5344CB8AC3E}">
        <p14:creationId xmlns:p14="http://schemas.microsoft.com/office/powerpoint/2010/main" val="3815355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9D3813-5CB1-1F43-A3F1-CC6A2254EEC0}"/>
              </a:ext>
            </a:extLst>
          </p:cNvPr>
          <p:cNvSpPr>
            <a:spLocks noGrp="1"/>
          </p:cNvSpPr>
          <p:nvPr>
            <p:ph type="subTitle" idx="1" hasCustomPrompt="1"/>
          </p:nvPr>
        </p:nvSpPr>
        <p:spPr>
          <a:xfrm>
            <a:off x="838200" y="983974"/>
            <a:ext cx="10515600" cy="522701"/>
          </a:xfrm>
        </p:spPr>
        <p:txBody>
          <a:bodyPr>
            <a:normAutofit/>
          </a:bodyPr>
          <a:lstStyle>
            <a:lvl1pPr marL="0" indent="0" algn="l">
              <a:buNone/>
              <a:defRPr sz="2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cxnSp>
        <p:nvCxnSpPr>
          <p:cNvPr id="5" name="Straight Connector 4">
            <a:extLst>
              <a:ext uri="{FF2B5EF4-FFF2-40B4-BE49-F238E27FC236}">
                <a16:creationId xmlns:a16="http://schemas.microsoft.com/office/drawing/2014/main" id="{3EFC8284-2577-3244-B320-B9FA1F498ED7}"/>
              </a:ext>
            </a:extLst>
          </p:cNvPr>
          <p:cNvCxnSpPr>
            <a:cxnSpLocks/>
          </p:cNvCxnSpPr>
          <p:nvPr userDrawn="1"/>
        </p:nvCxnSpPr>
        <p:spPr>
          <a:xfrm>
            <a:off x="838200" y="1602618"/>
            <a:ext cx="3070412" cy="0"/>
          </a:xfrm>
          <a:prstGeom prst="line">
            <a:avLst/>
          </a:prstGeom>
          <a:ln w="38100">
            <a:solidFill>
              <a:srgbClr val="F58C1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B0D969F-FB9A-4141-AEF7-64EB2845A992}"/>
              </a:ext>
            </a:extLst>
          </p:cNvPr>
          <p:cNvSpPr>
            <a:spLocks noGrp="1"/>
          </p:cNvSpPr>
          <p:nvPr>
            <p:ph type="ctrTitle" hasCustomPrompt="1"/>
          </p:nvPr>
        </p:nvSpPr>
        <p:spPr>
          <a:xfrm>
            <a:off x="838200" y="361881"/>
            <a:ext cx="10515600" cy="622093"/>
          </a:xfrm>
        </p:spPr>
        <p:txBody>
          <a:bodyPr anchor="b">
            <a:normAutofit/>
          </a:bodyPr>
          <a:lstStyle>
            <a:lvl1pPr algn="l">
              <a:defRPr sz="4400" b="1">
                <a:solidFill>
                  <a:srgbClr val="A32B30"/>
                </a:solidFill>
              </a:defRPr>
            </a:lvl1pPr>
          </a:lstStyle>
          <a:p>
            <a:r>
              <a:rPr lang="en-US" dirty="0"/>
              <a:t>The Chancellor Seminar Series:</a:t>
            </a:r>
          </a:p>
        </p:txBody>
      </p:sp>
      <p:cxnSp>
        <p:nvCxnSpPr>
          <p:cNvPr id="7" name="Straight Connector 6">
            <a:extLst>
              <a:ext uri="{FF2B5EF4-FFF2-40B4-BE49-F238E27FC236}">
                <a16:creationId xmlns:a16="http://schemas.microsoft.com/office/drawing/2014/main" id="{9F055090-EC42-B144-B8E0-E5FD3DE0BD43}"/>
              </a:ext>
            </a:extLst>
          </p:cNvPr>
          <p:cNvCxnSpPr>
            <a:cxnSpLocks/>
          </p:cNvCxnSpPr>
          <p:nvPr userDrawn="1"/>
        </p:nvCxnSpPr>
        <p:spPr>
          <a:xfrm>
            <a:off x="3886200" y="1602618"/>
            <a:ext cx="74676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FFD83BBF-DB1E-FE46-B637-85886A681E08}"/>
              </a:ext>
            </a:extLst>
          </p:cNvPr>
          <p:cNvSpPr>
            <a:spLocks noGrp="1"/>
          </p:cNvSpPr>
          <p:nvPr>
            <p:ph type="pic" sz="quarter" idx="10"/>
          </p:nvPr>
        </p:nvSpPr>
        <p:spPr>
          <a:xfrm>
            <a:off x="838200" y="1811058"/>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12" name="Google Shape;51;p13">
            <a:extLst>
              <a:ext uri="{FF2B5EF4-FFF2-40B4-BE49-F238E27FC236}">
                <a16:creationId xmlns:a16="http://schemas.microsoft.com/office/drawing/2014/main" id="{0070808C-655A-E948-B776-67384204CA8D}"/>
              </a:ext>
            </a:extLst>
          </p:cNvPr>
          <p:cNvSpPr txBox="1">
            <a:spLocks noGrp="1"/>
          </p:cNvSpPr>
          <p:nvPr>
            <p:ph type="body" idx="14" hasCustomPrompt="1"/>
          </p:nvPr>
        </p:nvSpPr>
        <p:spPr>
          <a:xfrm>
            <a:off x="838199" y="3257733"/>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13" name="Google Shape;55;p13">
            <a:extLst>
              <a:ext uri="{FF2B5EF4-FFF2-40B4-BE49-F238E27FC236}">
                <a16:creationId xmlns:a16="http://schemas.microsoft.com/office/drawing/2014/main" id="{A1774FBB-C8BA-F944-AB40-64A4C86003F0}"/>
              </a:ext>
            </a:extLst>
          </p:cNvPr>
          <p:cNvSpPr txBox="1">
            <a:spLocks noGrp="1"/>
          </p:cNvSpPr>
          <p:nvPr>
            <p:ph type="body" idx="15" hasCustomPrompt="1"/>
          </p:nvPr>
        </p:nvSpPr>
        <p:spPr>
          <a:xfrm>
            <a:off x="838198" y="3566498"/>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17" name="Picture Placeholder 9">
            <a:extLst>
              <a:ext uri="{FF2B5EF4-FFF2-40B4-BE49-F238E27FC236}">
                <a16:creationId xmlns:a16="http://schemas.microsoft.com/office/drawing/2014/main" id="{ED1FAE0D-C973-0444-9658-79D86FE5DCFE}"/>
              </a:ext>
            </a:extLst>
          </p:cNvPr>
          <p:cNvSpPr>
            <a:spLocks noGrp="1"/>
          </p:cNvSpPr>
          <p:nvPr>
            <p:ph type="pic" sz="quarter" idx="16"/>
          </p:nvPr>
        </p:nvSpPr>
        <p:spPr>
          <a:xfrm>
            <a:off x="3733800" y="1811058"/>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18" name="Picture Placeholder 9">
            <a:extLst>
              <a:ext uri="{FF2B5EF4-FFF2-40B4-BE49-F238E27FC236}">
                <a16:creationId xmlns:a16="http://schemas.microsoft.com/office/drawing/2014/main" id="{43FB40D2-7190-2B4C-92C1-B6FA0A54D22A}"/>
              </a:ext>
            </a:extLst>
          </p:cNvPr>
          <p:cNvSpPr>
            <a:spLocks noGrp="1"/>
          </p:cNvSpPr>
          <p:nvPr>
            <p:ph type="pic" sz="quarter" idx="17"/>
          </p:nvPr>
        </p:nvSpPr>
        <p:spPr>
          <a:xfrm>
            <a:off x="6629400" y="1811058"/>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19" name="Picture Placeholder 9">
            <a:extLst>
              <a:ext uri="{FF2B5EF4-FFF2-40B4-BE49-F238E27FC236}">
                <a16:creationId xmlns:a16="http://schemas.microsoft.com/office/drawing/2014/main" id="{1B1D241A-2397-1F40-BF7C-FEE903BBFB8F}"/>
              </a:ext>
            </a:extLst>
          </p:cNvPr>
          <p:cNvSpPr>
            <a:spLocks noGrp="1"/>
          </p:cNvSpPr>
          <p:nvPr>
            <p:ph type="pic" sz="quarter" idx="18"/>
          </p:nvPr>
        </p:nvSpPr>
        <p:spPr>
          <a:xfrm>
            <a:off x="9525000" y="1811058"/>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20" name="Google Shape;51;p13">
            <a:extLst>
              <a:ext uri="{FF2B5EF4-FFF2-40B4-BE49-F238E27FC236}">
                <a16:creationId xmlns:a16="http://schemas.microsoft.com/office/drawing/2014/main" id="{6C29E1FA-D34D-1E42-A38A-92C866257E53}"/>
              </a:ext>
            </a:extLst>
          </p:cNvPr>
          <p:cNvSpPr txBox="1">
            <a:spLocks noGrp="1"/>
          </p:cNvSpPr>
          <p:nvPr>
            <p:ph type="body" idx="19" hasCustomPrompt="1"/>
          </p:nvPr>
        </p:nvSpPr>
        <p:spPr>
          <a:xfrm>
            <a:off x="3733800" y="3258460"/>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21" name="Google Shape;55;p13">
            <a:extLst>
              <a:ext uri="{FF2B5EF4-FFF2-40B4-BE49-F238E27FC236}">
                <a16:creationId xmlns:a16="http://schemas.microsoft.com/office/drawing/2014/main" id="{B3DCBE7D-BA35-6648-ADF3-92A9177E160B}"/>
              </a:ext>
            </a:extLst>
          </p:cNvPr>
          <p:cNvSpPr txBox="1">
            <a:spLocks noGrp="1"/>
          </p:cNvSpPr>
          <p:nvPr>
            <p:ph type="body" idx="20" hasCustomPrompt="1"/>
          </p:nvPr>
        </p:nvSpPr>
        <p:spPr>
          <a:xfrm>
            <a:off x="3733800" y="3566498"/>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23" name="Google Shape;51;p13">
            <a:extLst>
              <a:ext uri="{FF2B5EF4-FFF2-40B4-BE49-F238E27FC236}">
                <a16:creationId xmlns:a16="http://schemas.microsoft.com/office/drawing/2014/main" id="{B5613EE6-4551-7E44-90DE-03E2F1DC861C}"/>
              </a:ext>
            </a:extLst>
          </p:cNvPr>
          <p:cNvSpPr txBox="1">
            <a:spLocks noGrp="1"/>
          </p:cNvSpPr>
          <p:nvPr>
            <p:ph type="body" idx="21" hasCustomPrompt="1"/>
          </p:nvPr>
        </p:nvSpPr>
        <p:spPr>
          <a:xfrm>
            <a:off x="6629400" y="3258460"/>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24" name="Google Shape;55;p13">
            <a:extLst>
              <a:ext uri="{FF2B5EF4-FFF2-40B4-BE49-F238E27FC236}">
                <a16:creationId xmlns:a16="http://schemas.microsoft.com/office/drawing/2014/main" id="{F42E0292-A809-594A-B7EC-370EC95DD96D}"/>
              </a:ext>
            </a:extLst>
          </p:cNvPr>
          <p:cNvSpPr txBox="1">
            <a:spLocks noGrp="1"/>
          </p:cNvSpPr>
          <p:nvPr>
            <p:ph type="body" idx="22" hasCustomPrompt="1"/>
          </p:nvPr>
        </p:nvSpPr>
        <p:spPr>
          <a:xfrm>
            <a:off x="6629400" y="3566498"/>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25" name="Google Shape;51;p13">
            <a:extLst>
              <a:ext uri="{FF2B5EF4-FFF2-40B4-BE49-F238E27FC236}">
                <a16:creationId xmlns:a16="http://schemas.microsoft.com/office/drawing/2014/main" id="{4D59AB84-F985-BB45-81F2-6F3DB4B7EC69}"/>
              </a:ext>
            </a:extLst>
          </p:cNvPr>
          <p:cNvSpPr txBox="1">
            <a:spLocks noGrp="1"/>
          </p:cNvSpPr>
          <p:nvPr>
            <p:ph type="body" idx="23" hasCustomPrompt="1"/>
          </p:nvPr>
        </p:nvSpPr>
        <p:spPr>
          <a:xfrm>
            <a:off x="9525001" y="3258460"/>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26" name="Google Shape;55;p13">
            <a:extLst>
              <a:ext uri="{FF2B5EF4-FFF2-40B4-BE49-F238E27FC236}">
                <a16:creationId xmlns:a16="http://schemas.microsoft.com/office/drawing/2014/main" id="{A8AD4F98-44EE-C341-90A7-3EAAC31487C0}"/>
              </a:ext>
            </a:extLst>
          </p:cNvPr>
          <p:cNvSpPr txBox="1">
            <a:spLocks noGrp="1"/>
          </p:cNvSpPr>
          <p:nvPr>
            <p:ph type="body" idx="24" hasCustomPrompt="1"/>
          </p:nvPr>
        </p:nvSpPr>
        <p:spPr>
          <a:xfrm>
            <a:off x="9525001" y="3566498"/>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27" name="Picture Placeholder 9">
            <a:extLst>
              <a:ext uri="{FF2B5EF4-FFF2-40B4-BE49-F238E27FC236}">
                <a16:creationId xmlns:a16="http://schemas.microsoft.com/office/drawing/2014/main" id="{D2BCD1EF-053E-C541-87E4-4B2094A4FE1E}"/>
              </a:ext>
            </a:extLst>
          </p:cNvPr>
          <p:cNvSpPr>
            <a:spLocks noGrp="1"/>
          </p:cNvSpPr>
          <p:nvPr>
            <p:ph type="pic" sz="quarter" idx="25"/>
          </p:nvPr>
        </p:nvSpPr>
        <p:spPr>
          <a:xfrm>
            <a:off x="838200" y="4057869"/>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28" name="Google Shape;51;p13">
            <a:extLst>
              <a:ext uri="{FF2B5EF4-FFF2-40B4-BE49-F238E27FC236}">
                <a16:creationId xmlns:a16="http://schemas.microsoft.com/office/drawing/2014/main" id="{A06757AB-771E-964A-B79E-C3D4B37922CF}"/>
              </a:ext>
            </a:extLst>
          </p:cNvPr>
          <p:cNvSpPr txBox="1">
            <a:spLocks noGrp="1"/>
          </p:cNvSpPr>
          <p:nvPr>
            <p:ph type="body" idx="26" hasCustomPrompt="1"/>
          </p:nvPr>
        </p:nvSpPr>
        <p:spPr>
          <a:xfrm>
            <a:off x="838199" y="5504544"/>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29" name="Google Shape;55;p13">
            <a:extLst>
              <a:ext uri="{FF2B5EF4-FFF2-40B4-BE49-F238E27FC236}">
                <a16:creationId xmlns:a16="http://schemas.microsoft.com/office/drawing/2014/main" id="{33910136-E17B-6941-8B21-9AE833696F3E}"/>
              </a:ext>
            </a:extLst>
          </p:cNvPr>
          <p:cNvSpPr txBox="1">
            <a:spLocks noGrp="1"/>
          </p:cNvSpPr>
          <p:nvPr>
            <p:ph type="body" idx="27" hasCustomPrompt="1"/>
          </p:nvPr>
        </p:nvSpPr>
        <p:spPr>
          <a:xfrm>
            <a:off x="838198" y="5813309"/>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30" name="Picture Placeholder 9">
            <a:extLst>
              <a:ext uri="{FF2B5EF4-FFF2-40B4-BE49-F238E27FC236}">
                <a16:creationId xmlns:a16="http://schemas.microsoft.com/office/drawing/2014/main" id="{67962252-2A44-F945-9C2E-F9A294CC76BA}"/>
              </a:ext>
            </a:extLst>
          </p:cNvPr>
          <p:cNvSpPr>
            <a:spLocks noGrp="1"/>
          </p:cNvSpPr>
          <p:nvPr>
            <p:ph type="pic" sz="quarter" idx="28"/>
          </p:nvPr>
        </p:nvSpPr>
        <p:spPr>
          <a:xfrm>
            <a:off x="3733800" y="4057869"/>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31" name="Picture Placeholder 9">
            <a:extLst>
              <a:ext uri="{FF2B5EF4-FFF2-40B4-BE49-F238E27FC236}">
                <a16:creationId xmlns:a16="http://schemas.microsoft.com/office/drawing/2014/main" id="{859587D3-D212-6B45-8545-A85BEC9277B3}"/>
              </a:ext>
            </a:extLst>
          </p:cNvPr>
          <p:cNvSpPr>
            <a:spLocks noGrp="1"/>
          </p:cNvSpPr>
          <p:nvPr>
            <p:ph type="pic" sz="quarter" idx="29"/>
          </p:nvPr>
        </p:nvSpPr>
        <p:spPr>
          <a:xfrm>
            <a:off x="6629400" y="4057869"/>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32" name="Picture Placeholder 9">
            <a:extLst>
              <a:ext uri="{FF2B5EF4-FFF2-40B4-BE49-F238E27FC236}">
                <a16:creationId xmlns:a16="http://schemas.microsoft.com/office/drawing/2014/main" id="{38D75274-9B65-E642-8303-6F82F412B854}"/>
              </a:ext>
            </a:extLst>
          </p:cNvPr>
          <p:cNvSpPr>
            <a:spLocks noGrp="1"/>
          </p:cNvSpPr>
          <p:nvPr>
            <p:ph type="pic" sz="quarter" idx="30"/>
          </p:nvPr>
        </p:nvSpPr>
        <p:spPr>
          <a:xfrm>
            <a:off x="9525000" y="4057869"/>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33" name="Google Shape;51;p13">
            <a:extLst>
              <a:ext uri="{FF2B5EF4-FFF2-40B4-BE49-F238E27FC236}">
                <a16:creationId xmlns:a16="http://schemas.microsoft.com/office/drawing/2014/main" id="{69430015-B435-474E-881D-CCE9DE1B50DC}"/>
              </a:ext>
            </a:extLst>
          </p:cNvPr>
          <p:cNvSpPr txBox="1">
            <a:spLocks noGrp="1"/>
          </p:cNvSpPr>
          <p:nvPr>
            <p:ph type="body" idx="31" hasCustomPrompt="1"/>
          </p:nvPr>
        </p:nvSpPr>
        <p:spPr>
          <a:xfrm>
            <a:off x="3733800" y="5505271"/>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34" name="Google Shape;55;p13">
            <a:extLst>
              <a:ext uri="{FF2B5EF4-FFF2-40B4-BE49-F238E27FC236}">
                <a16:creationId xmlns:a16="http://schemas.microsoft.com/office/drawing/2014/main" id="{DE3BBA5D-67B7-A342-BEC3-AB03B79A8B9D}"/>
              </a:ext>
            </a:extLst>
          </p:cNvPr>
          <p:cNvSpPr txBox="1">
            <a:spLocks noGrp="1"/>
          </p:cNvSpPr>
          <p:nvPr>
            <p:ph type="body" idx="32" hasCustomPrompt="1"/>
          </p:nvPr>
        </p:nvSpPr>
        <p:spPr>
          <a:xfrm>
            <a:off x="3733800" y="5813309"/>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35" name="Google Shape;51;p13">
            <a:extLst>
              <a:ext uri="{FF2B5EF4-FFF2-40B4-BE49-F238E27FC236}">
                <a16:creationId xmlns:a16="http://schemas.microsoft.com/office/drawing/2014/main" id="{83E6FA2A-4C5D-134D-BD3E-1C06F7D0F8CB}"/>
              </a:ext>
            </a:extLst>
          </p:cNvPr>
          <p:cNvSpPr txBox="1">
            <a:spLocks noGrp="1"/>
          </p:cNvSpPr>
          <p:nvPr>
            <p:ph type="body" idx="33" hasCustomPrompt="1"/>
          </p:nvPr>
        </p:nvSpPr>
        <p:spPr>
          <a:xfrm>
            <a:off x="6629400" y="5505271"/>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36" name="Google Shape;55;p13">
            <a:extLst>
              <a:ext uri="{FF2B5EF4-FFF2-40B4-BE49-F238E27FC236}">
                <a16:creationId xmlns:a16="http://schemas.microsoft.com/office/drawing/2014/main" id="{EE4037DA-FCB4-F345-B76B-D53C835DB4A7}"/>
              </a:ext>
            </a:extLst>
          </p:cNvPr>
          <p:cNvSpPr txBox="1">
            <a:spLocks noGrp="1"/>
          </p:cNvSpPr>
          <p:nvPr>
            <p:ph type="body" idx="34" hasCustomPrompt="1"/>
          </p:nvPr>
        </p:nvSpPr>
        <p:spPr>
          <a:xfrm>
            <a:off x="6629400" y="5813309"/>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37" name="Google Shape;51;p13">
            <a:extLst>
              <a:ext uri="{FF2B5EF4-FFF2-40B4-BE49-F238E27FC236}">
                <a16:creationId xmlns:a16="http://schemas.microsoft.com/office/drawing/2014/main" id="{FAC4E209-D128-B347-88F4-3F7DDB27EC25}"/>
              </a:ext>
            </a:extLst>
          </p:cNvPr>
          <p:cNvSpPr txBox="1">
            <a:spLocks noGrp="1"/>
          </p:cNvSpPr>
          <p:nvPr>
            <p:ph type="body" idx="35" hasCustomPrompt="1"/>
          </p:nvPr>
        </p:nvSpPr>
        <p:spPr>
          <a:xfrm>
            <a:off x="9525001" y="5505271"/>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38" name="Google Shape;55;p13">
            <a:extLst>
              <a:ext uri="{FF2B5EF4-FFF2-40B4-BE49-F238E27FC236}">
                <a16:creationId xmlns:a16="http://schemas.microsoft.com/office/drawing/2014/main" id="{892A1146-1F54-864C-8E62-970C6E5FC8D4}"/>
              </a:ext>
            </a:extLst>
          </p:cNvPr>
          <p:cNvSpPr txBox="1">
            <a:spLocks noGrp="1"/>
          </p:cNvSpPr>
          <p:nvPr>
            <p:ph type="body" idx="36" hasCustomPrompt="1"/>
          </p:nvPr>
        </p:nvSpPr>
        <p:spPr>
          <a:xfrm>
            <a:off x="9525001" y="5813309"/>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41" name="Text Placeholder 40">
            <a:extLst>
              <a:ext uri="{FF2B5EF4-FFF2-40B4-BE49-F238E27FC236}">
                <a16:creationId xmlns:a16="http://schemas.microsoft.com/office/drawing/2014/main" id="{A16C3457-A87F-6742-A0C6-17E516DA961E}"/>
              </a:ext>
            </a:extLst>
          </p:cNvPr>
          <p:cNvSpPr>
            <a:spLocks noGrp="1"/>
          </p:cNvSpPr>
          <p:nvPr>
            <p:ph type="body" sz="quarter" idx="37" hasCustomPrompt="1"/>
          </p:nvPr>
        </p:nvSpPr>
        <p:spPr>
          <a:xfrm>
            <a:off x="838200" y="6304680"/>
            <a:ext cx="4552950" cy="348533"/>
          </a:xfrm>
        </p:spPr>
        <p:txBody>
          <a:bodyPr>
            <a:normAutofit/>
          </a:bodyPr>
          <a:lstStyle>
            <a:lvl1pPr marL="0" indent="0">
              <a:buNone/>
              <a:defRPr sz="2000" b="0">
                <a:solidFill>
                  <a:schemeClr val="tx1">
                    <a:lumMod val="75000"/>
                    <a:lumOff val="25000"/>
                  </a:schemeClr>
                </a:solidFill>
              </a:defRPr>
            </a:lvl1pPr>
          </a:lstStyle>
          <a:p>
            <a:pPr lvl="0"/>
            <a:r>
              <a:rPr lang="en-US" dirty="0"/>
              <a:t>Date, Year, Time</a:t>
            </a:r>
          </a:p>
        </p:txBody>
      </p:sp>
    </p:spTree>
    <p:extLst>
      <p:ext uri="{BB962C8B-B14F-4D97-AF65-F5344CB8AC3E}">
        <p14:creationId xmlns:p14="http://schemas.microsoft.com/office/powerpoint/2010/main" val="2440833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9D3813-5CB1-1F43-A3F1-CC6A2254EEC0}"/>
              </a:ext>
            </a:extLst>
          </p:cNvPr>
          <p:cNvSpPr>
            <a:spLocks noGrp="1"/>
          </p:cNvSpPr>
          <p:nvPr>
            <p:ph type="subTitle" idx="1" hasCustomPrompt="1"/>
          </p:nvPr>
        </p:nvSpPr>
        <p:spPr>
          <a:xfrm>
            <a:off x="838200" y="983974"/>
            <a:ext cx="10515600" cy="522701"/>
          </a:xfrm>
        </p:spPr>
        <p:txBody>
          <a:bodyPr>
            <a:normAutofit/>
          </a:bodyPr>
          <a:lstStyle>
            <a:lvl1pPr marL="0" indent="0" algn="l">
              <a:buNone/>
              <a:defRPr sz="2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cxnSp>
        <p:nvCxnSpPr>
          <p:cNvPr id="5" name="Straight Connector 4">
            <a:extLst>
              <a:ext uri="{FF2B5EF4-FFF2-40B4-BE49-F238E27FC236}">
                <a16:creationId xmlns:a16="http://schemas.microsoft.com/office/drawing/2014/main" id="{3EFC8284-2577-3244-B320-B9FA1F498ED7}"/>
              </a:ext>
            </a:extLst>
          </p:cNvPr>
          <p:cNvCxnSpPr>
            <a:cxnSpLocks/>
          </p:cNvCxnSpPr>
          <p:nvPr userDrawn="1"/>
        </p:nvCxnSpPr>
        <p:spPr>
          <a:xfrm>
            <a:off x="838200" y="1602618"/>
            <a:ext cx="3070412" cy="0"/>
          </a:xfrm>
          <a:prstGeom prst="line">
            <a:avLst/>
          </a:prstGeom>
          <a:ln w="38100">
            <a:solidFill>
              <a:srgbClr val="F58C1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B0D969F-FB9A-4141-AEF7-64EB2845A992}"/>
              </a:ext>
            </a:extLst>
          </p:cNvPr>
          <p:cNvSpPr>
            <a:spLocks noGrp="1"/>
          </p:cNvSpPr>
          <p:nvPr>
            <p:ph type="ctrTitle" hasCustomPrompt="1"/>
          </p:nvPr>
        </p:nvSpPr>
        <p:spPr>
          <a:xfrm>
            <a:off x="838200" y="361881"/>
            <a:ext cx="10515600" cy="622093"/>
          </a:xfrm>
        </p:spPr>
        <p:txBody>
          <a:bodyPr anchor="b">
            <a:normAutofit/>
          </a:bodyPr>
          <a:lstStyle>
            <a:lvl1pPr algn="l">
              <a:defRPr sz="4400" b="1">
                <a:solidFill>
                  <a:srgbClr val="A32B30"/>
                </a:solidFill>
              </a:defRPr>
            </a:lvl1pPr>
          </a:lstStyle>
          <a:p>
            <a:r>
              <a:rPr lang="en-US" dirty="0"/>
              <a:t>The Chancellor Seminar Series:</a:t>
            </a:r>
          </a:p>
        </p:txBody>
      </p:sp>
      <p:cxnSp>
        <p:nvCxnSpPr>
          <p:cNvPr id="7" name="Straight Connector 6">
            <a:extLst>
              <a:ext uri="{FF2B5EF4-FFF2-40B4-BE49-F238E27FC236}">
                <a16:creationId xmlns:a16="http://schemas.microsoft.com/office/drawing/2014/main" id="{9F055090-EC42-B144-B8E0-E5FD3DE0BD43}"/>
              </a:ext>
            </a:extLst>
          </p:cNvPr>
          <p:cNvCxnSpPr>
            <a:cxnSpLocks/>
          </p:cNvCxnSpPr>
          <p:nvPr userDrawn="1"/>
        </p:nvCxnSpPr>
        <p:spPr>
          <a:xfrm>
            <a:off x="3886200" y="1602618"/>
            <a:ext cx="74676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FFD83BBF-DB1E-FE46-B637-85886A681E08}"/>
              </a:ext>
            </a:extLst>
          </p:cNvPr>
          <p:cNvSpPr>
            <a:spLocks noGrp="1"/>
          </p:cNvSpPr>
          <p:nvPr>
            <p:ph type="pic" sz="quarter" idx="10"/>
          </p:nvPr>
        </p:nvSpPr>
        <p:spPr>
          <a:xfrm>
            <a:off x="838200" y="1811058"/>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12" name="Google Shape;51;p13">
            <a:extLst>
              <a:ext uri="{FF2B5EF4-FFF2-40B4-BE49-F238E27FC236}">
                <a16:creationId xmlns:a16="http://schemas.microsoft.com/office/drawing/2014/main" id="{0070808C-655A-E948-B776-67384204CA8D}"/>
              </a:ext>
            </a:extLst>
          </p:cNvPr>
          <p:cNvSpPr txBox="1">
            <a:spLocks noGrp="1"/>
          </p:cNvSpPr>
          <p:nvPr>
            <p:ph type="body" idx="14" hasCustomPrompt="1"/>
          </p:nvPr>
        </p:nvSpPr>
        <p:spPr>
          <a:xfrm>
            <a:off x="838199" y="3257733"/>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13" name="Google Shape;55;p13">
            <a:extLst>
              <a:ext uri="{FF2B5EF4-FFF2-40B4-BE49-F238E27FC236}">
                <a16:creationId xmlns:a16="http://schemas.microsoft.com/office/drawing/2014/main" id="{A1774FBB-C8BA-F944-AB40-64A4C86003F0}"/>
              </a:ext>
            </a:extLst>
          </p:cNvPr>
          <p:cNvSpPr txBox="1">
            <a:spLocks noGrp="1"/>
          </p:cNvSpPr>
          <p:nvPr>
            <p:ph type="body" idx="15" hasCustomPrompt="1"/>
          </p:nvPr>
        </p:nvSpPr>
        <p:spPr>
          <a:xfrm>
            <a:off x="838198" y="3566498"/>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17" name="Picture Placeholder 9">
            <a:extLst>
              <a:ext uri="{FF2B5EF4-FFF2-40B4-BE49-F238E27FC236}">
                <a16:creationId xmlns:a16="http://schemas.microsoft.com/office/drawing/2014/main" id="{ED1FAE0D-C973-0444-9658-79D86FE5DCFE}"/>
              </a:ext>
            </a:extLst>
          </p:cNvPr>
          <p:cNvSpPr>
            <a:spLocks noGrp="1"/>
          </p:cNvSpPr>
          <p:nvPr>
            <p:ph type="pic" sz="quarter" idx="16"/>
          </p:nvPr>
        </p:nvSpPr>
        <p:spPr>
          <a:xfrm>
            <a:off x="3733800" y="1811058"/>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18" name="Picture Placeholder 9">
            <a:extLst>
              <a:ext uri="{FF2B5EF4-FFF2-40B4-BE49-F238E27FC236}">
                <a16:creationId xmlns:a16="http://schemas.microsoft.com/office/drawing/2014/main" id="{43FB40D2-7190-2B4C-92C1-B6FA0A54D22A}"/>
              </a:ext>
            </a:extLst>
          </p:cNvPr>
          <p:cNvSpPr>
            <a:spLocks noGrp="1"/>
          </p:cNvSpPr>
          <p:nvPr>
            <p:ph type="pic" sz="quarter" idx="17"/>
          </p:nvPr>
        </p:nvSpPr>
        <p:spPr>
          <a:xfrm>
            <a:off x="6629400" y="1811058"/>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19" name="Picture Placeholder 9">
            <a:extLst>
              <a:ext uri="{FF2B5EF4-FFF2-40B4-BE49-F238E27FC236}">
                <a16:creationId xmlns:a16="http://schemas.microsoft.com/office/drawing/2014/main" id="{1B1D241A-2397-1F40-BF7C-FEE903BBFB8F}"/>
              </a:ext>
            </a:extLst>
          </p:cNvPr>
          <p:cNvSpPr>
            <a:spLocks noGrp="1"/>
          </p:cNvSpPr>
          <p:nvPr>
            <p:ph type="pic" sz="quarter" idx="18"/>
          </p:nvPr>
        </p:nvSpPr>
        <p:spPr>
          <a:xfrm>
            <a:off x="9525000" y="1811058"/>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20" name="Google Shape;51;p13">
            <a:extLst>
              <a:ext uri="{FF2B5EF4-FFF2-40B4-BE49-F238E27FC236}">
                <a16:creationId xmlns:a16="http://schemas.microsoft.com/office/drawing/2014/main" id="{6C29E1FA-D34D-1E42-A38A-92C866257E53}"/>
              </a:ext>
            </a:extLst>
          </p:cNvPr>
          <p:cNvSpPr txBox="1">
            <a:spLocks noGrp="1"/>
          </p:cNvSpPr>
          <p:nvPr>
            <p:ph type="body" idx="19" hasCustomPrompt="1"/>
          </p:nvPr>
        </p:nvSpPr>
        <p:spPr>
          <a:xfrm>
            <a:off x="3733800" y="3258460"/>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21" name="Google Shape;55;p13">
            <a:extLst>
              <a:ext uri="{FF2B5EF4-FFF2-40B4-BE49-F238E27FC236}">
                <a16:creationId xmlns:a16="http://schemas.microsoft.com/office/drawing/2014/main" id="{B3DCBE7D-BA35-6648-ADF3-92A9177E160B}"/>
              </a:ext>
            </a:extLst>
          </p:cNvPr>
          <p:cNvSpPr txBox="1">
            <a:spLocks noGrp="1"/>
          </p:cNvSpPr>
          <p:nvPr>
            <p:ph type="body" idx="20" hasCustomPrompt="1"/>
          </p:nvPr>
        </p:nvSpPr>
        <p:spPr>
          <a:xfrm>
            <a:off x="3733800" y="3566498"/>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23" name="Google Shape;51;p13">
            <a:extLst>
              <a:ext uri="{FF2B5EF4-FFF2-40B4-BE49-F238E27FC236}">
                <a16:creationId xmlns:a16="http://schemas.microsoft.com/office/drawing/2014/main" id="{B5613EE6-4551-7E44-90DE-03E2F1DC861C}"/>
              </a:ext>
            </a:extLst>
          </p:cNvPr>
          <p:cNvSpPr txBox="1">
            <a:spLocks noGrp="1"/>
          </p:cNvSpPr>
          <p:nvPr>
            <p:ph type="body" idx="21" hasCustomPrompt="1"/>
          </p:nvPr>
        </p:nvSpPr>
        <p:spPr>
          <a:xfrm>
            <a:off x="6629400" y="3258460"/>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24" name="Google Shape;55;p13">
            <a:extLst>
              <a:ext uri="{FF2B5EF4-FFF2-40B4-BE49-F238E27FC236}">
                <a16:creationId xmlns:a16="http://schemas.microsoft.com/office/drawing/2014/main" id="{F42E0292-A809-594A-B7EC-370EC95DD96D}"/>
              </a:ext>
            </a:extLst>
          </p:cNvPr>
          <p:cNvSpPr txBox="1">
            <a:spLocks noGrp="1"/>
          </p:cNvSpPr>
          <p:nvPr>
            <p:ph type="body" idx="22" hasCustomPrompt="1"/>
          </p:nvPr>
        </p:nvSpPr>
        <p:spPr>
          <a:xfrm>
            <a:off x="6629400" y="3566498"/>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25" name="Google Shape;51;p13">
            <a:extLst>
              <a:ext uri="{FF2B5EF4-FFF2-40B4-BE49-F238E27FC236}">
                <a16:creationId xmlns:a16="http://schemas.microsoft.com/office/drawing/2014/main" id="{4D59AB84-F985-BB45-81F2-6F3DB4B7EC69}"/>
              </a:ext>
            </a:extLst>
          </p:cNvPr>
          <p:cNvSpPr txBox="1">
            <a:spLocks noGrp="1"/>
          </p:cNvSpPr>
          <p:nvPr>
            <p:ph type="body" idx="23" hasCustomPrompt="1"/>
          </p:nvPr>
        </p:nvSpPr>
        <p:spPr>
          <a:xfrm>
            <a:off x="9525001" y="3258460"/>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26" name="Google Shape;55;p13">
            <a:extLst>
              <a:ext uri="{FF2B5EF4-FFF2-40B4-BE49-F238E27FC236}">
                <a16:creationId xmlns:a16="http://schemas.microsoft.com/office/drawing/2014/main" id="{A8AD4F98-44EE-C341-90A7-3EAAC31487C0}"/>
              </a:ext>
            </a:extLst>
          </p:cNvPr>
          <p:cNvSpPr txBox="1">
            <a:spLocks noGrp="1"/>
          </p:cNvSpPr>
          <p:nvPr>
            <p:ph type="body" idx="24" hasCustomPrompt="1"/>
          </p:nvPr>
        </p:nvSpPr>
        <p:spPr>
          <a:xfrm>
            <a:off x="9525001" y="3566498"/>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27" name="Picture Placeholder 9">
            <a:extLst>
              <a:ext uri="{FF2B5EF4-FFF2-40B4-BE49-F238E27FC236}">
                <a16:creationId xmlns:a16="http://schemas.microsoft.com/office/drawing/2014/main" id="{D2BCD1EF-053E-C541-87E4-4B2094A4FE1E}"/>
              </a:ext>
            </a:extLst>
          </p:cNvPr>
          <p:cNvSpPr>
            <a:spLocks noGrp="1"/>
          </p:cNvSpPr>
          <p:nvPr>
            <p:ph type="pic" sz="quarter" idx="25"/>
          </p:nvPr>
        </p:nvSpPr>
        <p:spPr>
          <a:xfrm>
            <a:off x="1905001" y="4057869"/>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28" name="Google Shape;51;p13">
            <a:extLst>
              <a:ext uri="{FF2B5EF4-FFF2-40B4-BE49-F238E27FC236}">
                <a16:creationId xmlns:a16="http://schemas.microsoft.com/office/drawing/2014/main" id="{A06757AB-771E-964A-B79E-C3D4B37922CF}"/>
              </a:ext>
            </a:extLst>
          </p:cNvPr>
          <p:cNvSpPr txBox="1">
            <a:spLocks noGrp="1"/>
          </p:cNvSpPr>
          <p:nvPr>
            <p:ph type="body" idx="26" hasCustomPrompt="1"/>
          </p:nvPr>
        </p:nvSpPr>
        <p:spPr>
          <a:xfrm>
            <a:off x="1905001" y="5504544"/>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29" name="Google Shape;55;p13">
            <a:extLst>
              <a:ext uri="{FF2B5EF4-FFF2-40B4-BE49-F238E27FC236}">
                <a16:creationId xmlns:a16="http://schemas.microsoft.com/office/drawing/2014/main" id="{33910136-E17B-6941-8B21-9AE833696F3E}"/>
              </a:ext>
            </a:extLst>
          </p:cNvPr>
          <p:cNvSpPr txBox="1">
            <a:spLocks noGrp="1"/>
          </p:cNvSpPr>
          <p:nvPr>
            <p:ph type="body" idx="27" hasCustomPrompt="1"/>
          </p:nvPr>
        </p:nvSpPr>
        <p:spPr>
          <a:xfrm>
            <a:off x="1905000" y="5813309"/>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30" name="Picture Placeholder 9">
            <a:extLst>
              <a:ext uri="{FF2B5EF4-FFF2-40B4-BE49-F238E27FC236}">
                <a16:creationId xmlns:a16="http://schemas.microsoft.com/office/drawing/2014/main" id="{67962252-2A44-F945-9C2E-F9A294CC76BA}"/>
              </a:ext>
            </a:extLst>
          </p:cNvPr>
          <p:cNvSpPr>
            <a:spLocks noGrp="1"/>
          </p:cNvSpPr>
          <p:nvPr>
            <p:ph type="pic" sz="quarter" idx="28"/>
          </p:nvPr>
        </p:nvSpPr>
        <p:spPr>
          <a:xfrm>
            <a:off x="5181600" y="4057869"/>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31" name="Picture Placeholder 9">
            <a:extLst>
              <a:ext uri="{FF2B5EF4-FFF2-40B4-BE49-F238E27FC236}">
                <a16:creationId xmlns:a16="http://schemas.microsoft.com/office/drawing/2014/main" id="{859587D3-D212-6B45-8545-A85BEC9277B3}"/>
              </a:ext>
            </a:extLst>
          </p:cNvPr>
          <p:cNvSpPr>
            <a:spLocks noGrp="1"/>
          </p:cNvSpPr>
          <p:nvPr>
            <p:ph type="pic" sz="quarter" idx="29"/>
          </p:nvPr>
        </p:nvSpPr>
        <p:spPr>
          <a:xfrm>
            <a:off x="8458199" y="4057869"/>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33" name="Google Shape;51;p13">
            <a:extLst>
              <a:ext uri="{FF2B5EF4-FFF2-40B4-BE49-F238E27FC236}">
                <a16:creationId xmlns:a16="http://schemas.microsoft.com/office/drawing/2014/main" id="{69430015-B435-474E-881D-CCE9DE1B50DC}"/>
              </a:ext>
            </a:extLst>
          </p:cNvPr>
          <p:cNvSpPr txBox="1">
            <a:spLocks noGrp="1"/>
          </p:cNvSpPr>
          <p:nvPr>
            <p:ph type="body" idx="31" hasCustomPrompt="1"/>
          </p:nvPr>
        </p:nvSpPr>
        <p:spPr>
          <a:xfrm>
            <a:off x="5181600" y="5505271"/>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34" name="Google Shape;55;p13">
            <a:extLst>
              <a:ext uri="{FF2B5EF4-FFF2-40B4-BE49-F238E27FC236}">
                <a16:creationId xmlns:a16="http://schemas.microsoft.com/office/drawing/2014/main" id="{DE3BBA5D-67B7-A342-BEC3-AB03B79A8B9D}"/>
              </a:ext>
            </a:extLst>
          </p:cNvPr>
          <p:cNvSpPr txBox="1">
            <a:spLocks noGrp="1"/>
          </p:cNvSpPr>
          <p:nvPr>
            <p:ph type="body" idx="32" hasCustomPrompt="1"/>
          </p:nvPr>
        </p:nvSpPr>
        <p:spPr>
          <a:xfrm>
            <a:off x="5181600" y="5813309"/>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35" name="Google Shape;51;p13">
            <a:extLst>
              <a:ext uri="{FF2B5EF4-FFF2-40B4-BE49-F238E27FC236}">
                <a16:creationId xmlns:a16="http://schemas.microsoft.com/office/drawing/2014/main" id="{83E6FA2A-4C5D-134D-BD3E-1C06F7D0F8CB}"/>
              </a:ext>
            </a:extLst>
          </p:cNvPr>
          <p:cNvSpPr txBox="1">
            <a:spLocks noGrp="1"/>
          </p:cNvSpPr>
          <p:nvPr>
            <p:ph type="body" idx="33" hasCustomPrompt="1"/>
          </p:nvPr>
        </p:nvSpPr>
        <p:spPr>
          <a:xfrm>
            <a:off x="8458200" y="5505271"/>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36" name="Google Shape;55;p13">
            <a:extLst>
              <a:ext uri="{FF2B5EF4-FFF2-40B4-BE49-F238E27FC236}">
                <a16:creationId xmlns:a16="http://schemas.microsoft.com/office/drawing/2014/main" id="{EE4037DA-FCB4-F345-B76B-D53C835DB4A7}"/>
              </a:ext>
            </a:extLst>
          </p:cNvPr>
          <p:cNvSpPr txBox="1">
            <a:spLocks noGrp="1"/>
          </p:cNvSpPr>
          <p:nvPr>
            <p:ph type="body" idx="34" hasCustomPrompt="1"/>
          </p:nvPr>
        </p:nvSpPr>
        <p:spPr>
          <a:xfrm>
            <a:off x="8458200" y="5813309"/>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41" name="Text Placeholder 40">
            <a:extLst>
              <a:ext uri="{FF2B5EF4-FFF2-40B4-BE49-F238E27FC236}">
                <a16:creationId xmlns:a16="http://schemas.microsoft.com/office/drawing/2014/main" id="{A16C3457-A87F-6742-A0C6-17E516DA961E}"/>
              </a:ext>
            </a:extLst>
          </p:cNvPr>
          <p:cNvSpPr>
            <a:spLocks noGrp="1"/>
          </p:cNvSpPr>
          <p:nvPr>
            <p:ph type="body" sz="quarter" idx="37" hasCustomPrompt="1"/>
          </p:nvPr>
        </p:nvSpPr>
        <p:spPr>
          <a:xfrm>
            <a:off x="838200" y="6304680"/>
            <a:ext cx="4552950" cy="348533"/>
          </a:xfrm>
        </p:spPr>
        <p:txBody>
          <a:bodyPr>
            <a:normAutofit/>
          </a:bodyPr>
          <a:lstStyle>
            <a:lvl1pPr marL="0" indent="0">
              <a:buNone/>
              <a:defRPr sz="2000" b="0">
                <a:solidFill>
                  <a:schemeClr val="tx1">
                    <a:lumMod val="75000"/>
                    <a:lumOff val="25000"/>
                  </a:schemeClr>
                </a:solidFill>
              </a:defRPr>
            </a:lvl1pPr>
          </a:lstStyle>
          <a:p>
            <a:pPr lvl="0"/>
            <a:r>
              <a:rPr lang="en-US" dirty="0"/>
              <a:t>Date, Year, Time</a:t>
            </a:r>
          </a:p>
        </p:txBody>
      </p:sp>
    </p:spTree>
    <p:extLst>
      <p:ext uri="{BB962C8B-B14F-4D97-AF65-F5344CB8AC3E}">
        <p14:creationId xmlns:p14="http://schemas.microsoft.com/office/powerpoint/2010/main" val="564293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A85A71-DBCA-874D-936C-561C43570FDE}"/>
              </a:ext>
            </a:extLst>
          </p:cNvPr>
          <p:cNvSpPr/>
          <p:nvPr userDrawn="1"/>
        </p:nvSpPr>
        <p:spPr>
          <a:xfrm>
            <a:off x="1" y="2314579"/>
            <a:ext cx="5450680" cy="4543420"/>
          </a:xfrm>
          <a:prstGeom prst="rect">
            <a:avLst/>
          </a:prstGeom>
          <a:solidFill>
            <a:srgbClr val="F58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9">
            <a:extLst>
              <a:ext uri="{FF2B5EF4-FFF2-40B4-BE49-F238E27FC236}">
                <a16:creationId xmlns:a16="http://schemas.microsoft.com/office/drawing/2014/main" id="{4F1B5B74-786C-A949-9729-358FEDA32DC8}"/>
              </a:ext>
            </a:extLst>
          </p:cNvPr>
          <p:cNvSpPr>
            <a:spLocks noGrp="1"/>
          </p:cNvSpPr>
          <p:nvPr>
            <p:ph type="pic" sz="quarter" idx="10"/>
          </p:nvPr>
        </p:nvSpPr>
        <p:spPr>
          <a:xfrm>
            <a:off x="408385" y="0"/>
            <a:ext cx="4633913" cy="6457950"/>
          </a:xfrm>
          <a:pattFill prst="pct5">
            <a:fgClr>
              <a:schemeClr val="accent1"/>
            </a:fgClr>
            <a:bgClr>
              <a:schemeClr val="bg1"/>
            </a:bgClr>
          </a:pattFill>
        </p:spPr>
        <p:txBody>
          <a:bodyPr/>
          <a:lstStyle>
            <a:lvl1pPr marL="0" indent="0">
              <a:buNone/>
              <a:defRPr>
                <a:noFill/>
              </a:defRPr>
            </a:lvl1pPr>
          </a:lstStyle>
          <a:p>
            <a:endParaRPr lang="en-US" dirty="0"/>
          </a:p>
        </p:txBody>
      </p:sp>
      <p:sp>
        <p:nvSpPr>
          <p:cNvPr id="7" name="Google Shape;51;p13">
            <a:extLst>
              <a:ext uri="{FF2B5EF4-FFF2-40B4-BE49-F238E27FC236}">
                <a16:creationId xmlns:a16="http://schemas.microsoft.com/office/drawing/2014/main" id="{49CB0440-D69F-B446-9ECE-878CBB6B2DCB}"/>
              </a:ext>
            </a:extLst>
          </p:cNvPr>
          <p:cNvSpPr txBox="1">
            <a:spLocks noGrp="1"/>
          </p:cNvSpPr>
          <p:nvPr>
            <p:ph type="body" idx="14" hasCustomPrompt="1"/>
          </p:nvPr>
        </p:nvSpPr>
        <p:spPr>
          <a:xfrm>
            <a:off x="6210297" y="2771775"/>
            <a:ext cx="4333876" cy="537365"/>
          </a:xfrm>
          <a:prstGeom prst="rect">
            <a:avLst/>
          </a:prstGeom>
          <a:noFill/>
          <a:ln>
            <a:noFill/>
          </a:ln>
        </p:spPr>
        <p:txBody>
          <a:bodyPr spcFirstLastPara="1" wrap="square" lIns="91425" tIns="45720" rIns="91425" bIns="0" anchor="t" anchorCtr="0">
            <a:normAutofit/>
          </a:bodyPr>
          <a:lstStyle>
            <a:lvl1pPr marL="0" lvl="0" indent="-228600" algn="l">
              <a:lnSpc>
                <a:spcPct val="90000"/>
              </a:lnSpc>
              <a:spcBef>
                <a:spcPts val="0"/>
              </a:spcBef>
              <a:spcAft>
                <a:spcPts val="0"/>
              </a:spcAft>
              <a:buClr>
                <a:srgbClr val="1D2225"/>
              </a:buClr>
              <a:buSzPts val="1600"/>
              <a:buNone/>
              <a:defRPr sz="32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8" name="Google Shape;55;p13">
            <a:extLst>
              <a:ext uri="{FF2B5EF4-FFF2-40B4-BE49-F238E27FC236}">
                <a16:creationId xmlns:a16="http://schemas.microsoft.com/office/drawing/2014/main" id="{3A39BD3C-B033-214D-BFA6-A84047F568FD}"/>
              </a:ext>
            </a:extLst>
          </p:cNvPr>
          <p:cNvSpPr txBox="1">
            <a:spLocks noGrp="1"/>
          </p:cNvSpPr>
          <p:nvPr>
            <p:ph type="body" idx="15" hasCustomPrompt="1"/>
          </p:nvPr>
        </p:nvSpPr>
        <p:spPr>
          <a:xfrm>
            <a:off x="6210296" y="3323426"/>
            <a:ext cx="4333875" cy="1005687"/>
          </a:xfrm>
          <a:prstGeom prst="rect">
            <a:avLst/>
          </a:prstGeom>
          <a:noFill/>
          <a:ln>
            <a:noFill/>
          </a:ln>
        </p:spPr>
        <p:txBody>
          <a:bodyPr spcFirstLastPara="1" wrap="square" lIns="91425" tIns="0" rIns="91425" bIns="0" anchor="t" anchorCtr="0">
            <a:normAutofit/>
          </a:bodyPr>
          <a:lstStyle>
            <a:lvl1pPr marL="0" lvl="0" indent="-228600" algn="l">
              <a:lnSpc>
                <a:spcPct val="90000"/>
              </a:lnSpc>
              <a:spcBef>
                <a:spcPts val="0"/>
              </a:spcBef>
              <a:spcAft>
                <a:spcPts val="0"/>
              </a:spcAft>
              <a:buClr>
                <a:srgbClr val="595959"/>
              </a:buClr>
              <a:buSzPts val="1400"/>
              <a:buNone/>
              <a:defRPr sz="26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cxnSp>
        <p:nvCxnSpPr>
          <p:cNvPr id="9" name="Straight Connector 8">
            <a:extLst>
              <a:ext uri="{FF2B5EF4-FFF2-40B4-BE49-F238E27FC236}">
                <a16:creationId xmlns:a16="http://schemas.microsoft.com/office/drawing/2014/main" id="{73A96CD1-9CAE-6044-B88A-D0E4EF9BC4ED}"/>
              </a:ext>
            </a:extLst>
          </p:cNvPr>
          <p:cNvCxnSpPr>
            <a:cxnSpLocks/>
          </p:cNvCxnSpPr>
          <p:nvPr userDrawn="1"/>
        </p:nvCxnSpPr>
        <p:spPr>
          <a:xfrm>
            <a:off x="6210297" y="4631568"/>
            <a:ext cx="3070412" cy="0"/>
          </a:xfrm>
          <a:prstGeom prst="line">
            <a:avLst/>
          </a:prstGeom>
          <a:ln w="38100">
            <a:solidFill>
              <a:srgbClr val="F58C1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44876F-EFA1-8A4B-877E-13FB5E1BCB9C}"/>
              </a:ext>
            </a:extLst>
          </p:cNvPr>
          <p:cNvCxnSpPr>
            <a:cxnSpLocks/>
          </p:cNvCxnSpPr>
          <p:nvPr userDrawn="1"/>
        </p:nvCxnSpPr>
        <p:spPr>
          <a:xfrm>
            <a:off x="7772400" y="4631568"/>
            <a:ext cx="44196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364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969F-FB9A-4141-AEF7-64EB2845A992}"/>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D9D3813-5CB1-1F43-A3F1-CC6A2254EE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A037F1-0CCD-7540-8128-181D2DD8AE69}"/>
              </a:ext>
            </a:extLst>
          </p:cNvPr>
          <p:cNvSpPr>
            <a:spLocks noGrp="1"/>
          </p:cNvSpPr>
          <p:nvPr>
            <p:ph type="dt" sz="half" idx="10"/>
          </p:nvPr>
        </p:nvSpPr>
        <p:spPr>
          <a:xfrm>
            <a:off x="838200" y="6356350"/>
            <a:ext cx="2743200" cy="365125"/>
          </a:xfrm>
          <a:prstGeom prst="rect">
            <a:avLst/>
          </a:prstGeom>
        </p:spPr>
        <p:txBody>
          <a:bodyPr/>
          <a:lstStyle/>
          <a:p>
            <a:fld id="{6FE6AE0D-BBDC-304B-BED5-CAADD32A5842}" type="datetimeFigureOut">
              <a:rPr lang="en-US" smtClean="0"/>
              <a:t>2/25/2022</a:t>
            </a:fld>
            <a:endParaRPr lang="en-US" dirty="0"/>
          </a:p>
        </p:txBody>
      </p:sp>
      <p:sp>
        <p:nvSpPr>
          <p:cNvPr id="5" name="Footer Placeholder 4">
            <a:extLst>
              <a:ext uri="{FF2B5EF4-FFF2-40B4-BE49-F238E27FC236}">
                <a16:creationId xmlns:a16="http://schemas.microsoft.com/office/drawing/2014/main" id="{D006CB4C-1348-D547-B71F-C7DE26B4446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C7A5D89-AF6B-4043-9321-C99137A57399}"/>
              </a:ext>
            </a:extLst>
          </p:cNvPr>
          <p:cNvSpPr>
            <a:spLocks noGrp="1"/>
          </p:cNvSpPr>
          <p:nvPr>
            <p:ph type="sldNum" sz="quarter" idx="12"/>
          </p:nvPr>
        </p:nvSpPr>
        <p:spPr>
          <a:xfrm>
            <a:off x="8610600" y="6356350"/>
            <a:ext cx="2743200" cy="365125"/>
          </a:xfrm>
          <a:prstGeom prst="rect">
            <a:avLst/>
          </a:prstGeom>
        </p:spPr>
        <p:txBody>
          <a:bodyPr/>
          <a:lstStyle/>
          <a:p>
            <a:fld id="{106A00C7-E307-A74F-9FEC-AF4EC39B2E33}" type="slidenum">
              <a:rPr lang="en-US" smtClean="0"/>
              <a:t>‹#›</a:t>
            </a:fld>
            <a:endParaRPr lang="en-US" dirty="0"/>
          </a:p>
        </p:txBody>
      </p:sp>
    </p:spTree>
    <p:extLst>
      <p:ext uri="{BB962C8B-B14F-4D97-AF65-F5344CB8AC3E}">
        <p14:creationId xmlns:p14="http://schemas.microsoft.com/office/powerpoint/2010/main" val="1570341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8ADA-BA25-434F-90A3-F66912EC00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43D4AD-45CD-FE40-B603-D787085C32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A006D1-020A-794A-9BFA-9D2846C0CCF0}"/>
              </a:ext>
            </a:extLst>
          </p:cNvPr>
          <p:cNvSpPr>
            <a:spLocks noGrp="1"/>
          </p:cNvSpPr>
          <p:nvPr>
            <p:ph type="dt" sz="half" idx="10"/>
          </p:nvPr>
        </p:nvSpPr>
        <p:spPr>
          <a:xfrm>
            <a:off x="838200" y="6356350"/>
            <a:ext cx="2743200" cy="365125"/>
          </a:xfrm>
          <a:prstGeom prst="rect">
            <a:avLst/>
          </a:prstGeom>
        </p:spPr>
        <p:txBody>
          <a:bodyPr/>
          <a:lstStyle/>
          <a:p>
            <a:fld id="{6FE6AE0D-BBDC-304B-BED5-CAADD32A5842}" type="datetimeFigureOut">
              <a:rPr lang="en-US" smtClean="0"/>
              <a:t>2/25/2022</a:t>
            </a:fld>
            <a:endParaRPr lang="en-US" dirty="0"/>
          </a:p>
        </p:txBody>
      </p:sp>
      <p:sp>
        <p:nvSpPr>
          <p:cNvPr id="5" name="Footer Placeholder 4">
            <a:extLst>
              <a:ext uri="{FF2B5EF4-FFF2-40B4-BE49-F238E27FC236}">
                <a16:creationId xmlns:a16="http://schemas.microsoft.com/office/drawing/2014/main" id="{98E6D8F1-2B87-3D47-A41E-E9B013602DE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888401F-A5C6-E347-AF4D-6C8FE5B9586B}"/>
              </a:ext>
            </a:extLst>
          </p:cNvPr>
          <p:cNvSpPr>
            <a:spLocks noGrp="1"/>
          </p:cNvSpPr>
          <p:nvPr>
            <p:ph type="sldNum" sz="quarter" idx="12"/>
          </p:nvPr>
        </p:nvSpPr>
        <p:spPr>
          <a:xfrm>
            <a:off x="8610600" y="6356350"/>
            <a:ext cx="2743200" cy="365125"/>
          </a:xfrm>
          <a:prstGeom prst="rect">
            <a:avLst/>
          </a:prstGeom>
        </p:spPr>
        <p:txBody>
          <a:bodyPr/>
          <a:lstStyle/>
          <a:p>
            <a:fld id="{106A00C7-E307-A74F-9FEC-AF4EC39B2E33}" type="slidenum">
              <a:rPr lang="en-US" smtClean="0"/>
              <a:t>‹#›</a:t>
            </a:fld>
            <a:endParaRPr lang="en-US" dirty="0"/>
          </a:p>
        </p:txBody>
      </p:sp>
    </p:spTree>
    <p:extLst>
      <p:ext uri="{BB962C8B-B14F-4D97-AF65-F5344CB8AC3E}">
        <p14:creationId xmlns:p14="http://schemas.microsoft.com/office/powerpoint/2010/main" val="53324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9D3813-5CB1-1F43-A3F1-CC6A2254EEC0}"/>
              </a:ext>
            </a:extLst>
          </p:cNvPr>
          <p:cNvSpPr>
            <a:spLocks noGrp="1"/>
          </p:cNvSpPr>
          <p:nvPr>
            <p:ph type="subTitle" idx="1" hasCustomPrompt="1"/>
          </p:nvPr>
        </p:nvSpPr>
        <p:spPr>
          <a:xfrm>
            <a:off x="838200" y="983974"/>
            <a:ext cx="10515600" cy="522701"/>
          </a:xfrm>
        </p:spPr>
        <p:txBody>
          <a:bodyPr>
            <a:normAutofit/>
          </a:bodyPr>
          <a:lstStyle>
            <a:lvl1pPr marL="0" indent="0" algn="l">
              <a:buNone/>
              <a:defRPr sz="2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cxnSp>
        <p:nvCxnSpPr>
          <p:cNvPr id="5" name="Straight Connector 4">
            <a:extLst>
              <a:ext uri="{FF2B5EF4-FFF2-40B4-BE49-F238E27FC236}">
                <a16:creationId xmlns:a16="http://schemas.microsoft.com/office/drawing/2014/main" id="{3EFC8284-2577-3244-B320-B9FA1F498ED7}"/>
              </a:ext>
            </a:extLst>
          </p:cNvPr>
          <p:cNvCxnSpPr>
            <a:cxnSpLocks/>
          </p:cNvCxnSpPr>
          <p:nvPr userDrawn="1"/>
        </p:nvCxnSpPr>
        <p:spPr>
          <a:xfrm>
            <a:off x="838200" y="1602618"/>
            <a:ext cx="3070412" cy="0"/>
          </a:xfrm>
          <a:prstGeom prst="line">
            <a:avLst/>
          </a:prstGeom>
          <a:ln w="38100">
            <a:solidFill>
              <a:srgbClr val="F58C1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B0D969F-FB9A-4141-AEF7-64EB2845A992}"/>
              </a:ext>
            </a:extLst>
          </p:cNvPr>
          <p:cNvSpPr>
            <a:spLocks noGrp="1"/>
          </p:cNvSpPr>
          <p:nvPr>
            <p:ph type="ctrTitle" hasCustomPrompt="1"/>
          </p:nvPr>
        </p:nvSpPr>
        <p:spPr>
          <a:xfrm>
            <a:off x="838200" y="361881"/>
            <a:ext cx="10515600" cy="622093"/>
          </a:xfrm>
        </p:spPr>
        <p:txBody>
          <a:bodyPr anchor="b">
            <a:normAutofit/>
          </a:bodyPr>
          <a:lstStyle>
            <a:lvl1pPr algn="l">
              <a:defRPr sz="4400" b="1">
                <a:solidFill>
                  <a:srgbClr val="A32B30"/>
                </a:solidFill>
              </a:defRPr>
            </a:lvl1pPr>
          </a:lstStyle>
          <a:p>
            <a:r>
              <a:rPr lang="en-US" dirty="0"/>
              <a:t>The Chancellor Seminar Series:</a:t>
            </a:r>
          </a:p>
        </p:txBody>
      </p:sp>
      <p:cxnSp>
        <p:nvCxnSpPr>
          <p:cNvPr id="7" name="Straight Connector 6">
            <a:extLst>
              <a:ext uri="{FF2B5EF4-FFF2-40B4-BE49-F238E27FC236}">
                <a16:creationId xmlns:a16="http://schemas.microsoft.com/office/drawing/2014/main" id="{9F055090-EC42-B144-B8E0-E5FD3DE0BD43}"/>
              </a:ext>
            </a:extLst>
          </p:cNvPr>
          <p:cNvCxnSpPr>
            <a:cxnSpLocks/>
          </p:cNvCxnSpPr>
          <p:nvPr userDrawn="1"/>
        </p:nvCxnSpPr>
        <p:spPr>
          <a:xfrm>
            <a:off x="3886200" y="1602618"/>
            <a:ext cx="74676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FFD83BBF-DB1E-FE46-B637-85886A681E08}"/>
              </a:ext>
            </a:extLst>
          </p:cNvPr>
          <p:cNvSpPr>
            <a:spLocks noGrp="1"/>
          </p:cNvSpPr>
          <p:nvPr>
            <p:ph type="pic" sz="quarter" idx="10"/>
          </p:nvPr>
        </p:nvSpPr>
        <p:spPr>
          <a:xfrm>
            <a:off x="838200" y="1811058"/>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12" name="Google Shape;51;p13">
            <a:extLst>
              <a:ext uri="{FF2B5EF4-FFF2-40B4-BE49-F238E27FC236}">
                <a16:creationId xmlns:a16="http://schemas.microsoft.com/office/drawing/2014/main" id="{0070808C-655A-E948-B776-67384204CA8D}"/>
              </a:ext>
            </a:extLst>
          </p:cNvPr>
          <p:cNvSpPr txBox="1">
            <a:spLocks noGrp="1"/>
          </p:cNvSpPr>
          <p:nvPr>
            <p:ph type="body" idx="14" hasCustomPrompt="1"/>
          </p:nvPr>
        </p:nvSpPr>
        <p:spPr>
          <a:xfrm>
            <a:off x="838199" y="3257733"/>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13" name="Google Shape;55;p13">
            <a:extLst>
              <a:ext uri="{FF2B5EF4-FFF2-40B4-BE49-F238E27FC236}">
                <a16:creationId xmlns:a16="http://schemas.microsoft.com/office/drawing/2014/main" id="{A1774FBB-C8BA-F944-AB40-64A4C86003F0}"/>
              </a:ext>
            </a:extLst>
          </p:cNvPr>
          <p:cNvSpPr txBox="1">
            <a:spLocks noGrp="1"/>
          </p:cNvSpPr>
          <p:nvPr>
            <p:ph type="body" idx="15" hasCustomPrompt="1"/>
          </p:nvPr>
        </p:nvSpPr>
        <p:spPr>
          <a:xfrm>
            <a:off x="838198" y="3566498"/>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17" name="Picture Placeholder 9">
            <a:extLst>
              <a:ext uri="{FF2B5EF4-FFF2-40B4-BE49-F238E27FC236}">
                <a16:creationId xmlns:a16="http://schemas.microsoft.com/office/drawing/2014/main" id="{ED1FAE0D-C973-0444-9658-79D86FE5DCFE}"/>
              </a:ext>
            </a:extLst>
          </p:cNvPr>
          <p:cNvSpPr>
            <a:spLocks noGrp="1"/>
          </p:cNvSpPr>
          <p:nvPr>
            <p:ph type="pic" sz="quarter" idx="16"/>
          </p:nvPr>
        </p:nvSpPr>
        <p:spPr>
          <a:xfrm>
            <a:off x="3733800" y="1811058"/>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18" name="Picture Placeholder 9">
            <a:extLst>
              <a:ext uri="{FF2B5EF4-FFF2-40B4-BE49-F238E27FC236}">
                <a16:creationId xmlns:a16="http://schemas.microsoft.com/office/drawing/2014/main" id="{43FB40D2-7190-2B4C-92C1-B6FA0A54D22A}"/>
              </a:ext>
            </a:extLst>
          </p:cNvPr>
          <p:cNvSpPr>
            <a:spLocks noGrp="1"/>
          </p:cNvSpPr>
          <p:nvPr>
            <p:ph type="pic" sz="quarter" idx="17"/>
          </p:nvPr>
        </p:nvSpPr>
        <p:spPr>
          <a:xfrm>
            <a:off x="6629400" y="1811058"/>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19" name="Picture Placeholder 9">
            <a:extLst>
              <a:ext uri="{FF2B5EF4-FFF2-40B4-BE49-F238E27FC236}">
                <a16:creationId xmlns:a16="http://schemas.microsoft.com/office/drawing/2014/main" id="{1B1D241A-2397-1F40-BF7C-FEE903BBFB8F}"/>
              </a:ext>
            </a:extLst>
          </p:cNvPr>
          <p:cNvSpPr>
            <a:spLocks noGrp="1"/>
          </p:cNvSpPr>
          <p:nvPr>
            <p:ph type="pic" sz="quarter" idx="18"/>
          </p:nvPr>
        </p:nvSpPr>
        <p:spPr>
          <a:xfrm>
            <a:off x="9525000" y="1811058"/>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20" name="Google Shape;51;p13">
            <a:extLst>
              <a:ext uri="{FF2B5EF4-FFF2-40B4-BE49-F238E27FC236}">
                <a16:creationId xmlns:a16="http://schemas.microsoft.com/office/drawing/2014/main" id="{6C29E1FA-D34D-1E42-A38A-92C866257E53}"/>
              </a:ext>
            </a:extLst>
          </p:cNvPr>
          <p:cNvSpPr txBox="1">
            <a:spLocks noGrp="1"/>
          </p:cNvSpPr>
          <p:nvPr>
            <p:ph type="body" idx="19" hasCustomPrompt="1"/>
          </p:nvPr>
        </p:nvSpPr>
        <p:spPr>
          <a:xfrm>
            <a:off x="3733800" y="3258460"/>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21" name="Google Shape;55;p13">
            <a:extLst>
              <a:ext uri="{FF2B5EF4-FFF2-40B4-BE49-F238E27FC236}">
                <a16:creationId xmlns:a16="http://schemas.microsoft.com/office/drawing/2014/main" id="{B3DCBE7D-BA35-6648-ADF3-92A9177E160B}"/>
              </a:ext>
            </a:extLst>
          </p:cNvPr>
          <p:cNvSpPr txBox="1">
            <a:spLocks noGrp="1"/>
          </p:cNvSpPr>
          <p:nvPr>
            <p:ph type="body" idx="20" hasCustomPrompt="1"/>
          </p:nvPr>
        </p:nvSpPr>
        <p:spPr>
          <a:xfrm>
            <a:off x="3733800" y="3566498"/>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23" name="Google Shape;51;p13">
            <a:extLst>
              <a:ext uri="{FF2B5EF4-FFF2-40B4-BE49-F238E27FC236}">
                <a16:creationId xmlns:a16="http://schemas.microsoft.com/office/drawing/2014/main" id="{B5613EE6-4551-7E44-90DE-03E2F1DC861C}"/>
              </a:ext>
            </a:extLst>
          </p:cNvPr>
          <p:cNvSpPr txBox="1">
            <a:spLocks noGrp="1"/>
          </p:cNvSpPr>
          <p:nvPr>
            <p:ph type="body" idx="21" hasCustomPrompt="1"/>
          </p:nvPr>
        </p:nvSpPr>
        <p:spPr>
          <a:xfrm>
            <a:off x="6629400" y="3258460"/>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24" name="Google Shape;55;p13">
            <a:extLst>
              <a:ext uri="{FF2B5EF4-FFF2-40B4-BE49-F238E27FC236}">
                <a16:creationId xmlns:a16="http://schemas.microsoft.com/office/drawing/2014/main" id="{F42E0292-A809-594A-B7EC-370EC95DD96D}"/>
              </a:ext>
            </a:extLst>
          </p:cNvPr>
          <p:cNvSpPr txBox="1">
            <a:spLocks noGrp="1"/>
          </p:cNvSpPr>
          <p:nvPr>
            <p:ph type="body" idx="22" hasCustomPrompt="1"/>
          </p:nvPr>
        </p:nvSpPr>
        <p:spPr>
          <a:xfrm>
            <a:off x="6629400" y="3566498"/>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25" name="Google Shape;51;p13">
            <a:extLst>
              <a:ext uri="{FF2B5EF4-FFF2-40B4-BE49-F238E27FC236}">
                <a16:creationId xmlns:a16="http://schemas.microsoft.com/office/drawing/2014/main" id="{4D59AB84-F985-BB45-81F2-6F3DB4B7EC69}"/>
              </a:ext>
            </a:extLst>
          </p:cNvPr>
          <p:cNvSpPr txBox="1">
            <a:spLocks noGrp="1"/>
          </p:cNvSpPr>
          <p:nvPr>
            <p:ph type="body" idx="23" hasCustomPrompt="1"/>
          </p:nvPr>
        </p:nvSpPr>
        <p:spPr>
          <a:xfrm>
            <a:off x="9525001" y="3258460"/>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26" name="Google Shape;55;p13">
            <a:extLst>
              <a:ext uri="{FF2B5EF4-FFF2-40B4-BE49-F238E27FC236}">
                <a16:creationId xmlns:a16="http://schemas.microsoft.com/office/drawing/2014/main" id="{A8AD4F98-44EE-C341-90A7-3EAAC31487C0}"/>
              </a:ext>
            </a:extLst>
          </p:cNvPr>
          <p:cNvSpPr txBox="1">
            <a:spLocks noGrp="1"/>
          </p:cNvSpPr>
          <p:nvPr>
            <p:ph type="body" idx="24" hasCustomPrompt="1"/>
          </p:nvPr>
        </p:nvSpPr>
        <p:spPr>
          <a:xfrm>
            <a:off x="9525001" y="3566498"/>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27" name="Picture Placeholder 9">
            <a:extLst>
              <a:ext uri="{FF2B5EF4-FFF2-40B4-BE49-F238E27FC236}">
                <a16:creationId xmlns:a16="http://schemas.microsoft.com/office/drawing/2014/main" id="{D2BCD1EF-053E-C541-87E4-4B2094A4FE1E}"/>
              </a:ext>
            </a:extLst>
          </p:cNvPr>
          <p:cNvSpPr>
            <a:spLocks noGrp="1"/>
          </p:cNvSpPr>
          <p:nvPr>
            <p:ph type="pic" sz="quarter" idx="25"/>
          </p:nvPr>
        </p:nvSpPr>
        <p:spPr>
          <a:xfrm>
            <a:off x="1905001" y="4057869"/>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28" name="Google Shape;51;p13">
            <a:extLst>
              <a:ext uri="{FF2B5EF4-FFF2-40B4-BE49-F238E27FC236}">
                <a16:creationId xmlns:a16="http://schemas.microsoft.com/office/drawing/2014/main" id="{A06757AB-771E-964A-B79E-C3D4B37922CF}"/>
              </a:ext>
            </a:extLst>
          </p:cNvPr>
          <p:cNvSpPr txBox="1">
            <a:spLocks noGrp="1"/>
          </p:cNvSpPr>
          <p:nvPr>
            <p:ph type="body" idx="26" hasCustomPrompt="1"/>
          </p:nvPr>
        </p:nvSpPr>
        <p:spPr>
          <a:xfrm>
            <a:off x="1905001" y="5504544"/>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29" name="Google Shape;55;p13">
            <a:extLst>
              <a:ext uri="{FF2B5EF4-FFF2-40B4-BE49-F238E27FC236}">
                <a16:creationId xmlns:a16="http://schemas.microsoft.com/office/drawing/2014/main" id="{33910136-E17B-6941-8B21-9AE833696F3E}"/>
              </a:ext>
            </a:extLst>
          </p:cNvPr>
          <p:cNvSpPr txBox="1">
            <a:spLocks noGrp="1"/>
          </p:cNvSpPr>
          <p:nvPr>
            <p:ph type="body" idx="27" hasCustomPrompt="1"/>
          </p:nvPr>
        </p:nvSpPr>
        <p:spPr>
          <a:xfrm>
            <a:off x="1905000" y="5813309"/>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30" name="Picture Placeholder 9">
            <a:extLst>
              <a:ext uri="{FF2B5EF4-FFF2-40B4-BE49-F238E27FC236}">
                <a16:creationId xmlns:a16="http://schemas.microsoft.com/office/drawing/2014/main" id="{67962252-2A44-F945-9C2E-F9A294CC76BA}"/>
              </a:ext>
            </a:extLst>
          </p:cNvPr>
          <p:cNvSpPr>
            <a:spLocks noGrp="1"/>
          </p:cNvSpPr>
          <p:nvPr>
            <p:ph type="pic" sz="quarter" idx="28"/>
          </p:nvPr>
        </p:nvSpPr>
        <p:spPr>
          <a:xfrm>
            <a:off x="5181600" y="4057869"/>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31" name="Picture Placeholder 9">
            <a:extLst>
              <a:ext uri="{FF2B5EF4-FFF2-40B4-BE49-F238E27FC236}">
                <a16:creationId xmlns:a16="http://schemas.microsoft.com/office/drawing/2014/main" id="{859587D3-D212-6B45-8545-A85BEC9277B3}"/>
              </a:ext>
            </a:extLst>
          </p:cNvPr>
          <p:cNvSpPr>
            <a:spLocks noGrp="1"/>
          </p:cNvSpPr>
          <p:nvPr>
            <p:ph type="pic" sz="quarter" idx="29"/>
          </p:nvPr>
        </p:nvSpPr>
        <p:spPr>
          <a:xfrm>
            <a:off x="8458199" y="4057869"/>
            <a:ext cx="1828800" cy="1371600"/>
          </a:xfrm>
          <a:pattFill prst="pct5">
            <a:fgClr>
              <a:schemeClr val="accent1"/>
            </a:fgClr>
            <a:bgClr>
              <a:schemeClr val="bg1"/>
            </a:bgClr>
          </a:pattFill>
        </p:spPr>
        <p:txBody>
          <a:bodyPr/>
          <a:lstStyle>
            <a:lvl1pPr marL="0" indent="0">
              <a:buNone/>
              <a:defRPr>
                <a:noFill/>
              </a:defRPr>
            </a:lvl1pPr>
          </a:lstStyle>
          <a:p>
            <a:endParaRPr lang="en-US" dirty="0"/>
          </a:p>
        </p:txBody>
      </p:sp>
      <p:sp>
        <p:nvSpPr>
          <p:cNvPr id="33" name="Google Shape;51;p13">
            <a:extLst>
              <a:ext uri="{FF2B5EF4-FFF2-40B4-BE49-F238E27FC236}">
                <a16:creationId xmlns:a16="http://schemas.microsoft.com/office/drawing/2014/main" id="{69430015-B435-474E-881D-CCE9DE1B50DC}"/>
              </a:ext>
            </a:extLst>
          </p:cNvPr>
          <p:cNvSpPr txBox="1">
            <a:spLocks noGrp="1"/>
          </p:cNvSpPr>
          <p:nvPr>
            <p:ph type="body" idx="31" hasCustomPrompt="1"/>
          </p:nvPr>
        </p:nvSpPr>
        <p:spPr>
          <a:xfrm>
            <a:off x="5181600" y="5505271"/>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34" name="Google Shape;55;p13">
            <a:extLst>
              <a:ext uri="{FF2B5EF4-FFF2-40B4-BE49-F238E27FC236}">
                <a16:creationId xmlns:a16="http://schemas.microsoft.com/office/drawing/2014/main" id="{DE3BBA5D-67B7-A342-BEC3-AB03B79A8B9D}"/>
              </a:ext>
            </a:extLst>
          </p:cNvPr>
          <p:cNvSpPr txBox="1">
            <a:spLocks noGrp="1"/>
          </p:cNvSpPr>
          <p:nvPr>
            <p:ph type="body" idx="32" hasCustomPrompt="1"/>
          </p:nvPr>
        </p:nvSpPr>
        <p:spPr>
          <a:xfrm>
            <a:off x="5181600" y="5813309"/>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35" name="Google Shape;51;p13">
            <a:extLst>
              <a:ext uri="{FF2B5EF4-FFF2-40B4-BE49-F238E27FC236}">
                <a16:creationId xmlns:a16="http://schemas.microsoft.com/office/drawing/2014/main" id="{83E6FA2A-4C5D-134D-BD3E-1C06F7D0F8CB}"/>
              </a:ext>
            </a:extLst>
          </p:cNvPr>
          <p:cNvSpPr txBox="1">
            <a:spLocks noGrp="1"/>
          </p:cNvSpPr>
          <p:nvPr>
            <p:ph type="body" idx="33" hasCustomPrompt="1"/>
          </p:nvPr>
        </p:nvSpPr>
        <p:spPr>
          <a:xfrm>
            <a:off x="8458200" y="5505271"/>
            <a:ext cx="1828799" cy="308765"/>
          </a:xfrm>
          <a:prstGeom prst="rect">
            <a:avLst/>
          </a:prstGeom>
          <a:noFill/>
          <a:ln>
            <a:noFill/>
          </a:ln>
        </p:spPr>
        <p:txBody>
          <a:bodyPr spcFirstLastPara="1" wrap="square" lIns="91425" tIns="45720" rIns="91425" bIns="0" anchor="t" anchorCtr="0">
            <a:normAutofit/>
          </a:bodyPr>
          <a:lstStyle>
            <a:lvl1pPr marL="0" lvl="0" indent="-228600" algn="ctr">
              <a:lnSpc>
                <a:spcPct val="90000"/>
              </a:lnSpc>
              <a:spcBef>
                <a:spcPts val="0"/>
              </a:spcBef>
              <a:spcAft>
                <a:spcPts val="0"/>
              </a:spcAft>
              <a:buClr>
                <a:srgbClr val="1D2225"/>
              </a:buClr>
              <a:buSzPts val="1600"/>
              <a:buNone/>
              <a:defRPr sz="14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36" name="Google Shape;55;p13">
            <a:extLst>
              <a:ext uri="{FF2B5EF4-FFF2-40B4-BE49-F238E27FC236}">
                <a16:creationId xmlns:a16="http://schemas.microsoft.com/office/drawing/2014/main" id="{EE4037DA-FCB4-F345-B76B-D53C835DB4A7}"/>
              </a:ext>
            </a:extLst>
          </p:cNvPr>
          <p:cNvSpPr txBox="1">
            <a:spLocks noGrp="1"/>
          </p:cNvSpPr>
          <p:nvPr>
            <p:ph type="body" idx="34" hasCustomPrompt="1"/>
          </p:nvPr>
        </p:nvSpPr>
        <p:spPr>
          <a:xfrm>
            <a:off x="8458200" y="5813309"/>
            <a:ext cx="1828800" cy="228600"/>
          </a:xfrm>
          <a:prstGeom prst="rect">
            <a:avLst/>
          </a:prstGeom>
          <a:noFill/>
          <a:ln>
            <a:noFill/>
          </a:ln>
        </p:spPr>
        <p:txBody>
          <a:bodyPr spcFirstLastPara="1" wrap="square" lIns="91425" tIns="0" rIns="91425" bIns="0" anchor="t" anchorCtr="0">
            <a:normAutofit/>
          </a:bodyPr>
          <a:lstStyle>
            <a:lvl1pPr marL="0" lvl="0" indent="-228600" algn="ctr">
              <a:lnSpc>
                <a:spcPct val="90000"/>
              </a:lnSpc>
              <a:spcBef>
                <a:spcPts val="0"/>
              </a:spcBef>
              <a:spcAft>
                <a:spcPts val="0"/>
              </a:spcAft>
              <a:buClr>
                <a:srgbClr val="595959"/>
              </a:buClr>
              <a:buSzPts val="1400"/>
              <a:buNone/>
              <a:defRPr sz="12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sp>
        <p:nvSpPr>
          <p:cNvPr id="41" name="Text Placeholder 40">
            <a:extLst>
              <a:ext uri="{FF2B5EF4-FFF2-40B4-BE49-F238E27FC236}">
                <a16:creationId xmlns:a16="http://schemas.microsoft.com/office/drawing/2014/main" id="{A16C3457-A87F-6742-A0C6-17E516DA961E}"/>
              </a:ext>
            </a:extLst>
          </p:cNvPr>
          <p:cNvSpPr>
            <a:spLocks noGrp="1"/>
          </p:cNvSpPr>
          <p:nvPr>
            <p:ph type="body" sz="quarter" idx="37" hasCustomPrompt="1"/>
          </p:nvPr>
        </p:nvSpPr>
        <p:spPr>
          <a:xfrm>
            <a:off x="838200" y="6304680"/>
            <a:ext cx="4552950" cy="348533"/>
          </a:xfrm>
        </p:spPr>
        <p:txBody>
          <a:bodyPr>
            <a:normAutofit/>
          </a:bodyPr>
          <a:lstStyle>
            <a:lvl1pPr marL="0" indent="0">
              <a:buNone/>
              <a:defRPr sz="2000" b="0">
                <a:solidFill>
                  <a:schemeClr val="tx1">
                    <a:lumMod val="75000"/>
                    <a:lumOff val="25000"/>
                  </a:schemeClr>
                </a:solidFill>
              </a:defRPr>
            </a:lvl1pPr>
          </a:lstStyle>
          <a:p>
            <a:pPr lvl="0"/>
            <a:r>
              <a:rPr lang="en-US" dirty="0"/>
              <a:t>Date, Year, Time</a:t>
            </a:r>
          </a:p>
        </p:txBody>
      </p:sp>
    </p:spTree>
    <p:extLst>
      <p:ext uri="{BB962C8B-B14F-4D97-AF65-F5344CB8AC3E}">
        <p14:creationId xmlns:p14="http://schemas.microsoft.com/office/powerpoint/2010/main" val="3423622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138E-5F0B-514E-AA2A-EEA2A5887D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C412ED-E27B-2549-972C-BDAAB86972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11F771-9786-ED47-8E3F-A63CBBDE5F83}"/>
              </a:ext>
            </a:extLst>
          </p:cNvPr>
          <p:cNvSpPr>
            <a:spLocks noGrp="1"/>
          </p:cNvSpPr>
          <p:nvPr>
            <p:ph type="dt" sz="half" idx="10"/>
          </p:nvPr>
        </p:nvSpPr>
        <p:spPr>
          <a:xfrm>
            <a:off x="838200" y="6356350"/>
            <a:ext cx="2743200" cy="365125"/>
          </a:xfrm>
          <a:prstGeom prst="rect">
            <a:avLst/>
          </a:prstGeom>
        </p:spPr>
        <p:txBody>
          <a:bodyPr/>
          <a:lstStyle/>
          <a:p>
            <a:fld id="{6FE6AE0D-BBDC-304B-BED5-CAADD32A5842}" type="datetimeFigureOut">
              <a:rPr lang="en-US" smtClean="0"/>
              <a:t>2/25/2022</a:t>
            </a:fld>
            <a:endParaRPr lang="en-US" dirty="0"/>
          </a:p>
        </p:txBody>
      </p:sp>
      <p:sp>
        <p:nvSpPr>
          <p:cNvPr id="5" name="Footer Placeholder 4">
            <a:extLst>
              <a:ext uri="{FF2B5EF4-FFF2-40B4-BE49-F238E27FC236}">
                <a16:creationId xmlns:a16="http://schemas.microsoft.com/office/drawing/2014/main" id="{48D108BE-8AE1-A84B-9FD3-FF333C05A3E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B081E5B-D5F0-804D-9720-AED787A9A532}"/>
              </a:ext>
            </a:extLst>
          </p:cNvPr>
          <p:cNvSpPr>
            <a:spLocks noGrp="1"/>
          </p:cNvSpPr>
          <p:nvPr>
            <p:ph type="sldNum" sz="quarter" idx="12"/>
          </p:nvPr>
        </p:nvSpPr>
        <p:spPr>
          <a:xfrm>
            <a:off x="8610600" y="6356350"/>
            <a:ext cx="2743200" cy="365125"/>
          </a:xfrm>
          <a:prstGeom prst="rect">
            <a:avLst/>
          </a:prstGeom>
        </p:spPr>
        <p:txBody>
          <a:bodyPr/>
          <a:lstStyle/>
          <a:p>
            <a:fld id="{106A00C7-E307-A74F-9FEC-AF4EC39B2E33}" type="slidenum">
              <a:rPr lang="en-US" smtClean="0"/>
              <a:t>‹#›</a:t>
            </a:fld>
            <a:endParaRPr lang="en-US" dirty="0"/>
          </a:p>
        </p:txBody>
      </p:sp>
    </p:spTree>
    <p:extLst>
      <p:ext uri="{BB962C8B-B14F-4D97-AF65-F5344CB8AC3E}">
        <p14:creationId xmlns:p14="http://schemas.microsoft.com/office/powerpoint/2010/main" val="866778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0E3A4-6959-2B49-B559-8FB97273FE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6DF1F9-FD6F-4C4B-B76A-922BB201D9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D233A9-C686-404B-A52E-C6EAB1E316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2FC7E5-B2DE-CC40-94FA-7F526430F410}"/>
              </a:ext>
            </a:extLst>
          </p:cNvPr>
          <p:cNvSpPr>
            <a:spLocks noGrp="1"/>
          </p:cNvSpPr>
          <p:nvPr>
            <p:ph type="dt" sz="half" idx="10"/>
          </p:nvPr>
        </p:nvSpPr>
        <p:spPr>
          <a:xfrm>
            <a:off x="838200" y="6356350"/>
            <a:ext cx="2743200" cy="365125"/>
          </a:xfrm>
          <a:prstGeom prst="rect">
            <a:avLst/>
          </a:prstGeom>
        </p:spPr>
        <p:txBody>
          <a:bodyPr/>
          <a:lstStyle/>
          <a:p>
            <a:fld id="{6FE6AE0D-BBDC-304B-BED5-CAADD32A5842}" type="datetimeFigureOut">
              <a:rPr lang="en-US" smtClean="0"/>
              <a:t>2/25/2022</a:t>
            </a:fld>
            <a:endParaRPr lang="en-US" dirty="0"/>
          </a:p>
        </p:txBody>
      </p:sp>
      <p:sp>
        <p:nvSpPr>
          <p:cNvPr id="6" name="Footer Placeholder 5">
            <a:extLst>
              <a:ext uri="{FF2B5EF4-FFF2-40B4-BE49-F238E27FC236}">
                <a16:creationId xmlns:a16="http://schemas.microsoft.com/office/drawing/2014/main" id="{7A4A1F8B-7348-8441-80F7-0800E1FEC06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84302C7-F831-C942-B50A-9FBA8297A4CC}"/>
              </a:ext>
            </a:extLst>
          </p:cNvPr>
          <p:cNvSpPr>
            <a:spLocks noGrp="1"/>
          </p:cNvSpPr>
          <p:nvPr>
            <p:ph type="sldNum" sz="quarter" idx="12"/>
          </p:nvPr>
        </p:nvSpPr>
        <p:spPr>
          <a:xfrm>
            <a:off x="8610600" y="6356350"/>
            <a:ext cx="2743200" cy="365125"/>
          </a:xfrm>
          <a:prstGeom prst="rect">
            <a:avLst/>
          </a:prstGeom>
        </p:spPr>
        <p:txBody>
          <a:bodyPr/>
          <a:lstStyle/>
          <a:p>
            <a:fld id="{106A00C7-E307-A74F-9FEC-AF4EC39B2E33}" type="slidenum">
              <a:rPr lang="en-US" smtClean="0"/>
              <a:t>‹#›</a:t>
            </a:fld>
            <a:endParaRPr lang="en-US" dirty="0"/>
          </a:p>
        </p:txBody>
      </p:sp>
    </p:spTree>
    <p:extLst>
      <p:ext uri="{BB962C8B-B14F-4D97-AF65-F5344CB8AC3E}">
        <p14:creationId xmlns:p14="http://schemas.microsoft.com/office/powerpoint/2010/main" val="2051514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3C0A5-5441-6F42-A72D-15AC130F53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A3A748-C025-DE4C-8AFF-FB06FDE925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FDA17C-12F0-9644-B652-6634EA211D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7C85BD-E9C8-0549-BB00-A0909E8D7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CA5BD4-FC88-CB40-B67F-A818E55B08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A82BDB-3918-B643-BB0A-957734F67594}"/>
              </a:ext>
            </a:extLst>
          </p:cNvPr>
          <p:cNvSpPr>
            <a:spLocks noGrp="1"/>
          </p:cNvSpPr>
          <p:nvPr>
            <p:ph type="dt" sz="half" idx="10"/>
          </p:nvPr>
        </p:nvSpPr>
        <p:spPr>
          <a:xfrm>
            <a:off x="838200" y="6356350"/>
            <a:ext cx="2743200" cy="365125"/>
          </a:xfrm>
          <a:prstGeom prst="rect">
            <a:avLst/>
          </a:prstGeom>
        </p:spPr>
        <p:txBody>
          <a:bodyPr/>
          <a:lstStyle/>
          <a:p>
            <a:fld id="{6FE6AE0D-BBDC-304B-BED5-CAADD32A5842}" type="datetimeFigureOut">
              <a:rPr lang="en-US" smtClean="0"/>
              <a:t>2/25/2022</a:t>
            </a:fld>
            <a:endParaRPr lang="en-US" dirty="0"/>
          </a:p>
        </p:txBody>
      </p:sp>
      <p:sp>
        <p:nvSpPr>
          <p:cNvPr id="8" name="Footer Placeholder 7">
            <a:extLst>
              <a:ext uri="{FF2B5EF4-FFF2-40B4-BE49-F238E27FC236}">
                <a16:creationId xmlns:a16="http://schemas.microsoft.com/office/drawing/2014/main" id="{E2356AF2-9E54-9B4F-B8D5-3587F57867E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A999681C-E71A-A744-9AEF-255F349AB630}"/>
              </a:ext>
            </a:extLst>
          </p:cNvPr>
          <p:cNvSpPr>
            <a:spLocks noGrp="1"/>
          </p:cNvSpPr>
          <p:nvPr>
            <p:ph type="sldNum" sz="quarter" idx="12"/>
          </p:nvPr>
        </p:nvSpPr>
        <p:spPr>
          <a:xfrm>
            <a:off x="8610600" y="6356350"/>
            <a:ext cx="2743200" cy="365125"/>
          </a:xfrm>
          <a:prstGeom prst="rect">
            <a:avLst/>
          </a:prstGeom>
        </p:spPr>
        <p:txBody>
          <a:bodyPr/>
          <a:lstStyle/>
          <a:p>
            <a:fld id="{106A00C7-E307-A74F-9FEC-AF4EC39B2E33}" type="slidenum">
              <a:rPr lang="en-US" smtClean="0"/>
              <a:t>‹#›</a:t>
            </a:fld>
            <a:endParaRPr lang="en-US" dirty="0"/>
          </a:p>
        </p:txBody>
      </p:sp>
    </p:spTree>
    <p:extLst>
      <p:ext uri="{BB962C8B-B14F-4D97-AF65-F5344CB8AC3E}">
        <p14:creationId xmlns:p14="http://schemas.microsoft.com/office/powerpoint/2010/main" val="3084443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CEBC-4AF3-ED47-89E3-D188C9944F9F}"/>
              </a:ext>
            </a:extLst>
          </p:cNvPr>
          <p:cNvSpPr>
            <a:spLocks noGrp="1"/>
          </p:cNvSpPr>
          <p:nvPr>
            <p:ph type="title"/>
          </p:nvPr>
        </p:nvSpPr>
        <p:spPr/>
        <p:txBody>
          <a:bodyPr/>
          <a:lstStyle/>
          <a:p>
            <a:r>
              <a:rPr lang="en-US" dirty="0"/>
              <a:t>Click to edit Master title style</a:t>
            </a:r>
          </a:p>
        </p:txBody>
      </p:sp>
      <p:pic>
        <p:nvPicPr>
          <p:cNvPr id="7" name="Picture 6">
            <a:extLst>
              <a:ext uri="{FF2B5EF4-FFF2-40B4-BE49-F238E27FC236}">
                <a16:creationId xmlns:a16="http://schemas.microsoft.com/office/drawing/2014/main" id="{AACD3379-48CF-E644-B5F1-3A090CF0BD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5000" y="6139472"/>
            <a:ext cx="1828800" cy="353403"/>
          </a:xfrm>
          <a:prstGeom prst="rect">
            <a:avLst/>
          </a:prstGeom>
        </p:spPr>
      </p:pic>
    </p:spTree>
    <p:extLst>
      <p:ext uri="{BB962C8B-B14F-4D97-AF65-F5344CB8AC3E}">
        <p14:creationId xmlns:p14="http://schemas.microsoft.com/office/powerpoint/2010/main" val="103977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CBD4BB-D6EC-CC44-AC50-30582E4F035E}"/>
              </a:ext>
            </a:extLst>
          </p:cNvPr>
          <p:cNvSpPr>
            <a:spLocks noGrp="1"/>
          </p:cNvSpPr>
          <p:nvPr>
            <p:ph type="dt" sz="half" idx="10"/>
          </p:nvPr>
        </p:nvSpPr>
        <p:spPr>
          <a:xfrm>
            <a:off x="838200" y="6356350"/>
            <a:ext cx="2743200" cy="365125"/>
          </a:xfrm>
          <a:prstGeom prst="rect">
            <a:avLst/>
          </a:prstGeom>
        </p:spPr>
        <p:txBody>
          <a:bodyPr/>
          <a:lstStyle/>
          <a:p>
            <a:fld id="{6FE6AE0D-BBDC-304B-BED5-CAADD32A5842}" type="datetimeFigureOut">
              <a:rPr lang="en-US" smtClean="0"/>
              <a:t>2/25/2022</a:t>
            </a:fld>
            <a:endParaRPr lang="en-US" dirty="0"/>
          </a:p>
        </p:txBody>
      </p:sp>
      <p:sp>
        <p:nvSpPr>
          <p:cNvPr id="3" name="Footer Placeholder 2">
            <a:extLst>
              <a:ext uri="{FF2B5EF4-FFF2-40B4-BE49-F238E27FC236}">
                <a16:creationId xmlns:a16="http://schemas.microsoft.com/office/drawing/2014/main" id="{EE4BFDFF-CE95-2249-B3A9-7E91C4A8205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E9CFB11-4D30-DA49-AC62-091D815CB700}"/>
              </a:ext>
            </a:extLst>
          </p:cNvPr>
          <p:cNvSpPr>
            <a:spLocks noGrp="1"/>
          </p:cNvSpPr>
          <p:nvPr>
            <p:ph type="sldNum" sz="quarter" idx="12"/>
          </p:nvPr>
        </p:nvSpPr>
        <p:spPr>
          <a:xfrm>
            <a:off x="8610600" y="6356350"/>
            <a:ext cx="2743200" cy="365125"/>
          </a:xfrm>
          <a:prstGeom prst="rect">
            <a:avLst/>
          </a:prstGeom>
        </p:spPr>
        <p:txBody>
          <a:bodyPr/>
          <a:lstStyle/>
          <a:p>
            <a:fld id="{106A00C7-E307-A74F-9FEC-AF4EC39B2E33}" type="slidenum">
              <a:rPr lang="en-US" smtClean="0"/>
              <a:t>‹#›</a:t>
            </a:fld>
            <a:endParaRPr lang="en-US" dirty="0"/>
          </a:p>
        </p:txBody>
      </p:sp>
    </p:spTree>
    <p:extLst>
      <p:ext uri="{BB962C8B-B14F-4D97-AF65-F5344CB8AC3E}">
        <p14:creationId xmlns:p14="http://schemas.microsoft.com/office/powerpoint/2010/main" val="3141113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BBA29-DEEE-F847-AF62-EF1AA46469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C59E4E-FC15-EB41-BC1C-58CABE399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C5E547-F741-CE48-9624-DA435FC74F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BE3135-C771-0949-9CCF-9569510B8C57}"/>
              </a:ext>
            </a:extLst>
          </p:cNvPr>
          <p:cNvSpPr>
            <a:spLocks noGrp="1"/>
          </p:cNvSpPr>
          <p:nvPr>
            <p:ph type="dt" sz="half" idx="10"/>
          </p:nvPr>
        </p:nvSpPr>
        <p:spPr>
          <a:xfrm>
            <a:off x="838200" y="6356350"/>
            <a:ext cx="2743200" cy="365125"/>
          </a:xfrm>
          <a:prstGeom prst="rect">
            <a:avLst/>
          </a:prstGeom>
        </p:spPr>
        <p:txBody>
          <a:bodyPr/>
          <a:lstStyle/>
          <a:p>
            <a:fld id="{6FE6AE0D-BBDC-304B-BED5-CAADD32A5842}" type="datetimeFigureOut">
              <a:rPr lang="en-US" smtClean="0"/>
              <a:t>2/25/2022</a:t>
            </a:fld>
            <a:endParaRPr lang="en-US" dirty="0"/>
          </a:p>
        </p:txBody>
      </p:sp>
      <p:sp>
        <p:nvSpPr>
          <p:cNvPr id="6" name="Footer Placeholder 5">
            <a:extLst>
              <a:ext uri="{FF2B5EF4-FFF2-40B4-BE49-F238E27FC236}">
                <a16:creationId xmlns:a16="http://schemas.microsoft.com/office/drawing/2014/main" id="{930E1F21-8746-2F46-9EEB-3D0E80C3EE2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E21F0CA-939E-564A-B4D2-EC8DC7A0E70B}"/>
              </a:ext>
            </a:extLst>
          </p:cNvPr>
          <p:cNvSpPr>
            <a:spLocks noGrp="1"/>
          </p:cNvSpPr>
          <p:nvPr>
            <p:ph type="sldNum" sz="quarter" idx="12"/>
          </p:nvPr>
        </p:nvSpPr>
        <p:spPr>
          <a:xfrm>
            <a:off x="8610600" y="6356350"/>
            <a:ext cx="2743200" cy="365125"/>
          </a:xfrm>
          <a:prstGeom prst="rect">
            <a:avLst/>
          </a:prstGeom>
        </p:spPr>
        <p:txBody>
          <a:bodyPr/>
          <a:lstStyle/>
          <a:p>
            <a:fld id="{106A00C7-E307-A74F-9FEC-AF4EC39B2E33}" type="slidenum">
              <a:rPr lang="en-US" smtClean="0"/>
              <a:t>‹#›</a:t>
            </a:fld>
            <a:endParaRPr lang="en-US" dirty="0"/>
          </a:p>
        </p:txBody>
      </p:sp>
    </p:spTree>
    <p:extLst>
      <p:ext uri="{BB962C8B-B14F-4D97-AF65-F5344CB8AC3E}">
        <p14:creationId xmlns:p14="http://schemas.microsoft.com/office/powerpoint/2010/main" val="3724096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886AD-1ECA-C648-A778-0FFC5107D9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90CF7-FF52-2046-9F21-53890B8D87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8FAA317-E030-C349-BBDD-CA439BF06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EEAD18-CBBF-C346-9056-F7503084392C}"/>
              </a:ext>
            </a:extLst>
          </p:cNvPr>
          <p:cNvSpPr>
            <a:spLocks noGrp="1"/>
          </p:cNvSpPr>
          <p:nvPr>
            <p:ph type="dt" sz="half" idx="10"/>
          </p:nvPr>
        </p:nvSpPr>
        <p:spPr>
          <a:xfrm>
            <a:off x="838200" y="6356350"/>
            <a:ext cx="2743200" cy="365125"/>
          </a:xfrm>
          <a:prstGeom prst="rect">
            <a:avLst/>
          </a:prstGeom>
        </p:spPr>
        <p:txBody>
          <a:bodyPr/>
          <a:lstStyle/>
          <a:p>
            <a:fld id="{6FE6AE0D-BBDC-304B-BED5-CAADD32A5842}" type="datetimeFigureOut">
              <a:rPr lang="en-US" smtClean="0"/>
              <a:t>2/25/2022</a:t>
            </a:fld>
            <a:endParaRPr lang="en-US" dirty="0"/>
          </a:p>
        </p:txBody>
      </p:sp>
      <p:sp>
        <p:nvSpPr>
          <p:cNvPr id="6" name="Footer Placeholder 5">
            <a:extLst>
              <a:ext uri="{FF2B5EF4-FFF2-40B4-BE49-F238E27FC236}">
                <a16:creationId xmlns:a16="http://schemas.microsoft.com/office/drawing/2014/main" id="{535AA9F4-3DF7-1949-92F0-8D5B8B9ADDF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1346AC3-0C56-AC4C-A312-449212B3F857}"/>
              </a:ext>
            </a:extLst>
          </p:cNvPr>
          <p:cNvSpPr>
            <a:spLocks noGrp="1"/>
          </p:cNvSpPr>
          <p:nvPr>
            <p:ph type="sldNum" sz="quarter" idx="12"/>
          </p:nvPr>
        </p:nvSpPr>
        <p:spPr>
          <a:xfrm>
            <a:off x="8610600" y="6356350"/>
            <a:ext cx="2743200" cy="365125"/>
          </a:xfrm>
          <a:prstGeom prst="rect">
            <a:avLst/>
          </a:prstGeom>
        </p:spPr>
        <p:txBody>
          <a:bodyPr/>
          <a:lstStyle/>
          <a:p>
            <a:fld id="{106A00C7-E307-A74F-9FEC-AF4EC39B2E33}" type="slidenum">
              <a:rPr lang="en-US" smtClean="0"/>
              <a:t>‹#›</a:t>
            </a:fld>
            <a:endParaRPr lang="en-US" dirty="0"/>
          </a:p>
        </p:txBody>
      </p:sp>
    </p:spTree>
    <p:extLst>
      <p:ext uri="{BB962C8B-B14F-4D97-AF65-F5344CB8AC3E}">
        <p14:creationId xmlns:p14="http://schemas.microsoft.com/office/powerpoint/2010/main" val="3418388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C9637-5BCC-DC49-8BB0-29E8A3462D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6D1036-688E-CA4A-AF42-3D0A8FEF99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F0CF7-BB20-4743-81DC-678047D6062D}"/>
              </a:ext>
            </a:extLst>
          </p:cNvPr>
          <p:cNvSpPr>
            <a:spLocks noGrp="1"/>
          </p:cNvSpPr>
          <p:nvPr>
            <p:ph type="dt" sz="half" idx="10"/>
          </p:nvPr>
        </p:nvSpPr>
        <p:spPr>
          <a:xfrm>
            <a:off x="838200" y="6356350"/>
            <a:ext cx="2743200" cy="365125"/>
          </a:xfrm>
          <a:prstGeom prst="rect">
            <a:avLst/>
          </a:prstGeom>
        </p:spPr>
        <p:txBody>
          <a:bodyPr/>
          <a:lstStyle/>
          <a:p>
            <a:fld id="{6FE6AE0D-BBDC-304B-BED5-CAADD32A5842}" type="datetimeFigureOut">
              <a:rPr lang="en-US" smtClean="0"/>
              <a:t>2/25/2022</a:t>
            </a:fld>
            <a:endParaRPr lang="en-US" dirty="0"/>
          </a:p>
        </p:txBody>
      </p:sp>
      <p:sp>
        <p:nvSpPr>
          <p:cNvPr id="5" name="Footer Placeholder 4">
            <a:extLst>
              <a:ext uri="{FF2B5EF4-FFF2-40B4-BE49-F238E27FC236}">
                <a16:creationId xmlns:a16="http://schemas.microsoft.com/office/drawing/2014/main" id="{DA820B92-BEAA-1D4D-8793-646BF594CC3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FACD5EE-C42D-084E-85EF-910E3933CF1D}"/>
              </a:ext>
            </a:extLst>
          </p:cNvPr>
          <p:cNvSpPr>
            <a:spLocks noGrp="1"/>
          </p:cNvSpPr>
          <p:nvPr>
            <p:ph type="sldNum" sz="quarter" idx="12"/>
          </p:nvPr>
        </p:nvSpPr>
        <p:spPr>
          <a:xfrm>
            <a:off x="8610600" y="6356350"/>
            <a:ext cx="2743200" cy="365125"/>
          </a:xfrm>
          <a:prstGeom prst="rect">
            <a:avLst/>
          </a:prstGeom>
        </p:spPr>
        <p:txBody>
          <a:bodyPr/>
          <a:lstStyle/>
          <a:p>
            <a:fld id="{106A00C7-E307-A74F-9FEC-AF4EC39B2E33}" type="slidenum">
              <a:rPr lang="en-US" smtClean="0"/>
              <a:t>‹#›</a:t>
            </a:fld>
            <a:endParaRPr lang="en-US" dirty="0"/>
          </a:p>
        </p:txBody>
      </p:sp>
    </p:spTree>
    <p:extLst>
      <p:ext uri="{BB962C8B-B14F-4D97-AF65-F5344CB8AC3E}">
        <p14:creationId xmlns:p14="http://schemas.microsoft.com/office/powerpoint/2010/main" val="36670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C1ECE3-680B-5342-ABED-C14FBA3B7E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CFB5D9-2C7F-4146-85DC-F9E0A96CB1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8BAA5-92CC-1B4D-98ED-3236213581C6}"/>
              </a:ext>
            </a:extLst>
          </p:cNvPr>
          <p:cNvSpPr>
            <a:spLocks noGrp="1"/>
          </p:cNvSpPr>
          <p:nvPr>
            <p:ph type="dt" sz="half" idx="10"/>
          </p:nvPr>
        </p:nvSpPr>
        <p:spPr>
          <a:xfrm>
            <a:off x="838200" y="6356350"/>
            <a:ext cx="2743200" cy="365125"/>
          </a:xfrm>
          <a:prstGeom prst="rect">
            <a:avLst/>
          </a:prstGeom>
        </p:spPr>
        <p:txBody>
          <a:bodyPr/>
          <a:lstStyle/>
          <a:p>
            <a:fld id="{6FE6AE0D-BBDC-304B-BED5-CAADD32A5842}" type="datetimeFigureOut">
              <a:rPr lang="en-US" smtClean="0"/>
              <a:t>2/25/2022</a:t>
            </a:fld>
            <a:endParaRPr lang="en-US" dirty="0"/>
          </a:p>
        </p:txBody>
      </p:sp>
      <p:sp>
        <p:nvSpPr>
          <p:cNvPr id="5" name="Footer Placeholder 4">
            <a:extLst>
              <a:ext uri="{FF2B5EF4-FFF2-40B4-BE49-F238E27FC236}">
                <a16:creationId xmlns:a16="http://schemas.microsoft.com/office/drawing/2014/main" id="{EF50382E-E085-2246-9A3F-F750B7B74E1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07F994F-528A-904E-A2CE-9409F348A6C7}"/>
              </a:ext>
            </a:extLst>
          </p:cNvPr>
          <p:cNvSpPr>
            <a:spLocks noGrp="1"/>
          </p:cNvSpPr>
          <p:nvPr>
            <p:ph type="sldNum" sz="quarter" idx="12"/>
          </p:nvPr>
        </p:nvSpPr>
        <p:spPr>
          <a:xfrm>
            <a:off x="8610600" y="6356350"/>
            <a:ext cx="2743200" cy="365125"/>
          </a:xfrm>
          <a:prstGeom prst="rect">
            <a:avLst/>
          </a:prstGeom>
        </p:spPr>
        <p:txBody>
          <a:bodyPr/>
          <a:lstStyle/>
          <a:p>
            <a:fld id="{106A00C7-E307-A74F-9FEC-AF4EC39B2E33}" type="slidenum">
              <a:rPr lang="en-US" smtClean="0"/>
              <a:t>‹#›</a:t>
            </a:fld>
            <a:endParaRPr lang="en-US" dirty="0"/>
          </a:p>
        </p:txBody>
      </p:sp>
    </p:spTree>
    <p:extLst>
      <p:ext uri="{BB962C8B-B14F-4D97-AF65-F5344CB8AC3E}">
        <p14:creationId xmlns:p14="http://schemas.microsoft.com/office/powerpoint/2010/main" val="279222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A85A71-DBCA-874D-936C-561C43570FDE}"/>
              </a:ext>
            </a:extLst>
          </p:cNvPr>
          <p:cNvSpPr/>
          <p:nvPr userDrawn="1"/>
        </p:nvSpPr>
        <p:spPr>
          <a:xfrm>
            <a:off x="1" y="2314579"/>
            <a:ext cx="5450680" cy="4543420"/>
          </a:xfrm>
          <a:prstGeom prst="rect">
            <a:avLst/>
          </a:prstGeom>
          <a:solidFill>
            <a:srgbClr val="F58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9">
            <a:extLst>
              <a:ext uri="{FF2B5EF4-FFF2-40B4-BE49-F238E27FC236}">
                <a16:creationId xmlns:a16="http://schemas.microsoft.com/office/drawing/2014/main" id="{4F1B5B74-786C-A949-9729-358FEDA32DC8}"/>
              </a:ext>
            </a:extLst>
          </p:cNvPr>
          <p:cNvSpPr>
            <a:spLocks noGrp="1"/>
          </p:cNvSpPr>
          <p:nvPr>
            <p:ph type="pic" sz="quarter" idx="10"/>
          </p:nvPr>
        </p:nvSpPr>
        <p:spPr>
          <a:xfrm>
            <a:off x="408385" y="0"/>
            <a:ext cx="4633913" cy="6457950"/>
          </a:xfrm>
          <a:pattFill prst="pct5">
            <a:fgClr>
              <a:schemeClr val="accent1"/>
            </a:fgClr>
            <a:bgClr>
              <a:schemeClr val="bg1"/>
            </a:bgClr>
          </a:pattFill>
        </p:spPr>
        <p:txBody>
          <a:bodyPr/>
          <a:lstStyle>
            <a:lvl1pPr marL="0" indent="0">
              <a:buNone/>
              <a:defRPr>
                <a:noFill/>
              </a:defRPr>
            </a:lvl1pPr>
          </a:lstStyle>
          <a:p>
            <a:endParaRPr lang="en-US" dirty="0"/>
          </a:p>
        </p:txBody>
      </p:sp>
      <p:sp>
        <p:nvSpPr>
          <p:cNvPr id="7" name="Google Shape;51;p13">
            <a:extLst>
              <a:ext uri="{FF2B5EF4-FFF2-40B4-BE49-F238E27FC236}">
                <a16:creationId xmlns:a16="http://schemas.microsoft.com/office/drawing/2014/main" id="{49CB0440-D69F-B446-9ECE-878CBB6B2DCB}"/>
              </a:ext>
            </a:extLst>
          </p:cNvPr>
          <p:cNvSpPr txBox="1">
            <a:spLocks noGrp="1"/>
          </p:cNvSpPr>
          <p:nvPr>
            <p:ph type="body" idx="14" hasCustomPrompt="1"/>
          </p:nvPr>
        </p:nvSpPr>
        <p:spPr>
          <a:xfrm>
            <a:off x="6210297" y="2771775"/>
            <a:ext cx="4333876" cy="537365"/>
          </a:xfrm>
          <a:prstGeom prst="rect">
            <a:avLst/>
          </a:prstGeom>
          <a:noFill/>
          <a:ln>
            <a:noFill/>
          </a:ln>
        </p:spPr>
        <p:txBody>
          <a:bodyPr spcFirstLastPara="1" wrap="square" lIns="91425" tIns="45720" rIns="91425" bIns="0" anchor="t" anchorCtr="0">
            <a:normAutofit/>
          </a:bodyPr>
          <a:lstStyle>
            <a:lvl1pPr marL="0" lvl="0" indent="-228600" algn="l">
              <a:lnSpc>
                <a:spcPct val="90000"/>
              </a:lnSpc>
              <a:spcBef>
                <a:spcPts val="0"/>
              </a:spcBef>
              <a:spcAft>
                <a:spcPts val="0"/>
              </a:spcAft>
              <a:buClr>
                <a:srgbClr val="1D2225"/>
              </a:buClr>
              <a:buSzPts val="1600"/>
              <a:buNone/>
              <a:defRPr sz="3200" b="1">
                <a:solidFill>
                  <a:srgbClr val="1D2225"/>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Name</a:t>
            </a:r>
            <a:endParaRPr dirty="0"/>
          </a:p>
        </p:txBody>
      </p:sp>
      <p:sp>
        <p:nvSpPr>
          <p:cNvPr id="8" name="Google Shape;55;p13">
            <a:extLst>
              <a:ext uri="{FF2B5EF4-FFF2-40B4-BE49-F238E27FC236}">
                <a16:creationId xmlns:a16="http://schemas.microsoft.com/office/drawing/2014/main" id="{3A39BD3C-B033-214D-BFA6-A84047F568FD}"/>
              </a:ext>
            </a:extLst>
          </p:cNvPr>
          <p:cNvSpPr txBox="1">
            <a:spLocks noGrp="1"/>
          </p:cNvSpPr>
          <p:nvPr>
            <p:ph type="body" idx="15" hasCustomPrompt="1"/>
          </p:nvPr>
        </p:nvSpPr>
        <p:spPr>
          <a:xfrm>
            <a:off x="6210296" y="3323426"/>
            <a:ext cx="4333875" cy="1005687"/>
          </a:xfrm>
          <a:prstGeom prst="rect">
            <a:avLst/>
          </a:prstGeom>
          <a:noFill/>
          <a:ln>
            <a:noFill/>
          </a:ln>
        </p:spPr>
        <p:txBody>
          <a:bodyPr spcFirstLastPara="1" wrap="square" lIns="91425" tIns="0" rIns="91425" bIns="0" anchor="t" anchorCtr="0">
            <a:normAutofit/>
          </a:bodyPr>
          <a:lstStyle>
            <a:lvl1pPr marL="0" lvl="0" indent="-228600" algn="l">
              <a:lnSpc>
                <a:spcPct val="90000"/>
              </a:lnSpc>
              <a:spcBef>
                <a:spcPts val="0"/>
              </a:spcBef>
              <a:spcAft>
                <a:spcPts val="0"/>
              </a:spcAft>
              <a:buClr>
                <a:srgbClr val="595959"/>
              </a:buClr>
              <a:buSzPts val="1400"/>
              <a:buNone/>
              <a:defRPr sz="2600" b="0">
                <a:solidFill>
                  <a:srgbClr val="595959"/>
                </a:solidFill>
                <a:latin typeface="Cambria"/>
                <a:ea typeface="Cambria"/>
                <a:cs typeface="Cambria"/>
                <a:sym typeface="Cambri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US" dirty="0"/>
              <a:t>Title</a:t>
            </a:r>
            <a:endParaRPr dirty="0"/>
          </a:p>
        </p:txBody>
      </p:sp>
      <p:cxnSp>
        <p:nvCxnSpPr>
          <p:cNvPr id="9" name="Straight Connector 8">
            <a:extLst>
              <a:ext uri="{FF2B5EF4-FFF2-40B4-BE49-F238E27FC236}">
                <a16:creationId xmlns:a16="http://schemas.microsoft.com/office/drawing/2014/main" id="{73A96CD1-9CAE-6044-B88A-D0E4EF9BC4ED}"/>
              </a:ext>
            </a:extLst>
          </p:cNvPr>
          <p:cNvCxnSpPr>
            <a:cxnSpLocks/>
          </p:cNvCxnSpPr>
          <p:nvPr userDrawn="1"/>
        </p:nvCxnSpPr>
        <p:spPr>
          <a:xfrm>
            <a:off x="6210297" y="4631568"/>
            <a:ext cx="3070412" cy="0"/>
          </a:xfrm>
          <a:prstGeom prst="line">
            <a:avLst/>
          </a:prstGeom>
          <a:ln w="38100">
            <a:solidFill>
              <a:srgbClr val="F58C1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44876F-EFA1-8A4B-877E-13FB5E1BCB9C}"/>
              </a:ext>
            </a:extLst>
          </p:cNvPr>
          <p:cNvCxnSpPr>
            <a:cxnSpLocks/>
          </p:cNvCxnSpPr>
          <p:nvPr userDrawn="1"/>
        </p:nvCxnSpPr>
        <p:spPr>
          <a:xfrm>
            <a:off x="7772400" y="4631568"/>
            <a:ext cx="44196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4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D969F-FB9A-4141-AEF7-64EB2845A992}"/>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D9D3813-5CB1-1F43-A3F1-CC6A2254EE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A037F1-0CCD-7540-8128-181D2DD8AE69}"/>
              </a:ext>
            </a:extLst>
          </p:cNvPr>
          <p:cNvSpPr>
            <a:spLocks noGrp="1"/>
          </p:cNvSpPr>
          <p:nvPr>
            <p:ph type="dt" sz="half" idx="10"/>
          </p:nvPr>
        </p:nvSpPr>
        <p:spPr>
          <a:xfrm>
            <a:off x="838200" y="6356350"/>
            <a:ext cx="2743200" cy="365125"/>
          </a:xfrm>
          <a:prstGeom prst="rect">
            <a:avLst/>
          </a:prstGeom>
        </p:spPr>
        <p:txBody>
          <a:bodyPr/>
          <a:lstStyle/>
          <a:p>
            <a:fld id="{6FE6AE0D-BBDC-304B-BED5-CAADD32A5842}" type="datetimeFigureOut">
              <a:rPr lang="en-US" smtClean="0"/>
              <a:t>2/25/2022</a:t>
            </a:fld>
            <a:endParaRPr lang="en-US" dirty="0"/>
          </a:p>
        </p:txBody>
      </p:sp>
      <p:sp>
        <p:nvSpPr>
          <p:cNvPr id="5" name="Footer Placeholder 4">
            <a:extLst>
              <a:ext uri="{FF2B5EF4-FFF2-40B4-BE49-F238E27FC236}">
                <a16:creationId xmlns:a16="http://schemas.microsoft.com/office/drawing/2014/main" id="{D006CB4C-1348-D547-B71F-C7DE26B4446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C7A5D89-AF6B-4043-9321-C99137A57399}"/>
              </a:ext>
            </a:extLst>
          </p:cNvPr>
          <p:cNvSpPr>
            <a:spLocks noGrp="1"/>
          </p:cNvSpPr>
          <p:nvPr>
            <p:ph type="sldNum" sz="quarter" idx="12"/>
          </p:nvPr>
        </p:nvSpPr>
        <p:spPr>
          <a:xfrm>
            <a:off x="8610600" y="6356350"/>
            <a:ext cx="2743200" cy="365125"/>
          </a:xfrm>
          <a:prstGeom prst="rect">
            <a:avLst/>
          </a:prstGeom>
        </p:spPr>
        <p:txBody>
          <a:bodyPr/>
          <a:lstStyle/>
          <a:p>
            <a:fld id="{106A00C7-E307-A74F-9FEC-AF4EC39B2E33}" type="slidenum">
              <a:rPr lang="en-US" smtClean="0"/>
              <a:t>‹#›</a:t>
            </a:fld>
            <a:endParaRPr lang="en-US" dirty="0"/>
          </a:p>
        </p:txBody>
      </p:sp>
    </p:spTree>
    <p:extLst>
      <p:ext uri="{BB962C8B-B14F-4D97-AF65-F5344CB8AC3E}">
        <p14:creationId xmlns:p14="http://schemas.microsoft.com/office/powerpoint/2010/main" val="3102024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8ADA-BA25-434F-90A3-F66912EC00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43D4AD-45CD-FE40-B603-D787085C32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A006D1-020A-794A-9BFA-9D2846C0CCF0}"/>
              </a:ext>
            </a:extLst>
          </p:cNvPr>
          <p:cNvSpPr>
            <a:spLocks noGrp="1"/>
          </p:cNvSpPr>
          <p:nvPr>
            <p:ph type="dt" sz="half" idx="10"/>
          </p:nvPr>
        </p:nvSpPr>
        <p:spPr>
          <a:xfrm>
            <a:off x="838200" y="6356350"/>
            <a:ext cx="2743200" cy="365125"/>
          </a:xfrm>
          <a:prstGeom prst="rect">
            <a:avLst/>
          </a:prstGeom>
        </p:spPr>
        <p:txBody>
          <a:bodyPr/>
          <a:lstStyle/>
          <a:p>
            <a:fld id="{6FE6AE0D-BBDC-304B-BED5-CAADD32A5842}" type="datetimeFigureOut">
              <a:rPr lang="en-US" smtClean="0"/>
              <a:t>2/25/2022</a:t>
            </a:fld>
            <a:endParaRPr lang="en-US" dirty="0"/>
          </a:p>
        </p:txBody>
      </p:sp>
      <p:sp>
        <p:nvSpPr>
          <p:cNvPr id="5" name="Footer Placeholder 4">
            <a:extLst>
              <a:ext uri="{FF2B5EF4-FFF2-40B4-BE49-F238E27FC236}">
                <a16:creationId xmlns:a16="http://schemas.microsoft.com/office/drawing/2014/main" id="{98E6D8F1-2B87-3D47-A41E-E9B013602DE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888401F-A5C6-E347-AF4D-6C8FE5B9586B}"/>
              </a:ext>
            </a:extLst>
          </p:cNvPr>
          <p:cNvSpPr>
            <a:spLocks noGrp="1"/>
          </p:cNvSpPr>
          <p:nvPr>
            <p:ph type="sldNum" sz="quarter" idx="12"/>
          </p:nvPr>
        </p:nvSpPr>
        <p:spPr>
          <a:xfrm>
            <a:off x="8610600" y="6356350"/>
            <a:ext cx="2743200" cy="365125"/>
          </a:xfrm>
          <a:prstGeom prst="rect">
            <a:avLst/>
          </a:prstGeom>
        </p:spPr>
        <p:txBody>
          <a:bodyPr/>
          <a:lstStyle/>
          <a:p>
            <a:fld id="{106A00C7-E307-A74F-9FEC-AF4EC39B2E33}" type="slidenum">
              <a:rPr lang="en-US" smtClean="0"/>
              <a:t>‹#›</a:t>
            </a:fld>
            <a:endParaRPr lang="en-US" dirty="0"/>
          </a:p>
        </p:txBody>
      </p:sp>
    </p:spTree>
    <p:extLst>
      <p:ext uri="{BB962C8B-B14F-4D97-AF65-F5344CB8AC3E}">
        <p14:creationId xmlns:p14="http://schemas.microsoft.com/office/powerpoint/2010/main" val="25595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138E-5F0B-514E-AA2A-EEA2A5887D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C412ED-E27B-2549-972C-BDAAB86972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11F771-9786-ED47-8E3F-A63CBBDE5F83}"/>
              </a:ext>
            </a:extLst>
          </p:cNvPr>
          <p:cNvSpPr>
            <a:spLocks noGrp="1"/>
          </p:cNvSpPr>
          <p:nvPr>
            <p:ph type="dt" sz="half" idx="10"/>
          </p:nvPr>
        </p:nvSpPr>
        <p:spPr>
          <a:xfrm>
            <a:off x="838200" y="6356350"/>
            <a:ext cx="2743200" cy="365125"/>
          </a:xfrm>
          <a:prstGeom prst="rect">
            <a:avLst/>
          </a:prstGeom>
        </p:spPr>
        <p:txBody>
          <a:bodyPr/>
          <a:lstStyle/>
          <a:p>
            <a:fld id="{6FE6AE0D-BBDC-304B-BED5-CAADD32A5842}" type="datetimeFigureOut">
              <a:rPr lang="en-US" smtClean="0"/>
              <a:t>2/25/2022</a:t>
            </a:fld>
            <a:endParaRPr lang="en-US" dirty="0"/>
          </a:p>
        </p:txBody>
      </p:sp>
      <p:sp>
        <p:nvSpPr>
          <p:cNvPr id="5" name="Footer Placeholder 4">
            <a:extLst>
              <a:ext uri="{FF2B5EF4-FFF2-40B4-BE49-F238E27FC236}">
                <a16:creationId xmlns:a16="http://schemas.microsoft.com/office/drawing/2014/main" id="{48D108BE-8AE1-A84B-9FD3-FF333C05A3E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B081E5B-D5F0-804D-9720-AED787A9A532}"/>
              </a:ext>
            </a:extLst>
          </p:cNvPr>
          <p:cNvSpPr>
            <a:spLocks noGrp="1"/>
          </p:cNvSpPr>
          <p:nvPr>
            <p:ph type="sldNum" sz="quarter" idx="12"/>
          </p:nvPr>
        </p:nvSpPr>
        <p:spPr>
          <a:xfrm>
            <a:off x="8610600" y="6356350"/>
            <a:ext cx="2743200" cy="365125"/>
          </a:xfrm>
          <a:prstGeom prst="rect">
            <a:avLst/>
          </a:prstGeom>
        </p:spPr>
        <p:txBody>
          <a:bodyPr/>
          <a:lstStyle/>
          <a:p>
            <a:fld id="{106A00C7-E307-A74F-9FEC-AF4EC39B2E33}" type="slidenum">
              <a:rPr lang="en-US" smtClean="0"/>
              <a:t>‹#›</a:t>
            </a:fld>
            <a:endParaRPr lang="en-US" dirty="0"/>
          </a:p>
        </p:txBody>
      </p:sp>
    </p:spTree>
    <p:extLst>
      <p:ext uri="{BB962C8B-B14F-4D97-AF65-F5344CB8AC3E}">
        <p14:creationId xmlns:p14="http://schemas.microsoft.com/office/powerpoint/2010/main" val="1496539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0E3A4-6959-2B49-B559-8FB97273FE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6DF1F9-FD6F-4C4B-B76A-922BB201D9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D233A9-C686-404B-A52E-C6EAB1E316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2FC7E5-B2DE-CC40-94FA-7F526430F410}"/>
              </a:ext>
            </a:extLst>
          </p:cNvPr>
          <p:cNvSpPr>
            <a:spLocks noGrp="1"/>
          </p:cNvSpPr>
          <p:nvPr>
            <p:ph type="dt" sz="half" idx="10"/>
          </p:nvPr>
        </p:nvSpPr>
        <p:spPr>
          <a:xfrm>
            <a:off x="838200" y="6356350"/>
            <a:ext cx="2743200" cy="365125"/>
          </a:xfrm>
          <a:prstGeom prst="rect">
            <a:avLst/>
          </a:prstGeom>
        </p:spPr>
        <p:txBody>
          <a:bodyPr/>
          <a:lstStyle/>
          <a:p>
            <a:fld id="{6FE6AE0D-BBDC-304B-BED5-CAADD32A5842}" type="datetimeFigureOut">
              <a:rPr lang="en-US" smtClean="0"/>
              <a:t>2/25/2022</a:t>
            </a:fld>
            <a:endParaRPr lang="en-US" dirty="0"/>
          </a:p>
        </p:txBody>
      </p:sp>
      <p:sp>
        <p:nvSpPr>
          <p:cNvPr id="6" name="Footer Placeholder 5">
            <a:extLst>
              <a:ext uri="{FF2B5EF4-FFF2-40B4-BE49-F238E27FC236}">
                <a16:creationId xmlns:a16="http://schemas.microsoft.com/office/drawing/2014/main" id="{7A4A1F8B-7348-8441-80F7-0800E1FEC06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84302C7-F831-C942-B50A-9FBA8297A4CC}"/>
              </a:ext>
            </a:extLst>
          </p:cNvPr>
          <p:cNvSpPr>
            <a:spLocks noGrp="1"/>
          </p:cNvSpPr>
          <p:nvPr>
            <p:ph type="sldNum" sz="quarter" idx="12"/>
          </p:nvPr>
        </p:nvSpPr>
        <p:spPr>
          <a:xfrm>
            <a:off x="8610600" y="6356350"/>
            <a:ext cx="2743200" cy="365125"/>
          </a:xfrm>
          <a:prstGeom prst="rect">
            <a:avLst/>
          </a:prstGeom>
        </p:spPr>
        <p:txBody>
          <a:bodyPr/>
          <a:lstStyle/>
          <a:p>
            <a:fld id="{106A00C7-E307-A74F-9FEC-AF4EC39B2E33}" type="slidenum">
              <a:rPr lang="en-US" smtClean="0"/>
              <a:t>‹#›</a:t>
            </a:fld>
            <a:endParaRPr lang="en-US" dirty="0"/>
          </a:p>
        </p:txBody>
      </p:sp>
    </p:spTree>
    <p:extLst>
      <p:ext uri="{BB962C8B-B14F-4D97-AF65-F5344CB8AC3E}">
        <p14:creationId xmlns:p14="http://schemas.microsoft.com/office/powerpoint/2010/main" val="3977091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3C0A5-5441-6F42-A72D-15AC130F53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A3A748-C025-DE4C-8AFF-FB06FDE925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FDA17C-12F0-9644-B652-6634EA211D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7C85BD-E9C8-0549-BB00-A0909E8D7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CA5BD4-FC88-CB40-B67F-A818E55B08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A82BDB-3918-B643-BB0A-957734F67594}"/>
              </a:ext>
            </a:extLst>
          </p:cNvPr>
          <p:cNvSpPr>
            <a:spLocks noGrp="1"/>
          </p:cNvSpPr>
          <p:nvPr>
            <p:ph type="dt" sz="half" idx="10"/>
          </p:nvPr>
        </p:nvSpPr>
        <p:spPr>
          <a:xfrm>
            <a:off x="838200" y="6356350"/>
            <a:ext cx="2743200" cy="365125"/>
          </a:xfrm>
          <a:prstGeom prst="rect">
            <a:avLst/>
          </a:prstGeom>
        </p:spPr>
        <p:txBody>
          <a:bodyPr/>
          <a:lstStyle/>
          <a:p>
            <a:fld id="{6FE6AE0D-BBDC-304B-BED5-CAADD32A5842}" type="datetimeFigureOut">
              <a:rPr lang="en-US" smtClean="0"/>
              <a:t>2/25/2022</a:t>
            </a:fld>
            <a:endParaRPr lang="en-US" dirty="0"/>
          </a:p>
        </p:txBody>
      </p:sp>
      <p:sp>
        <p:nvSpPr>
          <p:cNvPr id="8" name="Footer Placeholder 7">
            <a:extLst>
              <a:ext uri="{FF2B5EF4-FFF2-40B4-BE49-F238E27FC236}">
                <a16:creationId xmlns:a16="http://schemas.microsoft.com/office/drawing/2014/main" id="{E2356AF2-9E54-9B4F-B8D5-3587F57867E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A999681C-E71A-A744-9AEF-255F349AB630}"/>
              </a:ext>
            </a:extLst>
          </p:cNvPr>
          <p:cNvSpPr>
            <a:spLocks noGrp="1"/>
          </p:cNvSpPr>
          <p:nvPr>
            <p:ph type="sldNum" sz="quarter" idx="12"/>
          </p:nvPr>
        </p:nvSpPr>
        <p:spPr>
          <a:xfrm>
            <a:off x="8610600" y="6356350"/>
            <a:ext cx="2743200" cy="365125"/>
          </a:xfrm>
          <a:prstGeom prst="rect">
            <a:avLst/>
          </a:prstGeom>
        </p:spPr>
        <p:txBody>
          <a:bodyPr/>
          <a:lstStyle/>
          <a:p>
            <a:fld id="{106A00C7-E307-A74F-9FEC-AF4EC39B2E33}" type="slidenum">
              <a:rPr lang="en-US" smtClean="0"/>
              <a:t>‹#›</a:t>
            </a:fld>
            <a:endParaRPr lang="en-US" dirty="0"/>
          </a:p>
        </p:txBody>
      </p:sp>
    </p:spTree>
    <p:extLst>
      <p:ext uri="{BB962C8B-B14F-4D97-AF65-F5344CB8AC3E}">
        <p14:creationId xmlns:p14="http://schemas.microsoft.com/office/powerpoint/2010/main" val="28262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CEBC-4AF3-ED47-89E3-D188C9944F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C84E33-0C3F-5F40-B0FD-617A971ABDF6}"/>
              </a:ext>
            </a:extLst>
          </p:cNvPr>
          <p:cNvSpPr>
            <a:spLocks noGrp="1"/>
          </p:cNvSpPr>
          <p:nvPr>
            <p:ph type="dt" sz="half" idx="10"/>
          </p:nvPr>
        </p:nvSpPr>
        <p:spPr>
          <a:xfrm>
            <a:off x="838200" y="6356350"/>
            <a:ext cx="2743200" cy="365125"/>
          </a:xfrm>
          <a:prstGeom prst="rect">
            <a:avLst/>
          </a:prstGeom>
        </p:spPr>
        <p:txBody>
          <a:bodyPr/>
          <a:lstStyle/>
          <a:p>
            <a:fld id="{6FE6AE0D-BBDC-304B-BED5-CAADD32A5842}" type="datetimeFigureOut">
              <a:rPr lang="en-US" smtClean="0"/>
              <a:t>2/25/2022</a:t>
            </a:fld>
            <a:endParaRPr lang="en-US" dirty="0"/>
          </a:p>
        </p:txBody>
      </p:sp>
      <p:sp>
        <p:nvSpPr>
          <p:cNvPr id="4" name="Footer Placeholder 3">
            <a:extLst>
              <a:ext uri="{FF2B5EF4-FFF2-40B4-BE49-F238E27FC236}">
                <a16:creationId xmlns:a16="http://schemas.microsoft.com/office/drawing/2014/main" id="{209AA866-5419-EA49-9115-2B60CD51DB0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BF4432FC-39D9-D746-B32B-71F925C69E01}"/>
              </a:ext>
            </a:extLst>
          </p:cNvPr>
          <p:cNvSpPr>
            <a:spLocks noGrp="1"/>
          </p:cNvSpPr>
          <p:nvPr>
            <p:ph type="sldNum" sz="quarter" idx="12"/>
          </p:nvPr>
        </p:nvSpPr>
        <p:spPr>
          <a:xfrm>
            <a:off x="8610600" y="6356350"/>
            <a:ext cx="2743200" cy="365125"/>
          </a:xfrm>
          <a:prstGeom prst="rect">
            <a:avLst/>
          </a:prstGeom>
        </p:spPr>
        <p:txBody>
          <a:bodyPr/>
          <a:lstStyle/>
          <a:p>
            <a:fld id="{106A00C7-E307-A74F-9FEC-AF4EC39B2E33}" type="slidenum">
              <a:rPr lang="en-US" smtClean="0"/>
              <a:t>‹#›</a:t>
            </a:fld>
            <a:endParaRPr lang="en-US" dirty="0"/>
          </a:p>
        </p:txBody>
      </p:sp>
    </p:spTree>
    <p:extLst>
      <p:ext uri="{BB962C8B-B14F-4D97-AF65-F5344CB8AC3E}">
        <p14:creationId xmlns:p14="http://schemas.microsoft.com/office/powerpoint/2010/main" val="2522088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close-up of a white paper&#10;&#10;Description automatically generated with low confidence">
            <a:extLst>
              <a:ext uri="{FF2B5EF4-FFF2-40B4-BE49-F238E27FC236}">
                <a16:creationId xmlns:a16="http://schemas.microsoft.com/office/drawing/2014/main" id="{0390440D-B3DA-2749-8EFB-884E987B583B}"/>
              </a:ext>
            </a:extLst>
          </p:cNvPr>
          <p:cNvPicPr>
            <a:picLocks noChangeAspect="1"/>
          </p:cNvPicPr>
          <p:nvPr userDrawn="1"/>
        </p:nvPicPr>
        <p:blipFill rotWithShape="1">
          <a:blip r:embed="rId16" cstate="screen">
            <a:alphaModFix amt="61000"/>
            <a:extLst>
              <a:ext uri="{28A0092B-C50C-407E-A947-70E740481C1C}">
                <a14:useLocalDpi xmlns:a14="http://schemas.microsoft.com/office/drawing/2010/main"/>
              </a:ext>
            </a:extLst>
          </a:blip>
          <a:srcRect/>
          <a:stretch/>
        </p:blipFill>
        <p:spPr>
          <a:xfrm>
            <a:off x="1658" y="0"/>
            <a:ext cx="12190342" cy="6858000"/>
          </a:xfrm>
          <a:prstGeom prst="rect">
            <a:avLst/>
          </a:prstGeom>
        </p:spPr>
      </p:pic>
      <p:sp>
        <p:nvSpPr>
          <p:cNvPr id="2" name="Title Placeholder 1">
            <a:extLst>
              <a:ext uri="{FF2B5EF4-FFF2-40B4-BE49-F238E27FC236}">
                <a16:creationId xmlns:a16="http://schemas.microsoft.com/office/drawing/2014/main" id="{3CFE09FB-AE87-824E-8E88-7C61A43C65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506BAA-D9A0-3240-8966-50FB37802A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device, meter&#10;&#10;Description automatically generated">
            <a:extLst>
              <a:ext uri="{FF2B5EF4-FFF2-40B4-BE49-F238E27FC236}">
                <a16:creationId xmlns:a16="http://schemas.microsoft.com/office/drawing/2014/main" id="{FD51258E-6DDD-0147-A565-0B491F5C71CE}"/>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7046843" y="6144132"/>
            <a:ext cx="4446105" cy="637620"/>
          </a:xfrm>
          <a:prstGeom prst="rect">
            <a:avLst/>
          </a:prstGeom>
        </p:spPr>
      </p:pic>
    </p:spTree>
    <p:extLst>
      <p:ext uri="{BB962C8B-B14F-4D97-AF65-F5344CB8AC3E}">
        <p14:creationId xmlns:p14="http://schemas.microsoft.com/office/powerpoint/2010/main" val="203865520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close-up of a white paper&#10;&#10;Description automatically generated with low confidence">
            <a:extLst>
              <a:ext uri="{FF2B5EF4-FFF2-40B4-BE49-F238E27FC236}">
                <a16:creationId xmlns:a16="http://schemas.microsoft.com/office/drawing/2014/main" id="{0390440D-B3DA-2749-8EFB-884E987B583B}"/>
              </a:ext>
            </a:extLst>
          </p:cNvPr>
          <p:cNvPicPr>
            <a:picLocks noChangeAspect="1"/>
          </p:cNvPicPr>
          <p:nvPr userDrawn="1"/>
        </p:nvPicPr>
        <p:blipFill rotWithShape="1">
          <a:blip r:embed="rId16" cstate="screen">
            <a:alphaModFix amt="61000"/>
            <a:extLst>
              <a:ext uri="{28A0092B-C50C-407E-A947-70E740481C1C}">
                <a14:useLocalDpi xmlns:a14="http://schemas.microsoft.com/office/drawing/2010/main"/>
              </a:ext>
            </a:extLst>
          </a:blip>
          <a:srcRect/>
          <a:stretch/>
        </p:blipFill>
        <p:spPr>
          <a:xfrm>
            <a:off x="1658" y="0"/>
            <a:ext cx="12190342" cy="6858000"/>
          </a:xfrm>
          <a:prstGeom prst="rect">
            <a:avLst/>
          </a:prstGeom>
        </p:spPr>
      </p:pic>
      <p:sp>
        <p:nvSpPr>
          <p:cNvPr id="2" name="Title Placeholder 1">
            <a:extLst>
              <a:ext uri="{FF2B5EF4-FFF2-40B4-BE49-F238E27FC236}">
                <a16:creationId xmlns:a16="http://schemas.microsoft.com/office/drawing/2014/main" id="{3CFE09FB-AE87-824E-8E88-7C61A43C65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506BAA-D9A0-3240-8966-50FB37802A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735102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person, person, transport&#10;&#10;Description automatically generated">
            <a:extLst>
              <a:ext uri="{FF2B5EF4-FFF2-40B4-BE49-F238E27FC236}">
                <a16:creationId xmlns:a16="http://schemas.microsoft.com/office/drawing/2014/main" id="{CBB02807-79CB-D443-B010-1F75707C77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93539" y="22905"/>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993008-EB6C-E94B-A7BE-F4DEB3505ACF}"/>
              </a:ext>
            </a:extLst>
          </p:cNvPr>
          <p:cNvSpPr>
            <a:spLocks noGrp="1"/>
          </p:cNvSpPr>
          <p:nvPr>
            <p:ph type="ctrTitle"/>
          </p:nvPr>
        </p:nvSpPr>
        <p:spPr>
          <a:xfrm>
            <a:off x="1202635" y="1343277"/>
            <a:ext cx="5376189" cy="2108623"/>
          </a:xfrm>
        </p:spPr>
        <p:txBody>
          <a:bodyPr anchor="b">
            <a:normAutofit/>
          </a:bodyPr>
          <a:lstStyle/>
          <a:p>
            <a:pPr algn="l"/>
            <a:r>
              <a:rPr lang="en-US" sz="4800" b="1" dirty="0"/>
              <a:t>Regional Collaboration and Coordination</a:t>
            </a:r>
            <a:endParaRPr lang="en-US" sz="4800" dirty="0"/>
          </a:p>
        </p:txBody>
      </p:sp>
      <p:sp>
        <p:nvSpPr>
          <p:cNvPr id="3" name="Subtitle 2">
            <a:extLst>
              <a:ext uri="{FF2B5EF4-FFF2-40B4-BE49-F238E27FC236}">
                <a16:creationId xmlns:a16="http://schemas.microsoft.com/office/drawing/2014/main" id="{25DE7770-E2E3-2947-8F27-BF307088BA28}"/>
              </a:ext>
            </a:extLst>
          </p:cNvPr>
          <p:cNvSpPr>
            <a:spLocks noGrp="1"/>
          </p:cNvSpPr>
          <p:nvPr>
            <p:ph type="subTitle" idx="1"/>
          </p:nvPr>
        </p:nvSpPr>
        <p:spPr>
          <a:xfrm>
            <a:off x="1136959" y="4090318"/>
            <a:ext cx="5622527" cy="1087914"/>
          </a:xfrm>
        </p:spPr>
        <p:txBody>
          <a:bodyPr>
            <a:normAutofit/>
          </a:bodyPr>
          <a:lstStyle/>
          <a:p>
            <a:pPr algn="l"/>
            <a:r>
              <a:rPr lang="en-US" dirty="0"/>
              <a:t>A New Model for collaboration and coordination to shape the future of work in California’s Central Valley</a:t>
            </a:r>
          </a:p>
        </p:txBody>
      </p:sp>
      <p:sp>
        <p:nvSpPr>
          <p:cNvPr id="14" name="Rectangle 13" hidden="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hidden="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211649AE-D61C-0A48-B15E-51EB70872C03}"/>
              </a:ext>
            </a:extLst>
          </p:cNvPr>
          <p:cNvGrpSpPr/>
          <p:nvPr/>
        </p:nvGrpSpPr>
        <p:grpSpPr>
          <a:xfrm>
            <a:off x="1202635" y="3803652"/>
            <a:ext cx="4243598" cy="0"/>
            <a:chOff x="1283262" y="4022137"/>
            <a:chExt cx="4243598" cy="0"/>
          </a:xfrm>
        </p:grpSpPr>
        <p:cxnSp>
          <p:nvCxnSpPr>
            <p:cNvPr id="11" name="Straight Connector 10">
              <a:extLst>
                <a:ext uri="{FF2B5EF4-FFF2-40B4-BE49-F238E27FC236}">
                  <a16:creationId xmlns:a16="http://schemas.microsoft.com/office/drawing/2014/main" id="{425C8058-E27D-4B40-B060-732F5C9C5BBE}"/>
                </a:ext>
              </a:extLst>
            </p:cNvPr>
            <p:cNvCxnSpPr>
              <a:cxnSpLocks/>
            </p:cNvCxnSpPr>
            <p:nvPr/>
          </p:nvCxnSpPr>
          <p:spPr>
            <a:xfrm>
              <a:off x="1283262" y="4022137"/>
              <a:ext cx="3070412" cy="0"/>
            </a:xfrm>
            <a:prstGeom prst="line">
              <a:avLst/>
            </a:prstGeom>
            <a:ln w="38100">
              <a:solidFill>
                <a:srgbClr val="F58C1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D1C2362-EF7C-724F-927B-072C0E7ACF1A}"/>
                </a:ext>
              </a:extLst>
            </p:cNvPr>
            <p:cNvCxnSpPr>
              <a:cxnSpLocks/>
            </p:cNvCxnSpPr>
            <p:nvPr/>
          </p:nvCxnSpPr>
          <p:spPr>
            <a:xfrm>
              <a:off x="2128205" y="4022137"/>
              <a:ext cx="3398655"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21" name="Picture 20">
            <a:extLst>
              <a:ext uri="{FF2B5EF4-FFF2-40B4-BE49-F238E27FC236}">
                <a16:creationId xmlns:a16="http://schemas.microsoft.com/office/drawing/2014/main" id="{01750922-14D0-1A46-B45F-D2FA9FBD00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635" y="5830593"/>
            <a:ext cx="3160100" cy="610668"/>
          </a:xfrm>
          <a:prstGeom prst="rect">
            <a:avLst/>
          </a:prstGeom>
        </p:spPr>
      </p:pic>
      <p:pic>
        <p:nvPicPr>
          <p:cNvPr id="4" name="Picture 3"/>
          <p:cNvPicPr>
            <a:picLocks noChangeAspect="1"/>
          </p:cNvPicPr>
          <p:nvPr/>
        </p:nvPicPr>
        <p:blipFill>
          <a:blip r:embed="rId4"/>
          <a:stretch>
            <a:fillRect/>
          </a:stretch>
        </p:blipFill>
        <p:spPr>
          <a:xfrm>
            <a:off x="8771702" y="5577285"/>
            <a:ext cx="3221435" cy="86397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36" y="44569"/>
            <a:ext cx="2635505" cy="1122832"/>
          </a:xfrm>
          <a:prstGeom prst="rect">
            <a:avLst/>
          </a:prstGeom>
        </p:spPr>
      </p:pic>
    </p:spTree>
    <p:extLst>
      <p:ext uri="{BB962C8B-B14F-4D97-AF65-F5344CB8AC3E}">
        <p14:creationId xmlns:p14="http://schemas.microsoft.com/office/powerpoint/2010/main" val="2088582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45" y="257285"/>
            <a:ext cx="11816255" cy="1325563"/>
          </a:xfrm>
        </p:spPr>
        <p:txBody>
          <a:bodyPr>
            <a:normAutofit/>
          </a:bodyPr>
          <a:lstStyle/>
          <a:p>
            <a:r>
              <a:rPr lang="en-US" sz="4000" b="1" dirty="0"/>
              <a:t>Key Industries-Priority and Emerging Sectors</a:t>
            </a:r>
          </a:p>
        </p:txBody>
      </p:sp>
      <p:grpSp>
        <p:nvGrpSpPr>
          <p:cNvPr id="5" name="Group 4">
            <a:extLst>
              <a:ext uri="{FF2B5EF4-FFF2-40B4-BE49-F238E27FC236}">
                <a16:creationId xmlns:a16="http://schemas.microsoft.com/office/drawing/2014/main" id="{EF745CB6-FCBF-4B50-A423-2F7CACFFB070}"/>
              </a:ext>
            </a:extLst>
          </p:cNvPr>
          <p:cNvGrpSpPr/>
          <p:nvPr/>
        </p:nvGrpSpPr>
        <p:grpSpPr>
          <a:xfrm>
            <a:off x="474603" y="1370900"/>
            <a:ext cx="10573611" cy="429370"/>
            <a:chOff x="1283262" y="4022137"/>
            <a:chExt cx="4243598" cy="0"/>
          </a:xfrm>
        </p:grpSpPr>
        <p:cxnSp>
          <p:nvCxnSpPr>
            <p:cNvPr id="6" name="Straight Connector 5">
              <a:extLst>
                <a:ext uri="{FF2B5EF4-FFF2-40B4-BE49-F238E27FC236}">
                  <a16:creationId xmlns:a16="http://schemas.microsoft.com/office/drawing/2014/main" id="{C891E776-E9D3-43A5-88B0-DAF1A82D71EE}"/>
                </a:ext>
              </a:extLst>
            </p:cNvPr>
            <p:cNvCxnSpPr>
              <a:cxnSpLocks/>
            </p:cNvCxnSpPr>
            <p:nvPr/>
          </p:nvCxnSpPr>
          <p:spPr>
            <a:xfrm>
              <a:off x="1283262" y="4022137"/>
              <a:ext cx="3070412" cy="0"/>
            </a:xfrm>
            <a:prstGeom prst="line">
              <a:avLst/>
            </a:prstGeom>
            <a:ln w="38100">
              <a:solidFill>
                <a:srgbClr val="F58C1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3C11111-255B-4C63-B97D-99F168BF97EE}"/>
                </a:ext>
              </a:extLst>
            </p:cNvPr>
            <p:cNvCxnSpPr>
              <a:cxnSpLocks/>
            </p:cNvCxnSpPr>
            <p:nvPr/>
          </p:nvCxnSpPr>
          <p:spPr>
            <a:xfrm>
              <a:off x="2128205" y="4022137"/>
              <a:ext cx="3398655"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856" y="1595970"/>
            <a:ext cx="7929797" cy="467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1341658" y="3220578"/>
            <a:ext cx="1687398" cy="749431"/>
          </a:xfrm>
          <a:prstGeom prst="ellipse">
            <a:avLst/>
          </a:prstGeom>
          <a:noFill/>
          <a:ln w="38100">
            <a:solidFill>
              <a:srgbClr val="A32B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67407" y="3050749"/>
            <a:ext cx="1951348" cy="919260"/>
          </a:xfrm>
          <a:prstGeom prst="ellipse">
            <a:avLst/>
          </a:prstGeom>
          <a:noFill/>
          <a:ln w="38100">
            <a:solidFill>
              <a:srgbClr val="A32B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07292" y="3186406"/>
            <a:ext cx="1687398" cy="749431"/>
          </a:xfrm>
          <a:prstGeom prst="ellipse">
            <a:avLst/>
          </a:prstGeom>
          <a:noFill/>
          <a:ln w="38100">
            <a:solidFill>
              <a:srgbClr val="A32B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271393" y="3119091"/>
            <a:ext cx="1687398" cy="850918"/>
          </a:xfrm>
          <a:prstGeom prst="ellipse">
            <a:avLst/>
          </a:prstGeom>
          <a:noFill/>
          <a:ln w="38100">
            <a:solidFill>
              <a:srgbClr val="A32B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314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F50C9-9C57-D54C-B458-68A17CD16362}"/>
              </a:ext>
            </a:extLst>
          </p:cNvPr>
          <p:cNvSpPr>
            <a:spLocks noGrp="1"/>
          </p:cNvSpPr>
          <p:nvPr>
            <p:ph type="title"/>
          </p:nvPr>
        </p:nvSpPr>
        <p:spPr>
          <a:xfrm>
            <a:off x="838200" y="365126"/>
            <a:ext cx="10515600" cy="875278"/>
          </a:xfrm>
        </p:spPr>
        <p:txBody>
          <a:bodyPr>
            <a:normAutofit/>
          </a:bodyPr>
          <a:lstStyle/>
          <a:p>
            <a:r>
              <a:rPr lang="en-US" b="1" dirty="0"/>
              <a:t>Employer Engagement</a:t>
            </a:r>
            <a:endParaRPr lang="en-US" dirty="0"/>
          </a:p>
        </p:txBody>
      </p:sp>
      <p:grpSp>
        <p:nvGrpSpPr>
          <p:cNvPr id="3" name="Group 2">
            <a:extLst>
              <a:ext uri="{FF2B5EF4-FFF2-40B4-BE49-F238E27FC236}">
                <a16:creationId xmlns:a16="http://schemas.microsoft.com/office/drawing/2014/main" id="{F5A05EC8-0DE4-A44C-B4FD-B59E2C6A4568}"/>
              </a:ext>
            </a:extLst>
          </p:cNvPr>
          <p:cNvGrpSpPr/>
          <p:nvPr/>
        </p:nvGrpSpPr>
        <p:grpSpPr>
          <a:xfrm>
            <a:off x="838200" y="1143037"/>
            <a:ext cx="10515600" cy="429370"/>
            <a:chOff x="1283262" y="4022137"/>
            <a:chExt cx="4243598" cy="0"/>
          </a:xfrm>
        </p:grpSpPr>
        <p:cxnSp>
          <p:nvCxnSpPr>
            <p:cNvPr id="4" name="Straight Connector 3">
              <a:extLst>
                <a:ext uri="{FF2B5EF4-FFF2-40B4-BE49-F238E27FC236}">
                  <a16:creationId xmlns:a16="http://schemas.microsoft.com/office/drawing/2014/main" id="{1913BD92-8A3F-FA47-94F6-B25ACF562036}"/>
                </a:ext>
              </a:extLst>
            </p:cNvPr>
            <p:cNvCxnSpPr>
              <a:cxnSpLocks/>
            </p:cNvCxnSpPr>
            <p:nvPr/>
          </p:nvCxnSpPr>
          <p:spPr>
            <a:xfrm>
              <a:off x="1283262" y="4022137"/>
              <a:ext cx="3070412" cy="0"/>
            </a:xfrm>
            <a:prstGeom prst="line">
              <a:avLst/>
            </a:prstGeom>
            <a:ln w="38100">
              <a:solidFill>
                <a:srgbClr val="F58C1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F6E0F8C-DF22-014F-B1E3-1815C6BF67C2}"/>
                </a:ext>
              </a:extLst>
            </p:cNvPr>
            <p:cNvCxnSpPr>
              <a:cxnSpLocks/>
            </p:cNvCxnSpPr>
            <p:nvPr/>
          </p:nvCxnSpPr>
          <p:spPr>
            <a:xfrm>
              <a:off x="2128205" y="4022137"/>
              <a:ext cx="3398655"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DCD833C0-EDC6-CB46-972F-E4B7978D8DE6}"/>
              </a:ext>
            </a:extLst>
          </p:cNvPr>
          <p:cNvSpPr/>
          <p:nvPr/>
        </p:nvSpPr>
        <p:spPr>
          <a:xfrm>
            <a:off x="838200" y="1291204"/>
            <a:ext cx="10606089" cy="5524589"/>
          </a:xfrm>
          <a:prstGeom prst="rect">
            <a:avLst/>
          </a:prstGeom>
        </p:spPr>
        <p:txBody>
          <a:bodyPr wrap="square">
            <a:spAutoFit/>
          </a:bodyPr>
          <a:lstStyle/>
          <a:p>
            <a:pPr>
              <a:spcAft>
                <a:spcPts val="1200"/>
              </a:spcAft>
              <a:tabLst>
                <a:tab pos="457200" algn="l"/>
              </a:tabLst>
            </a:pPr>
            <a:r>
              <a:rPr lang="en-US" sz="2400" b="1" dirty="0">
                <a:latin typeface="Cambria" panose="02040503050406030204" pitchFamily="18" charset="0"/>
                <a:ea typeface="Cambria" panose="02040503050406030204" pitchFamily="18" charset="0"/>
                <a:cs typeface="Arial" panose="020B0604020202020204" pitchFamily="34" charset="0"/>
              </a:rPr>
              <a:t>	FOCUSED GOALS:</a:t>
            </a:r>
          </a:p>
          <a:p>
            <a:pPr marL="800100" lvl="1" indent="-342900">
              <a:spcAft>
                <a:spcPts val="600"/>
              </a:spcAft>
              <a:buFontTx/>
              <a:buAutoNum type="arabicPeriod"/>
              <a:tabLst>
                <a:tab pos="457200" algn="l"/>
              </a:tabLst>
            </a:pPr>
            <a:r>
              <a:rPr lang="en-US" sz="2400" dirty="0">
                <a:solidFill>
                  <a:srgbClr val="210635"/>
                </a:solidFill>
                <a:latin typeface="Cambria" panose="02040503050406030204" pitchFamily="18" charset="0"/>
                <a:ea typeface="Cambria" panose="02040503050406030204" pitchFamily="18" charset="0"/>
                <a:cs typeface="Arial" panose="020B0604020202020204" pitchFamily="34" charset="0"/>
              </a:rPr>
              <a:t>I</a:t>
            </a:r>
            <a:r>
              <a:rPr lang="en-US" sz="2400" b="0" i="0" u="none" strike="noStrike" dirty="0">
                <a:solidFill>
                  <a:srgbClr val="210635"/>
                </a:solidFill>
                <a:effectLst/>
                <a:latin typeface="Cambria" panose="02040503050406030204" pitchFamily="18" charset="0"/>
                <a:ea typeface="Cambria" panose="02040503050406030204" pitchFamily="18" charset="0"/>
                <a:cs typeface="Arial" panose="020B0604020202020204" pitchFamily="34" charset="0"/>
              </a:rPr>
              <a:t>ncreased student employment outcomes</a:t>
            </a:r>
          </a:p>
          <a:p>
            <a:pPr marL="800100" lvl="1" indent="-342900">
              <a:spcAft>
                <a:spcPts val="600"/>
              </a:spcAft>
              <a:buFontTx/>
              <a:buAutoNum type="arabicPeriod"/>
              <a:tabLst>
                <a:tab pos="457200" algn="l"/>
              </a:tabLst>
            </a:pPr>
            <a:r>
              <a:rPr lang="en-US" sz="2400" dirty="0">
                <a:solidFill>
                  <a:srgbClr val="210635"/>
                </a:solidFill>
                <a:latin typeface="Cambria" panose="02040503050406030204" pitchFamily="18" charset="0"/>
                <a:ea typeface="Cambria" panose="02040503050406030204" pitchFamily="18" charset="0"/>
                <a:cs typeface="Arial" panose="020B0604020202020204" pitchFamily="34" charset="0"/>
              </a:rPr>
              <a:t>Responsiveness to the training needs of employer</a:t>
            </a:r>
            <a:r>
              <a:rPr lang="en-US" sz="2400" dirty="0">
                <a:solidFill>
                  <a:srgbClr val="210635"/>
                </a:solidFill>
                <a:latin typeface="Cambria" panose="02040503050406030204" pitchFamily="18" charset="0"/>
                <a:ea typeface="Cambria" panose="02040503050406030204" pitchFamily="18" charset="0"/>
              </a:rPr>
              <a:t>s</a:t>
            </a:r>
            <a:endParaRPr lang="en-US" sz="2400" b="0" i="0" u="none" strike="noStrike" dirty="0">
              <a:solidFill>
                <a:srgbClr val="210635"/>
              </a:solidFill>
              <a:effectLst/>
              <a:latin typeface="Cambria" panose="02040503050406030204" pitchFamily="18" charset="0"/>
              <a:ea typeface="Cambria" panose="02040503050406030204" pitchFamily="18" charset="0"/>
              <a:cs typeface="Arial" panose="020B0604020202020204" pitchFamily="34" charset="0"/>
            </a:endParaRPr>
          </a:p>
          <a:p>
            <a:pPr marL="800100" lvl="1" indent="-342900">
              <a:spcAft>
                <a:spcPts val="600"/>
              </a:spcAft>
              <a:buAutoNum type="arabicPeriod"/>
              <a:tabLst>
                <a:tab pos="457200" algn="l"/>
              </a:tabLst>
            </a:pPr>
            <a:r>
              <a:rPr lang="en-US" sz="2400" b="0" i="0" u="none" strike="noStrike" dirty="0">
                <a:solidFill>
                  <a:srgbClr val="210635"/>
                </a:solidFill>
                <a:effectLst/>
                <a:latin typeface="Cambria" panose="02040503050406030204" pitchFamily="18" charset="0"/>
                <a:ea typeface="Cambria" panose="02040503050406030204" pitchFamily="18" charset="0"/>
                <a:cs typeface="Arial" panose="020B0604020202020204" pitchFamily="34" charset="0"/>
              </a:rPr>
              <a:t>The expansion of work-based learning for all students</a:t>
            </a:r>
          </a:p>
          <a:p>
            <a:pPr algn="ctr">
              <a:spcAft>
                <a:spcPts val="1200"/>
              </a:spcAft>
              <a:tabLst>
                <a:tab pos="457200" algn="l"/>
              </a:tabLst>
            </a:pPr>
            <a:endParaRPr lang="en-US" sz="1400" b="1" dirty="0">
              <a:latin typeface="Cambria" panose="02040503050406030204" pitchFamily="18" charset="0"/>
              <a:ea typeface="Cambria" panose="02040503050406030204" pitchFamily="18" charset="0"/>
            </a:endParaRPr>
          </a:p>
          <a:p>
            <a:pPr>
              <a:spcAft>
                <a:spcPts val="1200"/>
              </a:spcAft>
              <a:tabLst>
                <a:tab pos="457200" algn="l"/>
              </a:tabLst>
            </a:pPr>
            <a:r>
              <a:rPr lang="en-US" sz="2400" b="1" dirty="0">
                <a:latin typeface="Cambria" panose="02040503050406030204" pitchFamily="18" charset="0"/>
                <a:ea typeface="Cambria" panose="02040503050406030204" pitchFamily="18" charset="0"/>
              </a:rPr>
              <a:t>	INNOVATIVE APPROACH:</a:t>
            </a:r>
          </a:p>
          <a:p>
            <a:pPr marL="457200">
              <a:spcAft>
                <a:spcPts val="1200"/>
              </a:spcAft>
            </a:pPr>
            <a:r>
              <a:rPr lang="en-US" sz="2400" dirty="0">
                <a:latin typeface="Cambria" panose="02040503050406030204" pitchFamily="18" charset="0"/>
                <a:ea typeface="Cambria" panose="02040503050406030204" pitchFamily="18" charset="0"/>
              </a:rPr>
              <a:t>Regional Deliberation and Agreement Process to design the Employer        Engagement model that is best for our region.</a:t>
            </a:r>
          </a:p>
          <a:p>
            <a:pPr marL="744538" indent="-287338">
              <a:spcAft>
                <a:spcPts val="1200"/>
              </a:spcAft>
              <a:buAutoNum type="arabicPeriod"/>
            </a:pPr>
            <a:r>
              <a:rPr lang="en-US" sz="2400" dirty="0">
                <a:latin typeface="Cambria" panose="02040503050406030204" pitchFamily="18" charset="0"/>
                <a:ea typeface="Cambria" panose="02040503050406030204" pitchFamily="18" charset="0"/>
              </a:rPr>
              <a:t>Consultation-Communication-Collaboration-Ad Hoc Committee</a:t>
            </a:r>
          </a:p>
          <a:p>
            <a:pPr marL="287338" indent="169863">
              <a:spcAft>
                <a:spcPts val="1200"/>
              </a:spcAft>
              <a:tabLst>
                <a:tab pos="744538" algn="l"/>
              </a:tabLst>
            </a:pPr>
            <a:r>
              <a:rPr lang="en-US" sz="2400" dirty="0">
                <a:latin typeface="Cambria" panose="02040503050406030204" pitchFamily="18" charset="0"/>
                <a:ea typeface="Cambria" panose="02040503050406030204" pitchFamily="18" charset="0"/>
              </a:rPr>
              <a:t>2. Review of three separate models based on agreed priorities and goals of       	the region. </a:t>
            </a:r>
            <a:endParaRPr lang="en-US" sz="2400" b="1" dirty="0">
              <a:latin typeface="Cambria" panose="02040503050406030204" pitchFamily="18" charset="0"/>
              <a:ea typeface="Cambria" panose="02040503050406030204" pitchFamily="18" charset="0"/>
            </a:endParaRPr>
          </a:p>
          <a:p>
            <a:pPr lvl="1"/>
            <a:endParaRPr lang="en-US" sz="2400" dirty="0">
              <a:latin typeface="Cambria" panose="02040503050406030204" pitchFamily="18" charset="0"/>
            </a:endParaRPr>
          </a:p>
        </p:txBody>
      </p:sp>
    </p:spTree>
    <p:extLst>
      <p:ext uri="{BB962C8B-B14F-4D97-AF65-F5344CB8AC3E}">
        <p14:creationId xmlns:p14="http://schemas.microsoft.com/office/powerpoint/2010/main" val="3936865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F50C9-9C57-D54C-B458-68A17CD16362}"/>
              </a:ext>
            </a:extLst>
          </p:cNvPr>
          <p:cNvSpPr>
            <a:spLocks noGrp="1"/>
          </p:cNvSpPr>
          <p:nvPr>
            <p:ph type="title"/>
          </p:nvPr>
        </p:nvSpPr>
        <p:spPr>
          <a:xfrm>
            <a:off x="838200" y="365126"/>
            <a:ext cx="10515600" cy="875278"/>
          </a:xfrm>
        </p:spPr>
        <p:txBody>
          <a:bodyPr>
            <a:normAutofit/>
          </a:bodyPr>
          <a:lstStyle/>
          <a:p>
            <a:r>
              <a:rPr lang="en-US" b="1" dirty="0"/>
              <a:t>Employer Engagement</a:t>
            </a:r>
            <a:endParaRPr lang="en-US" dirty="0"/>
          </a:p>
        </p:txBody>
      </p:sp>
      <p:grpSp>
        <p:nvGrpSpPr>
          <p:cNvPr id="3" name="Group 2">
            <a:extLst>
              <a:ext uri="{FF2B5EF4-FFF2-40B4-BE49-F238E27FC236}">
                <a16:creationId xmlns:a16="http://schemas.microsoft.com/office/drawing/2014/main" id="{F5A05EC8-0DE4-A44C-B4FD-B59E2C6A4568}"/>
              </a:ext>
            </a:extLst>
          </p:cNvPr>
          <p:cNvGrpSpPr/>
          <p:nvPr/>
        </p:nvGrpSpPr>
        <p:grpSpPr>
          <a:xfrm>
            <a:off x="838200" y="1240404"/>
            <a:ext cx="10515600" cy="429370"/>
            <a:chOff x="1283262" y="4022137"/>
            <a:chExt cx="4243598" cy="0"/>
          </a:xfrm>
        </p:grpSpPr>
        <p:cxnSp>
          <p:nvCxnSpPr>
            <p:cNvPr id="4" name="Straight Connector 3">
              <a:extLst>
                <a:ext uri="{FF2B5EF4-FFF2-40B4-BE49-F238E27FC236}">
                  <a16:creationId xmlns:a16="http://schemas.microsoft.com/office/drawing/2014/main" id="{1913BD92-8A3F-FA47-94F6-B25ACF562036}"/>
                </a:ext>
              </a:extLst>
            </p:cNvPr>
            <p:cNvCxnSpPr>
              <a:cxnSpLocks/>
            </p:cNvCxnSpPr>
            <p:nvPr/>
          </p:nvCxnSpPr>
          <p:spPr>
            <a:xfrm>
              <a:off x="1283262" y="4022137"/>
              <a:ext cx="3070412" cy="0"/>
            </a:xfrm>
            <a:prstGeom prst="line">
              <a:avLst/>
            </a:prstGeom>
            <a:ln w="38100">
              <a:solidFill>
                <a:srgbClr val="F58C1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F6E0F8C-DF22-014F-B1E3-1815C6BF67C2}"/>
                </a:ext>
              </a:extLst>
            </p:cNvPr>
            <p:cNvCxnSpPr>
              <a:cxnSpLocks/>
            </p:cNvCxnSpPr>
            <p:nvPr/>
          </p:nvCxnSpPr>
          <p:spPr>
            <a:xfrm>
              <a:off x="2128205" y="4022137"/>
              <a:ext cx="3398655"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DCD833C0-EDC6-CB46-972F-E4B7978D8DE6}"/>
              </a:ext>
            </a:extLst>
          </p:cNvPr>
          <p:cNvSpPr/>
          <p:nvPr/>
        </p:nvSpPr>
        <p:spPr>
          <a:xfrm>
            <a:off x="467041" y="2203735"/>
            <a:ext cx="10349286" cy="830997"/>
          </a:xfrm>
          <a:prstGeom prst="rect">
            <a:avLst/>
          </a:prstGeom>
        </p:spPr>
        <p:txBody>
          <a:bodyPr wrap="square">
            <a:spAutoFit/>
          </a:bodyPr>
          <a:lstStyle/>
          <a:p>
            <a:br>
              <a:rPr lang="en-US" sz="2400" dirty="0"/>
            </a:br>
            <a:endParaRPr lang="en-US" sz="2400" dirty="0">
              <a:latin typeface="Cambria" panose="02040503050406030204" pitchFamily="18" charset="0"/>
            </a:endParaRPr>
          </a:p>
        </p:txBody>
      </p:sp>
      <p:sp>
        <p:nvSpPr>
          <p:cNvPr id="8" name="TextBox 7">
            <a:extLst>
              <a:ext uri="{FF2B5EF4-FFF2-40B4-BE49-F238E27FC236}">
                <a16:creationId xmlns:a16="http://schemas.microsoft.com/office/drawing/2014/main" id="{3D14B049-C396-405B-A7B8-F8F02DCF57F1}"/>
              </a:ext>
            </a:extLst>
          </p:cNvPr>
          <p:cNvSpPr txBox="1"/>
          <p:nvPr/>
        </p:nvSpPr>
        <p:spPr>
          <a:xfrm>
            <a:off x="838200" y="1334746"/>
            <a:ext cx="10820400" cy="646331"/>
          </a:xfrm>
          <a:prstGeom prst="rect">
            <a:avLst/>
          </a:prstGeom>
          <a:noFill/>
        </p:spPr>
        <p:txBody>
          <a:bodyPr wrap="square">
            <a:spAutoFit/>
          </a:bodyPr>
          <a:lstStyle/>
          <a:p>
            <a:pPr rtl="0" fontAlgn="base">
              <a:spcBef>
                <a:spcPts val="0"/>
              </a:spcBef>
              <a:spcAft>
                <a:spcPts val="0"/>
              </a:spcAft>
            </a:pPr>
            <a:r>
              <a:rPr lang="en-US" sz="1800" b="1" i="0" u="none" strike="noStrike" dirty="0">
                <a:solidFill>
                  <a:srgbClr val="000000"/>
                </a:solidFill>
                <a:effectLst/>
                <a:latin typeface="Arial" panose="020B0604020202020204" pitchFamily="34" charset="0"/>
              </a:rPr>
              <a:t>Regional Director </a:t>
            </a:r>
            <a:r>
              <a:rPr lang="en-US" sz="1800" b="0" i="0" u="none" strike="noStrike" dirty="0">
                <a:solidFill>
                  <a:srgbClr val="000000"/>
                </a:solidFill>
                <a:effectLst/>
                <a:latin typeface="Arial" panose="020B0604020202020204" pitchFamily="34" charset="0"/>
              </a:rPr>
              <a:t>- 1 per subregion. RD would be hosted at college in each subregion and report to Regional Chair. </a:t>
            </a:r>
            <a:r>
              <a:rPr lang="en-US" dirty="0">
                <a:latin typeface="Arial" panose="020B0604020202020204" pitchFamily="34" charset="0"/>
                <a:cs typeface="Arial" panose="020B0604020202020204" pitchFamily="34" charset="0"/>
              </a:rPr>
              <a:t>Remaining EE resources used to activate and complete priority projects.</a:t>
            </a:r>
          </a:p>
        </p:txBody>
      </p:sp>
      <p:sp>
        <p:nvSpPr>
          <p:cNvPr id="12" name="TextBox 11">
            <a:extLst>
              <a:ext uri="{FF2B5EF4-FFF2-40B4-BE49-F238E27FC236}">
                <a16:creationId xmlns:a16="http://schemas.microsoft.com/office/drawing/2014/main" id="{5E3CA95D-C856-4392-A61B-A775C8DC0D53}"/>
              </a:ext>
            </a:extLst>
          </p:cNvPr>
          <p:cNvSpPr txBox="1"/>
          <p:nvPr/>
        </p:nvSpPr>
        <p:spPr>
          <a:xfrm>
            <a:off x="1786407" y="2649882"/>
            <a:ext cx="1123914" cy="1015663"/>
          </a:xfrm>
          <a:prstGeom prst="rect">
            <a:avLst/>
          </a:prstGeom>
          <a:noFill/>
        </p:spPr>
        <p:txBody>
          <a:bodyPr wrap="square">
            <a:spAutoFit/>
          </a:bodyPr>
          <a:lstStyle/>
          <a:p>
            <a:pPr rtl="0">
              <a:spcBef>
                <a:spcPts val="0"/>
              </a:spcBef>
              <a:spcAft>
                <a:spcPts val="0"/>
              </a:spcAft>
            </a:pPr>
            <a:r>
              <a:rPr lang="en-US" sz="2400" b="1" i="0" u="none" strike="noStrike" dirty="0">
                <a:solidFill>
                  <a:srgbClr val="424242"/>
                </a:solidFill>
                <a:effectLst/>
                <a:latin typeface="Arial" panose="020B0604020202020204" pitchFamily="34" charset="0"/>
                <a:cs typeface="Arial" panose="020B0604020202020204" pitchFamily="34" charset="0"/>
              </a:rPr>
              <a:t>North</a:t>
            </a:r>
            <a:endParaRPr lang="en-US" sz="2400" b="0" dirty="0">
              <a:effectLst/>
              <a:latin typeface="Arial" panose="020B0604020202020204" pitchFamily="34" charset="0"/>
              <a:cs typeface="Arial" panose="020B0604020202020204" pitchFamily="34" charset="0"/>
            </a:endParaRPr>
          </a:p>
          <a:p>
            <a:br>
              <a:rPr lang="en-US" dirty="0"/>
            </a:br>
            <a:endParaRPr lang="en-US" dirty="0"/>
          </a:p>
        </p:txBody>
      </p:sp>
      <p:sp>
        <p:nvSpPr>
          <p:cNvPr id="14" name="TextBox 13">
            <a:extLst>
              <a:ext uri="{FF2B5EF4-FFF2-40B4-BE49-F238E27FC236}">
                <a16:creationId xmlns:a16="http://schemas.microsoft.com/office/drawing/2014/main" id="{0DDC9D4E-B6A1-437C-AFF6-B9F4B143072F}"/>
              </a:ext>
            </a:extLst>
          </p:cNvPr>
          <p:cNvSpPr txBox="1"/>
          <p:nvPr/>
        </p:nvSpPr>
        <p:spPr>
          <a:xfrm>
            <a:off x="5126940" y="2608503"/>
            <a:ext cx="1198959" cy="1015663"/>
          </a:xfrm>
          <a:prstGeom prst="rect">
            <a:avLst/>
          </a:prstGeom>
          <a:noFill/>
        </p:spPr>
        <p:txBody>
          <a:bodyPr wrap="square">
            <a:spAutoFit/>
          </a:bodyPr>
          <a:lstStyle/>
          <a:p>
            <a:pPr rtl="0">
              <a:spcBef>
                <a:spcPts val="0"/>
              </a:spcBef>
              <a:spcAft>
                <a:spcPts val="0"/>
              </a:spcAft>
            </a:pPr>
            <a:r>
              <a:rPr lang="en-US" sz="2400" b="1" i="0" u="none" strike="noStrike" dirty="0">
                <a:solidFill>
                  <a:srgbClr val="424242"/>
                </a:solidFill>
                <a:effectLst/>
                <a:latin typeface="Arial" panose="020B0604020202020204" pitchFamily="34" charset="0"/>
                <a:cs typeface="Arial" panose="020B0604020202020204" pitchFamily="34" charset="0"/>
              </a:rPr>
              <a:t>South</a:t>
            </a:r>
            <a:endParaRPr lang="en-US" sz="2400" b="0" dirty="0">
              <a:effectLst/>
              <a:latin typeface="Arial" panose="020B0604020202020204" pitchFamily="34" charset="0"/>
              <a:cs typeface="Arial" panose="020B0604020202020204" pitchFamily="34" charset="0"/>
            </a:endParaRPr>
          </a:p>
          <a:p>
            <a:br>
              <a:rPr lang="en-US" dirty="0"/>
            </a:br>
            <a:endParaRPr lang="en-US" dirty="0"/>
          </a:p>
        </p:txBody>
      </p:sp>
      <p:sp>
        <p:nvSpPr>
          <p:cNvPr id="16" name="TextBox 15">
            <a:extLst>
              <a:ext uri="{FF2B5EF4-FFF2-40B4-BE49-F238E27FC236}">
                <a16:creationId xmlns:a16="http://schemas.microsoft.com/office/drawing/2014/main" id="{40051F8C-D424-4BCD-900B-8D9BD67BF299}"/>
              </a:ext>
            </a:extLst>
          </p:cNvPr>
          <p:cNvSpPr txBox="1"/>
          <p:nvPr/>
        </p:nvSpPr>
        <p:spPr>
          <a:xfrm>
            <a:off x="8504029" y="2579021"/>
            <a:ext cx="2043371" cy="1015663"/>
          </a:xfrm>
          <a:prstGeom prst="rect">
            <a:avLst/>
          </a:prstGeom>
          <a:noFill/>
        </p:spPr>
        <p:txBody>
          <a:bodyPr wrap="square">
            <a:spAutoFit/>
          </a:bodyPr>
          <a:lstStyle/>
          <a:p>
            <a:pPr rtl="0">
              <a:spcBef>
                <a:spcPts val="0"/>
              </a:spcBef>
              <a:spcAft>
                <a:spcPts val="0"/>
              </a:spcAft>
            </a:pPr>
            <a:r>
              <a:rPr lang="en-US" sz="2400" b="1" i="0" u="none" strike="noStrike" dirty="0">
                <a:solidFill>
                  <a:srgbClr val="424242"/>
                </a:solidFill>
                <a:effectLst/>
                <a:latin typeface="Arial" panose="020B0604020202020204" pitchFamily="34" charset="0"/>
                <a:cs typeface="Arial" panose="020B0604020202020204" pitchFamily="34" charset="0"/>
              </a:rPr>
              <a:t>Central</a:t>
            </a:r>
            <a:endParaRPr lang="en-US" sz="2400" b="0" dirty="0">
              <a:effectLst/>
              <a:latin typeface="Arial" panose="020B0604020202020204" pitchFamily="34" charset="0"/>
              <a:cs typeface="Arial" panose="020B0604020202020204" pitchFamily="34" charset="0"/>
            </a:endParaRPr>
          </a:p>
          <a:p>
            <a:br>
              <a:rPr lang="en-US" dirty="0"/>
            </a:br>
            <a:endParaRPr lang="en-US" dirty="0"/>
          </a:p>
        </p:txBody>
      </p:sp>
      <p:sp>
        <p:nvSpPr>
          <p:cNvPr id="20" name="TextBox 19">
            <a:extLst>
              <a:ext uri="{FF2B5EF4-FFF2-40B4-BE49-F238E27FC236}">
                <a16:creationId xmlns:a16="http://schemas.microsoft.com/office/drawing/2014/main" id="{B28E6AA9-1BC6-4FF3-97CF-D95F342BA228}"/>
              </a:ext>
            </a:extLst>
          </p:cNvPr>
          <p:cNvSpPr txBox="1"/>
          <p:nvPr/>
        </p:nvSpPr>
        <p:spPr>
          <a:xfrm>
            <a:off x="134514" y="4990172"/>
            <a:ext cx="4106549" cy="923330"/>
          </a:xfrm>
          <a:prstGeom prst="rect">
            <a:avLst/>
          </a:prstGeom>
          <a:noFill/>
        </p:spPr>
        <p:txBody>
          <a:bodyPr wrap="square">
            <a:spAutoFit/>
          </a:bodyPr>
          <a:lstStyle/>
          <a:p>
            <a:pPr algn="ctr" rtl="0">
              <a:spcBef>
                <a:spcPts val="0"/>
              </a:spcBef>
              <a:spcAft>
                <a:spcPts val="0"/>
              </a:spcAft>
            </a:pPr>
            <a:r>
              <a:rPr lang="en-US" sz="1800" b="0" i="0" u="none" strike="noStrike" dirty="0">
                <a:solidFill>
                  <a:srgbClr val="A72A1E"/>
                </a:solidFill>
                <a:effectLst/>
                <a:latin typeface="Roboto" panose="02000000000000000000" pitchFamily="2" charset="0"/>
              </a:rPr>
              <a:t>Regional EE Director</a:t>
            </a:r>
            <a:endParaRPr lang="en-US" b="0" dirty="0">
              <a:effectLst/>
            </a:endParaRPr>
          </a:p>
          <a:p>
            <a:br>
              <a:rPr lang="en-US" dirty="0"/>
            </a:br>
            <a:endParaRPr lang="en-US" dirty="0"/>
          </a:p>
        </p:txBody>
      </p:sp>
      <p:sp>
        <p:nvSpPr>
          <p:cNvPr id="21" name="TextBox 20">
            <a:extLst>
              <a:ext uri="{FF2B5EF4-FFF2-40B4-BE49-F238E27FC236}">
                <a16:creationId xmlns:a16="http://schemas.microsoft.com/office/drawing/2014/main" id="{981FBDD3-9E96-408A-BFDB-C2EB06F8AC95}"/>
              </a:ext>
            </a:extLst>
          </p:cNvPr>
          <p:cNvSpPr txBox="1"/>
          <p:nvPr/>
        </p:nvSpPr>
        <p:spPr>
          <a:xfrm>
            <a:off x="3099302" y="4955795"/>
            <a:ext cx="4847034" cy="923330"/>
          </a:xfrm>
          <a:prstGeom prst="rect">
            <a:avLst/>
          </a:prstGeom>
          <a:noFill/>
        </p:spPr>
        <p:txBody>
          <a:bodyPr wrap="square">
            <a:spAutoFit/>
          </a:bodyPr>
          <a:lstStyle/>
          <a:p>
            <a:pPr algn="ctr" rtl="0">
              <a:spcBef>
                <a:spcPts val="0"/>
              </a:spcBef>
              <a:spcAft>
                <a:spcPts val="0"/>
              </a:spcAft>
            </a:pPr>
            <a:r>
              <a:rPr lang="en-US" sz="1800" b="0" i="0" u="none" strike="noStrike" dirty="0">
                <a:solidFill>
                  <a:srgbClr val="A72A1E"/>
                </a:solidFill>
                <a:effectLst/>
                <a:latin typeface="Roboto" panose="02000000000000000000" pitchFamily="2" charset="0"/>
              </a:rPr>
              <a:t>Regional EE Director</a:t>
            </a:r>
            <a:endParaRPr lang="en-US" b="0" dirty="0">
              <a:effectLst/>
            </a:endParaRPr>
          </a:p>
          <a:p>
            <a:br>
              <a:rPr lang="en-US" dirty="0"/>
            </a:br>
            <a:endParaRPr lang="en-US" dirty="0"/>
          </a:p>
        </p:txBody>
      </p:sp>
      <p:sp>
        <p:nvSpPr>
          <p:cNvPr id="22" name="TextBox 21">
            <a:extLst>
              <a:ext uri="{FF2B5EF4-FFF2-40B4-BE49-F238E27FC236}">
                <a16:creationId xmlns:a16="http://schemas.microsoft.com/office/drawing/2014/main" id="{8534F669-C1C4-4E29-9ADF-EAA89C3FE586}"/>
              </a:ext>
            </a:extLst>
          </p:cNvPr>
          <p:cNvSpPr txBox="1"/>
          <p:nvPr/>
        </p:nvSpPr>
        <p:spPr>
          <a:xfrm>
            <a:off x="7079589" y="4949775"/>
            <a:ext cx="4847034" cy="923330"/>
          </a:xfrm>
          <a:prstGeom prst="rect">
            <a:avLst/>
          </a:prstGeom>
          <a:noFill/>
        </p:spPr>
        <p:txBody>
          <a:bodyPr wrap="square">
            <a:spAutoFit/>
          </a:bodyPr>
          <a:lstStyle/>
          <a:p>
            <a:pPr algn="ctr" rtl="0">
              <a:spcBef>
                <a:spcPts val="0"/>
              </a:spcBef>
              <a:spcAft>
                <a:spcPts val="0"/>
              </a:spcAft>
            </a:pPr>
            <a:r>
              <a:rPr lang="en-US" sz="1800" b="0" i="0" u="none" strike="noStrike" dirty="0">
                <a:solidFill>
                  <a:srgbClr val="A72A1E"/>
                </a:solidFill>
                <a:effectLst/>
                <a:latin typeface="Roboto" panose="02000000000000000000" pitchFamily="2" charset="0"/>
              </a:rPr>
              <a:t>Regional EE Director</a:t>
            </a:r>
            <a:endParaRPr lang="en-US" b="0" dirty="0">
              <a:effectLst/>
            </a:endParaRPr>
          </a:p>
          <a:p>
            <a:br>
              <a:rPr lang="en-US" dirty="0"/>
            </a:br>
            <a:endParaRPr lang="en-US" dirty="0"/>
          </a:p>
        </p:txBody>
      </p:sp>
      <p:sp>
        <p:nvSpPr>
          <p:cNvPr id="24" name="TextBox 23">
            <a:extLst>
              <a:ext uri="{FF2B5EF4-FFF2-40B4-BE49-F238E27FC236}">
                <a16:creationId xmlns:a16="http://schemas.microsoft.com/office/drawing/2014/main" id="{2C557D3A-2784-40AE-BDD1-1D8BD43FF18B}"/>
              </a:ext>
            </a:extLst>
          </p:cNvPr>
          <p:cNvSpPr txBox="1"/>
          <p:nvPr/>
        </p:nvSpPr>
        <p:spPr>
          <a:xfrm>
            <a:off x="2000951" y="3315424"/>
            <a:ext cx="7043737" cy="369332"/>
          </a:xfrm>
          <a:prstGeom prst="rect">
            <a:avLst/>
          </a:prstGeom>
          <a:noFill/>
        </p:spPr>
        <p:txBody>
          <a:bodyPr wrap="square">
            <a:spAutoFit/>
          </a:bodyPr>
          <a:lstStyle/>
          <a:p>
            <a:pPr algn="ctr" rtl="0">
              <a:spcBef>
                <a:spcPts val="0"/>
              </a:spcBef>
              <a:spcAft>
                <a:spcPts val="0"/>
              </a:spcAft>
            </a:pPr>
            <a:r>
              <a:rPr lang="en-US" sz="1800" b="0" i="0" u="none" strike="noStrike" dirty="0">
                <a:solidFill>
                  <a:srgbClr val="A72A1E"/>
                </a:solidFill>
                <a:effectLst/>
                <a:latin typeface="Roboto" panose="02000000000000000000" pitchFamily="2" charset="0"/>
              </a:rPr>
              <a:t>Regional Chair</a:t>
            </a:r>
            <a:endParaRPr lang="en-US" sz="2400" b="0" dirty="0">
              <a:effectLst/>
            </a:endParaRPr>
          </a:p>
        </p:txBody>
      </p:sp>
      <p:cxnSp>
        <p:nvCxnSpPr>
          <p:cNvPr id="27" name="Straight Connector 26">
            <a:extLst>
              <a:ext uri="{FF2B5EF4-FFF2-40B4-BE49-F238E27FC236}">
                <a16:creationId xmlns:a16="http://schemas.microsoft.com/office/drawing/2014/main" id="{2750FBB9-50D7-4B96-BDB9-72782094158C}"/>
              </a:ext>
            </a:extLst>
          </p:cNvPr>
          <p:cNvCxnSpPr>
            <a:cxnSpLocks/>
          </p:cNvCxnSpPr>
          <p:nvPr/>
        </p:nvCxnSpPr>
        <p:spPr>
          <a:xfrm flipV="1">
            <a:off x="5522820" y="3684757"/>
            <a:ext cx="0" cy="1146968"/>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159137-FE2E-46FB-BAAD-E12C64653EFD}"/>
              </a:ext>
            </a:extLst>
          </p:cNvPr>
          <p:cNvCxnSpPr>
            <a:cxnSpLocks/>
          </p:cNvCxnSpPr>
          <p:nvPr/>
        </p:nvCxnSpPr>
        <p:spPr>
          <a:xfrm flipV="1">
            <a:off x="7612682" y="2735874"/>
            <a:ext cx="18859" cy="31432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D766344-7EF0-4A97-BA23-54A66899AFF6}"/>
              </a:ext>
            </a:extLst>
          </p:cNvPr>
          <p:cNvCxnSpPr>
            <a:cxnSpLocks/>
          </p:cNvCxnSpPr>
          <p:nvPr/>
        </p:nvCxnSpPr>
        <p:spPr>
          <a:xfrm flipV="1">
            <a:off x="3889176" y="2737179"/>
            <a:ext cx="0" cy="3109914"/>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932365-36D5-46EE-9F1A-157598C2E3B9}"/>
              </a:ext>
            </a:extLst>
          </p:cNvPr>
          <p:cNvCxnSpPr>
            <a:cxnSpLocks/>
          </p:cNvCxnSpPr>
          <p:nvPr/>
        </p:nvCxnSpPr>
        <p:spPr>
          <a:xfrm flipV="1">
            <a:off x="9347808" y="4181475"/>
            <a:ext cx="0" cy="6502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FCC3DA9-76DA-42F8-8393-C32F26827293}"/>
              </a:ext>
            </a:extLst>
          </p:cNvPr>
          <p:cNvCxnSpPr>
            <a:cxnSpLocks/>
          </p:cNvCxnSpPr>
          <p:nvPr/>
        </p:nvCxnSpPr>
        <p:spPr>
          <a:xfrm flipH="1">
            <a:off x="2213799" y="4195407"/>
            <a:ext cx="7134009" cy="2943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E911FD4-7D01-4066-B2AD-7762FC62E1DC}"/>
              </a:ext>
            </a:extLst>
          </p:cNvPr>
          <p:cNvCxnSpPr>
            <a:cxnSpLocks/>
          </p:cNvCxnSpPr>
          <p:nvPr/>
        </p:nvCxnSpPr>
        <p:spPr>
          <a:xfrm flipV="1">
            <a:off x="2187789" y="4224339"/>
            <a:ext cx="0" cy="64048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902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F50C9-9C57-D54C-B458-68A17CD16362}"/>
              </a:ext>
            </a:extLst>
          </p:cNvPr>
          <p:cNvSpPr>
            <a:spLocks noGrp="1"/>
          </p:cNvSpPr>
          <p:nvPr>
            <p:ph type="title" idx="4294967295"/>
          </p:nvPr>
        </p:nvSpPr>
        <p:spPr>
          <a:xfrm>
            <a:off x="838200" y="365125"/>
            <a:ext cx="10515600" cy="874713"/>
          </a:xfrm>
        </p:spPr>
        <p:txBody>
          <a:bodyPr>
            <a:noAutofit/>
          </a:bodyPr>
          <a:lstStyle/>
          <a:p>
            <a:pPr algn="ctr"/>
            <a:r>
              <a:rPr lang="en-US" b="1" dirty="0"/>
              <a:t>Questions?</a:t>
            </a:r>
          </a:p>
        </p:txBody>
      </p:sp>
      <p:grpSp>
        <p:nvGrpSpPr>
          <p:cNvPr id="3" name="Group 2">
            <a:extLst>
              <a:ext uri="{FF2B5EF4-FFF2-40B4-BE49-F238E27FC236}">
                <a16:creationId xmlns:a16="http://schemas.microsoft.com/office/drawing/2014/main" id="{F5A05EC8-0DE4-A44C-B4FD-B59E2C6A4568}"/>
              </a:ext>
            </a:extLst>
          </p:cNvPr>
          <p:cNvGrpSpPr/>
          <p:nvPr/>
        </p:nvGrpSpPr>
        <p:grpSpPr>
          <a:xfrm>
            <a:off x="838200" y="1240404"/>
            <a:ext cx="10515600" cy="429370"/>
            <a:chOff x="1283262" y="4022137"/>
            <a:chExt cx="4243598" cy="0"/>
          </a:xfrm>
        </p:grpSpPr>
        <p:cxnSp>
          <p:nvCxnSpPr>
            <p:cNvPr id="4" name="Straight Connector 3">
              <a:extLst>
                <a:ext uri="{FF2B5EF4-FFF2-40B4-BE49-F238E27FC236}">
                  <a16:creationId xmlns:a16="http://schemas.microsoft.com/office/drawing/2014/main" id="{1913BD92-8A3F-FA47-94F6-B25ACF562036}"/>
                </a:ext>
              </a:extLst>
            </p:cNvPr>
            <p:cNvCxnSpPr>
              <a:cxnSpLocks/>
            </p:cNvCxnSpPr>
            <p:nvPr/>
          </p:nvCxnSpPr>
          <p:spPr>
            <a:xfrm>
              <a:off x="1283262" y="4022137"/>
              <a:ext cx="3070412" cy="0"/>
            </a:xfrm>
            <a:prstGeom prst="line">
              <a:avLst/>
            </a:prstGeom>
            <a:ln w="38100">
              <a:solidFill>
                <a:srgbClr val="F58C1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F6E0F8C-DF22-014F-B1E3-1815C6BF67C2}"/>
                </a:ext>
              </a:extLst>
            </p:cNvPr>
            <p:cNvCxnSpPr>
              <a:cxnSpLocks/>
            </p:cNvCxnSpPr>
            <p:nvPr/>
          </p:nvCxnSpPr>
          <p:spPr>
            <a:xfrm>
              <a:off x="2128205" y="4022137"/>
              <a:ext cx="3398655"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B9A007B4-D61A-3A4A-9B0E-E4FFCA7C3D2A}"/>
              </a:ext>
            </a:extLst>
          </p:cNvPr>
          <p:cNvSpPr/>
          <p:nvPr/>
        </p:nvSpPr>
        <p:spPr>
          <a:xfrm>
            <a:off x="3546281" y="2557410"/>
            <a:ext cx="5099436" cy="1015663"/>
          </a:xfrm>
          <a:prstGeom prst="rect">
            <a:avLst/>
          </a:prstGeom>
        </p:spPr>
        <p:txBody>
          <a:bodyPr wrap="square">
            <a:spAutoFit/>
          </a:bodyPr>
          <a:lstStyle/>
          <a:p>
            <a:pPr algn="ctr"/>
            <a:r>
              <a:rPr lang="en-US" sz="6000" dirty="0">
                <a:latin typeface="Cambria" panose="02040503050406030204" pitchFamily="18" charset="0"/>
              </a:rPr>
              <a:t>Thank You!</a:t>
            </a:r>
            <a:endParaRPr lang="en-US" sz="6000" dirty="0">
              <a:effectLst/>
              <a:latin typeface="Cambria" panose="02040503050406030204" pitchFamily="18" charset="0"/>
            </a:endParaRPr>
          </a:p>
        </p:txBody>
      </p:sp>
      <p:pic>
        <p:nvPicPr>
          <p:cNvPr id="9" name="Picture 8">
            <a:extLst>
              <a:ext uri="{FF2B5EF4-FFF2-40B4-BE49-F238E27FC236}">
                <a16:creationId xmlns:a16="http://schemas.microsoft.com/office/drawing/2014/main" id="{A08B0E4B-C2E6-AF4F-8471-1B4837E092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6242" y="4891213"/>
            <a:ext cx="3319515" cy="641474"/>
          </a:xfrm>
          <a:prstGeom prst="rect">
            <a:avLst/>
          </a:prstGeom>
        </p:spPr>
      </p:pic>
    </p:spTree>
    <p:extLst>
      <p:ext uri="{BB962C8B-B14F-4D97-AF65-F5344CB8AC3E}">
        <p14:creationId xmlns:p14="http://schemas.microsoft.com/office/powerpoint/2010/main" val="2554405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B9F50C9-9C57-D54C-B458-68A17CD16362}"/>
              </a:ext>
            </a:extLst>
          </p:cNvPr>
          <p:cNvSpPr>
            <a:spLocks noGrp="1"/>
          </p:cNvSpPr>
          <p:nvPr>
            <p:ph type="title"/>
          </p:nvPr>
        </p:nvSpPr>
        <p:spPr>
          <a:xfrm>
            <a:off x="500268" y="255795"/>
            <a:ext cx="11217965" cy="1325563"/>
          </a:xfrm>
        </p:spPr>
        <p:txBody>
          <a:bodyPr>
            <a:noAutofit/>
          </a:bodyPr>
          <a:lstStyle/>
          <a:p>
            <a:r>
              <a:rPr lang="en-US" sz="4000" dirty="0"/>
              <a:t>Central Valley / Mother Lode Regional Consortium</a:t>
            </a:r>
          </a:p>
        </p:txBody>
      </p:sp>
      <p:grpSp>
        <p:nvGrpSpPr>
          <p:cNvPr id="4" name="Group 3">
            <a:extLst>
              <a:ext uri="{FF2B5EF4-FFF2-40B4-BE49-F238E27FC236}">
                <a16:creationId xmlns:a16="http://schemas.microsoft.com/office/drawing/2014/main" id="{F5A05EC8-0DE4-A44C-B4FD-B59E2C6A4568}"/>
              </a:ext>
            </a:extLst>
          </p:cNvPr>
          <p:cNvGrpSpPr/>
          <p:nvPr/>
        </p:nvGrpSpPr>
        <p:grpSpPr>
          <a:xfrm>
            <a:off x="627993" y="1240404"/>
            <a:ext cx="10859814" cy="429370"/>
            <a:chOff x="1283262" y="4022137"/>
            <a:chExt cx="4243598" cy="0"/>
          </a:xfrm>
        </p:grpSpPr>
        <p:cxnSp>
          <p:nvCxnSpPr>
            <p:cNvPr id="5" name="Straight Connector 4">
              <a:extLst>
                <a:ext uri="{FF2B5EF4-FFF2-40B4-BE49-F238E27FC236}">
                  <a16:creationId xmlns:a16="http://schemas.microsoft.com/office/drawing/2014/main" id="{1913BD92-8A3F-FA47-94F6-B25ACF562036}"/>
                </a:ext>
              </a:extLst>
            </p:cNvPr>
            <p:cNvCxnSpPr>
              <a:cxnSpLocks/>
            </p:cNvCxnSpPr>
            <p:nvPr/>
          </p:nvCxnSpPr>
          <p:spPr>
            <a:xfrm>
              <a:off x="1283262" y="4022137"/>
              <a:ext cx="3070412" cy="0"/>
            </a:xfrm>
            <a:prstGeom prst="line">
              <a:avLst/>
            </a:prstGeom>
            <a:ln w="38100">
              <a:solidFill>
                <a:srgbClr val="F58C1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F6E0F8C-DF22-014F-B1E3-1815C6BF67C2}"/>
                </a:ext>
              </a:extLst>
            </p:cNvPr>
            <p:cNvCxnSpPr>
              <a:cxnSpLocks/>
            </p:cNvCxnSpPr>
            <p:nvPr/>
          </p:nvCxnSpPr>
          <p:spPr>
            <a:xfrm>
              <a:off x="2128205" y="4022137"/>
              <a:ext cx="3398655"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p:nvPicPr>
        <p:blipFill>
          <a:blip r:embed="rId2"/>
          <a:stretch>
            <a:fillRect/>
          </a:stretch>
        </p:blipFill>
        <p:spPr>
          <a:xfrm>
            <a:off x="627993" y="1375549"/>
            <a:ext cx="5759669" cy="5043671"/>
          </a:xfrm>
          <a:prstGeom prst="rect">
            <a:avLst/>
          </a:prstGeom>
        </p:spPr>
      </p:pic>
      <p:sp>
        <p:nvSpPr>
          <p:cNvPr id="8" name="TextBox 7"/>
          <p:cNvSpPr txBox="1"/>
          <p:nvPr/>
        </p:nvSpPr>
        <p:spPr>
          <a:xfrm>
            <a:off x="6476999" y="1240404"/>
            <a:ext cx="5504794"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mbria" panose="02040503050406030204" pitchFamily="18" charset="0"/>
              </a:rPr>
              <a:t>8 Districts</a:t>
            </a:r>
          </a:p>
          <a:p>
            <a:pPr marL="285750" indent="-285750">
              <a:buFont typeface="Arial" panose="020B0604020202020204" pitchFamily="34" charset="0"/>
              <a:buChar char="•"/>
            </a:pPr>
            <a:r>
              <a:rPr lang="en-US" sz="2800" dirty="0">
                <a:latin typeface="Cambria" panose="02040503050406030204" pitchFamily="18" charset="0"/>
              </a:rPr>
              <a:t>15 Colleges</a:t>
            </a:r>
          </a:p>
          <a:p>
            <a:pPr marL="285750" indent="-285750">
              <a:buFont typeface="Arial" panose="020B0604020202020204" pitchFamily="34" charset="0"/>
              <a:buChar char="•"/>
            </a:pPr>
            <a:r>
              <a:rPr lang="en-US" sz="2800" dirty="0">
                <a:latin typeface="Cambria" panose="02040503050406030204" pitchFamily="18" charset="0"/>
              </a:rPr>
              <a:t>3 Sub-regions</a:t>
            </a:r>
          </a:p>
          <a:p>
            <a:pPr marL="742950" lvl="1" indent="-285750">
              <a:buFont typeface="Arial" panose="020B0604020202020204" pitchFamily="34" charset="0"/>
              <a:buChar char="•"/>
            </a:pPr>
            <a:r>
              <a:rPr lang="en-US" sz="2800" dirty="0">
                <a:latin typeface="Cambria" panose="02040503050406030204" pitchFamily="18" charset="0"/>
              </a:rPr>
              <a:t>North</a:t>
            </a:r>
          </a:p>
          <a:p>
            <a:pPr marL="742950" lvl="1" indent="-285750">
              <a:buFont typeface="Arial" panose="020B0604020202020204" pitchFamily="34" charset="0"/>
              <a:buChar char="•"/>
            </a:pPr>
            <a:r>
              <a:rPr lang="en-US" sz="2800" dirty="0">
                <a:latin typeface="Cambria" panose="02040503050406030204" pitchFamily="18" charset="0"/>
              </a:rPr>
              <a:t>Central </a:t>
            </a:r>
          </a:p>
          <a:p>
            <a:pPr marL="742950" lvl="1" indent="-285750">
              <a:buFont typeface="Arial" panose="020B0604020202020204" pitchFamily="34" charset="0"/>
              <a:buChar char="•"/>
            </a:pPr>
            <a:r>
              <a:rPr lang="en-US" sz="2800" dirty="0">
                <a:latin typeface="Cambria" panose="02040503050406030204" pitchFamily="18" charset="0"/>
              </a:rPr>
              <a:t>South</a:t>
            </a:r>
          </a:p>
          <a:p>
            <a:pPr marL="346075" lvl="1" indent="-346075">
              <a:buFont typeface="Arial" panose="020B0604020202020204" pitchFamily="34" charset="0"/>
              <a:buChar char="•"/>
            </a:pPr>
            <a:r>
              <a:rPr lang="en-US" sz="2800" dirty="0">
                <a:latin typeface="Cambria" panose="02040503050406030204" pitchFamily="18" charset="0"/>
              </a:rPr>
              <a:t>46,000 square miles</a:t>
            </a:r>
          </a:p>
          <a:p>
            <a:pPr marL="346075" lvl="1" indent="-346075">
              <a:buFont typeface="Arial" panose="020B0604020202020204" pitchFamily="34" charset="0"/>
              <a:buChar char="•"/>
            </a:pPr>
            <a:r>
              <a:rPr lang="en-US" sz="2800" dirty="0">
                <a:latin typeface="Cambria" panose="02040503050406030204" pitchFamily="18" charset="0"/>
              </a:rPr>
              <a:t>71,000 undersupply of workers</a:t>
            </a:r>
          </a:p>
          <a:p>
            <a:endParaRPr lang="en-US" dirty="0"/>
          </a:p>
        </p:txBody>
      </p:sp>
    </p:spTree>
    <p:extLst>
      <p:ext uri="{BB962C8B-B14F-4D97-AF65-F5344CB8AC3E}">
        <p14:creationId xmlns:p14="http://schemas.microsoft.com/office/powerpoint/2010/main" val="2491133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E993008-EB6C-E94B-A7BE-F4DEB3505ACF}"/>
              </a:ext>
            </a:extLst>
          </p:cNvPr>
          <p:cNvSpPr>
            <a:spLocks noGrp="1"/>
          </p:cNvSpPr>
          <p:nvPr>
            <p:ph type="title"/>
          </p:nvPr>
        </p:nvSpPr>
        <p:spPr>
          <a:xfrm>
            <a:off x="838200" y="859112"/>
            <a:ext cx="10515600" cy="1325563"/>
          </a:xfrm>
        </p:spPr>
        <p:txBody>
          <a:bodyPr anchor="b">
            <a:normAutofit fontScale="90000"/>
          </a:bodyPr>
          <a:lstStyle/>
          <a:p>
            <a:pPr algn="ctr"/>
            <a:br>
              <a:rPr kumimoji="0" lang="en-US" altLang="en-US" sz="4800" b="0" i="0" u="none" strike="noStrike" cap="none" normalizeH="0" baseline="0" dirty="0">
                <a:ln>
                  <a:noFill/>
                </a:ln>
                <a:solidFill>
                  <a:schemeClr val="tx1"/>
                </a:solidFill>
                <a:effectLst/>
                <a:latin typeface="Arial" panose="020B0604020202020204" pitchFamily="34" charset="0"/>
              </a:rPr>
            </a:br>
            <a:br>
              <a:rPr kumimoji="0" lang="en-US" altLang="en-US" sz="4800" b="0" i="0" u="none" strike="noStrike" cap="none" normalizeH="0" baseline="0" dirty="0">
                <a:ln>
                  <a:noFill/>
                </a:ln>
                <a:solidFill>
                  <a:schemeClr val="tx1"/>
                </a:solidFill>
                <a:effectLst/>
                <a:latin typeface="Arial" panose="020B0604020202020204" pitchFamily="34" charset="0"/>
              </a:rPr>
            </a:br>
            <a:br>
              <a:rPr kumimoji="0" lang="en-US" altLang="en-US" sz="4800" b="0" i="0" u="none" strike="noStrike" cap="none" normalizeH="0" baseline="0" dirty="0">
                <a:ln>
                  <a:noFill/>
                </a:ln>
                <a:solidFill>
                  <a:schemeClr val="tx1"/>
                </a:solidFill>
                <a:effectLst/>
                <a:latin typeface="Arial" panose="020B0604020202020204" pitchFamily="34" charset="0"/>
              </a:rPr>
            </a:br>
            <a:br>
              <a:rPr kumimoji="0" lang="en-US" altLang="en-US" sz="4800" b="1" i="0" u="none" strike="noStrike" cap="none" normalizeH="0" baseline="0" dirty="0">
                <a:ln>
                  <a:noFill/>
                </a:ln>
                <a:solidFill>
                  <a:schemeClr val="tx1"/>
                </a:solidFill>
                <a:effectLst/>
              </a:rPr>
            </a:br>
            <a:r>
              <a:rPr kumimoji="0" lang="en-US" altLang="en-US" b="1" i="0" u="none" strike="noStrike" cap="none" normalizeH="0" baseline="0" dirty="0">
                <a:ln>
                  <a:noFill/>
                </a:ln>
                <a:solidFill>
                  <a:schemeClr val="tx1"/>
                </a:solidFill>
                <a:effectLst/>
              </a:rPr>
              <a:t>KCCD Endorsed by</a:t>
            </a:r>
            <a:r>
              <a:rPr lang="en-US" altLang="en-US" b="1" dirty="0"/>
              <a:t> the </a:t>
            </a:r>
            <a:r>
              <a:rPr kumimoji="0" lang="en-US" altLang="en-US" b="1" i="0" u="none" strike="noStrike" cap="none" normalizeH="0" baseline="0" dirty="0">
                <a:ln>
                  <a:noFill/>
                </a:ln>
                <a:solidFill>
                  <a:schemeClr val="tx1"/>
                </a:solidFill>
                <a:effectLst/>
              </a:rPr>
              <a:t>Central  Valley/</a:t>
            </a:r>
            <a:br>
              <a:rPr kumimoji="0" lang="en-US" altLang="en-US" b="1" i="0" u="none" strike="noStrike" cap="none" normalizeH="0" baseline="0" dirty="0">
                <a:ln>
                  <a:noFill/>
                </a:ln>
                <a:solidFill>
                  <a:schemeClr val="tx1"/>
                </a:solidFill>
                <a:effectLst/>
              </a:rPr>
            </a:br>
            <a:r>
              <a:rPr kumimoji="0" lang="en-US" altLang="en-US" b="1" i="0" u="none" strike="noStrike" cap="none" normalizeH="0" baseline="0" dirty="0">
                <a:ln>
                  <a:noFill/>
                </a:ln>
                <a:solidFill>
                  <a:schemeClr val="tx1"/>
                </a:solidFill>
                <a:effectLst/>
              </a:rPr>
              <a:t>Mother Lode Regional Consortium (CVML)</a:t>
            </a:r>
            <a:br>
              <a:rPr kumimoji="0" lang="en-US" altLang="en-US" b="0" i="0" u="none" strike="noStrike" cap="none" normalizeH="0" baseline="0" dirty="0">
                <a:ln>
                  <a:noFill/>
                </a:ln>
                <a:solidFill>
                  <a:schemeClr val="tx1"/>
                </a:solidFill>
                <a:effectLst/>
                <a:latin typeface="Arial" panose="020B0604020202020204" pitchFamily="34" charset="0"/>
              </a:rPr>
            </a:br>
            <a:endParaRPr lang="en-US" dirty="0"/>
          </a:p>
        </p:txBody>
      </p:sp>
      <p:grpSp>
        <p:nvGrpSpPr>
          <p:cNvPr id="4" name="Group 3">
            <a:extLst>
              <a:ext uri="{FF2B5EF4-FFF2-40B4-BE49-F238E27FC236}">
                <a16:creationId xmlns:a16="http://schemas.microsoft.com/office/drawing/2014/main" id="{EF745CB6-FCBF-4B50-A423-2F7CACFFB070}"/>
              </a:ext>
            </a:extLst>
          </p:cNvPr>
          <p:cNvGrpSpPr/>
          <p:nvPr/>
        </p:nvGrpSpPr>
        <p:grpSpPr>
          <a:xfrm>
            <a:off x="838200" y="1755305"/>
            <a:ext cx="10515600" cy="429370"/>
            <a:chOff x="1283262" y="4022137"/>
            <a:chExt cx="4243598" cy="0"/>
          </a:xfrm>
        </p:grpSpPr>
        <p:cxnSp>
          <p:nvCxnSpPr>
            <p:cNvPr id="5" name="Straight Connector 4">
              <a:extLst>
                <a:ext uri="{FF2B5EF4-FFF2-40B4-BE49-F238E27FC236}">
                  <a16:creationId xmlns:a16="http://schemas.microsoft.com/office/drawing/2014/main" id="{C891E776-E9D3-43A5-88B0-DAF1A82D71EE}"/>
                </a:ext>
              </a:extLst>
            </p:cNvPr>
            <p:cNvCxnSpPr>
              <a:cxnSpLocks/>
            </p:cNvCxnSpPr>
            <p:nvPr/>
          </p:nvCxnSpPr>
          <p:spPr>
            <a:xfrm>
              <a:off x="1283262" y="4022137"/>
              <a:ext cx="3070412" cy="0"/>
            </a:xfrm>
            <a:prstGeom prst="line">
              <a:avLst/>
            </a:prstGeom>
            <a:ln w="38100">
              <a:solidFill>
                <a:srgbClr val="F58C1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3C11111-255B-4C63-B97D-99F168BF97EE}"/>
                </a:ext>
              </a:extLst>
            </p:cNvPr>
            <p:cNvCxnSpPr>
              <a:cxnSpLocks/>
            </p:cNvCxnSpPr>
            <p:nvPr/>
          </p:nvCxnSpPr>
          <p:spPr>
            <a:xfrm>
              <a:off x="2128205" y="4022137"/>
              <a:ext cx="3398655"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1">
            <a:extLst>
              <a:ext uri="{FF2B5EF4-FFF2-40B4-BE49-F238E27FC236}">
                <a16:creationId xmlns:a16="http://schemas.microsoft.com/office/drawing/2014/main" id="{2F3FE6B1-DEBC-4652-BEED-CE7F081D8919}"/>
              </a:ext>
            </a:extLst>
          </p:cNvPr>
          <p:cNvSpPr txBox="1">
            <a:spLocks noChangeArrowheads="1"/>
          </p:cNvSpPr>
          <p:nvPr/>
        </p:nvSpPr>
        <p:spPr bwMode="auto">
          <a:xfrm>
            <a:off x="714375" y="1613652"/>
            <a:ext cx="10515600" cy="4462760"/>
          </a:xfrm>
          <a:prstGeom prst="rect">
            <a:avLst/>
          </a:prstGeom>
          <a:noFill/>
          <a:ln>
            <a:noFill/>
          </a:ln>
          <a:effectLst/>
        </p:spPr>
        <p:txBody>
          <a:bodyPr vert="horz" wrap="square" lIns="0" tIns="0" rIns="0" bIns="0" numCol="1"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9pPr>
          </a:lstStyle>
          <a:p>
            <a:pPr marL="0" indent="0">
              <a:lnSpc>
                <a:spcPct val="100000"/>
              </a:lnSpc>
              <a:buFontTx/>
              <a:buNone/>
            </a:pPr>
            <a:endParaRPr lang="en-US" altLang="en-US" dirty="0"/>
          </a:p>
          <a:p>
            <a:pPr marL="0" indent="0">
              <a:lnSpc>
                <a:spcPct val="150000"/>
              </a:lnSpc>
              <a:buFontTx/>
              <a:buNone/>
            </a:pPr>
            <a:r>
              <a:rPr lang="en-US" dirty="0">
                <a:solidFill>
                  <a:srgbClr val="333333"/>
                </a:solidFill>
                <a:latin typeface="Cambria" panose="02040503050406030204" pitchFamily="18" charset="0"/>
                <a:cs typeface="Arial" panose="020B0604020202020204" pitchFamily="34" charset="0"/>
              </a:rPr>
              <a:t>In accordance with the selection process established by the Central Valley/Mother Lode Regional Consortium, Kern Community College District (KCCD) was chosen (11 for, 0 against, 1 abstention, and 3 absent) to serve as the sole applicant for the CVML host and fiscal agent on July 15, 2021</a:t>
            </a:r>
            <a:r>
              <a:rPr lang="en-US" dirty="0">
                <a:solidFill>
                  <a:srgbClr val="333333"/>
                </a:solidFill>
                <a:latin typeface="Cambria" panose="02040503050406030204" pitchFamily="18" charset="0"/>
              </a:rPr>
              <a:t>.</a:t>
            </a:r>
            <a:endParaRPr lang="en-US" altLang="en-US" dirty="0">
              <a:latin typeface="Cambria" panose="02040503050406030204" pitchFamily="18" charset="0"/>
              <a:cs typeface="Arial" panose="020B0604020202020204" pitchFamily="34" charset="0"/>
            </a:endParaRPr>
          </a:p>
          <a:p>
            <a:pPr marL="0" indent="0">
              <a:lnSpc>
                <a:spcPct val="100000"/>
              </a:lnSpc>
              <a:buFontTx/>
              <a:buNone/>
            </a:pPr>
            <a:endParaRPr lang="en-US" altLang="en-US" dirty="0">
              <a:cs typeface="Arial" panose="020B0604020202020204" pitchFamily="34" charset="0"/>
            </a:endParaRPr>
          </a:p>
          <a:p>
            <a:pPr>
              <a:lnSpc>
                <a:spcPct val="100000"/>
              </a:lnSpc>
            </a:pPr>
            <a:endParaRPr lang="en-US" altLang="en-US" sz="1200" dirty="0">
              <a:solidFill>
                <a:srgbClr val="333333"/>
              </a:solidFill>
              <a:latin typeface="Source Sans Pro" panose="020B0503030403020204" pitchFamily="34" charset="0"/>
            </a:endParaRPr>
          </a:p>
          <a:p>
            <a:pPr marL="0" indent="0">
              <a:lnSpc>
                <a:spcPct val="100000"/>
              </a:lnSpc>
              <a:buFontTx/>
              <a:buNone/>
            </a:pPr>
            <a:r>
              <a:rPr lang="en-US" altLang="en-US" sz="1200" b="1" dirty="0">
                <a:solidFill>
                  <a:srgbClr val="1D3767"/>
                </a:solidFill>
                <a:latin typeface="Source Sans Pro" panose="020B0503030403020204" pitchFamily="34" charset="0"/>
              </a:rPr>
              <a:t>	</a:t>
            </a:r>
            <a:endParaRPr lang="en-US" altLang="en-US" sz="1800" dirty="0"/>
          </a:p>
        </p:txBody>
      </p:sp>
    </p:spTree>
    <p:extLst>
      <p:ext uri="{BB962C8B-B14F-4D97-AF65-F5344CB8AC3E}">
        <p14:creationId xmlns:p14="http://schemas.microsoft.com/office/powerpoint/2010/main" val="3853967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E993008-EB6C-E94B-A7BE-F4DEB3505ACF}"/>
              </a:ext>
            </a:extLst>
          </p:cNvPr>
          <p:cNvSpPr>
            <a:spLocks noGrp="1"/>
          </p:cNvSpPr>
          <p:nvPr>
            <p:ph type="title"/>
          </p:nvPr>
        </p:nvSpPr>
        <p:spPr/>
        <p:txBody>
          <a:bodyPr anchor="b">
            <a:normAutofit fontScale="90000"/>
          </a:bodyPr>
          <a:lstStyle/>
          <a:p>
            <a:br>
              <a:rPr kumimoji="0" lang="en-US" altLang="en-US" sz="4800" b="0" i="0" u="none" strike="noStrike" cap="none" normalizeH="0" baseline="0" dirty="0">
                <a:ln>
                  <a:noFill/>
                </a:ln>
                <a:solidFill>
                  <a:schemeClr val="tx1"/>
                </a:solidFill>
                <a:effectLst/>
                <a:latin typeface="Arial" panose="020B0604020202020204" pitchFamily="34" charset="0"/>
              </a:rPr>
            </a:br>
            <a:br>
              <a:rPr kumimoji="0" lang="en-US" altLang="en-US" sz="4800" b="0" i="0" u="none" strike="noStrike" cap="none" normalizeH="0" baseline="0" dirty="0">
                <a:ln>
                  <a:noFill/>
                </a:ln>
                <a:solidFill>
                  <a:schemeClr val="tx1"/>
                </a:solidFill>
                <a:effectLst/>
                <a:latin typeface="Arial" panose="020B0604020202020204" pitchFamily="34" charset="0"/>
              </a:rPr>
            </a:br>
            <a:br>
              <a:rPr kumimoji="0" lang="en-US" altLang="en-US" sz="4800" b="0" i="0" u="none" strike="noStrike" cap="none" normalizeH="0" baseline="0" dirty="0">
                <a:ln>
                  <a:noFill/>
                </a:ln>
                <a:solidFill>
                  <a:schemeClr val="tx1"/>
                </a:solidFill>
                <a:effectLst/>
                <a:latin typeface="Arial" panose="020B0604020202020204" pitchFamily="34" charset="0"/>
              </a:rPr>
            </a:br>
            <a:br>
              <a:rPr kumimoji="0" lang="en-US" altLang="en-US" sz="4800" b="0" i="0" u="none" strike="noStrike" cap="none" normalizeH="0" baseline="0" dirty="0">
                <a:ln>
                  <a:noFill/>
                </a:ln>
                <a:solidFill>
                  <a:schemeClr val="tx1"/>
                </a:solidFill>
                <a:effectLst/>
                <a:latin typeface="Arial" panose="020B0604020202020204" pitchFamily="34" charset="0"/>
              </a:rPr>
            </a:br>
            <a:r>
              <a:rPr kumimoji="0" lang="en-US" altLang="en-US" sz="4800" b="1" i="0" u="none" strike="noStrike" cap="none" normalizeH="0" baseline="0" dirty="0">
                <a:ln>
                  <a:noFill/>
                </a:ln>
                <a:solidFill>
                  <a:schemeClr val="tx1"/>
                </a:solidFill>
                <a:effectLst/>
              </a:rPr>
              <a:t>KCCD and t</a:t>
            </a:r>
            <a:r>
              <a:rPr lang="en-US" altLang="en-US" sz="4800" b="1" dirty="0"/>
              <a:t>he CVML </a:t>
            </a:r>
            <a:r>
              <a:rPr kumimoji="0" lang="en-US" altLang="en-US" sz="4800" b="1" i="0" u="none" strike="noStrike" cap="none" normalizeH="0" baseline="0" dirty="0">
                <a:ln>
                  <a:noFill/>
                </a:ln>
                <a:solidFill>
                  <a:schemeClr val="tx1"/>
                </a:solidFill>
                <a:effectLst/>
              </a:rPr>
              <a:t>Ecosystem</a:t>
            </a:r>
            <a:br>
              <a:rPr kumimoji="0" lang="en-US" altLang="en-US" sz="4800" b="0" i="0" u="none" strike="noStrike" cap="none" normalizeH="0" baseline="0" dirty="0">
                <a:ln>
                  <a:noFill/>
                </a:ln>
                <a:solidFill>
                  <a:schemeClr val="tx1"/>
                </a:solidFill>
                <a:effectLst/>
                <a:latin typeface="Arial" panose="020B0604020202020204" pitchFamily="34" charset="0"/>
              </a:rPr>
            </a:br>
            <a:endParaRPr lang="en-US" sz="4800" dirty="0"/>
          </a:p>
        </p:txBody>
      </p:sp>
      <p:grpSp>
        <p:nvGrpSpPr>
          <p:cNvPr id="4" name="Group 3">
            <a:extLst>
              <a:ext uri="{FF2B5EF4-FFF2-40B4-BE49-F238E27FC236}">
                <a16:creationId xmlns:a16="http://schemas.microsoft.com/office/drawing/2014/main" id="{EF745CB6-FCBF-4B50-A423-2F7CACFFB070}"/>
              </a:ext>
            </a:extLst>
          </p:cNvPr>
          <p:cNvGrpSpPr/>
          <p:nvPr/>
        </p:nvGrpSpPr>
        <p:grpSpPr>
          <a:xfrm>
            <a:off x="761675" y="1115754"/>
            <a:ext cx="10515600" cy="429370"/>
            <a:chOff x="1283262" y="4022137"/>
            <a:chExt cx="4243598" cy="0"/>
          </a:xfrm>
        </p:grpSpPr>
        <p:cxnSp>
          <p:nvCxnSpPr>
            <p:cNvPr id="5" name="Straight Connector 4">
              <a:extLst>
                <a:ext uri="{FF2B5EF4-FFF2-40B4-BE49-F238E27FC236}">
                  <a16:creationId xmlns:a16="http://schemas.microsoft.com/office/drawing/2014/main" id="{C891E776-E9D3-43A5-88B0-DAF1A82D71EE}"/>
                </a:ext>
              </a:extLst>
            </p:cNvPr>
            <p:cNvCxnSpPr>
              <a:cxnSpLocks/>
            </p:cNvCxnSpPr>
            <p:nvPr/>
          </p:nvCxnSpPr>
          <p:spPr>
            <a:xfrm>
              <a:off x="1283262" y="4022137"/>
              <a:ext cx="3070412" cy="0"/>
            </a:xfrm>
            <a:prstGeom prst="line">
              <a:avLst/>
            </a:prstGeom>
            <a:ln w="38100">
              <a:solidFill>
                <a:srgbClr val="F58C1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3C11111-255B-4C63-B97D-99F168BF97EE}"/>
                </a:ext>
              </a:extLst>
            </p:cNvPr>
            <p:cNvCxnSpPr>
              <a:cxnSpLocks/>
            </p:cNvCxnSpPr>
            <p:nvPr/>
          </p:nvCxnSpPr>
          <p:spPr>
            <a:xfrm>
              <a:off x="2128205" y="4022137"/>
              <a:ext cx="3398655"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1">
            <a:extLst>
              <a:ext uri="{FF2B5EF4-FFF2-40B4-BE49-F238E27FC236}">
                <a16:creationId xmlns:a16="http://schemas.microsoft.com/office/drawing/2014/main" id="{2F3FE6B1-DEBC-4652-BEED-CE7F081D8919}"/>
              </a:ext>
            </a:extLst>
          </p:cNvPr>
          <p:cNvSpPr txBox="1">
            <a:spLocks noChangeArrowheads="1"/>
          </p:cNvSpPr>
          <p:nvPr/>
        </p:nvSpPr>
        <p:spPr bwMode="auto">
          <a:xfrm>
            <a:off x="714375" y="857742"/>
            <a:ext cx="10515600" cy="5324535"/>
          </a:xfrm>
          <a:prstGeom prst="rect">
            <a:avLst/>
          </a:prstGeom>
          <a:noFill/>
          <a:ln>
            <a:noFill/>
          </a:ln>
          <a:effectLst/>
        </p:spPr>
        <p:txBody>
          <a:bodyPr vert="horz" wrap="square" lIns="0" tIns="0" rIns="0" bIns="0" numCol="1"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9pPr>
          </a:lstStyle>
          <a:p>
            <a:pPr marL="0" indent="0">
              <a:lnSpc>
                <a:spcPct val="100000"/>
              </a:lnSpc>
              <a:buFontTx/>
              <a:buNone/>
            </a:pPr>
            <a:endParaRPr lang="en-US" altLang="en-US" dirty="0"/>
          </a:p>
          <a:p>
            <a:pPr marL="0" indent="0" algn="just">
              <a:lnSpc>
                <a:spcPct val="150000"/>
              </a:lnSpc>
              <a:buNone/>
            </a:pPr>
            <a:r>
              <a:rPr lang="en-US" altLang="en-US" dirty="0">
                <a:latin typeface="Cambria" panose="02040503050406030204" pitchFamily="18" charset="0"/>
                <a:cs typeface="Arial" panose="020B0604020202020204" pitchFamily="34" charset="0"/>
              </a:rPr>
              <a:t>The selection of KCCD is representative of the Central Valley/Mother Lode Regional Consortium’s </a:t>
            </a:r>
            <a:r>
              <a:rPr lang="en-US" dirty="0">
                <a:latin typeface="Cambria" panose="02040503050406030204" pitchFamily="18" charset="0"/>
                <a:ea typeface="Calibri" panose="020F0502020204030204" pitchFamily="34" charset="0"/>
                <a:cs typeface="Arial" panose="020B0604020202020204" pitchFamily="34" charset="0"/>
              </a:rPr>
              <a:t>commitment to a new structure and strategy that will allow for better alignment, communication, planning, execution, and continuous improvement while building an ecosystem that retains relevancy to our local economic and workforce development needs.</a:t>
            </a:r>
          </a:p>
          <a:p>
            <a:pPr marL="0" indent="0" algn="just">
              <a:lnSpc>
                <a:spcPct val="150000"/>
              </a:lnSpc>
              <a:buNone/>
            </a:pPr>
            <a:r>
              <a:rPr lang="en-US" dirty="0">
                <a:ea typeface="Calibri" panose="020F0502020204030204" pitchFamily="34" charset="0"/>
                <a:cs typeface="Arial" panose="020B0604020202020204" pitchFamily="34" charset="0"/>
              </a:rPr>
              <a:t> </a:t>
            </a:r>
          </a:p>
          <a:p>
            <a:pPr>
              <a:lnSpc>
                <a:spcPct val="100000"/>
              </a:lnSpc>
            </a:pPr>
            <a:endParaRPr lang="en-US" altLang="en-US" sz="1200" dirty="0">
              <a:solidFill>
                <a:srgbClr val="333333"/>
              </a:solidFill>
              <a:latin typeface="Source Sans Pro" panose="020B0503030403020204" pitchFamily="34" charset="0"/>
            </a:endParaRPr>
          </a:p>
          <a:p>
            <a:pPr marL="0" indent="0">
              <a:lnSpc>
                <a:spcPct val="100000"/>
              </a:lnSpc>
              <a:buFontTx/>
              <a:buNone/>
            </a:pPr>
            <a:r>
              <a:rPr lang="en-US" altLang="en-US" sz="1200" b="1" dirty="0">
                <a:solidFill>
                  <a:srgbClr val="1D3767"/>
                </a:solidFill>
                <a:latin typeface="Source Sans Pro" panose="020B0503030403020204" pitchFamily="34" charset="0"/>
              </a:rPr>
              <a:t>	</a:t>
            </a:r>
            <a:endParaRPr lang="en-US" altLang="en-US" sz="1800" dirty="0"/>
          </a:p>
        </p:txBody>
      </p:sp>
    </p:spTree>
    <p:extLst>
      <p:ext uri="{BB962C8B-B14F-4D97-AF65-F5344CB8AC3E}">
        <p14:creationId xmlns:p14="http://schemas.microsoft.com/office/powerpoint/2010/main" val="231282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5A05EC8-0DE4-A44C-B4FD-B59E2C6A4568}"/>
              </a:ext>
            </a:extLst>
          </p:cNvPr>
          <p:cNvGrpSpPr/>
          <p:nvPr/>
        </p:nvGrpSpPr>
        <p:grpSpPr>
          <a:xfrm>
            <a:off x="838200" y="1455338"/>
            <a:ext cx="10515600" cy="429370"/>
            <a:chOff x="1283262" y="4022137"/>
            <a:chExt cx="4243598" cy="0"/>
          </a:xfrm>
        </p:grpSpPr>
        <p:cxnSp>
          <p:nvCxnSpPr>
            <p:cNvPr id="4" name="Straight Connector 3">
              <a:extLst>
                <a:ext uri="{FF2B5EF4-FFF2-40B4-BE49-F238E27FC236}">
                  <a16:creationId xmlns:a16="http://schemas.microsoft.com/office/drawing/2014/main" id="{1913BD92-8A3F-FA47-94F6-B25ACF562036}"/>
                </a:ext>
              </a:extLst>
            </p:cNvPr>
            <p:cNvCxnSpPr>
              <a:cxnSpLocks/>
            </p:cNvCxnSpPr>
            <p:nvPr/>
          </p:nvCxnSpPr>
          <p:spPr>
            <a:xfrm>
              <a:off x="1283262" y="4022137"/>
              <a:ext cx="3070412" cy="0"/>
            </a:xfrm>
            <a:prstGeom prst="line">
              <a:avLst/>
            </a:prstGeom>
            <a:ln w="38100">
              <a:solidFill>
                <a:srgbClr val="F58C1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F6E0F8C-DF22-014F-B1E3-1815C6BF67C2}"/>
                </a:ext>
              </a:extLst>
            </p:cNvPr>
            <p:cNvCxnSpPr>
              <a:cxnSpLocks/>
            </p:cNvCxnSpPr>
            <p:nvPr/>
          </p:nvCxnSpPr>
          <p:spPr>
            <a:xfrm>
              <a:off x="2128205" y="4022137"/>
              <a:ext cx="3398655"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5A751644-37D8-0642-B7D5-100DD9BAF6B5}"/>
              </a:ext>
            </a:extLst>
          </p:cNvPr>
          <p:cNvSpPr/>
          <p:nvPr/>
        </p:nvSpPr>
        <p:spPr>
          <a:xfrm>
            <a:off x="2711768" y="4295033"/>
            <a:ext cx="2944052" cy="2308324"/>
          </a:xfrm>
          <a:prstGeom prst="rect">
            <a:avLst/>
          </a:prstGeom>
        </p:spPr>
        <p:txBody>
          <a:bodyPr wrap="square">
            <a:spAutoFit/>
          </a:bodyPr>
          <a:lstStyle/>
          <a:p>
            <a:pPr lvl="0">
              <a:defRPr/>
            </a:pPr>
            <a:r>
              <a:rPr lang="en-US" b="1" dirty="0">
                <a:solidFill>
                  <a:prstClr val="black"/>
                </a:solidFill>
                <a:latin typeface="Cambria" panose="02040503050406030204" pitchFamily="18" charset="0"/>
                <a:ea typeface="Cambria" panose="02040503050406030204" pitchFamily="18" charset="0"/>
              </a:rPr>
              <a:t>Jessica Grimes </a:t>
            </a:r>
          </a:p>
          <a:p>
            <a:pPr lvl="0">
              <a:defRPr/>
            </a:pPr>
            <a:r>
              <a:rPr lang="en-US" dirty="0">
                <a:solidFill>
                  <a:prstClr val="black"/>
                </a:solidFill>
                <a:latin typeface="Cambria" panose="02040503050406030204" pitchFamily="18" charset="0"/>
                <a:ea typeface="Cambria" panose="02040503050406030204" pitchFamily="18" charset="0"/>
              </a:rPr>
              <a:t>Central Valley/Mother Lode Regional Consortium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Regional Chair, </a:t>
            </a:r>
          </a:p>
          <a:p>
            <a:pPr lvl="0">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has served on the CVML,</a:t>
            </a:r>
            <a:r>
              <a:rPr kumimoji="0" lang="en-US" sz="1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has experience as a CTE Dean, and has worked on equity initiatives.</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descr="A person wearing sunglasses&#10;&#10;Description automatically generated with low confidence">
            <a:extLst>
              <a:ext uri="{FF2B5EF4-FFF2-40B4-BE49-F238E27FC236}">
                <a16:creationId xmlns:a16="http://schemas.microsoft.com/office/drawing/2014/main" id="{E9E20238-CD10-1843-A7C6-08931F755BE9}"/>
              </a:ext>
            </a:extLst>
          </p:cNvPr>
          <p:cNvPicPr>
            <a:picLocks noChangeAspect="1"/>
          </p:cNvPicPr>
          <p:nvPr/>
        </p:nvPicPr>
        <p:blipFill>
          <a:blip r:embed="rId2"/>
          <a:stretch>
            <a:fillRect/>
          </a:stretch>
        </p:blipFill>
        <p:spPr>
          <a:xfrm>
            <a:off x="640349" y="4332675"/>
            <a:ext cx="1984570" cy="2233039"/>
          </a:xfrm>
          <a:prstGeom prst="rect">
            <a:avLst/>
          </a:prstGeom>
        </p:spPr>
      </p:pic>
      <p:sp>
        <p:nvSpPr>
          <p:cNvPr id="8" name="TextBox 7">
            <a:extLst>
              <a:ext uri="{FF2B5EF4-FFF2-40B4-BE49-F238E27FC236}">
                <a16:creationId xmlns:a16="http://schemas.microsoft.com/office/drawing/2014/main" id="{F434301D-25C8-894C-8A19-D130D013F440}"/>
              </a:ext>
            </a:extLst>
          </p:cNvPr>
          <p:cNvSpPr txBox="1"/>
          <p:nvPr/>
        </p:nvSpPr>
        <p:spPr>
          <a:xfrm>
            <a:off x="2669204" y="1685960"/>
            <a:ext cx="2986616"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Trudy Gerald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dirty="0">
                <a:latin typeface="Cambria" panose="02040503050406030204" pitchFamily="18" charset="0"/>
              </a:rPr>
              <a:t>Associate Vice Chancellor for Economic and Workforce Development will have senior administrative oversight over the Regional Collaboration and Coordination Host role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p:cNvSpPr/>
          <p:nvPr/>
        </p:nvSpPr>
        <p:spPr>
          <a:xfrm>
            <a:off x="6096000" y="1648593"/>
            <a:ext cx="5429610" cy="4508927"/>
          </a:xfrm>
          <a:prstGeom prst="rect">
            <a:avLst/>
          </a:prstGeom>
        </p:spPr>
        <p:txBody>
          <a:bodyPr wrap="square">
            <a:spAutoFit/>
          </a:bodyPr>
          <a:lstStyle/>
          <a:p>
            <a:r>
              <a:rPr lang="en-US" sz="1900" dirty="0">
                <a:ea typeface="Cambria" panose="02040503050406030204" pitchFamily="18" charset="0"/>
              </a:rPr>
              <a:t>Dedicated Support Staff focused on the work of the Consortium</a:t>
            </a:r>
          </a:p>
          <a:p>
            <a:endParaRPr lang="en-US" sz="2000" b="1" dirty="0">
              <a:ea typeface="Cambria" panose="02040503050406030204" pitchFamily="18" charset="0"/>
            </a:endParaRPr>
          </a:p>
          <a:p>
            <a:pPr marL="400050" lvl="1" indent="-400050">
              <a:buFont typeface="Wingdings" panose="05000000000000000000" pitchFamily="2" charset="2"/>
              <a:buChar char="Ø"/>
              <a:tabLst>
                <a:tab pos="344488" algn="l"/>
              </a:tabLst>
            </a:pPr>
            <a:r>
              <a:rPr lang="en-US" sz="1900" b="1" dirty="0">
                <a:ea typeface="Cambria" panose="02040503050406030204" pitchFamily="18" charset="0"/>
              </a:rPr>
              <a:t>Regional Program Manager</a:t>
            </a:r>
          </a:p>
          <a:p>
            <a:pPr marL="400050" lvl="1" indent="-400050">
              <a:tabLst>
                <a:tab pos="344488" algn="l"/>
              </a:tabLst>
            </a:pPr>
            <a:endParaRPr lang="en-US" sz="1900" b="1" dirty="0">
              <a:ea typeface="Cambria" panose="02040503050406030204" pitchFamily="18" charset="0"/>
            </a:endParaRPr>
          </a:p>
          <a:p>
            <a:pPr marL="400050" lvl="1" indent="-400050">
              <a:buFont typeface="Wingdings" panose="05000000000000000000" pitchFamily="2" charset="2"/>
              <a:buChar char="Ø"/>
              <a:tabLst>
                <a:tab pos="344488" algn="l"/>
              </a:tabLst>
            </a:pPr>
            <a:r>
              <a:rPr lang="en-US" sz="1900" b="1" dirty="0">
                <a:ea typeface="Cambria" panose="02040503050406030204" pitchFamily="18" charset="0"/>
              </a:rPr>
              <a:t>Consortium Budget Analyst</a:t>
            </a:r>
          </a:p>
          <a:p>
            <a:pPr marL="400050" lvl="1" indent="-400050">
              <a:tabLst>
                <a:tab pos="344488" algn="l"/>
              </a:tabLst>
            </a:pPr>
            <a:endParaRPr lang="en-US" sz="1900" b="1" dirty="0">
              <a:ea typeface="Cambria" panose="02040503050406030204" pitchFamily="18" charset="0"/>
            </a:endParaRPr>
          </a:p>
          <a:p>
            <a:pPr marL="400050" lvl="1" indent="-400050">
              <a:buFont typeface="Wingdings" panose="05000000000000000000" pitchFamily="2" charset="2"/>
              <a:buChar char="Ø"/>
              <a:tabLst>
                <a:tab pos="344488" algn="l"/>
              </a:tabLst>
            </a:pPr>
            <a:r>
              <a:rPr lang="en-US" sz="1900" b="1" dirty="0">
                <a:ea typeface="Cambria" panose="02040503050406030204" pitchFamily="18" charset="0"/>
              </a:rPr>
              <a:t>Consortium Accounting Coordinator</a:t>
            </a:r>
          </a:p>
          <a:p>
            <a:pPr marL="400050" lvl="1" indent="-400050">
              <a:tabLst>
                <a:tab pos="344488" algn="l"/>
              </a:tabLst>
            </a:pPr>
            <a:endParaRPr lang="en-US" sz="1900" b="1" dirty="0">
              <a:ea typeface="Cambria" panose="02040503050406030204" pitchFamily="18" charset="0"/>
            </a:endParaRPr>
          </a:p>
          <a:p>
            <a:pPr marL="400050" lvl="1" indent="-400050">
              <a:buFont typeface="Wingdings" panose="05000000000000000000" pitchFamily="2" charset="2"/>
              <a:buChar char="Ø"/>
              <a:tabLst>
                <a:tab pos="344488" algn="l"/>
              </a:tabLst>
            </a:pPr>
            <a:r>
              <a:rPr lang="en-US" sz="1900" b="1" dirty="0">
                <a:ea typeface="Cambria" panose="02040503050406030204" pitchFamily="18" charset="0"/>
              </a:rPr>
              <a:t>Employer Engagement Key Talent (3)</a:t>
            </a:r>
          </a:p>
          <a:p>
            <a:pPr marL="400050" lvl="1" indent="-400050">
              <a:tabLst>
                <a:tab pos="344488" algn="l"/>
              </a:tabLst>
            </a:pPr>
            <a:endParaRPr lang="en-US" sz="1900" b="1" dirty="0">
              <a:ea typeface="Cambria" panose="02040503050406030204" pitchFamily="18" charset="0"/>
            </a:endParaRPr>
          </a:p>
          <a:p>
            <a:pPr marL="400050" lvl="1" indent="-400050">
              <a:buFont typeface="Wingdings" panose="05000000000000000000" pitchFamily="2" charset="2"/>
              <a:buChar char="Ø"/>
              <a:tabLst>
                <a:tab pos="344488" algn="l"/>
              </a:tabLst>
            </a:pPr>
            <a:r>
              <a:rPr lang="en-US" sz="1900" b="1" dirty="0">
                <a:ea typeface="Cambria" panose="02040503050406030204" pitchFamily="18" charset="0"/>
              </a:rPr>
              <a:t>Subject Matter Experts (Ad Hoc)</a:t>
            </a:r>
          </a:p>
          <a:p>
            <a:pPr marL="400050" lvl="1" indent="-400050">
              <a:buFont typeface="Wingdings" panose="05000000000000000000" pitchFamily="2" charset="2"/>
              <a:buChar char="Ø"/>
              <a:tabLst>
                <a:tab pos="344488" algn="l"/>
              </a:tabLst>
            </a:pPr>
            <a:endParaRPr lang="en-US" sz="1900" b="1" dirty="0">
              <a:ea typeface="Cambria" panose="02040503050406030204" pitchFamily="18" charset="0"/>
            </a:endParaRPr>
          </a:p>
          <a:p>
            <a:pPr marL="400050" lvl="1" indent="-400050">
              <a:buFont typeface="Wingdings" panose="05000000000000000000" pitchFamily="2" charset="2"/>
              <a:buChar char="Ø"/>
              <a:tabLst>
                <a:tab pos="344488" algn="l"/>
              </a:tabLst>
            </a:pPr>
            <a:r>
              <a:rPr lang="en-US" sz="1900" b="1" dirty="0">
                <a:ea typeface="Cambria" panose="02040503050406030204" pitchFamily="18" charset="0"/>
              </a:rPr>
              <a:t>K-14 TAP (Transitioning)</a:t>
            </a:r>
          </a:p>
          <a:p>
            <a:pPr lvl="2">
              <a:tabLst>
                <a:tab pos="344488" algn="l"/>
              </a:tabLst>
            </a:pPr>
            <a:endParaRPr lang="en-US" sz="2000" dirty="0">
              <a:ea typeface="Cambria" panose="02040503050406030204" pitchFamily="18" charset="0"/>
            </a:endParaRPr>
          </a:p>
        </p:txBody>
      </p:sp>
      <p:pic>
        <p:nvPicPr>
          <p:cNvPr id="17" name="Picture 16" descr="A person wearing glasses&#10;&#10;Description automatically generated with medium confidence">
            <a:extLst>
              <a:ext uri="{FF2B5EF4-FFF2-40B4-BE49-F238E27FC236}">
                <a16:creationId xmlns:a16="http://schemas.microsoft.com/office/drawing/2014/main" id="{646C04D4-54F4-426B-A661-E89A5D0856D7}"/>
              </a:ext>
            </a:extLst>
          </p:cNvPr>
          <p:cNvPicPr>
            <a:picLocks/>
          </p:cNvPicPr>
          <p:nvPr/>
        </p:nvPicPr>
        <p:blipFill rotWithShape="1">
          <a:blip r:embed="rId3" cstate="screen">
            <a:alphaModFix/>
            <a:extLst>
              <a:ext uri="{BEBA8EAE-BF5A-486C-A8C5-ECC9F3942E4B}">
                <a14:imgProps xmlns:a14="http://schemas.microsoft.com/office/drawing/2010/main">
                  <a14:imgLayer r:embed="rId4">
                    <a14:imgEffect>
                      <a14:sharpenSoften amount="100000"/>
                    </a14:imgEffect>
                    <a14:imgEffect>
                      <a14:brightnessContrast bright="13000"/>
                    </a14:imgEffect>
                  </a14:imgLayer>
                </a14:imgProps>
              </a:ext>
              <a:ext uri="{28A0092B-C50C-407E-A947-70E740481C1C}">
                <a14:useLocalDpi xmlns:a14="http://schemas.microsoft.com/office/drawing/2010/main"/>
              </a:ext>
            </a:extLst>
          </a:blip>
          <a:srcRect l="-494"/>
          <a:stretch/>
        </p:blipFill>
        <p:spPr>
          <a:xfrm>
            <a:off x="712552" y="1670023"/>
            <a:ext cx="1828800" cy="2233034"/>
          </a:xfrm>
          <a:prstGeom prst="rect">
            <a:avLst/>
          </a:prstGeom>
          <a:effectLst>
            <a:glow>
              <a:schemeClr val="accent1">
                <a:alpha val="40000"/>
              </a:schemeClr>
            </a:glow>
          </a:effectLst>
        </p:spPr>
      </p:pic>
      <p:sp>
        <p:nvSpPr>
          <p:cNvPr id="15" name="Title 1">
            <a:extLst>
              <a:ext uri="{FF2B5EF4-FFF2-40B4-BE49-F238E27FC236}">
                <a16:creationId xmlns:a16="http://schemas.microsoft.com/office/drawing/2014/main" id="{C7BA8DB4-0022-4A3A-A2D7-6BC330F64B6F}"/>
              </a:ext>
            </a:extLst>
          </p:cNvPr>
          <p:cNvSpPr>
            <a:spLocks noGrp="1"/>
          </p:cNvSpPr>
          <p:nvPr>
            <p:ph type="title"/>
          </p:nvPr>
        </p:nvSpPr>
        <p:spPr>
          <a:xfrm>
            <a:off x="640349" y="108221"/>
            <a:ext cx="10515600" cy="1325563"/>
          </a:xfrm>
        </p:spPr>
        <p:txBody>
          <a:bodyPr>
            <a:normAutofit fontScale="90000"/>
          </a:bodyPr>
          <a:lstStyle/>
          <a:p>
            <a:pPr algn="ctr"/>
            <a:r>
              <a:rPr lang="en-US" sz="3600" b="1" dirty="0"/>
              <a:t>Regional Consortium Team</a:t>
            </a:r>
            <a:r>
              <a:rPr lang="en-US" b="1" dirty="0"/>
              <a:t>		</a:t>
            </a:r>
            <a:br>
              <a:rPr lang="en-US" b="1" dirty="0"/>
            </a:br>
            <a:r>
              <a:rPr lang="en-US" sz="1200" b="1" dirty="0"/>
              <a:t>     </a:t>
            </a:r>
            <a:br>
              <a:rPr lang="en-US" b="1" dirty="0"/>
            </a:br>
            <a:r>
              <a:rPr lang="en-US" sz="3600" b="1" dirty="0"/>
              <a:t>Leadership</a:t>
            </a:r>
            <a:r>
              <a:rPr lang="en-US" b="1" dirty="0"/>
              <a:t>				</a:t>
            </a:r>
            <a:r>
              <a:rPr lang="en-US" sz="3600" b="1" dirty="0"/>
              <a:t>Dedicated Support</a:t>
            </a:r>
            <a:endParaRPr lang="en-US" sz="3600" dirty="0"/>
          </a:p>
        </p:txBody>
      </p:sp>
    </p:spTree>
    <p:extLst>
      <p:ext uri="{BB962C8B-B14F-4D97-AF65-F5344CB8AC3E}">
        <p14:creationId xmlns:p14="http://schemas.microsoft.com/office/powerpoint/2010/main" val="1318528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F50C9-9C57-D54C-B458-68A17CD16362}"/>
              </a:ext>
            </a:extLst>
          </p:cNvPr>
          <p:cNvSpPr>
            <a:spLocks noGrp="1"/>
          </p:cNvSpPr>
          <p:nvPr>
            <p:ph type="title"/>
          </p:nvPr>
        </p:nvSpPr>
        <p:spPr>
          <a:xfrm>
            <a:off x="652628" y="101030"/>
            <a:ext cx="10515600" cy="1240404"/>
          </a:xfrm>
          <a:ln>
            <a:noFill/>
          </a:ln>
        </p:spPr>
        <p:txBody>
          <a:bodyPr>
            <a:normAutofit fontScale="90000"/>
          </a:bodyPr>
          <a:lstStyle/>
          <a:p>
            <a:r>
              <a:rPr lang="en-US" b="1" dirty="0"/>
              <a:t>Qualifications 				</a:t>
            </a:r>
            <a:br>
              <a:rPr lang="en-US" b="1" dirty="0"/>
            </a:br>
            <a:r>
              <a:rPr lang="en-US" b="1" dirty="0"/>
              <a:t>							  </a:t>
            </a:r>
            <a:r>
              <a:rPr lang="en-US" sz="3100" b="1" dirty="0"/>
              <a:t>Regional Partnerships</a:t>
            </a:r>
            <a:endParaRPr lang="en-US" sz="3100" dirty="0"/>
          </a:p>
        </p:txBody>
      </p:sp>
      <p:grpSp>
        <p:nvGrpSpPr>
          <p:cNvPr id="3" name="Group 2">
            <a:extLst>
              <a:ext uri="{FF2B5EF4-FFF2-40B4-BE49-F238E27FC236}">
                <a16:creationId xmlns:a16="http://schemas.microsoft.com/office/drawing/2014/main" id="{F5A05EC8-0DE4-A44C-B4FD-B59E2C6A4568}"/>
              </a:ext>
            </a:extLst>
          </p:cNvPr>
          <p:cNvGrpSpPr/>
          <p:nvPr/>
        </p:nvGrpSpPr>
        <p:grpSpPr>
          <a:xfrm>
            <a:off x="838200" y="1240404"/>
            <a:ext cx="10515600" cy="429370"/>
            <a:chOff x="1283262" y="4022137"/>
            <a:chExt cx="4243598" cy="0"/>
          </a:xfrm>
        </p:grpSpPr>
        <p:cxnSp>
          <p:nvCxnSpPr>
            <p:cNvPr id="4" name="Straight Connector 3">
              <a:extLst>
                <a:ext uri="{FF2B5EF4-FFF2-40B4-BE49-F238E27FC236}">
                  <a16:creationId xmlns:a16="http://schemas.microsoft.com/office/drawing/2014/main" id="{1913BD92-8A3F-FA47-94F6-B25ACF562036}"/>
                </a:ext>
              </a:extLst>
            </p:cNvPr>
            <p:cNvCxnSpPr>
              <a:cxnSpLocks/>
            </p:cNvCxnSpPr>
            <p:nvPr/>
          </p:nvCxnSpPr>
          <p:spPr>
            <a:xfrm>
              <a:off x="1283262" y="4022137"/>
              <a:ext cx="3070412" cy="0"/>
            </a:xfrm>
            <a:prstGeom prst="line">
              <a:avLst/>
            </a:prstGeom>
            <a:ln w="38100">
              <a:solidFill>
                <a:srgbClr val="F58C1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F6E0F8C-DF22-014F-B1E3-1815C6BF67C2}"/>
                </a:ext>
              </a:extLst>
            </p:cNvPr>
            <p:cNvCxnSpPr>
              <a:cxnSpLocks/>
            </p:cNvCxnSpPr>
            <p:nvPr/>
          </p:nvCxnSpPr>
          <p:spPr>
            <a:xfrm>
              <a:off x="2128205" y="4022137"/>
              <a:ext cx="3398655"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DCD833C0-EDC6-CB46-972F-E4B7978D8DE6}"/>
              </a:ext>
            </a:extLst>
          </p:cNvPr>
          <p:cNvSpPr/>
          <p:nvPr/>
        </p:nvSpPr>
        <p:spPr>
          <a:xfrm>
            <a:off x="440239" y="1225689"/>
            <a:ext cx="11462372" cy="1015663"/>
          </a:xfrm>
          <a:prstGeom prst="rect">
            <a:avLst/>
          </a:prstGeom>
        </p:spPr>
        <p:txBody>
          <a:bodyPr wrap="square">
            <a:spAutoFit/>
          </a:bodyPr>
          <a:lstStyle/>
          <a:p>
            <a:endParaRPr lang="en-US" sz="2000" b="1" dirty="0">
              <a:latin typeface="Cambria" panose="02040503050406030204" pitchFamily="18" charset="0"/>
            </a:endParaRPr>
          </a:p>
          <a:p>
            <a:endParaRPr lang="en-US" sz="2000" b="1" i="0" dirty="0">
              <a:solidFill>
                <a:srgbClr val="1D3767"/>
              </a:solidFill>
              <a:effectLst/>
              <a:latin typeface="Source Sans Pro" panose="020B0503030403020204" pitchFamily="34" charset="0"/>
            </a:endParaRPr>
          </a:p>
          <a:p>
            <a:endParaRPr lang="en-US" sz="2000" b="1" dirty="0">
              <a:latin typeface="Cambria" panose="02040503050406030204" pitchFamily="18" charset="0"/>
            </a:endParaRPr>
          </a:p>
        </p:txBody>
      </p:sp>
      <p:sp>
        <p:nvSpPr>
          <p:cNvPr id="6" name="TextBox 5">
            <a:extLst>
              <a:ext uri="{FF2B5EF4-FFF2-40B4-BE49-F238E27FC236}">
                <a16:creationId xmlns:a16="http://schemas.microsoft.com/office/drawing/2014/main" id="{AB0C277F-271E-F147-A636-9C4A799FB985}"/>
              </a:ext>
            </a:extLst>
          </p:cNvPr>
          <p:cNvSpPr txBox="1"/>
          <p:nvPr/>
        </p:nvSpPr>
        <p:spPr>
          <a:xfrm>
            <a:off x="652628" y="1415542"/>
            <a:ext cx="11462372" cy="4370427"/>
          </a:xfrm>
          <a:prstGeom prst="rect">
            <a:avLst/>
          </a:prstGeom>
          <a:noFill/>
        </p:spPr>
        <p:txBody>
          <a:bodyPr wrap="square" rtlCol="0">
            <a:spAutoFit/>
          </a:bodyPr>
          <a:lstStyle/>
          <a:p>
            <a:r>
              <a:rPr lang="en-US" sz="2200" b="1" dirty="0">
                <a:latin typeface="Cambria" panose="02040503050406030204" pitchFamily="18" charset="0"/>
              </a:rPr>
              <a:t>Successful experience coordinating</a:t>
            </a:r>
          </a:p>
          <a:p>
            <a:r>
              <a:rPr lang="en-US" sz="2200" b="1" dirty="0">
                <a:latin typeface="Cambria" panose="02040503050406030204" pitchFamily="18" charset="0"/>
              </a:rPr>
              <a:t>multi-partner collaboratives</a:t>
            </a:r>
            <a:endParaRPr lang="en-US" sz="2200" dirty="0">
              <a:latin typeface="Cambria" panose="02040503050406030204" pitchFamily="18" charset="0"/>
            </a:endParaRPr>
          </a:p>
          <a:p>
            <a:endParaRPr lang="en-US" sz="1100" dirty="0">
              <a:latin typeface="Cambria" panose="02040503050406030204" pitchFamily="18" charset="0"/>
            </a:endParaRPr>
          </a:p>
          <a:p>
            <a:pPr marL="342900" indent="-342900">
              <a:buFont typeface="Arial" panose="020B0604020202020204" pitchFamily="34" charset="0"/>
              <a:buChar char="•"/>
            </a:pPr>
            <a:r>
              <a:rPr lang="en-US" sz="2200" dirty="0">
                <a:latin typeface="Cambria" panose="02040503050406030204" pitchFamily="18" charset="0"/>
              </a:rPr>
              <a:t>Kern Adult Education Consortium Host </a:t>
            </a:r>
          </a:p>
          <a:p>
            <a:pPr marL="342900" indent="-342900">
              <a:buFont typeface="Arial" panose="020B0604020202020204" pitchFamily="34" charset="0"/>
              <a:buChar char="•"/>
            </a:pPr>
            <a:r>
              <a:rPr lang="en-US" sz="2200" dirty="0">
                <a:latin typeface="Cambria" panose="02040503050406030204" pitchFamily="18" charset="0"/>
              </a:rPr>
              <a:t>Career Pathways Trust Grant</a:t>
            </a:r>
          </a:p>
          <a:p>
            <a:pPr marL="342900" indent="-342900">
              <a:buFont typeface="Arial" panose="020B0604020202020204" pitchFamily="34" charset="0"/>
              <a:buChar char="•"/>
            </a:pPr>
            <a:r>
              <a:rPr lang="en-US" sz="2200" dirty="0">
                <a:latin typeface="Cambria" panose="02040503050406030204" pitchFamily="18" charset="0"/>
              </a:rPr>
              <a:t>High Roads Training Partnership  </a:t>
            </a:r>
          </a:p>
          <a:p>
            <a:r>
              <a:rPr lang="en-US" dirty="0">
                <a:latin typeface="Cambria" panose="02040503050406030204" pitchFamily="18" charset="0"/>
              </a:rPr>
              <a:t>       (Strategic Workforce Development Planning Project)</a:t>
            </a:r>
          </a:p>
          <a:p>
            <a:endParaRPr lang="en-US" dirty="0">
              <a:latin typeface="Cambria" panose="02040503050406030204" pitchFamily="18" charset="0"/>
            </a:endParaRPr>
          </a:p>
          <a:p>
            <a:endParaRPr lang="en-US" sz="2200" b="1" dirty="0">
              <a:latin typeface="Cambria" panose="02040503050406030204" pitchFamily="18" charset="0"/>
            </a:endParaRPr>
          </a:p>
          <a:p>
            <a:r>
              <a:rPr lang="en-US" sz="2200" b="1" dirty="0">
                <a:latin typeface="Cambria" panose="02040503050406030204" pitchFamily="18" charset="0"/>
              </a:rPr>
              <a:t>Regional Key Talent</a:t>
            </a:r>
          </a:p>
          <a:p>
            <a:endParaRPr lang="en-US" sz="1100" dirty="0">
              <a:latin typeface="Cambria" panose="02040503050406030204" pitchFamily="18" charset="0"/>
            </a:endParaRPr>
          </a:p>
          <a:p>
            <a:pPr marL="342900" indent="-342900">
              <a:buFont typeface="Arial" panose="020B0604020202020204" pitchFamily="34" charset="0"/>
              <a:buChar char="•"/>
            </a:pPr>
            <a:r>
              <a:rPr lang="en-US" sz="2200" dirty="0">
                <a:latin typeface="Cambria" panose="02040503050406030204" pitchFamily="18" charset="0"/>
              </a:rPr>
              <a:t>K14 TAP</a:t>
            </a:r>
          </a:p>
          <a:p>
            <a:pPr marL="342900" indent="-342900">
              <a:buFont typeface="Arial" panose="020B0604020202020204" pitchFamily="34" charset="0"/>
              <a:buChar char="•"/>
            </a:pPr>
            <a:r>
              <a:rPr lang="en-US" sz="2200" dirty="0">
                <a:latin typeface="Cambria" panose="02040503050406030204" pitchFamily="18" charset="0"/>
              </a:rPr>
              <a:t>Energy, Construction, Utilities TAP</a:t>
            </a:r>
          </a:p>
          <a:p>
            <a:endParaRPr lang="en-US" sz="2200" dirty="0"/>
          </a:p>
        </p:txBody>
      </p:sp>
      <p:pic>
        <p:nvPicPr>
          <p:cNvPr id="9" name="Picture 8" descr="A picture containing text, building, sky, outdoor&#10;&#10;Description automatically generated">
            <a:extLst>
              <a:ext uri="{FF2B5EF4-FFF2-40B4-BE49-F238E27FC236}">
                <a16:creationId xmlns:a16="http://schemas.microsoft.com/office/drawing/2014/main" id="{FE42FC89-E322-3F46-9AFB-21B3762138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50209" y="1626448"/>
            <a:ext cx="3818019" cy="2387212"/>
          </a:xfrm>
          <a:prstGeom prst="rect">
            <a:avLst/>
          </a:prstGeom>
        </p:spPr>
      </p:pic>
      <p:sp>
        <p:nvSpPr>
          <p:cNvPr id="10" name="TextBox 9">
            <a:extLst>
              <a:ext uri="{FF2B5EF4-FFF2-40B4-BE49-F238E27FC236}">
                <a16:creationId xmlns:a16="http://schemas.microsoft.com/office/drawing/2014/main" id="{48B20688-1C94-5747-A249-BD9F16B93AA2}"/>
              </a:ext>
            </a:extLst>
          </p:cNvPr>
          <p:cNvSpPr txBox="1"/>
          <p:nvPr/>
        </p:nvSpPr>
        <p:spPr>
          <a:xfrm>
            <a:off x="7350209" y="4224566"/>
            <a:ext cx="3869011"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i="1" dirty="0"/>
              <a:t>KCCD has a history of leading successful intersegmental partnerships to achieve benchmarks.</a:t>
            </a:r>
          </a:p>
        </p:txBody>
      </p:sp>
    </p:spTree>
    <p:extLst>
      <p:ext uri="{BB962C8B-B14F-4D97-AF65-F5344CB8AC3E}">
        <p14:creationId xmlns:p14="http://schemas.microsoft.com/office/powerpoint/2010/main" val="74166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F50C9-9C57-D54C-B458-68A17CD16362}"/>
              </a:ext>
            </a:extLst>
          </p:cNvPr>
          <p:cNvSpPr>
            <a:spLocks noGrp="1"/>
          </p:cNvSpPr>
          <p:nvPr>
            <p:ph type="title"/>
          </p:nvPr>
        </p:nvSpPr>
        <p:spPr>
          <a:xfrm>
            <a:off x="838199" y="-176548"/>
            <a:ext cx="10515600" cy="875278"/>
          </a:xfrm>
        </p:spPr>
        <p:txBody>
          <a:bodyPr>
            <a:normAutofit/>
          </a:bodyPr>
          <a:lstStyle/>
          <a:p>
            <a:r>
              <a:rPr lang="en-US" dirty="0"/>
              <a:t>		</a:t>
            </a:r>
          </a:p>
        </p:txBody>
      </p:sp>
      <p:grpSp>
        <p:nvGrpSpPr>
          <p:cNvPr id="3" name="Group 2">
            <a:extLst>
              <a:ext uri="{FF2B5EF4-FFF2-40B4-BE49-F238E27FC236}">
                <a16:creationId xmlns:a16="http://schemas.microsoft.com/office/drawing/2014/main" id="{F5A05EC8-0DE4-A44C-B4FD-B59E2C6A4568}"/>
              </a:ext>
            </a:extLst>
          </p:cNvPr>
          <p:cNvGrpSpPr/>
          <p:nvPr/>
        </p:nvGrpSpPr>
        <p:grpSpPr>
          <a:xfrm>
            <a:off x="838200" y="1240404"/>
            <a:ext cx="10515600" cy="429370"/>
            <a:chOff x="1283262" y="4022137"/>
            <a:chExt cx="4243598" cy="0"/>
          </a:xfrm>
        </p:grpSpPr>
        <p:cxnSp>
          <p:nvCxnSpPr>
            <p:cNvPr id="4" name="Straight Connector 3">
              <a:extLst>
                <a:ext uri="{FF2B5EF4-FFF2-40B4-BE49-F238E27FC236}">
                  <a16:creationId xmlns:a16="http://schemas.microsoft.com/office/drawing/2014/main" id="{1913BD92-8A3F-FA47-94F6-B25ACF562036}"/>
                </a:ext>
              </a:extLst>
            </p:cNvPr>
            <p:cNvCxnSpPr>
              <a:cxnSpLocks/>
            </p:cNvCxnSpPr>
            <p:nvPr/>
          </p:nvCxnSpPr>
          <p:spPr>
            <a:xfrm>
              <a:off x="1283262" y="4022137"/>
              <a:ext cx="3070412" cy="0"/>
            </a:xfrm>
            <a:prstGeom prst="line">
              <a:avLst/>
            </a:prstGeom>
            <a:ln w="38100">
              <a:solidFill>
                <a:srgbClr val="F58C1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F6E0F8C-DF22-014F-B1E3-1815C6BF67C2}"/>
                </a:ext>
              </a:extLst>
            </p:cNvPr>
            <p:cNvCxnSpPr>
              <a:cxnSpLocks/>
            </p:cNvCxnSpPr>
            <p:nvPr/>
          </p:nvCxnSpPr>
          <p:spPr>
            <a:xfrm>
              <a:off x="2128205" y="4022137"/>
              <a:ext cx="3398655"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6638B27C-7C65-414F-9403-694F0BA4DE7C}"/>
              </a:ext>
            </a:extLst>
          </p:cNvPr>
          <p:cNvSpPr txBox="1"/>
          <p:nvPr/>
        </p:nvSpPr>
        <p:spPr>
          <a:xfrm>
            <a:off x="756312" y="1214374"/>
            <a:ext cx="11129461" cy="6763390"/>
          </a:xfrm>
          <a:prstGeom prst="rect">
            <a:avLst/>
          </a:prstGeom>
          <a:noFill/>
        </p:spPr>
        <p:txBody>
          <a:bodyPr wrap="square" rtlCol="0">
            <a:spAutoFit/>
          </a:bodyPr>
          <a:lstStyle/>
          <a:p>
            <a:pPr>
              <a:lnSpc>
                <a:spcPct val="150000"/>
              </a:lnSpc>
            </a:pPr>
            <a:r>
              <a:rPr lang="en-US" b="1" dirty="0"/>
              <a:t>KCCD has </a:t>
            </a:r>
            <a:r>
              <a:rPr lang="en-US" dirty="0"/>
              <a:t>demonstrated its capacity to meet CCCCO and WEDD goals by designing projects to decrease the regional supply/demand gap; providing professional development in emerging economies; pursuing </a:t>
            </a:r>
            <a:r>
              <a:rPr lang="en-US" b="1" dirty="0"/>
              <a:t>and strengthening </a:t>
            </a:r>
            <a:r>
              <a:rPr lang="en-US" dirty="0"/>
              <a:t>strategic partnerships with industry; evaluating projects and making interventions where needed; and utilizing data to develop and/or innovate strategies.</a:t>
            </a:r>
          </a:p>
          <a:p>
            <a:pPr marL="285750" indent="-285750">
              <a:lnSpc>
                <a:spcPct val="200000"/>
              </a:lnSpc>
              <a:buFont typeface="Arial" panose="020B0604020202020204" pitchFamily="34" charset="0"/>
              <a:buChar char="•"/>
            </a:pPr>
            <a:r>
              <a:rPr lang="en-US" dirty="0"/>
              <a:t>Early adopter of </a:t>
            </a:r>
            <a:r>
              <a:rPr lang="en-US" b="1" dirty="0" err="1"/>
              <a:t>Jobspeaker</a:t>
            </a:r>
            <a:r>
              <a:rPr lang="en-US" b="1" dirty="0"/>
              <a:t>, </a:t>
            </a:r>
            <a:r>
              <a:rPr lang="en-US" dirty="0"/>
              <a:t>a robust internship and job placement system. </a:t>
            </a:r>
          </a:p>
          <a:p>
            <a:pPr marL="285750" indent="-285750">
              <a:lnSpc>
                <a:spcPct val="200000"/>
              </a:lnSpc>
              <a:buFont typeface="Arial" panose="020B0604020202020204" pitchFamily="34" charset="0"/>
              <a:buChar char="•"/>
            </a:pPr>
            <a:r>
              <a:rPr lang="en-US" dirty="0"/>
              <a:t>Four building trades’ </a:t>
            </a:r>
            <a:r>
              <a:rPr lang="en-US" b="1" dirty="0"/>
              <a:t>apprenticeship </a:t>
            </a:r>
            <a:r>
              <a:rPr lang="en-US" dirty="0"/>
              <a:t>“</a:t>
            </a:r>
            <a:r>
              <a:rPr lang="en-US" b="1" dirty="0"/>
              <a:t>learn and earn</a:t>
            </a:r>
            <a:r>
              <a:rPr lang="en-US" dirty="0"/>
              <a:t>” educational models</a:t>
            </a:r>
          </a:p>
          <a:p>
            <a:pPr marL="285750" indent="-285750">
              <a:lnSpc>
                <a:spcPct val="200000"/>
              </a:lnSpc>
              <a:buFont typeface="Arial" panose="020B0604020202020204" pitchFamily="34" charset="0"/>
              <a:buChar char="•"/>
            </a:pPr>
            <a:r>
              <a:rPr lang="en-US" b="1" i="1" dirty="0">
                <a:solidFill>
                  <a:srgbClr val="A32B30"/>
                </a:solidFill>
              </a:rPr>
              <a:t>More than 40 Early College programs in feeder high schools</a:t>
            </a:r>
            <a:endParaRPr lang="en-US" dirty="0">
              <a:solidFill>
                <a:srgbClr val="A32B30"/>
              </a:solidFill>
            </a:endParaRPr>
          </a:p>
          <a:p>
            <a:pPr marL="285750" indent="-285750">
              <a:lnSpc>
                <a:spcPct val="200000"/>
              </a:lnSpc>
              <a:buFont typeface="Arial" panose="020B0604020202020204" pitchFamily="34" charset="0"/>
              <a:buChar char="•"/>
            </a:pPr>
            <a:r>
              <a:rPr lang="en-US" b="1" dirty="0"/>
              <a:t>Credit for Prior Learning </a:t>
            </a:r>
            <a:r>
              <a:rPr lang="en-US" dirty="0"/>
              <a:t>and </a:t>
            </a:r>
            <a:r>
              <a:rPr lang="en-US" b="1" dirty="0"/>
              <a:t>Competency Based Education </a:t>
            </a:r>
            <a:r>
              <a:rPr lang="en-US" dirty="0"/>
              <a:t>Statewide </a:t>
            </a:r>
            <a:r>
              <a:rPr lang="en-US" dirty="0" err="1"/>
              <a:t>Piloters</a:t>
            </a:r>
            <a:r>
              <a:rPr lang="en-US" dirty="0"/>
              <a:t> - accelerated time to completion </a:t>
            </a:r>
          </a:p>
          <a:p>
            <a:pPr marL="285750" indent="-285750">
              <a:lnSpc>
                <a:spcPct val="200000"/>
              </a:lnSpc>
              <a:buFont typeface="Arial" panose="020B0604020202020204" pitchFamily="34" charset="0"/>
              <a:buChar char="•"/>
            </a:pPr>
            <a:r>
              <a:rPr lang="en-US" dirty="0"/>
              <a:t>A recognized leader in </a:t>
            </a:r>
            <a:r>
              <a:rPr lang="en-US" b="1" dirty="0"/>
              <a:t>Guided Pathways,</a:t>
            </a:r>
            <a:r>
              <a:rPr lang="en-US" b="1" dirty="0">
                <a:solidFill>
                  <a:srgbClr val="C00000"/>
                </a:solidFill>
              </a:rPr>
              <a:t> </a:t>
            </a:r>
            <a:r>
              <a:rPr lang="en-US" b="1" dirty="0">
                <a:solidFill>
                  <a:srgbClr val="A32B30"/>
                </a:solidFill>
              </a:rPr>
              <a:t>Pioneer of Pathway Program Mapper </a:t>
            </a:r>
            <a:r>
              <a:rPr lang="en-US" b="1" dirty="0">
                <a:solidFill>
                  <a:srgbClr val="A32B30"/>
                </a:solidFill>
                <a:highlight>
                  <a:srgbClr val="FFFF00"/>
                </a:highlight>
              </a:rPr>
              <a:t> </a:t>
            </a:r>
          </a:p>
          <a:p>
            <a:pPr marL="285750" indent="-285750">
              <a:lnSpc>
                <a:spcPct val="200000"/>
              </a:lnSpc>
              <a:buFont typeface="Arial" panose="020B0604020202020204" pitchFamily="34" charset="0"/>
              <a:buChar char="•"/>
            </a:pPr>
            <a:r>
              <a:rPr lang="en-US" b="1" i="1" dirty="0">
                <a:solidFill>
                  <a:srgbClr val="A32B30"/>
                </a:solidFill>
              </a:rPr>
              <a:t>8% annual increase in adult ed students served - with a dip in numbers in FY20-21 due to COVID</a:t>
            </a:r>
          </a:p>
          <a:p>
            <a:pPr marL="285750" indent="-285750">
              <a:lnSpc>
                <a:spcPct val="200000"/>
              </a:lnSpc>
              <a:buFont typeface="Arial" panose="020B0604020202020204" pitchFamily="34" charset="0"/>
              <a:buChar char="•"/>
            </a:pPr>
            <a:endParaRPr lang="en-US" dirty="0">
              <a:solidFill>
                <a:srgbClr val="C00000"/>
              </a:solidFill>
            </a:endParaRPr>
          </a:p>
          <a:p>
            <a:pPr marL="285750" indent="-285750">
              <a:lnSpc>
                <a:spcPct val="200000"/>
              </a:lnSpc>
              <a:buFont typeface="Arial" panose="020B0604020202020204" pitchFamily="34" charset="0"/>
              <a:buChar char="•"/>
            </a:pPr>
            <a:endParaRPr lang="en-US" b="1" i="1" dirty="0">
              <a:solidFill>
                <a:srgbClr val="C00000"/>
              </a:solidFill>
            </a:endParaRPr>
          </a:p>
          <a:p>
            <a:endParaRPr lang="en-US" sz="2400" dirty="0"/>
          </a:p>
        </p:txBody>
      </p:sp>
      <p:sp>
        <p:nvSpPr>
          <p:cNvPr id="8" name="Title 1">
            <a:extLst>
              <a:ext uri="{FF2B5EF4-FFF2-40B4-BE49-F238E27FC236}">
                <a16:creationId xmlns:a16="http://schemas.microsoft.com/office/drawing/2014/main" id="{120B2BB3-E4A1-4D45-BC56-55628BDD187D}"/>
              </a:ext>
            </a:extLst>
          </p:cNvPr>
          <p:cNvSpPr txBox="1">
            <a:spLocks/>
          </p:cNvSpPr>
          <p:nvPr/>
        </p:nvSpPr>
        <p:spPr>
          <a:xfrm>
            <a:off x="838199" y="261091"/>
            <a:ext cx="10515600" cy="874713"/>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mj-ea"/>
                <a:cs typeface="+mj-cs"/>
              </a:defRPr>
            </a:lvl1pPr>
          </a:lstStyle>
          <a:p>
            <a:r>
              <a:rPr lang="en-US" sz="7300" b="1" dirty="0"/>
              <a:t>Qualifications</a:t>
            </a:r>
            <a:br>
              <a:rPr lang="en-US" b="1" dirty="0"/>
            </a:br>
            <a:r>
              <a:rPr lang="en-US" b="1" dirty="0"/>
              <a:t>								</a:t>
            </a:r>
            <a:r>
              <a:rPr lang="en-US" sz="3600" b="1" dirty="0"/>
              <a:t> </a:t>
            </a:r>
            <a:endParaRPr lang="en-US" sz="3600" dirty="0"/>
          </a:p>
        </p:txBody>
      </p:sp>
      <p:sp>
        <p:nvSpPr>
          <p:cNvPr id="9" name="TextBox 8">
            <a:extLst>
              <a:ext uri="{FF2B5EF4-FFF2-40B4-BE49-F238E27FC236}">
                <a16:creationId xmlns:a16="http://schemas.microsoft.com/office/drawing/2014/main" id="{48A125B3-EB5F-8749-8462-C111C1CE44D1}"/>
              </a:ext>
            </a:extLst>
          </p:cNvPr>
          <p:cNvSpPr txBox="1"/>
          <p:nvPr/>
        </p:nvSpPr>
        <p:spPr>
          <a:xfrm>
            <a:off x="6910464" y="603329"/>
            <a:ext cx="4616972" cy="584775"/>
          </a:xfrm>
          <a:prstGeom prst="rect">
            <a:avLst/>
          </a:prstGeom>
          <a:noFill/>
        </p:spPr>
        <p:txBody>
          <a:bodyPr wrap="square" rtlCol="0">
            <a:spAutoFit/>
          </a:bodyPr>
          <a:lstStyle/>
          <a:p>
            <a:r>
              <a:rPr lang="en-US" sz="3200" b="1" dirty="0">
                <a:latin typeface="Cambria" panose="02040503050406030204" pitchFamily="18" charset="0"/>
              </a:rPr>
              <a:t>Meeting Strategic Goals</a:t>
            </a:r>
          </a:p>
        </p:txBody>
      </p:sp>
    </p:spTree>
    <p:extLst>
      <p:ext uri="{BB962C8B-B14F-4D97-AF65-F5344CB8AC3E}">
        <p14:creationId xmlns:p14="http://schemas.microsoft.com/office/powerpoint/2010/main" val="3150944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F50C9-9C57-D54C-B458-68A17CD16362}"/>
              </a:ext>
            </a:extLst>
          </p:cNvPr>
          <p:cNvSpPr>
            <a:spLocks noGrp="1"/>
          </p:cNvSpPr>
          <p:nvPr>
            <p:ph type="title"/>
          </p:nvPr>
        </p:nvSpPr>
        <p:spPr>
          <a:xfrm>
            <a:off x="838199" y="-176548"/>
            <a:ext cx="10515600" cy="875278"/>
          </a:xfrm>
        </p:spPr>
        <p:txBody>
          <a:bodyPr>
            <a:normAutofit/>
          </a:bodyPr>
          <a:lstStyle/>
          <a:p>
            <a:r>
              <a:rPr lang="en-US" dirty="0"/>
              <a:t>		</a:t>
            </a:r>
          </a:p>
        </p:txBody>
      </p:sp>
      <p:grpSp>
        <p:nvGrpSpPr>
          <p:cNvPr id="3" name="Group 2">
            <a:extLst>
              <a:ext uri="{FF2B5EF4-FFF2-40B4-BE49-F238E27FC236}">
                <a16:creationId xmlns:a16="http://schemas.microsoft.com/office/drawing/2014/main" id="{F5A05EC8-0DE4-A44C-B4FD-B59E2C6A4568}"/>
              </a:ext>
            </a:extLst>
          </p:cNvPr>
          <p:cNvGrpSpPr/>
          <p:nvPr/>
        </p:nvGrpSpPr>
        <p:grpSpPr>
          <a:xfrm>
            <a:off x="838200" y="1240404"/>
            <a:ext cx="10515600" cy="429370"/>
            <a:chOff x="1283262" y="4022137"/>
            <a:chExt cx="4243598" cy="0"/>
          </a:xfrm>
        </p:grpSpPr>
        <p:cxnSp>
          <p:nvCxnSpPr>
            <p:cNvPr id="4" name="Straight Connector 3">
              <a:extLst>
                <a:ext uri="{FF2B5EF4-FFF2-40B4-BE49-F238E27FC236}">
                  <a16:creationId xmlns:a16="http://schemas.microsoft.com/office/drawing/2014/main" id="{1913BD92-8A3F-FA47-94F6-B25ACF562036}"/>
                </a:ext>
              </a:extLst>
            </p:cNvPr>
            <p:cNvCxnSpPr>
              <a:cxnSpLocks/>
            </p:cNvCxnSpPr>
            <p:nvPr/>
          </p:nvCxnSpPr>
          <p:spPr>
            <a:xfrm>
              <a:off x="1283262" y="4022137"/>
              <a:ext cx="3070412" cy="0"/>
            </a:xfrm>
            <a:prstGeom prst="line">
              <a:avLst/>
            </a:prstGeom>
            <a:ln w="38100">
              <a:solidFill>
                <a:srgbClr val="F58C1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F6E0F8C-DF22-014F-B1E3-1815C6BF67C2}"/>
                </a:ext>
              </a:extLst>
            </p:cNvPr>
            <p:cNvCxnSpPr>
              <a:cxnSpLocks/>
            </p:cNvCxnSpPr>
            <p:nvPr/>
          </p:nvCxnSpPr>
          <p:spPr>
            <a:xfrm>
              <a:off x="2128205" y="4022137"/>
              <a:ext cx="3398655"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6638B27C-7C65-414F-9403-694F0BA4DE7C}"/>
              </a:ext>
            </a:extLst>
          </p:cNvPr>
          <p:cNvSpPr txBox="1"/>
          <p:nvPr/>
        </p:nvSpPr>
        <p:spPr>
          <a:xfrm>
            <a:off x="397975" y="1395827"/>
            <a:ext cx="11129461" cy="4893647"/>
          </a:xfrm>
          <a:prstGeom prst="rect">
            <a:avLst/>
          </a:prstGeom>
          <a:noFill/>
        </p:spPr>
        <p:txBody>
          <a:bodyPr wrap="square" rtlCol="0">
            <a:spAutoFit/>
          </a:bodyPr>
          <a:lstStyle/>
          <a:p>
            <a:pPr>
              <a:lnSpc>
                <a:spcPct val="200000"/>
              </a:lnSpc>
            </a:pPr>
            <a:r>
              <a:rPr lang="en-US" b="1" i="1" dirty="0"/>
              <a:t>Demonstrated ability to meet strategic goals continued: </a:t>
            </a:r>
            <a:endParaRPr lang="en-US" sz="1000" b="1" i="1" dirty="0"/>
          </a:p>
          <a:p>
            <a:pPr marL="285750" indent="-285750">
              <a:lnSpc>
                <a:spcPct val="200000"/>
              </a:lnSpc>
              <a:buFont typeface="Arial" panose="020B0604020202020204" pitchFamily="34" charset="0"/>
              <a:buChar char="•"/>
            </a:pPr>
            <a:r>
              <a:rPr lang="en-US" dirty="0"/>
              <a:t>Leaders in </a:t>
            </a:r>
            <a:r>
              <a:rPr lang="en-US" b="1" dirty="0"/>
              <a:t>distance education </a:t>
            </a:r>
            <a:r>
              <a:rPr lang="en-US" dirty="0"/>
              <a:t>for over a decade. </a:t>
            </a:r>
            <a:endParaRPr lang="en-US" b="1" i="1" dirty="0">
              <a:solidFill>
                <a:srgbClr val="A32B30"/>
              </a:solidFill>
            </a:endParaRPr>
          </a:p>
          <a:p>
            <a:pPr marL="285750" indent="-285750">
              <a:lnSpc>
                <a:spcPct val="200000"/>
              </a:lnSpc>
              <a:buFont typeface="Arial" panose="020B0604020202020204" pitchFamily="34" charset="0"/>
              <a:buChar char="•"/>
            </a:pPr>
            <a:r>
              <a:rPr lang="en-US" b="1" i="1" dirty="0">
                <a:solidFill>
                  <a:srgbClr val="A32B30"/>
                </a:solidFill>
              </a:rPr>
              <a:t>Rural student college enrollment increased by more than 40%</a:t>
            </a:r>
          </a:p>
          <a:p>
            <a:pPr marL="285750" indent="-285750">
              <a:lnSpc>
                <a:spcPct val="200000"/>
              </a:lnSpc>
              <a:buFont typeface="Arial" panose="020B0604020202020204" pitchFamily="34" charset="0"/>
              <a:buChar char="•"/>
            </a:pPr>
            <a:r>
              <a:rPr lang="en-US" dirty="0"/>
              <a:t>A </a:t>
            </a:r>
            <a:r>
              <a:rPr lang="en-US" b="1" dirty="0"/>
              <a:t>Logistics / Supply Chain </a:t>
            </a:r>
            <a:r>
              <a:rPr lang="en-US" dirty="0"/>
              <a:t>Management </a:t>
            </a:r>
            <a:r>
              <a:rPr lang="en-US" b="1" dirty="0"/>
              <a:t>credit </a:t>
            </a:r>
            <a:r>
              <a:rPr lang="en-US" dirty="0"/>
              <a:t>and </a:t>
            </a:r>
            <a:r>
              <a:rPr lang="en-US" b="1" dirty="0"/>
              <a:t>noncredit</a:t>
            </a:r>
            <a:r>
              <a:rPr lang="en-US" dirty="0"/>
              <a:t> programming. </a:t>
            </a:r>
            <a:endParaRPr lang="en-US" b="1" i="1" dirty="0">
              <a:solidFill>
                <a:srgbClr val="A32B30"/>
              </a:solidFill>
            </a:endParaRPr>
          </a:p>
          <a:p>
            <a:pPr marL="285750" indent="-285750">
              <a:lnSpc>
                <a:spcPct val="200000"/>
              </a:lnSpc>
              <a:buFont typeface="Arial" panose="020B0604020202020204" pitchFamily="34" charset="0"/>
              <a:buChar char="•"/>
            </a:pPr>
            <a:r>
              <a:rPr lang="en-US" b="1" dirty="0"/>
              <a:t>Clean Energy </a:t>
            </a:r>
            <a:r>
              <a:rPr lang="en-US" dirty="0"/>
              <a:t>programs, expanding sustainability programs throughout all three colleges. </a:t>
            </a:r>
            <a:endParaRPr lang="en-US" dirty="0">
              <a:solidFill>
                <a:srgbClr val="A32B30"/>
              </a:solidFill>
            </a:endParaRPr>
          </a:p>
          <a:p>
            <a:pPr marL="285750" indent="-285750">
              <a:lnSpc>
                <a:spcPct val="200000"/>
              </a:lnSpc>
              <a:buFont typeface="Arial" panose="020B0604020202020204" pitchFamily="34" charset="0"/>
              <a:buChar char="•"/>
            </a:pPr>
            <a:r>
              <a:rPr lang="en-US" b="1" i="1" dirty="0">
                <a:solidFill>
                  <a:srgbClr val="A32B30"/>
                </a:solidFill>
              </a:rPr>
              <a:t>Improved completion rates of collegiate-level English and math for Black and </a:t>
            </a:r>
            <a:r>
              <a:rPr lang="en-US" b="1" i="1" dirty="0" err="1">
                <a:solidFill>
                  <a:srgbClr val="A32B30"/>
                </a:solidFill>
              </a:rPr>
              <a:t>Latinx</a:t>
            </a:r>
            <a:r>
              <a:rPr lang="en-US" b="1" i="1" dirty="0">
                <a:solidFill>
                  <a:srgbClr val="A32B30"/>
                </a:solidFill>
              </a:rPr>
              <a:t> students by ~7.6%</a:t>
            </a:r>
          </a:p>
          <a:p>
            <a:pPr marL="285750" indent="-285750">
              <a:lnSpc>
                <a:spcPct val="200000"/>
              </a:lnSpc>
              <a:buFont typeface="Arial" panose="020B0604020202020204" pitchFamily="34" charset="0"/>
              <a:buChar char="•"/>
            </a:pPr>
            <a:r>
              <a:rPr lang="en-US" dirty="0"/>
              <a:t>Extensive </a:t>
            </a:r>
            <a:r>
              <a:rPr lang="en-US" b="1" dirty="0"/>
              <a:t>K-14 faculty non-credit, on-line distance education </a:t>
            </a:r>
            <a:r>
              <a:rPr lang="en-US" dirty="0"/>
              <a:t>professional development to support the </a:t>
            </a:r>
            <a:r>
              <a:rPr lang="en-US" b="1" dirty="0"/>
              <a:t>shift to an on-line </a:t>
            </a:r>
            <a:r>
              <a:rPr lang="en-US" dirty="0"/>
              <a:t>credit and noncredit class environment due to the COVID pandemic. </a:t>
            </a:r>
          </a:p>
          <a:p>
            <a:endParaRPr lang="en-US" sz="2400" dirty="0"/>
          </a:p>
        </p:txBody>
      </p:sp>
      <p:sp>
        <p:nvSpPr>
          <p:cNvPr id="8" name="Title 1">
            <a:extLst>
              <a:ext uri="{FF2B5EF4-FFF2-40B4-BE49-F238E27FC236}">
                <a16:creationId xmlns:a16="http://schemas.microsoft.com/office/drawing/2014/main" id="{120B2BB3-E4A1-4D45-BC56-55628BDD187D}"/>
              </a:ext>
            </a:extLst>
          </p:cNvPr>
          <p:cNvSpPr txBox="1">
            <a:spLocks/>
          </p:cNvSpPr>
          <p:nvPr/>
        </p:nvSpPr>
        <p:spPr>
          <a:xfrm>
            <a:off x="838199" y="261091"/>
            <a:ext cx="10515600" cy="874713"/>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mj-ea"/>
                <a:cs typeface="+mj-cs"/>
              </a:defRPr>
            </a:lvl1pPr>
          </a:lstStyle>
          <a:p>
            <a:r>
              <a:rPr lang="en-US" sz="7300" b="1" dirty="0"/>
              <a:t>Qualifications</a:t>
            </a:r>
            <a:br>
              <a:rPr lang="en-US" b="1" dirty="0"/>
            </a:br>
            <a:r>
              <a:rPr lang="en-US" b="1" dirty="0"/>
              <a:t>								</a:t>
            </a:r>
            <a:r>
              <a:rPr lang="en-US" sz="3600" b="1" dirty="0"/>
              <a:t> </a:t>
            </a:r>
            <a:endParaRPr lang="en-US" sz="3600" dirty="0"/>
          </a:p>
        </p:txBody>
      </p:sp>
      <p:sp>
        <p:nvSpPr>
          <p:cNvPr id="9" name="TextBox 8">
            <a:extLst>
              <a:ext uri="{FF2B5EF4-FFF2-40B4-BE49-F238E27FC236}">
                <a16:creationId xmlns:a16="http://schemas.microsoft.com/office/drawing/2014/main" id="{48A125B3-EB5F-8749-8462-C111C1CE44D1}"/>
              </a:ext>
            </a:extLst>
          </p:cNvPr>
          <p:cNvSpPr txBox="1"/>
          <p:nvPr/>
        </p:nvSpPr>
        <p:spPr>
          <a:xfrm>
            <a:off x="6910464" y="603329"/>
            <a:ext cx="4616972" cy="584775"/>
          </a:xfrm>
          <a:prstGeom prst="rect">
            <a:avLst/>
          </a:prstGeom>
          <a:noFill/>
        </p:spPr>
        <p:txBody>
          <a:bodyPr wrap="square" rtlCol="0">
            <a:spAutoFit/>
          </a:bodyPr>
          <a:lstStyle/>
          <a:p>
            <a:r>
              <a:rPr lang="en-US" sz="3200" b="1" dirty="0">
                <a:latin typeface="Cambria" panose="02040503050406030204" pitchFamily="18" charset="0"/>
              </a:rPr>
              <a:t>Meeting Strategic Goals</a:t>
            </a:r>
          </a:p>
        </p:txBody>
      </p:sp>
    </p:spTree>
    <p:extLst>
      <p:ext uri="{BB962C8B-B14F-4D97-AF65-F5344CB8AC3E}">
        <p14:creationId xmlns:p14="http://schemas.microsoft.com/office/powerpoint/2010/main" val="1512995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CD61-53B3-5A48-A20D-7272C16F97D8}"/>
              </a:ext>
            </a:extLst>
          </p:cNvPr>
          <p:cNvSpPr>
            <a:spLocks noGrp="1"/>
          </p:cNvSpPr>
          <p:nvPr>
            <p:ph type="title"/>
          </p:nvPr>
        </p:nvSpPr>
        <p:spPr>
          <a:xfrm>
            <a:off x="838200" y="315083"/>
            <a:ext cx="10515600" cy="1325563"/>
          </a:xfrm>
        </p:spPr>
        <p:txBody>
          <a:bodyPr/>
          <a:lstStyle/>
          <a:p>
            <a:r>
              <a:rPr lang="en-US" b="1" dirty="0"/>
              <a:t>Future Focus</a:t>
            </a:r>
            <a:br>
              <a:rPr lang="en-US" sz="3200" b="1" dirty="0"/>
            </a:br>
            <a:r>
              <a:rPr lang="en-US" sz="3200" b="1" dirty="0"/>
              <a:t>						     Meeting Strategic Goals</a:t>
            </a:r>
          </a:p>
        </p:txBody>
      </p:sp>
      <p:sp>
        <p:nvSpPr>
          <p:cNvPr id="3" name="Rectangle 2">
            <a:extLst>
              <a:ext uri="{FF2B5EF4-FFF2-40B4-BE49-F238E27FC236}">
                <a16:creationId xmlns:a16="http://schemas.microsoft.com/office/drawing/2014/main" id="{7B475C65-E9A3-9B4E-9065-EB564ED767D4}"/>
              </a:ext>
            </a:extLst>
          </p:cNvPr>
          <p:cNvSpPr/>
          <p:nvPr/>
        </p:nvSpPr>
        <p:spPr>
          <a:xfrm>
            <a:off x="838200" y="1476003"/>
            <a:ext cx="10515600" cy="5262979"/>
          </a:xfrm>
          <a:prstGeom prst="rect">
            <a:avLst/>
          </a:prstGeom>
        </p:spPr>
        <p:txBody>
          <a:bodyPr wrap="square">
            <a:spAutoFit/>
          </a:bodyPr>
          <a:lstStyle/>
          <a:p>
            <a:r>
              <a:rPr lang="en-US" sz="2000" b="1" dirty="0">
                <a:latin typeface="Cambria" panose="02040503050406030204" pitchFamily="18" charset="0"/>
              </a:rPr>
              <a:t>K-14 Linkages</a:t>
            </a:r>
            <a:endParaRPr lang="en-US" sz="2000" dirty="0">
              <a:latin typeface="Cambria" panose="02040503050406030204" pitchFamily="18" charset="0"/>
            </a:endParaRPr>
          </a:p>
          <a:p>
            <a:pPr>
              <a:spcAft>
                <a:spcPts val="1200"/>
              </a:spcAft>
            </a:pPr>
            <a:r>
              <a:rPr lang="en-US" sz="2000" dirty="0">
                <a:latin typeface="Cambria" panose="02040503050406030204" pitchFamily="18" charset="0"/>
              </a:rPr>
              <a:t>Kern CCD will ensure that the Regional Consortia Chair works intentionally to ensure strong linkages with the K14 Technical Assistance Provider and the K12 Pathway Coordinators. </a:t>
            </a:r>
          </a:p>
          <a:p>
            <a:r>
              <a:rPr lang="en-US" sz="1900" b="1" dirty="0">
                <a:latin typeface="Cambria" panose="02040503050406030204" pitchFamily="18" charset="0"/>
              </a:rPr>
              <a:t>Dual Enrollment Facilitation </a:t>
            </a:r>
          </a:p>
          <a:p>
            <a:r>
              <a:rPr lang="en-US" sz="1900" dirty="0">
                <a:latin typeface="Cambria" panose="02040503050406030204" pitchFamily="18" charset="0"/>
              </a:rPr>
              <a:t>The Regional Chair will develop opportunities to facilitate dialogue between our K-16 partners to  create articulated pathways and enhance enrollment models. </a:t>
            </a:r>
          </a:p>
          <a:p>
            <a:endParaRPr lang="en-US" sz="1900" dirty="0">
              <a:latin typeface="Cambria" panose="02040503050406030204" pitchFamily="18" charset="0"/>
            </a:endParaRPr>
          </a:p>
          <a:p>
            <a:r>
              <a:rPr lang="en-US" sz="1900" b="1" dirty="0">
                <a:latin typeface="Cambria" panose="02040503050406030204" pitchFamily="18" charset="0"/>
              </a:rPr>
              <a:t>Baccalaureate Degree Articulation</a:t>
            </a:r>
            <a:endParaRPr lang="en-US" sz="1900" dirty="0">
              <a:latin typeface="Cambria" panose="02040503050406030204" pitchFamily="18" charset="0"/>
            </a:endParaRPr>
          </a:p>
          <a:p>
            <a:r>
              <a:rPr lang="en-US" sz="1900" dirty="0">
                <a:latin typeface="Cambria" panose="02040503050406030204" pitchFamily="18" charset="0"/>
              </a:rPr>
              <a:t>Kern CCD (Bakersfield College) and Yosemite CCD (Modesto Junior College) will work with the Regional Consortium and the Regional Chair to maximize opportunities for member colleges to articulate related CE programs to the Baccalaureate Degree programs at Bakersfield College and Modesto Junior College.</a:t>
            </a:r>
          </a:p>
          <a:p>
            <a:endParaRPr lang="en-US" sz="1900" dirty="0">
              <a:latin typeface="Cambria" panose="02040503050406030204" pitchFamily="18" charset="0"/>
            </a:endParaRPr>
          </a:p>
          <a:p>
            <a:r>
              <a:rPr lang="en-US" sz="1900" b="1" dirty="0">
                <a:latin typeface="Cambria" panose="02040503050406030204" pitchFamily="18" charset="0"/>
              </a:rPr>
              <a:t>Central Valley Higher Education Consortium</a:t>
            </a:r>
            <a:endParaRPr lang="en-US" sz="1900" dirty="0">
              <a:latin typeface="Cambria" panose="02040503050406030204" pitchFamily="18" charset="0"/>
            </a:endParaRPr>
          </a:p>
          <a:p>
            <a:r>
              <a:rPr lang="en-US" sz="1900" dirty="0">
                <a:latin typeface="Cambria" panose="02040503050406030204" pitchFamily="18" charset="0"/>
              </a:rPr>
              <a:t>The Regional Chair and the Associate Vice Chancellor will work with CVHEC to address career education projects that articulate to 4-Year Universities and/or lead to transfers.</a:t>
            </a:r>
          </a:p>
          <a:p>
            <a:endParaRPr lang="en-US" sz="1900" dirty="0">
              <a:latin typeface="Cambria" panose="02040503050406030204" pitchFamily="18" charset="0"/>
            </a:endParaRPr>
          </a:p>
        </p:txBody>
      </p:sp>
      <p:grpSp>
        <p:nvGrpSpPr>
          <p:cNvPr id="4" name="Group 3">
            <a:extLst>
              <a:ext uri="{FF2B5EF4-FFF2-40B4-BE49-F238E27FC236}">
                <a16:creationId xmlns:a16="http://schemas.microsoft.com/office/drawing/2014/main" id="{D1D66805-E066-E24B-904B-48B167799F17}"/>
              </a:ext>
            </a:extLst>
          </p:cNvPr>
          <p:cNvGrpSpPr/>
          <p:nvPr/>
        </p:nvGrpSpPr>
        <p:grpSpPr>
          <a:xfrm>
            <a:off x="838200" y="1476003"/>
            <a:ext cx="10515600" cy="429370"/>
            <a:chOff x="1283262" y="4022137"/>
            <a:chExt cx="4243598" cy="0"/>
          </a:xfrm>
        </p:grpSpPr>
        <p:cxnSp>
          <p:nvCxnSpPr>
            <p:cNvPr id="5" name="Straight Connector 4">
              <a:extLst>
                <a:ext uri="{FF2B5EF4-FFF2-40B4-BE49-F238E27FC236}">
                  <a16:creationId xmlns:a16="http://schemas.microsoft.com/office/drawing/2014/main" id="{067F80CC-1CFD-CF42-93E2-9B1809F7528F}"/>
                </a:ext>
              </a:extLst>
            </p:cNvPr>
            <p:cNvCxnSpPr>
              <a:cxnSpLocks/>
            </p:cNvCxnSpPr>
            <p:nvPr/>
          </p:nvCxnSpPr>
          <p:spPr>
            <a:xfrm>
              <a:off x="1283262" y="4022137"/>
              <a:ext cx="3070412" cy="0"/>
            </a:xfrm>
            <a:prstGeom prst="line">
              <a:avLst/>
            </a:prstGeom>
            <a:ln w="38100">
              <a:solidFill>
                <a:srgbClr val="F58C1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6BE1E62-86A6-8645-A7AC-2A6F68C096D1}"/>
                </a:ext>
              </a:extLst>
            </p:cNvPr>
            <p:cNvCxnSpPr>
              <a:cxnSpLocks/>
            </p:cNvCxnSpPr>
            <p:nvPr/>
          </p:nvCxnSpPr>
          <p:spPr>
            <a:xfrm>
              <a:off x="2128205" y="4022137"/>
              <a:ext cx="3398655"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8072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7110</TotalTime>
  <Words>917</Words>
  <Application>Microsoft Office PowerPoint</Application>
  <PresentationFormat>Widescreen</PresentationFormat>
  <Paragraphs>120</Paragraphs>
  <Slides>13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Cambria</vt:lpstr>
      <vt:lpstr>Roboto</vt:lpstr>
      <vt:lpstr>Source Sans Pro</vt:lpstr>
      <vt:lpstr>Wingdings</vt:lpstr>
      <vt:lpstr>Office Theme</vt:lpstr>
      <vt:lpstr>1_Office Theme</vt:lpstr>
      <vt:lpstr>Regional Collaboration and Coordination</vt:lpstr>
      <vt:lpstr>Central Valley / Mother Lode Regional Consortium</vt:lpstr>
      <vt:lpstr>    KCCD Endorsed by the Central  Valley/ Mother Lode Regional Consortium (CVML) </vt:lpstr>
      <vt:lpstr>    KCCD and the CVML Ecosystem </vt:lpstr>
      <vt:lpstr>Regional Consortium Team         Leadership    Dedicated Support</vt:lpstr>
      <vt:lpstr>Qualifications               Regional Partnerships</vt:lpstr>
      <vt:lpstr>  </vt:lpstr>
      <vt:lpstr>  </vt:lpstr>
      <vt:lpstr>Future Focus            Meeting Strategic Goals</vt:lpstr>
      <vt:lpstr>Key Industries-Priority and Emerging Sectors</vt:lpstr>
      <vt:lpstr>Employer Engagement</vt:lpstr>
      <vt:lpstr>Employer Engagement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Debra Anderson</cp:lastModifiedBy>
  <cp:revision>271</cp:revision>
  <cp:lastPrinted>2021-09-17T17:01:54Z</cp:lastPrinted>
  <dcterms:created xsi:type="dcterms:W3CDTF">2021-07-06T20:59:36Z</dcterms:created>
  <dcterms:modified xsi:type="dcterms:W3CDTF">2022-02-25T18:14:47Z</dcterms:modified>
</cp:coreProperties>
</file>