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9"/>
      <p:bold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530d0841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530d0841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22ef486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22ef486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530d0841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530d0841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530d0841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530d0841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530d0841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530d0841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Team Updates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444688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https://docs.google.com/presentation/d/1VUlg8DFuighVcgNxMS8_dhOwCUkDDsGI8boRln4lpiU/edit?usp=sharing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 Interventions &amp; California Pandemic Plan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761375"/>
            <a:ext cx="39999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BC Interventions</a:t>
            </a:r>
            <a:endParaRPr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Vaccination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Jabs available in Fireside Room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Moderna, J&amp;J, Pfizer peds &amp; adult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Contact Tracing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COVID-19 team will reach out with standardized instructions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Masking</a:t>
            </a:r>
            <a:endParaRPr/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KN-95 masks available in Fireside Room</a:t>
            </a:r>
            <a:endParaRPr/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RNs available to assist with proper fitting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Daily Health Checker</a:t>
            </a:r>
            <a:endParaRPr/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Check-In Stations: 0700 to 1300 </a:t>
            </a:r>
            <a:endParaRPr/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Complete online or on phone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820525" y="1761375"/>
            <a:ext cx="39999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SMARTER Plan</a:t>
            </a:r>
            <a:endParaRPr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Shots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Masks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Awareness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Readiness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Testing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Education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COVID Checkpoints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t="1642"/>
          <a:stretch/>
        </p:blipFill>
        <p:spPr>
          <a:xfrm>
            <a:off x="835375" y="740775"/>
            <a:ext cx="6865078" cy="41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to Campus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simplified version of Cal-OSHA’s algorithm. 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525" y="86213"/>
            <a:ext cx="4909900" cy="49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(Daily) Positivity and Volume (Daily) Over Time (YTD)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6300"/>
            <a:ext cx="9144003" cy="287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5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74000" y="1102700"/>
            <a:ext cx="3167400" cy="3655800"/>
          </a:xfrm>
          <a:prstGeom prst="rect">
            <a:avLst/>
          </a:prstGeom>
        </p:spPr>
        <p:txBody>
          <a:bodyPr spcFirstLastPara="1" wrap="square" lIns="91425" tIns="91425" rIns="496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Good News</a:t>
            </a:r>
            <a:endParaRPr b="1"/>
          </a:p>
          <a:p>
            <a:pPr marL="228600" lvl="0" indent="-1905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Welcome Tyler Thoms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9 positive tests in prior WW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205 tests total in prior WW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Current WW positivity remains low (3.4%)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Mindful News</a:t>
            </a:r>
            <a:endParaRPr/>
          </a:p>
          <a:p>
            <a:pPr marL="228600" lvl="0" indent="-1905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Kern Vax: 57%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 Vax: 74%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Kern Unvax Hosp/Deaths: 87% / 92% 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P(X≥1) = 75% = </a:t>
            </a:r>
            <a:r>
              <a:rPr lang="en" b="1"/>
              <a:t>Cautious </a:t>
            </a:r>
            <a:r>
              <a:rPr lang="en"/>
              <a:t>Optimism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California is beginning to look towards the end of the pandemic. 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BC is leading the way in “endemic” policies. 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025" y="622942"/>
            <a:ext cx="5681500" cy="38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2207400" y="1324725"/>
            <a:ext cx="4729200" cy="195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Kern Vaccinated: 57%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California Vaccinated: 74%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Kern Unvaccinated Hospitalizations: 87%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Kern Unvaccinated Deaths/Deaths: 92%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P(X≥1) = 75% = </a:t>
            </a:r>
            <a:r>
              <a:rPr lang="en" sz="1700" b="1">
                <a:latin typeface="Roboto"/>
                <a:ea typeface="Roboto"/>
                <a:cs typeface="Roboto"/>
                <a:sym typeface="Roboto"/>
              </a:rPr>
              <a:t>Cautious 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Optimism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On-screen Show (16:9)</PresentationFormat>
  <Paragraphs>57</Paragraphs>
  <Slides>6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Roboto</vt:lpstr>
      <vt:lpstr>Material</vt:lpstr>
      <vt:lpstr>COVID-19 Team Updates</vt:lpstr>
      <vt:lpstr>BC Interventions &amp; California Pandemic Plan</vt:lpstr>
      <vt:lpstr>COVID Checkpoints</vt:lpstr>
      <vt:lpstr>Return to Campus</vt:lpstr>
      <vt:lpstr>PowerPoint Presentation</vt:lpstr>
      <vt:lpstr>Moving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Team Updates</dc:title>
  <dc:creator>Debra Anderson</dc:creator>
  <cp:lastModifiedBy>Debra Anderson</cp:lastModifiedBy>
  <cp:revision>1</cp:revision>
  <dcterms:modified xsi:type="dcterms:W3CDTF">2022-02-25T17:49:12Z</dcterms:modified>
</cp:coreProperties>
</file>