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3"/>
  </p:notesMasterIdLst>
  <p:sldIdLst>
    <p:sldId id="256" r:id="rId2"/>
    <p:sldId id="266" r:id="rId3"/>
    <p:sldId id="267" r:id="rId4"/>
    <p:sldId id="273" r:id="rId5"/>
    <p:sldId id="258" r:id="rId6"/>
    <p:sldId id="259" r:id="rId7"/>
    <p:sldId id="272" r:id="rId8"/>
    <p:sldId id="269" r:id="rId9"/>
    <p:sldId id="275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0"/>
    <p:restoredTop sz="91412"/>
  </p:normalViewPr>
  <p:slideViewPr>
    <p:cSldViewPr snapToGrid="0" snapToObjects="1">
      <p:cViewPr>
        <p:scale>
          <a:sx n="76" d="100"/>
          <a:sy n="76" d="100"/>
        </p:scale>
        <p:origin x="-52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A97E0-37A8-F349-BE62-A6D45B29FE49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AF6B1-DF76-D543-A271-FBFBFBA2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764DA5-CD3D-4590-A511-FCD3BC7A793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F822A4-8DA6-4447-9B1F-C5DB58435268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05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828174"/>
            <a:ext cx="9966960" cy="3035808"/>
          </a:xfrm>
        </p:spPr>
        <p:txBody>
          <a:bodyPr/>
          <a:lstStyle/>
          <a:p>
            <a:r>
              <a:rPr lang="en-US" dirty="0" smtClean="0"/>
              <a:t>ACH Pathway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928" y="3863982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Dean of Instruction, Andrea Thorson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October 2018 update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7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9" y="636104"/>
            <a:ext cx="11693928" cy="52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198" y="1357746"/>
            <a:ext cx="6340575" cy="48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24" t="45402" r="24287"/>
          <a:stretch/>
        </p:blipFill>
        <p:spPr>
          <a:xfrm>
            <a:off x="1371601" y="1292086"/>
            <a:ext cx="9453623" cy="519244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99792" y="1749287"/>
            <a:ext cx="3399182" cy="3538330"/>
          </a:xfrm>
          <a:prstGeom prst="ellipse">
            <a:avLst/>
          </a:prstGeom>
          <a:noFill/>
          <a:ln w="1079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1" y="139943"/>
            <a:ext cx="10058400" cy="1609344"/>
          </a:xfrm>
        </p:spPr>
        <p:txBody>
          <a:bodyPr/>
          <a:lstStyle/>
          <a:p>
            <a:r>
              <a:rPr lang="en-US" dirty="0" smtClean="0"/>
              <a:t>Number of Students in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64" y="1839022"/>
            <a:ext cx="11175224" cy="43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200" t="32995" r="68281" b="10849"/>
          <a:stretch/>
        </p:blipFill>
        <p:spPr>
          <a:xfrm>
            <a:off x="1053547" y="1610139"/>
            <a:ext cx="2782957" cy="473102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00905"/>
              </p:ext>
            </p:extLst>
          </p:nvPr>
        </p:nvGraphicFramePr>
        <p:xfrm>
          <a:off x="4607074" y="3355681"/>
          <a:ext cx="6899126" cy="184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612"/>
                <a:gridCol w="1703295"/>
                <a:gridCol w="1661749"/>
                <a:gridCol w="1869470"/>
              </a:tblGrid>
              <a:tr h="9228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2015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2016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2017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2018</a:t>
                      </a:r>
                      <a:endParaRPr lang="en-US" sz="3600" dirty="0"/>
                    </a:p>
                  </a:txBody>
                  <a:tcPr/>
                </a:tc>
              </a:tr>
              <a:tr h="9228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6.1%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6.1%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9.3%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13.4%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units: 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23" y="1180484"/>
            <a:ext cx="10110838" cy="50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137"/>
          <a:stretch/>
        </p:blipFill>
        <p:spPr>
          <a:xfrm>
            <a:off x="3217301" y="650415"/>
            <a:ext cx="1708928" cy="580505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52973"/>
              </p:ext>
            </p:extLst>
          </p:nvPr>
        </p:nvGraphicFramePr>
        <p:xfrm>
          <a:off x="5441996" y="2447669"/>
          <a:ext cx="5547103" cy="2210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81"/>
                <a:gridCol w="1901447"/>
                <a:gridCol w="1856175"/>
              </a:tblGrid>
              <a:tr h="108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2015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2016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2017</a:t>
                      </a:r>
                      <a:endParaRPr lang="en-US" sz="3600" dirty="0"/>
                    </a:p>
                  </a:txBody>
                  <a:tcPr/>
                </a:tc>
              </a:tr>
              <a:tr h="112970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8.2%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10.4%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15.6%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70486" y="477871"/>
            <a:ext cx="7918613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30 units: 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units examples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6103"/>
              </p:ext>
            </p:extLst>
          </p:nvPr>
        </p:nvGraphicFramePr>
        <p:xfrm>
          <a:off x="1069849" y="2093976"/>
          <a:ext cx="10058400" cy="326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204"/>
                <a:gridCol w="1752510"/>
                <a:gridCol w="1843735"/>
                <a:gridCol w="1715951"/>
              </a:tblGrid>
              <a:tr h="68736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Year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2015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2016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2017</a:t>
                      </a:r>
                      <a:endParaRPr lang="en-US" sz="3600" dirty="0"/>
                    </a:p>
                  </a:txBody>
                  <a:tcPr/>
                </a:tc>
              </a:tr>
              <a:tr h="120221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Communication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11.3%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26.2%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46.3%</a:t>
                      </a:r>
                      <a:endParaRPr lang="en-US" sz="3600" dirty="0"/>
                    </a:p>
                  </a:txBody>
                  <a:tcPr/>
                </a:tc>
              </a:tr>
              <a:tr h="68736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English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10.3%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11.8%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15.4%</a:t>
                      </a:r>
                      <a:endParaRPr lang="en-US" sz="3600" dirty="0"/>
                    </a:p>
                  </a:txBody>
                  <a:tcPr/>
                </a:tc>
              </a:tr>
              <a:tr h="68736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Digital</a:t>
                      </a:r>
                      <a:r>
                        <a:rPr lang="en-US" sz="3600" baseline="0" dirty="0" smtClean="0"/>
                        <a:t> Arts/Arts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1.9%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5%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11.8%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66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17" y="1754380"/>
            <a:ext cx="1120555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42704"/>
              </p:ext>
            </p:extLst>
          </p:nvPr>
        </p:nvGraphicFramePr>
        <p:xfrm>
          <a:off x="1205345" y="2093976"/>
          <a:ext cx="9922903" cy="364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554"/>
                <a:gridCol w="2731897"/>
                <a:gridCol w="2480726"/>
                <a:gridCol w="2480726"/>
              </a:tblGrid>
              <a:tr h="81810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Year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English /Math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English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Math</a:t>
                      </a:r>
                      <a:endParaRPr lang="en-US" sz="3600" dirty="0"/>
                    </a:p>
                  </a:txBody>
                  <a:tcPr/>
                </a:tc>
              </a:tr>
              <a:tr h="81810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2015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15.9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3.8</a:t>
                      </a:r>
                      <a:endParaRPr lang="en-US" sz="3600" dirty="0"/>
                    </a:p>
                  </a:txBody>
                  <a:tcPr/>
                </a:tc>
              </a:tr>
              <a:tr h="81810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2016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5.1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23.7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5.6</a:t>
                      </a:r>
                      <a:endParaRPr lang="en-US" sz="3600" dirty="0"/>
                    </a:p>
                  </a:txBody>
                  <a:tcPr/>
                </a:tc>
              </a:tr>
              <a:tr h="81810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2017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6.3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27.4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7.7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4603</TotalTime>
  <Words>96</Words>
  <Application>Microsoft Office PowerPoint</Application>
  <PresentationFormat>Custom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Vapor Trail</vt:lpstr>
      <vt:lpstr>ACH Pathway Data</vt:lpstr>
      <vt:lpstr>Number of Students in Pathway</vt:lpstr>
      <vt:lpstr>PowerPoint Presentation</vt:lpstr>
      <vt:lpstr>15 units: ACH</vt:lpstr>
      <vt:lpstr>PowerPoint Presentation</vt:lpstr>
      <vt:lpstr>30 units: ACH</vt:lpstr>
      <vt:lpstr>30 units examples</vt:lpstr>
      <vt:lpstr>PowerPoint Presentation</vt:lpstr>
      <vt:lpstr>Math and English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 Pathway Data</dc:title>
  <dc:creator>Microsoft Office User</dc:creator>
  <cp:lastModifiedBy>Jennifer Marden</cp:lastModifiedBy>
  <cp:revision>13</cp:revision>
  <dcterms:created xsi:type="dcterms:W3CDTF">2018-10-16T01:55:17Z</dcterms:created>
  <dcterms:modified xsi:type="dcterms:W3CDTF">2018-10-19T06:51:55Z</dcterms:modified>
</cp:coreProperties>
</file>