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30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73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90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5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3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961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64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32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D2D2C-707F-47ED-B9AB-7DCB847EAA36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F4E02-B206-4BC8-8306-34C469C41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69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177800"/>
            <a:ext cx="11703165" cy="679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65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931" y="97971"/>
            <a:ext cx="11843388" cy="676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8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59" y="0"/>
            <a:ext cx="11567668" cy="6714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0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019" y="96246"/>
            <a:ext cx="11787586" cy="676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8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743" y="484186"/>
            <a:ext cx="10515600" cy="4351338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694" y="0"/>
            <a:ext cx="115066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80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583" y="-1"/>
            <a:ext cx="10572600" cy="6893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309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Bakersfield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Hroch</dc:creator>
  <cp:lastModifiedBy>Amber Hroch</cp:lastModifiedBy>
  <cp:revision>3</cp:revision>
  <dcterms:created xsi:type="dcterms:W3CDTF">2018-09-20T18:57:50Z</dcterms:created>
  <dcterms:modified xsi:type="dcterms:W3CDTF">2018-09-21T01:02:34Z</dcterms:modified>
</cp:coreProperties>
</file>