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4" r:id="rId4"/>
    <p:sldId id="271" r:id="rId5"/>
    <p:sldId id="280" r:id="rId6"/>
    <p:sldId id="281" r:id="rId7"/>
    <p:sldId id="282" r:id="rId8"/>
    <p:sldId id="279" r:id="rId9"/>
    <p:sldId id="270" r:id="rId10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2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7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2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2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4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D6D7-6958-436D-81BC-CC80660F881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D6E4-1665-4495-B856-1C6F9A3C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1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Bakersfield College</a:t>
            </a:r>
            <a:b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 smtClean="0">
                <a:latin typeface="Copperplate Gothic Bold" panose="020E0705020206020404" pitchFamily="34" charset="0"/>
              </a:rPr>
              <a:t>Annual Admin Structure Review</a:t>
            </a:r>
            <a:br>
              <a:rPr lang="en-US" sz="3300" dirty="0" smtClean="0">
                <a:latin typeface="Copperplate Gothic Bold" panose="020E0705020206020404" pitchFamily="34" charset="0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Presentation to College Council</a:t>
            </a:r>
            <a:b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April 17, 2015</a:t>
            </a:r>
            <a:endParaRPr lang="en-US" sz="3300" b="1" i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114800"/>
            <a:ext cx="5715000" cy="2362200"/>
          </a:xfrm>
        </p:spPr>
        <p:txBody>
          <a:bodyPr>
            <a:normAutofit/>
          </a:bodyPr>
          <a:lstStyle/>
          <a:p>
            <a:pPr lvl="0" algn="l"/>
            <a:endParaRPr lang="en-US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Chairs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Nan Gomez-Heitzeberg</a:t>
            </a: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Financial Analysis: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Anthony Culpepper/Laura </a:t>
            </a:r>
            <a:r>
              <a:rPr lang="en-US" sz="16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Lorigo</a:t>
            </a:r>
            <a:endParaRPr lang="en-US" sz="16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Classified: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Bernadette Martinez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Faculty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Ann 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Tatum, Jason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Stratton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Management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: Todd </a:t>
            </a:r>
            <a:r>
              <a:rPr lang="en-US" sz="16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Coston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 Cindy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Collier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Administrative 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Support: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Jennifer Marden</a:t>
            </a:r>
          </a:p>
        </p:txBody>
      </p:sp>
      <p:pic>
        <p:nvPicPr>
          <p:cNvPr id="1029" name="Picture 5" descr="https://www.bakersfieldcollege.edu/sites/bakersfieldcollege.edu/files/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9177"/>
            <a:ext cx="1809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5334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Current Org Chart</a:t>
            </a:r>
            <a:endParaRPr lang="en-US" sz="35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447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" y="914400"/>
            <a:ext cx="7334250" cy="57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3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Proposed Admin Structure</a:t>
            </a:r>
            <a:endParaRPr lang="en-US" sz="35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086600" cy="555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5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President’s Office 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9837"/>
            <a:ext cx="6524625" cy="545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1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Academic Affairs 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343775" cy="55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7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Finance &amp; Admin Services</a:t>
            </a:r>
            <a:b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20519"/>
            <a:ext cx="6619875" cy="527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2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838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Student Affairs Structure Comparison </a:t>
            </a:r>
            <a:endParaRPr lang="en-US" sz="24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629400" cy="549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2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Budget Impact</a:t>
            </a:r>
            <a:endParaRPr lang="en-US" sz="35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423988"/>
            <a:ext cx="68103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8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Bakersfield College</a:t>
            </a:r>
            <a:br>
              <a:rPr lang="en-US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 smtClean="0">
                <a:latin typeface="Copperplate Gothic Bold" panose="020E0705020206020404" pitchFamily="34" charset="0"/>
              </a:rPr>
              <a:t>Annual Admin Structure Review</a:t>
            </a:r>
            <a:br>
              <a:rPr lang="en-US" sz="3300" dirty="0" smtClean="0">
                <a:latin typeface="Copperplate Gothic Bold" panose="020E0705020206020404" pitchFamily="34" charset="0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Presentation to College Council</a:t>
            </a:r>
            <a:b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3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April 17, 2015</a:t>
            </a:r>
            <a:endParaRPr lang="en-US" sz="3300" b="1" i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114800"/>
            <a:ext cx="5715000" cy="2362200"/>
          </a:xfrm>
        </p:spPr>
        <p:txBody>
          <a:bodyPr>
            <a:normAutofit/>
          </a:bodyPr>
          <a:lstStyle/>
          <a:p>
            <a:pPr lvl="0" algn="l"/>
            <a:endParaRPr lang="en-US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Chairs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Nan Gomez-Heitzeberg</a:t>
            </a: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Financial Analysis: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Anthony Culpepper/Laura </a:t>
            </a:r>
            <a:r>
              <a:rPr lang="en-US" sz="16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Lorigo</a:t>
            </a:r>
            <a:endParaRPr lang="en-US" sz="16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Classified: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Bernadette Martinez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Faculty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: 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Ann 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Tatum, Jason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Stratton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Management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: Todd </a:t>
            </a:r>
            <a:r>
              <a:rPr lang="en-US" sz="16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Coston</a:t>
            </a:r>
            <a:r>
              <a:rPr lang="en-US" sz="16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 Cindy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Collier </a:t>
            </a:r>
            <a:endParaRPr lang="en-US" sz="16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r>
              <a:rPr lang="en-US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Administrative 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</a:rPr>
              <a:t>Support: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</a:rPr>
              <a:t>Jennifer Marden</a:t>
            </a:r>
          </a:p>
        </p:txBody>
      </p:sp>
      <p:pic>
        <p:nvPicPr>
          <p:cNvPr id="1029" name="Picture 5" descr="https://www.bakersfieldcollege.edu/sites/bakersfieldcollege.edu/files/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9177"/>
            <a:ext cx="1809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94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Bakersfield College Annual Admin Structure Review Presentation to College Council April 17, 2015</vt:lpstr>
      <vt:lpstr>Current Org Chart</vt:lpstr>
      <vt:lpstr>Proposed Admin Structure</vt:lpstr>
      <vt:lpstr>President’s Office Structure Comparison </vt:lpstr>
      <vt:lpstr>Academic Affairs Structure Comparison </vt:lpstr>
      <vt:lpstr>Finance &amp; Admin Services Structure Comparison </vt:lpstr>
      <vt:lpstr>Student Affairs Structure Comparison </vt:lpstr>
      <vt:lpstr>Budget Impact</vt:lpstr>
      <vt:lpstr>Bakersfield College Annual Admin Structure Review Presentation to College Council April 17, 2015</vt:lpstr>
    </vt:vector>
  </TitlesOfParts>
  <Company>Kern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Jennifer Marden</cp:lastModifiedBy>
  <cp:revision>32</cp:revision>
  <cp:lastPrinted>2015-04-16T20:28:25Z</cp:lastPrinted>
  <dcterms:created xsi:type="dcterms:W3CDTF">2015-03-06T15:35:52Z</dcterms:created>
  <dcterms:modified xsi:type="dcterms:W3CDTF">2015-04-16T23:00:30Z</dcterms:modified>
</cp:coreProperties>
</file>