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4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7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3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8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0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4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6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7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667A-04A9-4F63-AC2F-9CDEB94182C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64AB1-97FE-4635-B659-C79FC16A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Cambria" pitchFamily="18" charset="0"/>
              </a:rPr>
              <a:t>Basic Skills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066800"/>
            <a:ext cx="8153400" cy="0"/>
          </a:xfrm>
          <a:prstGeom prst="line">
            <a:avLst/>
          </a:prstGeom>
          <a:ln w="635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143000"/>
          <a:ext cx="8305800" cy="5507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1923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Bakersfield Adult School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Bakersfield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College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Basic Language Arts/Reading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Beginning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mbria" pitchFamily="18" charset="0"/>
                        </a:rPr>
                        <a:t>ACDV 50 - Reading for Academic Success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Basic Language Arts/Reading Intermediate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mbria" pitchFamily="18" charset="0"/>
                        </a:rPr>
                        <a:t>ACDV 55 -  First Year Student Success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Basic Math / Beginning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61 - Accelerated Reading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Basic Math / Intermediate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62 - Developing Basic Reading Skills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Basic Communication Skills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/ Beginning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mbria" pitchFamily="18" charset="0"/>
                        </a:rPr>
                        <a:t>ACDV 65 - Developing College Writing Skills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Basic Communication Skills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</a:rPr>
                        <a:t> / Intermediate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66 - Student Success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mbria" pitchFamily="18" charset="0"/>
                        </a:rPr>
                        <a:t>ACDV 70A - Study Skills: Time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70B - Study Skills: Note Taking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mbria" pitchFamily="18" charset="0"/>
                        </a:rPr>
                        <a:t>ACDV 70C - Study Skills: Textbook Reading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70D - Study Skills: Test Taking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70E - Study Skills: Memory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mbria" pitchFamily="18" charset="0"/>
                        </a:rPr>
                        <a:t>ACDV 70F - Study Skills: Vocabulary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77 - Developing College Math Skills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Cambria" pitchFamily="18" charset="0"/>
                        </a:rPr>
                        <a:t>ACDV 190 - Assistive Technology for Students with Disabilities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Cambria" pitchFamily="18" charset="0"/>
                        </a:rPr>
                        <a:t>ACDV 50 - Reading for Academic Success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195 - Word Processing for Students with Disabilities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201A - Communication Skills: Reading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201B - Communication Skills: Writing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201C - Developing Basic Math Skills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280 - Supervised Tutoring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281A - Supervised Tutoring-Computer: Reading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281B - Supervised Tutoring-Computer: Writing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281C - Supervised Tutoring-Computer: Math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ACDV 290 - Adaptive Computer Access/Disabled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ENGL 60 - Basic Writing Skills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ENGL 50 - Introduction to College Composition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ENGL 53 - Reading, Reasoning, and Writing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MATH 50 - Modern College Arithmetic and Pre-Algebra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MATH 60 -  Beginning Algebra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177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onstanti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>
                          <a:effectLst/>
                          <a:latin typeface="Cambria" pitchFamily="18" charset="0"/>
                        </a:rPr>
                        <a:t>MATH 70- Intermediate Algebra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90768" y="76200"/>
            <a:ext cx="1438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Cambria" pitchFamily="18" charset="0"/>
              </a:rPr>
              <a:t>Appendix  C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5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243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Basic Skills</vt:lpstr>
    </vt:vector>
  </TitlesOfParts>
  <Company>Kern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as A Second Language</dc:title>
  <dc:creator>Pamela Gomez</dc:creator>
  <cp:lastModifiedBy>margaret.head</cp:lastModifiedBy>
  <cp:revision>4</cp:revision>
  <cp:lastPrinted>2013-12-18T03:31:25Z</cp:lastPrinted>
  <dcterms:created xsi:type="dcterms:W3CDTF">2013-12-18T03:25:05Z</dcterms:created>
  <dcterms:modified xsi:type="dcterms:W3CDTF">2014-02-06T23:27:58Z</dcterms:modified>
</cp:coreProperties>
</file>