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91" r:id="rId6"/>
    <p:sldId id="293" r:id="rId7"/>
    <p:sldId id="292" r:id="rId8"/>
    <p:sldId id="278" r:id="rId9"/>
    <p:sldId id="273" r:id="rId10"/>
    <p:sldId id="283" r:id="rId11"/>
    <p:sldId id="288" r:id="rId12"/>
    <p:sldId id="289" r:id="rId13"/>
    <p:sldId id="290" r:id="rId14"/>
    <p:sldId id="276" r:id="rId15"/>
    <p:sldId id="287" r:id="rId16"/>
    <p:sldId id="284" r:id="rId17"/>
    <p:sldId id="285" r:id="rId18"/>
    <p:sldId id="286" r:id="rId19"/>
    <p:sldId id="279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308" y="9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4" Type="http://schemas.openxmlformats.org/officeDocument/2006/relationships/image" Target="../media/image36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4" Type="http://schemas.openxmlformats.org/officeDocument/2006/relationships/image" Target="../media/image40.sv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hyperlink" Target="https://kccd.sharepoint.com/sites/KCCDAccessibilityCampaign-AccessibilityPlanWritingGroup/Shared%20Documents/Forms/AllItems.aspx?id=%2Fsites%2FKCCDAccessibilityCampaign%2DAccessibilityPlanWritingGroup%2FShared%20Documents%2FPlan%20Writing%20Group%2Freports%2Fstate%20auditor%27s%20report%2Epdf&amp;viewid=a5682daf%2D19cb%2D4d60%2D9c1c%2D1f0edd116880&amp;parent=%2Fsites%2FKCCDAccessibilityCampaign%2DAccessibilityPlanWritingGroup%2FShared%20Documents%2FPlan%20Writing%20Group%2Freports" TargetMode="Externa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8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4" Type="http://schemas.openxmlformats.org/officeDocument/2006/relationships/image" Target="../media/image32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4" Type="http://schemas.openxmlformats.org/officeDocument/2006/relationships/image" Target="../media/image36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4" Type="http://schemas.openxmlformats.org/officeDocument/2006/relationships/image" Target="../media/image40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https://kccd.sharepoint.com/sites/KCCDAccessibilityCampaign-AccessibilityPlanWritingGroup/Shared%20Documents/Forms/AllItems.aspx?id=%2Fsites%2FKCCDAccessibilityCampaign%2DAccessibilityPlanWritingGroup%2FShared%20Documents%2FPlan%20Writing%20Group%2Freports%2Fstate%20auditor%27s%20report%2Epdf&amp;viewid=a5682daf%2D19cb%2D4d60%2D9c1c%2D1f0edd116880&amp;parent=%2Fsites%2FKCCDAccessibilityCampaign%2DAccessibilityPlanWritingGroup%2FShared%20Documents%2FPlan%20Writing%20Group%2Freports" TargetMode="External"/><Relationship Id="rId7" Type="http://schemas.openxmlformats.org/officeDocument/2006/relationships/image" Target="../media/image22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8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4D41F7-790D-4E3C-A60D-861AF994C98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98D1EAC-6097-4CE1-A039-36582EF65302}">
      <dgm:prSet/>
      <dgm:spPr/>
      <dgm:t>
        <a:bodyPr/>
        <a:lstStyle/>
        <a:p>
          <a:r>
            <a:rPr lang="en-US" dirty="0"/>
            <a:t>Compliance concerns</a:t>
          </a:r>
        </a:p>
      </dgm:t>
    </dgm:pt>
    <dgm:pt modelId="{CAC8E166-CF4E-4F81-82C8-47D0B1A9EBC6}" type="parTrans" cxnId="{5CB9806C-3627-41AF-AF4D-8BDF5FED8187}">
      <dgm:prSet/>
      <dgm:spPr/>
      <dgm:t>
        <a:bodyPr/>
        <a:lstStyle/>
        <a:p>
          <a:endParaRPr lang="en-US"/>
        </a:p>
      </dgm:t>
    </dgm:pt>
    <dgm:pt modelId="{6BFFBFFD-48A8-4A41-8861-9BF79C03E342}" type="sibTrans" cxnId="{5CB9806C-3627-41AF-AF4D-8BDF5FED8187}">
      <dgm:prSet/>
      <dgm:spPr/>
      <dgm:t>
        <a:bodyPr/>
        <a:lstStyle/>
        <a:p>
          <a:endParaRPr lang="en-US"/>
        </a:p>
      </dgm:t>
    </dgm:pt>
    <dgm:pt modelId="{5C932FA1-C778-4AEC-B50F-D833EF8DA6F7}">
      <dgm:prSet/>
      <dgm:spPr/>
      <dgm:t>
        <a:bodyPr/>
        <a:lstStyle/>
        <a:p>
          <a:r>
            <a:rPr lang="en-US" dirty="0"/>
            <a:t>Consultant evaluation and report</a:t>
          </a:r>
        </a:p>
      </dgm:t>
    </dgm:pt>
    <dgm:pt modelId="{2A5DD483-CDC2-4DB5-8F56-6683464EAF8C}" type="parTrans" cxnId="{BC502D41-B0FE-46BB-83FC-CE21FD54D4DB}">
      <dgm:prSet/>
      <dgm:spPr/>
      <dgm:t>
        <a:bodyPr/>
        <a:lstStyle/>
        <a:p>
          <a:endParaRPr lang="en-US"/>
        </a:p>
      </dgm:t>
    </dgm:pt>
    <dgm:pt modelId="{CB12EFCA-EF5C-46C7-9F4A-D28CE0581FEF}" type="sibTrans" cxnId="{BC502D41-B0FE-46BB-83FC-CE21FD54D4DB}">
      <dgm:prSet/>
      <dgm:spPr/>
      <dgm:t>
        <a:bodyPr/>
        <a:lstStyle/>
        <a:p>
          <a:endParaRPr lang="en-US"/>
        </a:p>
      </dgm:t>
    </dgm:pt>
    <dgm:pt modelId="{9836429A-BCCC-4960-BB14-F4BD9213F561}">
      <dgm:prSet/>
      <dgm:spPr/>
      <dgm:t>
        <a:bodyPr/>
        <a:lstStyle/>
        <a:p>
          <a:r>
            <a:rPr lang="en-US"/>
            <a:t>Report informed subgroups at the district wide task force</a:t>
          </a:r>
        </a:p>
      </dgm:t>
    </dgm:pt>
    <dgm:pt modelId="{A4A2048C-210F-4A6C-B7DF-5B079E7F5CC6}" type="parTrans" cxnId="{EAC7F0CA-00BA-45BC-AC2E-CDD7CA426BEE}">
      <dgm:prSet/>
      <dgm:spPr/>
      <dgm:t>
        <a:bodyPr/>
        <a:lstStyle/>
        <a:p>
          <a:endParaRPr lang="en-US"/>
        </a:p>
      </dgm:t>
    </dgm:pt>
    <dgm:pt modelId="{991CA860-9581-4E69-849D-EF786ED30920}" type="sibTrans" cxnId="{EAC7F0CA-00BA-45BC-AC2E-CDD7CA426BEE}">
      <dgm:prSet/>
      <dgm:spPr/>
      <dgm:t>
        <a:bodyPr/>
        <a:lstStyle/>
        <a:p>
          <a:endParaRPr lang="en-US"/>
        </a:p>
      </dgm:t>
    </dgm:pt>
    <dgm:pt modelId="{F5AAEA1C-B8AD-444E-9464-8ED13D49D78A}">
      <dgm:prSet/>
      <dgm:spPr/>
      <dgm:t>
        <a:bodyPr/>
        <a:lstStyle/>
        <a:p>
          <a:r>
            <a:rPr lang="en-US"/>
            <a:t>Subgroup recommendations</a:t>
          </a:r>
        </a:p>
      </dgm:t>
    </dgm:pt>
    <dgm:pt modelId="{997C0997-0C0E-413A-9FF6-2CDB0D73DAF0}" type="parTrans" cxnId="{1C09F3B2-85E6-474B-A6A1-CDF3D439C708}">
      <dgm:prSet/>
      <dgm:spPr/>
      <dgm:t>
        <a:bodyPr/>
        <a:lstStyle/>
        <a:p>
          <a:endParaRPr lang="en-US"/>
        </a:p>
      </dgm:t>
    </dgm:pt>
    <dgm:pt modelId="{32D336CA-9009-4E89-8B87-15305D100BA6}" type="sibTrans" cxnId="{1C09F3B2-85E6-474B-A6A1-CDF3D439C708}">
      <dgm:prSet/>
      <dgm:spPr/>
      <dgm:t>
        <a:bodyPr/>
        <a:lstStyle/>
        <a:p>
          <a:endParaRPr lang="en-US"/>
        </a:p>
      </dgm:t>
    </dgm:pt>
    <dgm:pt modelId="{742C50CF-FFA7-49B5-905C-BDD163803F4F}">
      <dgm:prSet/>
      <dgm:spPr/>
      <dgm:t>
        <a:bodyPr/>
        <a:lstStyle/>
        <a:p>
          <a:r>
            <a:rPr lang="en-US"/>
            <a:t>District wide task force vote on recommendations</a:t>
          </a:r>
        </a:p>
      </dgm:t>
    </dgm:pt>
    <dgm:pt modelId="{9ED74643-D3FE-4BC5-B0C6-52407EEE013F}" type="parTrans" cxnId="{F5AB3467-77AA-4BFC-B23F-79C6756ABAF3}">
      <dgm:prSet/>
      <dgm:spPr/>
      <dgm:t>
        <a:bodyPr/>
        <a:lstStyle/>
        <a:p>
          <a:endParaRPr lang="en-US"/>
        </a:p>
      </dgm:t>
    </dgm:pt>
    <dgm:pt modelId="{BC906458-7B4F-49E3-AFD2-A18A1E280796}" type="sibTrans" cxnId="{F5AB3467-77AA-4BFC-B23F-79C6756ABAF3}">
      <dgm:prSet/>
      <dgm:spPr/>
      <dgm:t>
        <a:bodyPr/>
        <a:lstStyle/>
        <a:p>
          <a:endParaRPr lang="en-US"/>
        </a:p>
      </dgm:t>
    </dgm:pt>
    <dgm:pt modelId="{BCC91B94-7E78-4DF7-8BF3-285C3642DE94}">
      <dgm:prSet/>
      <dgm:spPr/>
      <dgm:t>
        <a:bodyPr/>
        <a:lstStyle/>
        <a:p>
          <a:r>
            <a:rPr lang="en-US" dirty="0"/>
            <a:t>Covid and changes(person in lead position at district)</a:t>
          </a:r>
        </a:p>
      </dgm:t>
    </dgm:pt>
    <dgm:pt modelId="{2AF64E67-0B91-4C24-B335-9048923AAF07}" type="parTrans" cxnId="{A56B516E-1F62-453A-A28E-389F0370B804}">
      <dgm:prSet/>
      <dgm:spPr/>
      <dgm:t>
        <a:bodyPr/>
        <a:lstStyle/>
        <a:p>
          <a:endParaRPr lang="en-US"/>
        </a:p>
      </dgm:t>
    </dgm:pt>
    <dgm:pt modelId="{242837C5-8091-4B14-8154-FC856D285E0C}" type="sibTrans" cxnId="{A56B516E-1F62-453A-A28E-389F0370B804}">
      <dgm:prSet/>
      <dgm:spPr/>
      <dgm:t>
        <a:bodyPr/>
        <a:lstStyle/>
        <a:p>
          <a:endParaRPr lang="en-US"/>
        </a:p>
      </dgm:t>
    </dgm:pt>
    <dgm:pt modelId="{D5DB8078-4C9D-4960-838F-EE6FA905D90C}">
      <dgm:prSet/>
      <dgm:spPr/>
      <dgm:t>
        <a:bodyPr/>
        <a:lstStyle/>
        <a:p>
          <a:r>
            <a:rPr lang="en-US"/>
            <a:t>ACMM and State pilot</a:t>
          </a:r>
        </a:p>
      </dgm:t>
    </dgm:pt>
    <dgm:pt modelId="{B49B7098-9D11-49E3-BF1E-B76462E9FC1C}" type="parTrans" cxnId="{DA814B53-8C74-43F0-940B-2C2153149C62}">
      <dgm:prSet/>
      <dgm:spPr/>
      <dgm:t>
        <a:bodyPr/>
        <a:lstStyle/>
        <a:p>
          <a:endParaRPr lang="en-US"/>
        </a:p>
      </dgm:t>
    </dgm:pt>
    <dgm:pt modelId="{34048D27-8754-4B68-ACA5-1D192824E03D}" type="sibTrans" cxnId="{DA814B53-8C74-43F0-940B-2C2153149C62}">
      <dgm:prSet/>
      <dgm:spPr/>
      <dgm:t>
        <a:bodyPr/>
        <a:lstStyle/>
        <a:p>
          <a:endParaRPr lang="en-US"/>
        </a:p>
      </dgm:t>
    </dgm:pt>
    <dgm:pt modelId="{5420717F-10AB-4D4C-87EB-B0150BC83BC1}">
      <dgm:prSet/>
      <dgm:spPr/>
      <dgm:t>
        <a:bodyPr/>
        <a:lstStyle/>
        <a:p>
          <a:r>
            <a:rPr lang="en-US" dirty="0"/>
            <a:t>Visit by the CCC Accessibility Cent</a:t>
          </a:r>
        </a:p>
      </dgm:t>
    </dgm:pt>
    <dgm:pt modelId="{7A830866-57D0-4083-8A44-FCB01C8AAE90}" type="parTrans" cxnId="{EAED748F-20E5-4923-9927-F931269CC97E}">
      <dgm:prSet/>
      <dgm:spPr/>
      <dgm:t>
        <a:bodyPr/>
        <a:lstStyle/>
        <a:p>
          <a:endParaRPr lang="en-US"/>
        </a:p>
      </dgm:t>
    </dgm:pt>
    <dgm:pt modelId="{4C1102A8-7440-467A-8FD2-C0F0B0B2463D}" type="sibTrans" cxnId="{EAED748F-20E5-4923-9927-F931269CC97E}">
      <dgm:prSet/>
      <dgm:spPr/>
      <dgm:t>
        <a:bodyPr/>
        <a:lstStyle/>
        <a:p>
          <a:endParaRPr lang="en-US"/>
        </a:p>
      </dgm:t>
    </dgm:pt>
    <dgm:pt modelId="{5114CD18-A9C7-4A9C-AA06-D6D6320F1BC9}" type="pres">
      <dgm:prSet presAssocID="{314D41F7-790D-4E3C-A60D-861AF994C98D}" presName="Name0" presStyleCnt="0">
        <dgm:presLayoutVars>
          <dgm:dir/>
          <dgm:resizeHandles val="exact"/>
        </dgm:presLayoutVars>
      </dgm:prSet>
      <dgm:spPr/>
    </dgm:pt>
    <dgm:pt modelId="{F9D558DA-2532-4C68-9906-6C9A373FE834}" type="pres">
      <dgm:prSet presAssocID="{F98D1EAC-6097-4CE1-A039-36582EF65302}" presName="node" presStyleLbl="node1" presStyleIdx="0" presStyleCnt="8">
        <dgm:presLayoutVars>
          <dgm:bulletEnabled val="1"/>
        </dgm:presLayoutVars>
      </dgm:prSet>
      <dgm:spPr/>
    </dgm:pt>
    <dgm:pt modelId="{F4434362-EF64-4436-BD7A-F93FDD220FAE}" type="pres">
      <dgm:prSet presAssocID="{6BFFBFFD-48A8-4A41-8861-9BF79C03E342}" presName="sibTrans" presStyleLbl="sibTrans1D1" presStyleIdx="0" presStyleCnt="7"/>
      <dgm:spPr/>
    </dgm:pt>
    <dgm:pt modelId="{7114CB88-B333-4D4A-BC5D-D94052614FB7}" type="pres">
      <dgm:prSet presAssocID="{6BFFBFFD-48A8-4A41-8861-9BF79C03E342}" presName="connectorText" presStyleLbl="sibTrans1D1" presStyleIdx="0" presStyleCnt="7"/>
      <dgm:spPr/>
    </dgm:pt>
    <dgm:pt modelId="{6BEC5C4C-F03D-4307-BAE4-F5E6228964DD}" type="pres">
      <dgm:prSet presAssocID="{5C932FA1-C778-4AEC-B50F-D833EF8DA6F7}" presName="node" presStyleLbl="node1" presStyleIdx="1" presStyleCnt="8">
        <dgm:presLayoutVars>
          <dgm:bulletEnabled val="1"/>
        </dgm:presLayoutVars>
      </dgm:prSet>
      <dgm:spPr/>
    </dgm:pt>
    <dgm:pt modelId="{97F35001-3FD6-424A-AB38-CA8523C57B36}" type="pres">
      <dgm:prSet presAssocID="{CB12EFCA-EF5C-46C7-9F4A-D28CE0581FEF}" presName="sibTrans" presStyleLbl="sibTrans1D1" presStyleIdx="1" presStyleCnt="7"/>
      <dgm:spPr/>
    </dgm:pt>
    <dgm:pt modelId="{BA8F45CA-DB22-4753-8483-3A448822E0F0}" type="pres">
      <dgm:prSet presAssocID="{CB12EFCA-EF5C-46C7-9F4A-D28CE0581FEF}" presName="connectorText" presStyleLbl="sibTrans1D1" presStyleIdx="1" presStyleCnt="7"/>
      <dgm:spPr/>
    </dgm:pt>
    <dgm:pt modelId="{6935F9FB-518D-4EC7-AC2A-317B41866369}" type="pres">
      <dgm:prSet presAssocID="{9836429A-BCCC-4960-BB14-F4BD9213F561}" presName="node" presStyleLbl="node1" presStyleIdx="2" presStyleCnt="8">
        <dgm:presLayoutVars>
          <dgm:bulletEnabled val="1"/>
        </dgm:presLayoutVars>
      </dgm:prSet>
      <dgm:spPr/>
    </dgm:pt>
    <dgm:pt modelId="{7651EB8A-2E6C-42BE-8B35-BB47B82DB767}" type="pres">
      <dgm:prSet presAssocID="{991CA860-9581-4E69-849D-EF786ED30920}" presName="sibTrans" presStyleLbl="sibTrans1D1" presStyleIdx="2" presStyleCnt="7"/>
      <dgm:spPr/>
    </dgm:pt>
    <dgm:pt modelId="{7365A26F-5B0E-4E07-9F7F-7801969D7B1D}" type="pres">
      <dgm:prSet presAssocID="{991CA860-9581-4E69-849D-EF786ED30920}" presName="connectorText" presStyleLbl="sibTrans1D1" presStyleIdx="2" presStyleCnt="7"/>
      <dgm:spPr/>
    </dgm:pt>
    <dgm:pt modelId="{B1ACF734-BEE4-407E-AC49-B53052CE96BF}" type="pres">
      <dgm:prSet presAssocID="{F5AAEA1C-B8AD-444E-9464-8ED13D49D78A}" presName="node" presStyleLbl="node1" presStyleIdx="3" presStyleCnt="8">
        <dgm:presLayoutVars>
          <dgm:bulletEnabled val="1"/>
        </dgm:presLayoutVars>
      </dgm:prSet>
      <dgm:spPr/>
    </dgm:pt>
    <dgm:pt modelId="{A992678A-D284-4C4E-B567-2CC156711573}" type="pres">
      <dgm:prSet presAssocID="{32D336CA-9009-4E89-8B87-15305D100BA6}" presName="sibTrans" presStyleLbl="sibTrans1D1" presStyleIdx="3" presStyleCnt="7"/>
      <dgm:spPr/>
    </dgm:pt>
    <dgm:pt modelId="{681F6151-2939-436C-B239-8A8067EDA865}" type="pres">
      <dgm:prSet presAssocID="{32D336CA-9009-4E89-8B87-15305D100BA6}" presName="connectorText" presStyleLbl="sibTrans1D1" presStyleIdx="3" presStyleCnt="7"/>
      <dgm:spPr/>
    </dgm:pt>
    <dgm:pt modelId="{60846177-3ED3-4849-AF4B-E656E305ADCA}" type="pres">
      <dgm:prSet presAssocID="{742C50CF-FFA7-49B5-905C-BDD163803F4F}" presName="node" presStyleLbl="node1" presStyleIdx="4" presStyleCnt="8">
        <dgm:presLayoutVars>
          <dgm:bulletEnabled val="1"/>
        </dgm:presLayoutVars>
      </dgm:prSet>
      <dgm:spPr/>
    </dgm:pt>
    <dgm:pt modelId="{2E17ABF0-BCA4-4766-AF25-EC5B7F6FEE9D}" type="pres">
      <dgm:prSet presAssocID="{BC906458-7B4F-49E3-AFD2-A18A1E280796}" presName="sibTrans" presStyleLbl="sibTrans1D1" presStyleIdx="4" presStyleCnt="7"/>
      <dgm:spPr/>
    </dgm:pt>
    <dgm:pt modelId="{E243F9AC-5888-4D9D-ADEA-CFD6536FD72C}" type="pres">
      <dgm:prSet presAssocID="{BC906458-7B4F-49E3-AFD2-A18A1E280796}" presName="connectorText" presStyleLbl="sibTrans1D1" presStyleIdx="4" presStyleCnt="7"/>
      <dgm:spPr/>
    </dgm:pt>
    <dgm:pt modelId="{BA3303C8-B594-483C-8174-E0DD626D9C79}" type="pres">
      <dgm:prSet presAssocID="{BCC91B94-7E78-4DF7-8BF3-285C3642DE94}" presName="node" presStyleLbl="node1" presStyleIdx="5" presStyleCnt="8">
        <dgm:presLayoutVars>
          <dgm:bulletEnabled val="1"/>
        </dgm:presLayoutVars>
      </dgm:prSet>
      <dgm:spPr/>
    </dgm:pt>
    <dgm:pt modelId="{3AF501BB-0DD5-47C0-902D-E0E62EE317BB}" type="pres">
      <dgm:prSet presAssocID="{242837C5-8091-4B14-8154-FC856D285E0C}" presName="sibTrans" presStyleLbl="sibTrans1D1" presStyleIdx="5" presStyleCnt="7"/>
      <dgm:spPr/>
    </dgm:pt>
    <dgm:pt modelId="{1D0A64AE-9225-453C-BAED-D0F9777CB89C}" type="pres">
      <dgm:prSet presAssocID="{242837C5-8091-4B14-8154-FC856D285E0C}" presName="connectorText" presStyleLbl="sibTrans1D1" presStyleIdx="5" presStyleCnt="7"/>
      <dgm:spPr/>
    </dgm:pt>
    <dgm:pt modelId="{1459FF8C-4C6C-416A-AC1D-9756BB697633}" type="pres">
      <dgm:prSet presAssocID="{D5DB8078-4C9D-4960-838F-EE6FA905D90C}" presName="node" presStyleLbl="node1" presStyleIdx="6" presStyleCnt="8">
        <dgm:presLayoutVars>
          <dgm:bulletEnabled val="1"/>
        </dgm:presLayoutVars>
      </dgm:prSet>
      <dgm:spPr/>
    </dgm:pt>
    <dgm:pt modelId="{0306463C-4035-46F6-8FF5-BB4469EF0332}" type="pres">
      <dgm:prSet presAssocID="{34048D27-8754-4B68-ACA5-1D192824E03D}" presName="sibTrans" presStyleLbl="sibTrans1D1" presStyleIdx="6" presStyleCnt="7"/>
      <dgm:spPr/>
    </dgm:pt>
    <dgm:pt modelId="{26CD83D5-FE36-4135-98A3-90318AA02DF7}" type="pres">
      <dgm:prSet presAssocID="{34048D27-8754-4B68-ACA5-1D192824E03D}" presName="connectorText" presStyleLbl="sibTrans1D1" presStyleIdx="6" presStyleCnt="7"/>
      <dgm:spPr/>
    </dgm:pt>
    <dgm:pt modelId="{7982DF81-A199-466E-B022-4CAE34760047}" type="pres">
      <dgm:prSet presAssocID="{5420717F-10AB-4D4C-87EB-B0150BC83BC1}" presName="node" presStyleLbl="node1" presStyleIdx="7" presStyleCnt="8">
        <dgm:presLayoutVars>
          <dgm:bulletEnabled val="1"/>
        </dgm:presLayoutVars>
      </dgm:prSet>
      <dgm:spPr/>
    </dgm:pt>
  </dgm:ptLst>
  <dgm:cxnLst>
    <dgm:cxn modelId="{AB5F6A05-6817-48C1-B0B9-124612F96DDE}" type="presOf" srcId="{9836429A-BCCC-4960-BB14-F4BD9213F561}" destId="{6935F9FB-518D-4EC7-AC2A-317B41866369}" srcOrd="0" destOrd="0" presId="urn:microsoft.com/office/officeart/2016/7/layout/RepeatingBendingProcessNew"/>
    <dgm:cxn modelId="{FE9ECE0C-244A-4B97-82EF-889AD5F7F56C}" type="presOf" srcId="{991CA860-9581-4E69-849D-EF786ED30920}" destId="{7365A26F-5B0E-4E07-9F7F-7801969D7B1D}" srcOrd="1" destOrd="0" presId="urn:microsoft.com/office/officeart/2016/7/layout/RepeatingBendingProcessNew"/>
    <dgm:cxn modelId="{CB25F312-A715-4671-910D-D9F69F84BBEA}" type="presOf" srcId="{6BFFBFFD-48A8-4A41-8861-9BF79C03E342}" destId="{7114CB88-B333-4D4A-BC5D-D94052614FB7}" srcOrd="1" destOrd="0" presId="urn:microsoft.com/office/officeart/2016/7/layout/RepeatingBendingProcessNew"/>
    <dgm:cxn modelId="{7244C122-1EF8-4C13-BA55-59A449FBC079}" type="presOf" srcId="{314D41F7-790D-4E3C-A60D-861AF994C98D}" destId="{5114CD18-A9C7-4A9C-AA06-D6D6320F1BC9}" srcOrd="0" destOrd="0" presId="urn:microsoft.com/office/officeart/2016/7/layout/RepeatingBendingProcessNew"/>
    <dgm:cxn modelId="{2E0EAB26-9DD8-45B1-A0DE-FADC89FCE1BA}" type="presOf" srcId="{242837C5-8091-4B14-8154-FC856D285E0C}" destId="{1D0A64AE-9225-453C-BAED-D0F9777CB89C}" srcOrd="1" destOrd="0" presId="urn:microsoft.com/office/officeart/2016/7/layout/RepeatingBendingProcessNew"/>
    <dgm:cxn modelId="{692CFE35-93FF-4AE1-A490-50A35113F525}" type="presOf" srcId="{CB12EFCA-EF5C-46C7-9F4A-D28CE0581FEF}" destId="{97F35001-3FD6-424A-AB38-CA8523C57B36}" srcOrd="0" destOrd="0" presId="urn:microsoft.com/office/officeart/2016/7/layout/RepeatingBendingProcessNew"/>
    <dgm:cxn modelId="{2562DC3B-991E-4CDF-930A-B3CE58EFDC7C}" type="presOf" srcId="{BCC91B94-7E78-4DF7-8BF3-285C3642DE94}" destId="{BA3303C8-B594-483C-8174-E0DD626D9C79}" srcOrd="0" destOrd="0" presId="urn:microsoft.com/office/officeart/2016/7/layout/RepeatingBendingProcessNew"/>
    <dgm:cxn modelId="{BC502D41-B0FE-46BB-83FC-CE21FD54D4DB}" srcId="{314D41F7-790D-4E3C-A60D-861AF994C98D}" destId="{5C932FA1-C778-4AEC-B50F-D833EF8DA6F7}" srcOrd="1" destOrd="0" parTransId="{2A5DD483-CDC2-4DB5-8F56-6683464EAF8C}" sibTransId="{CB12EFCA-EF5C-46C7-9F4A-D28CE0581FEF}"/>
    <dgm:cxn modelId="{F5AB3467-77AA-4BFC-B23F-79C6756ABAF3}" srcId="{314D41F7-790D-4E3C-A60D-861AF994C98D}" destId="{742C50CF-FFA7-49B5-905C-BDD163803F4F}" srcOrd="4" destOrd="0" parTransId="{9ED74643-D3FE-4BC5-B0C6-52407EEE013F}" sibTransId="{BC906458-7B4F-49E3-AFD2-A18A1E280796}"/>
    <dgm:cxn modelId="{8DC09147-AB9A-4D03-B274-22D7EC582621}" type="presOf" srcId="{32D336CA-9009-4E89-8B87-15305D100BA6}" destId="{681F6151-2939-436C-B239-8A8067EDA865}" srcOrd="1" destOrd="0" presId="urn:microsoft.com/office/officeart/2016/7/layout/RepeatingBendingProcessNew"/>
    <dgm:cxn modelId="{B7CB1349-9173-40A9-B83D-32341BF11765}" type="presOf" srcId="{5420717F-10AB-4D4C-87EB-B0150BC83BC1}" destId="{7982DF81-A199-466E-B022-4CAE34760047}" srcOrd="0" destOrd="0" presId="urn:microsoft.com/office/officeart/2016/7/layout/RepeatingBendingProcessNew"/>
    <dgm:cxn modelId="{9DD7604A-1D45-4D55-BB99-4B521CABBFDF}" type="presOf" srcId="{5C932FA1-C778-4AEC-B50F-D833EF8DA6F7}" destId="{6BEC5C4C-F03D-4307-BAE4-F5E6228964DD}" srcOrd="0" destOrd="0" presId="urn:microsoft.com/office/officeart/2016/7/layout/RepeatingBendingProcessNew"/>
    <dgm:cxn modelId="{4510846B-AF59-46EF-8718-40C7EF068C22}" type="presOf" srcId="{742C50CF-FFA7-49B5-905C-BDD163803F4F}" destId="{60846177-3ED3-4849-AF4B-E656E305ADCA}" srcOrd="0" destOrd="0" presId="urn:microsoft.com/office/officeart/2016/7/layout/RepeatingBendingProcessNew"/>
    <dgm:cxn modelId="{5CB9806C-3627-41AF-AF4D-8BDF5FED8187}" srcId="{314D41F7-790D-4E3C-A60D-861AF994C98D}" destId="{F98D1EAC-6097-4CE1-A039-36582EF65302}" srcOrd="0" destOrd="0" parTransId="{CAC8E166-CF4E-4F81-82C8-47D0B1A9EBC6}" sibTransId="{6BFFBFFD-48A8-4A41-8861-9BF79C03E342}"/>
    <dgm:cxn modelId="{A56B516E-1F62-453A-A28E-389F0370B804}" srcId="{314D41F7-790D-4E3C-A60D-861AF994C98D}" destId="{BCC91B94-7E78-4DF7-8BF3-285C3642DE94}" srcOrd="5" destOrd="0" parTransId="{2AF64E67-0B91-4C24-B335-9048923AAF07}" sibTransId="{242837C5-8091-4B14-8154-FC856D285E0C}"/>
    <dgm:cxn modelId="{DA814B53-8C74-43F0-940B-2C2153149C62}" srcId="{314D41F7-790D-4E3C-A60D-861AF994C98D}" destId="{D5DB8078-4C9D-4960-838F-EE6FA905D90C}" srcOrd="6" destOrd="0" parTransId="{B49B7098-9D11-49E3-BF1E-B76462E9FC1C}" sibTransId="{34048D27-8754-4B68-ACA5-1D192824E03D}"/>
    <dgm:cxn modelId="{833B8678-B381-42A4-B833-0D3471D03756}" type="presOf" srcId="{242837C5-8091-4B14-8154-FC856D285E0C}" destId="{3AF501BB-0DD5-47C0-902D-E0E62EE317BB}" srcOrd="0" destOrd="0" presId="urn:microsoft.com/office/officeart/2016/7/layout/RepeatingBendingProcessNew"/>
    <dgm:cxn modelId="{52B63487-9D56-4E93-AB3A-6D387C305F3F}" type="presOf" srcId="{34048D27-8754-4B68-ACA5-1D192824E03D}" destId="{0306463C-4035-46F6-8FF5-BB4469EF0332}" srcOrd="0" destOrd="0" presId="urn:microsoft.com/office/officeart/2016/7/layout/RepeatingBendingProcessNew"/>
    <dgm:cxn modelId="{8A42F287-C994-4F89-A806-38C7381EE986}" type="presOf" srcId="{D5DB8078-4C9D-4960-838F-EE6FA905D90C}" destId="{1459FF8C-4C6C-416A-AC1D-9756BB697633}" srcOrd="0" destOrd="0" presId="urn:microsoft.com/office/officeart/2016/7/layout/RepeatingBendingProcessNew"/>
    <dgm:cxn modelId="{5C31F988-4DAC-46F7-9D40-BE44DAA36ED5}" type="presOf" srcId="{991CA860-9581-4E69-849D-EF786ED30920}" destId="{7651EB8A-2E6C-42BE-8B35-BB47B82DB767}" srcOrd="0" destOrd="0" presId="urn:microsoft.com/office/officeart/2016/7/layout/RepeatingBendingProcessNew"/>
    <dgm:cxn modelId="{EAED748F-20E5-4923-9927-F931269CC97E}" srcId="{314D41F7-790D-4E3C-A60D-861AF994C98D}" destId="{5420717F-10AB-4D4C-87EB-B0150BC83BC1}" srcOrd="7" destOrd="0" parTransId="{7A830866-57D0-4083-8A44-FCB01C8AAE90}" sibTransId="{4C1102A8-7440-467A-8FD2-C0F0B0B2463D}"/>
    <dgm:cxn modelId="{3B47CE90-656F-486D-AF4D-972AA75A3231}" type="presOf" srcId="{32D336CA-9009-4E89-8B87-15305D100BA6}" destId="{A992678A-D284-4C4E-B567-2CC156711573}" srcOrd="0" destOrd="0" presId="urn:microsoft.com/office/officeart/2016/7/layout/RepeatingBendingProcessNew"/>
    <dgm:cxn modelId="{740610A9-F209-4816-BB76-03FE736DB9B5}" type="presOf" srcId="{F98D1EAC-6097-4CE1-A039-36582EF65302}" destId="{F9D558DA-2532-4C68-9906-6C9A373FE834}" srcOrd="0" destOrd="0" presId="urn:microsoft.com/office/officeart/2016/7/layout/RepeatingBendingProcessNew"/>
    <dgm:cxn modelId="{1C09F3B2-85E6-474B-A6A1-CDF3D439C708}" srcId="{314D41F7-790D-4E3C-A60D-861AF994C98D}" destId="{F5AAEA1C-B8AD-444E-9464-8ED13D49D78A}" srcOrd="3" destOrd="0" parTransId="{997C0997-0C0E-413A-9FF6-2CDB0D73DAF0}" sibTransId="{32D336CA-9009-4E89-8B87-15305D100BA6}"/>
    <dgm:cxn modelId="{55B523C4-8D55-4497-88B7-533398FD1677}" type="presOf" srcId="{BC906458-7B4F-49E3-AFD2-A18A1E280796}" destId="{2E17ABF0-BCA4-4766-AF25-EC5B7F6FEE9D}" srcOrd="0" destOrd="0" presId="urn:microsoft.com/office/officeart/2016/7/layout/RepeatingBendingProcessNew"/>
    <dgm:cxn modelId="{EAC7F0CA-00BA-45BC-AC2E-CDD7CA426BEE}" srcId="{314D41F7-790D-4E3C-A60D-861AF994C98D}" destId="{9836429A-BCCC-4960-BB14-F4BD9213F561}" srcOrd="2" destOrd="0" parTransId="{A4A2048C-210F-4A6C-B7DF-5B079E7F5CC6}" sibTransId="{991CA860-9581-4E69-849D-EF786ED30920}"/>
    <dgm:cxn modelId="{EE8872CC-E762-4579-BD73-8338477712D9}" type="presOf" srcId="{CB12EFCA-EF5C-46C7-9F4A-D28CE0581FEF}" destId="{BA8F45CA-DB22-4753-8483-3A448822E0F0}" srcOrd="1" destOrd="0" presId="urn:microsoft.com/office/officeart/2016/7/layout/RepeatingBendingProcessNew"/>
    <dgm:cxn modelId="{4DD41FE5-3E5D-45D2-96BA-F7C683E27146}" type="presOf" srcId="{F5AAEA1C-B8AD-444E-9464-8ED13D49D78A}" destId="{B1ACF734-BEE4-407E-AC49-B53052CE96BF}" srcOrd="0" destOrd="0" presId="urn:microsoft.com/office/officeart/2016/7/layout/RepeatingBendingProcessNew"/>
    <dgm:cxn modelId="{206623E5-F2EC-4186-97F6-F0A7636FB217}" type="presOf" srcId="{34048D27-8754-4B68-ACA5-1D192824E03D}" destId="{26CD83D5-FE36-4135-98A3-90318AA02DF7}" srcOrd="1" destOrd="0" presId="urn:microsoft.com/office/officeart/2016/7/layout/RepeatingBendingProcessNew"/>
    <dgm:cxn modelId="{A6E9D2E7-55EA-4629-A734-7C2F75250E02}" type="presOf" srcId="{BC906458-7B4F-49E3-AFD2-A18A1E280796}" destId="{E243F9AC-5888-4D9D-ADEA-CFD6536FD72C}" srcOrd="1" destOrd="0" presId="urn:microsoft.com/office/officeart/2016/7/layout/RepeatingBendingProcessNew"/>
    <dgm:cxn modelId="{A61E74F1-6EF3-45B3-BA72-F754A2A721AC}" type="presOf" srcId="{6BFFBFFD-48A8-4A41-8861-9BF79C03E342}" destId="{F4434362-EF64-4436-BD7A-F93FDD220FAE}" srcOrd="0" destOrd="0" presId="urn:microsoft.com/office/officeart/2016/7/layout/RepeatingBendingProcessNew"/>
    <dgm:cxn modelId="{2512E5C2-95BB-463B-A78C-3AA526EB6A7D}" type="presParOf" srcId="{5114CD18-A9C7-4A9C-AA06-D6D6320F1BC9}" destId="{F9D558DA-2532-4C68-9906-6C9A373FE834}" srcOrd="0" destOrd="0" presId="urn:microsoft.com/office/officeart/2016/7/layout/RepeatingBendingProcessNew"/>
    <dgm:cxn modelId="{CDC67A92-E5DE-4268-8EE0-C42357AFE006}" type="presParOf" srcId="{5114CD18-A9C7-4A9C-AA06-D6D6320F1BC9}" destId="{F4434362-EF64-4436-BD7A-F93FDD220FAE}" srcOrd="1" destOrd="0" presId="urn:microsoft.com/office/officeart/2016/7/layout/RepeatingBendingProcessNew"/>
    <dgm:cxn modelId="{FF16E816-CE45-44AF-A2F6-BFAE4EC01E82}" type="presParOf" srcId="{F4434362-EF64-4436-BD7A-F93FDD220FAE}" destId="{7114CB88-B333-4D4A-BC5D-D94052614FB7}" srcOrd="0" destOrd="0" presId="urn:microsoft.com/office/officeart/2016/7/layout/RepeatingBendingProcessNew"/>
    <dgm:cxn modelId="{4552CCB3-DFE9-48A9-86F8-DDC729287417}" type="presParOf" srcId="{5114CD18-A9C7-4A9C-AA06-D6D6320F1BC9}" destId="{6BEC5C4C-F03D-4307-BAE4-F5E6228964DD}" srcOrd="2" destOrd="0" presId="urn:microsoft.com/office/officeart/2016/7/layout/RepeatingBendingProcessNew"/>
    <dgm:cxn modelId="{3AAE4594-07AA-4315-9C4C-21E946505C88}" type="presParOf" srcId="{5114CD18-A9C7-4A9C-AA06-D6D6320F1BC9}" destId="{97F35001-3FD6-424A-AB38-CA8523C57B36}" srcOrd="3" destOrd="0" presId="urn:microsoft.com/office/officeart/2016/7/layout/RepeatingBendingProcessNew"/>
    <dgm:cxn modelId="{7A6366B5-BDFB-4B7E-B241-3D7EFB544350}" type="presParOf" srcId="{97F35001-3FD6-424A-AB38-CA8523C57B36}" destId="{BA8F45CA-DB22-4753-8483-3A448822E0F0}" srcOrd="0" destOrd="0" presId="urn:microsoft.com/office/officeart/2016/7/layout/RepeatingBendingProcessNew"/>
    <dgm:cxn modelId="{4C973F03-9879-4A3E-9EFC-B9F0D657DB72}" type="presParOf" srcId="{5114CD18-A9C7-4A9C-AA06-D6D6320F1BC9}" destId="{6935F9FB-518D-4EC7-AC2A-317B41866369}" srcOrd="4" destOrd="0" presId="urn:microsoft.com/office/officeart/2016/7/layout/RepeatingBendingProcessNew"/>
    <dgm:cxn modelId="{2EBD4ED2-69C4-45E0-BFBB-32E65AD17F6A}" type="presParOf" srcId="{5114CD18-A9C7-4A9C-AA06-D6D6320F1BC9}" destId="{7651EB8A-2E6C-42BE-8B35-BB47B82DB767}" srcOrd="5" destOrd="0" presId="urn:microsoft.com/office/officeart/2016/7/layout/RepeatingBendingProcessNew"/>
    <dgm:cxn modelId="{C7788FC3-9363-4FE5-ADBE-4CFC535F8FF6}" type="presParOf" srcId="{7651EB8A-2E6C-42BE-8B35-BB47B82DB767}" destId="{7365A26F-5B0E-4E07-9F7F-7801969D7B1D}" srcOrd="0" destOrd="0" presId="urn:microsoft.com/office/officeart/2016/7/layout/RepeatingBendingProcessNew"/>
    <dgm:cxn modelId="{6DCD90C9-9877-449F-96DF-5A78DDDC625C}" type="presParOf" srcId="{5114CD18-A9C7-4A9C-AA06-D6D6320F1BC9}" destId="{B1ACF734-BEE4-407E-AC49-B53052CE96BF}" srcOrd="6" destOrd="0" presId="urn:microsoft.com/office/officeart/2016/7/layout/RepeatingBendingProcessNew"/>
    <dgm:cxn modelId="{5EEB7C1D-67DB-4785-90B2-784255A13E8D}" type="presParOf" srcId="{5114CD18-A9C7-4A9C-AA06-D6D6320F1BC9}" destId="{A992678A-D284-4C4E-B567-2CC156711573}" srcOrd="7" destOrd="0" presId="urn:microsoft.com/office/officeart/2016/7/layout/RepeatingBendingProcessNew"/>
    <dgm:cxn modelId="{EB445409-9D81-4CA3-BBA6-92FBFB5B6A59}" type="presParOf" srcId="{A992678A-D284-4C4E-B567-2CC156711573}" destId="{681F6151-2939-436C-B239-8A8067EDA865}" srcOrd="0" destOrd="0" presId="urn:microsoft.com/office/officeart/2016/7/layout/RepeatingBendingProcessNew"/>
    <dgm:cxn modelId="{A4A7E8C9-215E-4E35-8F76-2DAD53DAEE42}" type="presParOf" srcId="{5114CD18-A9C7-4A9C-AA06-D6D6320F1BC9}" destId="{60846177-3ED3-4849-AF4B-E656E305ADCA}" srcOrd="8" destOrd="0" presId="urn:microsoft.com/office/officeart/2016/7/layout/RepeatingBendingProcessNew"/>
    <dgm:cxn modelId="{F993EB62-2920-4E2E-962C-2B41FD96B124}" type="presParOf" srcId="{5114CD18-A9C7-4A9C-AA06-D6D6320F1BC9}" destId="{2E17ABF0-BCA4-4766-AF25-EC5B7F6FEE9D}" srcOrd="9" destOrd="0" presId="urn:microsoft.com/office/officeart/2016/7/layout/RepeatingBendingProcessNew"/>
    <dgm:cxn modelId="{3BD8274E-6DA3-4095-AF60-9D7103AC2ADA}" type="presParOf" srcId="{2E17ABF0-BCA4-4766-AF25-EC5B7F6FEE9D}" destId="{E243F9AC-5888-4D9D-ADEA-CFD6536FD72C}" srcOrd="0" destOrd="0" presId="urn:microsoft.com/office/officeart/2016/7/layout/RepeatingBendingProcessNew"/>
    <dgm:cxn modelId="{7A833B9B-949D-48B6-87EF-DCF79EFE9C09}" type="presParOf" srcId="{5114CD18-A9C7-4A9C-AA06-D6D6320F1BC9}" destId="{BA3303C8-B594-483C-8174-E0DD626D9C79}" srcOrd="10" destOrd="0" presId="urn:microsoft.com/office/officeart/2016/7/layout/RepeatingBendingProcessNew"/>
    <dgm:cxn modelId="{1253E019-73A0-4120-80E7-90672320E4D7}" type="presParOf" srcId="{5114CD18-A9C7-4A9C-AA06-D6D6320F1BC9}" destId="{3AF501BB-0DD5-47C0-902D-E0E62EE317BB}" srcOrd="11" destOrd="0" presId="urn:microsoft.com/office/officeart/2016/7/layout/RepeatingBendingProcessNew"/>
    <dgm:cxn modelId="{7F0DA648-9EFD-4C1C-94AC-7B3611C05B98}" type="presParOf" srcId="{3AF501BB-0DD5-47C0-902D-E0E62EE317BB}" destId="{1D0A64AE-9225-453C-BAED-D0F9777CB89C}" srcOrd="0" destOrd="0" presId="urn:microsoft.com/office/officeart/2016/7/layout/RepeatingBendingProcessNew"/>
    <dgm:cxn modelId="{CB5439AE-E6F8-4C3B-A47A-7C8B4099334D}" type="presParOf" srcId="{5114CD18-A9C7-4A9C-AA06-D6D6320F1BC9}" destId="{1459FF8C-4C6C-416A-AC1D-9756BB697633}" srcOrd="12" destOrd="0" presId="urn:microsoft.com/office/officeart/2016/7/layout/RepeatingBendingProcessNew"/>
    <dgm:cxn modelId="{C7DC453F-4075-4D2C-92BD-E13E1B751722}" type="presParOf" srcId="{5114CD18-A9C7-4A9C-AA06-D6D6320F1BC9}" destId="{0306463C-4035-46F6-8FF5-BB4469EF0332}" srcOrd="13" destOrd="0" presId="urn:microsoft.com/office/officeart/2016/7/layout/RepeatingBendingProcessNew"/>
    <dgm:cxn modelId="{963181B5-D091-427D-A683-5F6F79799E10}" type="presParOf" srcId="{0306463C-4035-46F6-8FF5-BB4469EF0332}" destId="{26CD83D5-FE36-4135-98A3-90318AA02DF7}" srcOrd="0" destOrd="0" presId="urn:microsoft.com/office/officeart/2016/7/layout/RepeatingBendingProcessNew"/>
    <dgm:cxn modelId="{2984ED26-2BE0-46CA-B338-C8AF06EDF18A}" type="presParOf" srcId="{5114CD18-A9C7-4A9C-AA06-D6D6320F1BC9}" destId="{7982DF81-A199-466E-B022-4CAE34760047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3ED423-6E40-4D32-A0BB-3434D3FA4858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365973FF-C4F3-471F-B2F0-EF22BA075E13}">
      <dgm:prSet/>
      <dgm:spPr/>
      <dgm:t>
        <a:bodyPr/>
        <a:lstStyle/>
        <a:p>
          <a:pPr>
            <a:defRPr b="1"/>
          </a:pPr>
          <a:r>
            <a:rPr lang="en-US"/>
            <a:t>Digital Content Creation Evaluation and Monitoring</a:t>
          </a:r>
        </a:p>
      </dgm:t>
    </dgm:pt>
    <dgm:pt modelId="{B4DBF2FD-DE73-4DB4-96D5-1E40CCF30BF4}" type="parTrans" cxnId="{A0512426-7C08-4523-83C5-88BD9B9B86AD}">
      <dgm:prSet/>
      <dgm:spPr/>
      <dgm:t>
        <a:bodyPr/>
        <a:lstStyle/>
        <a:p>
          <a:endParaRPr lang="en-US"/>
        </a:p>
      </dgm:t>
    </dgm:pt>
    <dgm:pt modelId="{BA7B2889-EF3A-4FBD-92CC-90E4A0CEDB9E}" type="sibTrans" cxnId="{A0512426-7C08-4523-83C5-88BD9B9B86AD}">
      <dgm:prSet/>
      <dgm:spPr/>
      <dgm:t>
        <a:bodyPr/>
        <a:lstStyle/>
        <a:p>
          <a:endParaRPr lang="en-US"/>
        </a:p>
      </dgm:t>
    </dgm:pt>
    <dgm:pt modelId="{079A8241-54DF-450F-BE6E-9B600E3F642A}">
      <dgm:prSet/>
      <dgm:spPr/>
      <dgm:t>
        <a:bodyPr/>
        <a:lstStyle/>
        <a:p>
          <a:r>
            <a:rPr lang="en-US"/>
            <a:t>College/District/CCC Entity has developed a process to create, evaluate, and remediate digital content to ensure compliance with current accessibility standards before publishing or distributing.</a:t>
          </a:r>
        </a:p>
      </dgm:t>
    </dgm:pt>
    <dgm:pt modelId="{D32AA2EB-758E-4478-9195-DBA4378E82DB}" type="parTrans" cxnId="{B26385E1-4C45-4C3C-9C7A-AD991B572ABC}">
      <dgm:prSet/>
      <dgm:spPr/>
      <dgm:t>
        <a:bodyPr/>
        <a:lstStyle/>
        <a:p>
          <a:endParaRPr lang="en-US"/>
        </a:p>
      </dgm:t>
    </dgm:pt>
    <dgm:pt modelId="{0732DCBE-1BF9-4135-9A43-44499EEEDAAE}" type="sibTrans" cxnId="{B26385E1-4C45-4C3C-9C7A-AD991B572ABC}">
      <dgm:prSet/>
      <dgm:spPr/>
      <dgm:t>
        <a:bodyPr/>
        <a:lstStyle/>
        <a:p>
          <a:endParaRPr lang="en-US"/>
        </a:p>
      </dgm:t>
    </dgm:pt>
    <dgm:pt modelId="{8B4E155C-0039-4C47-A98F-3BFC30A514FF}">
      <dgm:prSet/>
      <dgm:spPr/>
      <dgm:t>
        <a:bodyPr/>
        <a:lstStyle/>
        <a:p>
          <a:pPr>
            <a:defRPr b="1"/>
          </a:pPr>
          <a:r>
            <a:rPr lang="en-US"/>
            <a:t>Procurement Training and Professional Development</a:t>
          </a:r>
        </a:p>
      </dgm:t>
    </dgm:pt>
    <dgm:pt modelId="{8E5CC8E5-1305-4D88-9579-280434D41C62}" type="parTrans" cxnId="{35C0D175-23D8-4609-A8A8-BA00E10FEE68}">
      <dgm:prSet/>
      <dgm:spPr/>
      <dgm:t>
        <a:bodyPr/>
        <a:lstStyle/>
        <a:p>
          <a:endParaRPr lang="en-US"/>
        </a:p>
      </dgm:t>
    </dgm:pt>
    <dgm:pt modelId="{84010364-AA10-4401-B390-DE78EBB59D52}" type="sibTrans" cxnId="{35C0D175-23D8-4609-A8A8-BA00E10FEE68}">
      <dgm:prSet/>
      <dgm:spPr/>
      <dgm:t>
        <a:bodyPr/>
        <a:lstStyle/>
        <a:p>
          <a:endParaRPr lang="en-US"/>
        </a:p>
      </dgm:t>
    </dgm:pt>
    <dgm:pt modelId="{92B70311-61BD-4868-A64D-4B062AB34684}">
      <dgm:prSet/>
      <dgm:spPr/>
      <dgm:t>
        <a:bodyPr/>
        <a:lstStyle/>
        <a:p>
          <a:r>
            <a:rPr lang="en-US"/>
            <a:t>College/District/CCC Entity has developed training and professional development for stakeholders involved in ICT procurement.</a:t>
          </a:r>
        </a:p>
      </dgm:t>
    </dgm:pt>
    <dgm:pt modelId="{37F35320-5F75-45EC-904C-28F46AB30F41}" type="parTrans" cxnId="{46BEFB75-C75C-47DC-96F4-E6BF98D0DAF4}">
      <dgm:prSet/>
      <dgm:spPr/>
      <dgm:t>
        <a:bodyPr/>
        <a:lstStyle/>
        <a:p>
          <a:endParaRPr lang="en-US"/>
        </a:p>
      </dgm:t>
    </dgm:pt>
    <dgm:pt modelId="{85CA0503-D6EE-41CF-A676-1DC3103D386A}" type="sibTrans" cxnId="{46BEFB75-C75C-47DC-96F4-E6BF98D0DAF4}">
      <dgm:prSet/>
      <dgm:spPr/>
      <dgm:t>
        <a:bodyPr/>
        <a:lstStyle/>
        <a:p>
          <a:endParaRPr lang="en-US"/>
        </a:p>
      </dgm:t>
    </dgm:pt>
    <dgm:pt modelId="{847BA027-96FC-4B67-AEE5-F2F90CF1D718}" type="pres">
      <dgm:prSet presAssocID="{333ED423-6E40-4D32-A0BB-3434D3FA4858}" presName="root" presStyleCnt="0">
        <dgm:presLayoutVars>
          <dgm:dir/>
          <dgm:resizeHandles val="exact"/>
        </dgm:presLayoutVars>
      </dgm:prSet>
      <dgm:spPr/>
    </dgm:pt>
    <dgm:pt modelId="{992C3918-FB5A-4871-A32A-57A857184F21}" type="pres">
      <dgm:prSet presAssocID="{365973FF-C4F3-471F-B2F0-EF22BA075E13}" presName="compNode" presStyleCnt="0"/>
      <dgm:spPr/>
    </dgm:pt>
    <dgm:pt modelId="{DB299CA6-947D-47D0-969C-00E2792E8349}" type="pres">
      <dgm:prSet presAssocID="{365973FF-C4F3-471F-B2F0-EF22BA075E1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0BD388D6-FA34-49B7-BEDC-CD087A4A8E43}" type="pres">
      <dgm:prSet presAssocID="{365973FF-C4F3-471F-B2F0-EF22BA075E13}" presName="iconSpace" presStyleCnt="0"/>
      <dgm:spPr/>
    </dgm:pt>
    <dgm:pt modelId="{007F6580-5FFF-4ACE-878C-E806B6A6F148}" type="pres">
      <dgm:prSet presAssocID="{365973FF-C4F3-471F-B2F0-EF22BA075E13}" presName="parTx" presStyleLbl="revTx" presStyleIdx="0" presStyleCnt="4">
        <dgm:presLayoutVars>
          <dgm:chMax val="0"/>
          <dgm:chPref val="0"/>
        </dgm:presLayoutVars>
      </dgm:prSet>
      <dgm:spPr/>
    </dgm:pt>
    <dgm:pt modelId="{B1C4CB1F-2A06-4202-9B4B-B240BEC07C49}" type="pres">
      <dgm:prSet presAssocID="{365973FF-C4F3-471F-B2F0-EF22BA075E13}" presName="txSpace" presStyleCnt="0"/>
      <dgm:spPr/>
    </dgm:pt>
    <dgm:pt modelId="{9E3777D2-4CFE-4EA7-B151-E608B991A663}" type="pres">
      <dgm:prSet presAssocID="{365973FF-C4F3-471F-B2F0-EF22BA075E13}" presName="desTx" presStyleLbl="revTx" presStyleIdx="1" presStyleCnt="4">
        <dgm:presLayoutVars/>
      </dgm:prSet>
      <dgm:spPr/>
    </dgm:pt>
    <dgm:pt modelId="{E603AB96-AC21-49CE-9044-9FD8C4562EFB}" type="pres">
      <dgm:prSet presAssocID="{BA7B2889-EF3A-4FBD-92CC-90E4A0CEDB9E}" presName="sibTrans" presStyleCnt="0"/>
      <dgm:spPr/>
    </dgm:pt>
    <dgm:pt modelId="{14A2F7AB-87C1-42D5-9709-C632BB51F527}" type="pres">
      <dgm:prSet presAssocID="{8B4E155C-0039-4C47-A98F-3BFC30A514FF}" presName="compNode" presStyleCnt="0"/>
      <dgm:spPr/>
    </dgm:pt>
    <dgm:pt modelId="{3184F6F6-182C-4A13-BDC6-6ACE5D148494}" type="pres">
      <dgm:prSet presAssocID="{8B4E155C-0039-4C47-A98F-3BFC30A514F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499418F-15DE-4813-A21E-906B13D731AB}" type="pres">
      <dgm:prSet presAssocID="{8B4E155C-0039-4C47-A98F-3BFC30A514FF}" presName="iconSpace" presStyleCnt="0"/>
      <dgm:spPr/>
    </dgm:pt>
    <dgm:pt modelId="{E2DFD6F9-C2BB-4C7D-B466-1E1011A9370F}" type="pres">
      <dgm:prSet presAssocID="{8B4E155C-0039-4C47-A98F-3BFC30A514FF}" presName="parTx" presStyleLbl="revTx" presStyleIdx="2" presStyleCnt="4">
        <dgm:presLayoutVars>
          <dgm:chMax val="0"/>
          <dgm:chPref val="0"/>
        </dgm:presLayoutVars>
      </dgm:prSet>
      <dgm:spPr/>
    </dgm:pt>
    <dgm:pt modelId="{497684C3-BF7D-4C65-88D2-43B437BBE161}" type="pres">
      <dgm:prSet presAssocID="{8B4E155C-0039-4C47-A98F-3BFC30A514FF}" presName="txSpace" presStyleCnt="0"/>
      <dgm:spPr/>
    </dgm:pt>
    <dgm:pt modelId="{38096F82-320A-4A98-A436-293E3F0E5571}" type="pres">
      <dgm:prSet presAssocID="{8B4E155C-0039-4C47-A98F-3BFC30A514FF}" presName="desTx" presStyleLbl="revTx" presStyleIdx="3" presStyleCnt="4">
        <dgm:presLayoutVars/>
      </dgm:prSet>
      <dgm:spPr/>
    </dgm:pt>
  </dgm:ptLst>
  <dgm:cxnLst>
    <dgm:cxn modelId="{CF60B114-ACF9-4B45-9C59-DF50982AA6B9}" type="presOf" srcId="{8B4E155C-0039-4C47-A98F-3BFC30A514FF}" destId="{E2DFD6F9-C2BB-4C7D-B466-1E1011A9370F}" srcOrd="0" destOrd="0" presId="urn:microsoft.com/office/officeart/2018/2/layout/IconLabelDescriptionList"/>
    <dgm:cxn modelId="{A0512426-7C08-4523-83C5-88BD9B9B86AD}" srcId="{333ED423-6E40-4D32-A0BB-3434D3FA4858}" destId="{365973FF-C4F3-471F-B2F0-EF22BA075E13}" srcOrd="0" destOrd="0" parTransId="{B4DBF2FD-DE73-4DB4-96D5-1E40CCF30BF4}" sibTransId="{BA7B2889-EF3A-4FBD-92CC-90E4A0CEDB9E}"/>
    <dgm:cxn modelId="{C636072A-ACCB-46BE-896A-68C63890E33F}" type="presOf" srcId="{365973FF-C4F3-471F-B2F0-EF22BA075E13}" destId="{007F6580-5FFF-4ACE-878C-E806B6A6F148}" srcOrd="0" destOrd="0" presId="urn:microsoft.com/office/officeart/2018/2/layout/IconLabelDescriptionList"/>
    <dgm:cxn modelId="{35C0D175-23D8-4609-A8A8-BA00E10FEE68}" srcId="{333ED423-6E40-4D32-A0BB-3434D3FA4858}" destId="{8B4E155C-0039-4C47-A98F-3BFC30A514FF}" srcOrd="1" destOrd="0" parTransId="{8E5CC8E5-1305-4D88-9579-280434D41C62}" sibTransId="{84010364-AA10-4401-B390-DE78EBB59D52}"/>
    <dgm:cxn modelId="{46BEFB75-C75C-47DC-96F4-E6BF98D0DAF4}" srcId="{8B4E155C-0039-4C47-A98F-3BFC30A514FF}" destId="{92B70311-61BD-4868-A64D-4B062AB34684}" srcOrd="0" destOrd="0" parTransId="{37F35320-5F75-45EC-904C-28F46AB30F41}" sibTransId="{85CA0503-D6EE-41CF-A676-1DC3103D386A}"/>
    <dgm:cxn modelId="{25A45DAB-FFFC-406E-AE40-C773B826CD1D}" type="presOf" srcId="{333ED423-6E40-4D32-A0BB-3434D3FA4858}" destId="{847BA027-96FC-4B67-AEE5-F2F90CF1D718}" srcOrd="0" destOrd="0" presId="urn:microsoft.com/office/officeart/2018/2/layout/IconLabelDescriptionList"/>
    <dgm:cxn modelId="{51271CB1-7EA7-4A03-844D-67221912D304}" type="presOf" srcId="{92B70311-61BD-4868-A64D-4B062AB34684}" destId="{38096F82-320A-4A98-A436-293E3F0E5571}" srcOrd="0" destOrd="0" presId="urn:microsoft.com/office/officeart/2018/2/layout/IconLabelDescriptionList"/>
    <dgm:cxn modelId="{BB4086CB-CBE0-46E7-96FC-DCFDACE9A48E}" type="presOf" srcId="{079A8241-54DF-450F-BE6E-9B600E3F642A}" destId="{9E3777D2-4CFE-4EA7-B151-E608B991A663}" srcOrd="0" destOrd="0" presId="urn:microsoft.com/office/officeart/2018/2/layout/IconLabelDescriptionList"/>
    <dgm:cxn modelId="{B26385E1-4C45-4C3C-9C7A-AD991B572ABC}" srcId="{365973FF-C4F3-471F-B2F0-EF22BA075E13}" destId="{079A8241-54DF-450F-BE6E-9B600E3F642A}" srcOrd="0" destOrd="0" parTransId="{D32AA2EB-758E-4478-9195-DBA4378E82DB}" sibTransId="{0732DCBE-1BF9-4135-9A43-44499EEEDAAE}"/>
    <dgm:cxn modelId="{D07D3113-2973-449F-A015-CC0DA733A8AD}" type="presParOf" srcId="{847BA027-96FC-4B67-AEE5-F2F90CF1D718}" destId="{992C3918-FB5A-4871-A32A-57A857184F21}" srcOrd="0" destOrd="0" presId="urn:microsoft.com/office/officeart/2018/2/layout/IconLabelDescriptionList"/>
    <dgm:cxn modelId="{BA47BDCF-A0B0-4D51-B46C-BC2647089678}" type="presParOf" srcId="{992C3918-FB5A-4871-A32A-57A857184F21}" destId="{DB299CA6-947D-47D0-969C-00E2792E8349}" srcOrd="0" destOrd="0" presId="urn:microsoft.com/office/officeart/2018/2/layout/IconLabelDescriptionList"/>
    <dgm:cxn modelId="{A874D724-6519-4420-B972-72CA5A4D7C3C}" type="presParOf" srcId="{992C3918-FB5A-4871-A32A-57A857184F21}" destId="{0BD388D6-FA34-49B7-BEDC-CD087A4A8E43}" srcOrd="1" destOrd="0" presId="urn:microsoft.com/office/officeart/2018/2/layout/IconLabelDescriptionList"/>
    <dgm:cxn modelId="{22FD02D7-A904-49DB-A845-2CD012213791}" type="presParOf" srcId="{992C3918-FB5A-4871-A32A-57A857184F21}" destId="{007F6580-5FFF-4ACE-878C-E806B6A6F148}" srcOrd="2" destOrd="0" presId="urn:microsoft.com/office/officeart/2018/2/layout/IconLabelDescriptionList"/>
    <dgm:cxn modelId="{D060F97B-FAB8-45D4-BD43-6287C02B3301}" type="presParOf" srcId="{992C3918-FB5A-4871-A32A-57A857184F21}" destId="{B1C4CB1F-2A06-4202-9B4B-B240BEC07C49}" srcOrd="3" destOrd="0" presId="urn:microsoft.com/office/officeart/2018/2/layout/IconLabelDescriptionList"/>
    <dgm:cxn modelId="{8F47D014-E28A-476F-B6B5-B0B64882B276}" type="presParOf" srcId="{992C3918-FB5A-4871-A32A-57A857184F21}" destId="{9E3777D2-4CFE-4EA7-B151-E608B991A663}" srcOrd="4" destOrd="0" presId="urn:microsoft.com/office/officeart/2018/2/layout/IconLabelDescriptionList"/>
    <dgm:cxn modelId="{8B1A456F-CD0A-485C-A599-A8104593C257}" type="presParOf" srcId="{847BA027-96FC-4B67-AEE5-F2F90CF1D718}" destId="{E603AB96-AC21-49CE-9044-9FD8C4562EFB}" srcOrd="1" destOrd="0" presId="urn:microsoft.com/office/officeart/2018/2/layout/IconLabelDescriptionList"/>
    <dgm:cxn modelId="{9CD0F4D5-C141-47C5-AB0F-24C9EC0C4016}" type="presParOf" srcId="{847BA027-96FC-4B67-AEE5-F2F90CF1D718}" destId="{14A2F7AB-87C1-42D5-9709-C632BB51F527}" srcOrd="2" destOrd="0" presId="urn:microsoft.com/office/officeart/2018/2/layout/IconLabelDescriptionList"/>
    <dgm:cxn modelId="{4C7BAB1E-BF34-46D9-BDDB-BA00127F9C09}" type="presParOf" srcId="{14A2F7AB-87C1-42D5-9709-C632BB51F527}" destId="{3184F6F6-182C-4A13-BDC6-6ACE5D148494}" srcOrd="0" destOrd="0" presId="urn:microsoft.com/office/officeart/2018/2/layout/IconLabelDescriptionList"/>
    <dgm:cxn modelId="{C7734101-382D-467E-8641-4F25ADD6707D}" type="presParOf" srcId="{14A2F7AB-87C1-42D5-9709-C632BB51F527}" destId="{2499418F-15DE-4813-A21E-906B13D731AB}" srcOrd="1" destOrd="0" presId="urn:microsoft.com/office/officeart/2018/2/layout/IconLabelDescriptionList"/>
    <dgm:cxn modelId="{005164F5-3802-48BE-9586-1AADC21E1E66}" type="presParOf" srcId="{14A2F7AB-87C1-42D5-9709-C632BB51F527}" destId="{E2DFD6F9-C2BB-4C7D-B466-1E1011A9370F}" srcOrd="2" destOrd="0" presId="urn:microsoft.com/office/officeart/2018/2/layout/IconLabelDescriptionList"/>
    <dgm:cxn modelId="{518FB388-31C8-4FB9-8DA3-0425CF7ADE97}" type="presParOf" srcId="{14A2F7AB-87C1-42D5-9709-C632BB51F527}" destId="{497684C3-BF7D-4C65-88D2-43B437BBE161}" srcOrd="3" destOrd="0" presId="urn:microsoft.com/office/officeart/2018/2/layout/IconLabelDescriptionList"/>
    <dgm:cxn modelId="{35914512-0D8C-417C-BDAE-1CF5561521FF}" type="presParOf" srcId="{14A2F7AB-87C1-42D5-9709-C632BB51F527}" destId="{38096F82-320A-4A98-A436-293E3F0E557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6A944A-9F7B-4B8C-8D7B-74921C82866F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432E560E-09DA-49AB-B527-C46750B6A01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i="0"/>
            <a:t>Procurement Processes</a:t>
          </a:r>
          <a:endParaRPr lang="en-US" b="1"/>
        </a:p>
      </dgm:t>
    </dgm:pt>
    <dgm:pt modelId="{FAF58C65-6704-4960-8A55-4B0EDF11F9CC}" type="parTrans" cxnId="{1ACB1FB8-AA1F-470E-99F4-64C59AE81874}">
      <dgm:prSet/>
      <dgm:spPr/>
      <dgm:t>
        <a:bodyPr/>
        <a:lstStyle/>
        <a:p>
          <a:endParaRPr lang="en-US"/>
        </a:p>
      </dgm:t>
    </dgm:pt>
    <dgm:pt modelId="{530EF8CB-F6DD-4F3D-AAC6-75E2F3BB9C36}" type="sibTrans" cxnId="{1ACB1FB8-AA1F-470E-99F4-64C59AE81874}">
      <dgm:prSet/>
      <dgm:spPr/>
      <dgm:t>
        <a:bodyPr/>
        <a:lstStyle/>
        <a:p>
          <a:endParaRPr lang="en-US"/>
        </a:p>
      </dgm:t>
    </dgm:pt>
    <dgm:pt modelId="{C4FD066B-229A-4382-B0F3-7E04B05BDA5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i="0">
              <a:latin typeface="Century Gothic" panose="020B0502020202020204"/>
            </a:rPr>
            <a:t> Web Processes</a:t>
          </a:r>
          <a:endParaRPr lang="en-US" b="1"/>
        </a:p>
      </dgm:t>
    </dgm:pt>
    <dgm:pt modelId="{BB988045-4E69-417B-8199-AA085EA2DB38}" type="parTrans" cxnId="{9DA4660F-14B1-40B4-B356-28432D323C6B}">
      <dgm:prSet/>
      <dgm:spPr/>
      <dgm:t>
        <a:bodyPr/>
        <a:lstStyle/>
        <a:p>
          <a:endParaRPr lang="en-US"/>
        </a:p>
      </dgm:t>
    </dgm:pt>
    <dgm:pt modelId="{9C47DF19-AA97-463E-BC68-B77361F7E969}" type="sibTrans" cxnId="{9DA4660F-14B1-40B4-B356-28432D323C6B}">
      <dgm:prSet/>
      <dgm:spPr/>
      <dgm:t>
        <a:bodyPr/>
        <a:lstStyle/>
        <a:p>
          <a:endParaRPr lang="en-US"/>
        </a:p>
      </dgm:t>
    </dgm:pt>
    <dgm:pt modelId="{5728F2AF-86F5-4345-9D2E-39B76A53F0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>
              <a:latin typeface="Century Gothic" panose="020B0502020202020204"/>
            </a:rPr>
            <a:t>College</a:t>
          </a:r>
          <a:r>
            <a:rPr lang="en-US" b="0" i="0"/>
            <a:t>/District/CCC Entity has developed processes to create, monitor, evaluate, and remediate websites and applications (web or mobile) to ensure compliance with current accessibility standards.</a:t>
          </a:r>
          <a:r>
            <a:rPr lang="en-US" b="0" i="0">
              <a:latin typeface="Century Gothic" panose="020B0502020202020204"/>
            </a:rPr>
            <a:t> </a:t>
          </a:r>
          <a:endParaRPr lang="en-US"/>
        </a:p>
      </dgm:t>
    </dgm:pt>
    <dgm:pt modelId="{40413947-D4C2-4F22-8059-484BCF550D70}" type="parTrans" cxnId="{17C818CD-9810-4511-B3ED-6930531F196E}">
      <dgm:prSet/>
      <dgm:spPr/>
      <dgm:t>
        <a:bodyPr/>
        <a:lstStyle/>
        <a:p>
          <a:endParaRPr lang="en-US"/>
        </a:p>
      </dgm:t>
    </dgm:pt>
    <dgm:pt modelId="{0BC871C3-C723-4AB7-BE3A-3A6F4179039F}" type="sibTrans" cxnId="{17C818CD-9810-4511-B3ED-6930531F196E}">
      <dgm:prSet/>
      <dgm:spPr/>
      <dgm:t>
        <a:bodyPr/>
        <a:lstStyle/>
        <a:p>
          <a:endParaRPr lang="en-US"/>
        </a:p>
      </dgm:t>
    </dgm:pt>
    <dgm:pt modelId="{8F90DB7F-F33B-406A-8C4E-CCA71B334DA1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College/District/CCC Entity has developed processes to ensure Section 508 requirements are met for the acquisition of Information and Communication Technology (ICT) products and services. </a:t>
          </a:r>
          <a:r>
            <a:rPr lang="en-US" b="0" i="0">
              <a:latin typeface="Century Gothic" panose="020B0502020202020204"/>
            </a:rPr>
            <a:t> </a:t>
          </a:r>
          <a:endParaRPr lang="en-US"/>
        </a:p>
      </dgm:t>
    </dgm:pt>
    <dgm:pt modelId="{B9D7A3AC-0A83-45CA-BEEF-3821FE566B36}" type="parTrans" cxnId="{80F12D2D-310C-4431-A2F5-2230FC93B350}">
      <dgm:prSet/>
      <dgm:spPr/>
    </dgm:pt>
    <dgm:pt modelId="{D4514591-62E5-4DC5-9C6E-ABD92AD76B13}" type="sibTrans" cxnId="{80F12D2D-310C-4431-A2F5-2230FC93B350}">
      <dgm:prSet/>
      <dgm:spPr/>
    </dgm:pt>
    <dgm:pt modelId="{964F41E8-1558-4984-B4F3-EF6DE8D5CC62}" type="pres">
      <dgm:prSet presAssocID="{0A6A944A-9F7B-4B8C-8D7B-74921C82866F}" presName="root" presStyleCnt="0">
        <dgm:presLayoutVars>
          <dgm:dir/>
          <dgm:resizeHandles val="exact"/>
        </dgm:presLayoutVars>
      </dgm:prSet>
      <dgm:spPr/>
    </dgm:pt>
    <dgm:pt modelId="{0BB5F335-4356-44DA-B17D-744979D0FB2E}" type="pres">
      <dgm:prSet presAssocID="{432E560E-09DA-49AB-B527-C46750B6A01A}" presName="compNode" presStyleCnt="0"/>
      <dgm:spPr/>
    </dgm:pt>
    <dgm:pt modelId="{197DF5D9-3C21-48DA-91A9-29341629C4B7}" type="pres">
      <dgm:prSet presAssocID="{432E560E-09DA-49AB-B527-C46750B6A01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27ED31D-2AC1-4814-878D-DC17FA7C7E47}" type="pres">
      <dgm:prSet presAssocID="{432E560E-09DA-49AB-B527-C46750B6A01A}" presName="iconSpace" presStyleCnt="0"/>
      <dgm:spPr/>
    </dgm:pt>
    <dgm:pt modelId="{4CF27740-26F4-417B-AAE0-C12230ADA30B}" type="pres">
      <dgm:prSet presAssocID="{432E560E-09DA-49AB-B527-C46750B6A01A}" presName="parTx" presStyleLbl="revTx" presStyleIdx="0" presStyleCnt="4">
        <dgm:presLayoutVars>
          <dgm:chMax val="0"/>
          <dgm:chPref val="0"/>
        </dgm:presLayoutVars>
      </dgm:prSet>
      <dgm:spPr/>
    </dgm:pt>
    <dgm:pt modelId="{484F7310-DC64-47AA-A103-4EAA9575CA2A}" type="pres">
      <dgm:prSet presAssocID="{432E560E-09DA-49AB-B527-C46750B6A01A}" presName="txSpace" presStyleCnt="0"/>
      <dgm:spPr/>
    </dgm:pt>
    <dgm:pt modelId="{4C7C3C9D-0652-409C-8CA4-C55B44EE8B9D}" type="pres">
      <dgm:prSet presAssocID="{432E560E-09DA-49AB-B527-C46750B6A01A}" presName="desTx" presStyleLbl="revTx" presStyleIdx="1" presStyleCnt="4">
        <dgm:presLayoutVars/>
      </dgm:prSet>
      <dgm:spPr/>
    </dgm:pt>
    <dgm:pt modelId="{3D2ED8FB-028A-49D4-9CA2-C6E223EA88C1}" type="pres">
      <dgm:prSet presAssocID="{530EF8CB-F6DD-4F3D-AAC6-75E2F3BB9C36}" presName="sibTrans" presStyleCnt="0"/>
      <dgm:spPr/>
    </dgm:pt>
    <dgm:pt modelId="{8ACDE6EB-2BDC-40AA-AC3D-7ABE58FAFD50}" type="pres">
      <dgm:prSet presAssocID="{C4FD066B-229A-4382-B0F3-7E04B05BDA57}" presName="compNode" presStyleCnt="0"/>
      <dgm:spPr/>
    </dgm:pt>
    <dgm:pt modelId="{B90AB372-0A70-460F-9E2A-B7FFF2E2359C}" type="pres">
      <dgm:prSet presAssocID="{C4FD066B-229A-4382-B0F3-7E04B05BDA5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1100D26A-61D7-4774-8E93-0CA82797BEEB}" type="pres">
      <dgm:prSet presAssocID="{C4FD066B-229A-4382-B0F3-7E04B05BDA57}" presName="iconSpace" presStyleCnt="0"/>
      <dgm:spPr/>
    </dgm:pt>
    <dgm:pt modelId="{764A8316-E76B-4026-9457-345DDBD6DEA9}" type="pres">
      <dgm:prSet presAssocID="{C4FD066B-229A-4382-B0F3-7E04B05BDA57}" presName="parTx" presStyleLbl="revTx" presStyleIdx="2" presStyleCnt="4">
        <dgm:presLayoutVars>
          <dgm:chMax val="0"/>
          <dgm:chPref val="0"/>
        </dgm:presLayoutVars>
      </dgm:prSet>
      <dgm:spPr/>
    </dgm:pt>
    <dgm:pt modelId="{C845CA48-4310-4A3C-AD92-E570CD4C954D}" type="pres">
      <dgm:prSet presAssocID="{C4FD066B-229A-4382-B0F3-7E04B05BDA57}" presName="txSpace" presStyleCnt="0"/>
      <dgm:spPr/>
    </dgm:pt>
    <dgm:pt modelId="{B9298096-0259-4376-8B7E-CA3D03DFCD21}" type="pres">
      <dgm:prSet presAssocID="{C4FD066B-229A-4382-B0F3-7E04B05BDA57}" presName="desTx" presStyleLbl="revTx" presStyleIdx="3" presStyleCnt="4">
        <dgm:presLayoutVars/>
      </dgm:prSet>
      <dgm:spPr/>
    </dgm:pt>
  </dgm:ptLst>
  <dgm:cxnLst>
    <dgm:cxn modelId="{9A0C0C0B-BB7B-4EA2-BB29-24E5355A35C5}" type="presOf" srcId="{5728F2AF-86F5-4345-9D2E-39B76A53F0C9}" destId="{B9298096-0259-4376-8B7E-CA3D03DFCD21}" srcOrd="0" destOrd="0" presId="urn:microsoft.com/office/officeart/2018/2/layout/IconLabelDescriptionList"/>
    <dgm:cxn modelId="{9DA4660F-14B1-40B4-B356-28432D323C6B}" srcId="{0A6A944A-9F7B-4B8C-8D7B-74921C82866F}" destId="{C4FD066B-229A-4382-B0F3-7E04B05BDA57}" srcOrd="1" destOrd="0" parTransId="{BB988045-4E69-417B-8199-AA085EA2DB38}" sibTransId="{9C47DF19-AA97-463E-BC68-B77361F7E969}"/>
    <dgm:cxn modelId="{56AEBF2B-116E-415A-AE22-5EFE8F137BC9}" type="presOf" srcId="{C4FD066B-229A-4382-B0F3-7E04B05BDA57}" destId="{764A8316-E76B-4026-9457-345DDBD6DEA9}" srcOrd="0" destOrd="0" presId="urn:microsoft.com/office/officeart/2018/2/layout/IconLabelDescriptionList"/>
    <dgm:cxn modelId="{80F12D2D-310C-4431-A2F5-2230FC93B350}" srcId="{432E560E-09DA-49AB-B527-C46750B6A01A}" destId="{8F90DB7F-F33B-406A-8C4E-CCA71B334DA1}" srcOrd="0" destOrd="0" parTransId="{B9D7A3AC-0A83-45CA-BEEF-3821FE566B36}" sibTransId="{D4514591-62E5-4DC5-9C6E-ABD92AD76B13}"/>
    <dgm:cxn modelId="{FF3FA44E-5000-4E2E-8261-E9F5259C5574}" type="presOf" srcId="{0A6A944A-9F7B-4B8C-8D7B-74921C82866F}" destId="{964F41E8-1558-4984-B4F3-EF6DE8D5CC62}" srcOrd="0" destOrd="0" presId="urn:microsoft.com/office/officeart/2018/2/layout/IconLabelDescriptionList"/>
    <dgm:cxn modelId="{39DD8878-5C09-4B2E-AE3E-61C15106D189}" type="presOf" srcId="{432E560E-09DA-49AB-B527-C46750B6A01A}" destId="{4CF27740-26F4-417B-AAE0-C12230ADA30B}" srcOrd="0" destOrd="0" presId="urn:microsoft.com/office/officeart/2018/2/layout/IconLabelDescriptionList"/>
    <dgm:cxn modelId="{1ACB1FB8-AA1F-470E-99F4-64C59AE81874}" srcId="{0A6A944A-9F7B-4B8C-8D7B-74921C82866F}" destId="{432E560E-09DA-49AB-B527-C46750B6A01A}" srcOrd="0" destOrd="0" parTransId="{FAF58C65-6704-4960-8A55-4B0EDF11F9CC}" sibTransId="{530EF8CB-F6DD-4F3D-AAC6-75E2F3BB9C36}"/>
    <dgm:cxn modelId="{17C818CD-9810-4511-B3ED-6930531F196E}" srcId="{C4FD066B-229A-4382-B0F3-7E04B05BDA57}" destId="{5728F2AF-86F5-4345-9D2E-39B76A53F0C9}" srcOrd="0" destOrd="0" parTransId="{40413947-D4C2-4F22-8059-484BCF550D70}" sibTransId="{0BC871C3-C723-4AB7-BE3A-3A6F4179039F}"/>
    <dgm:cxn modelId="{8A6047E0-EFA8-4838-9AA6-9017D29F7508}" type="presOf" srcId="{8F90DB7F-F33B-406A-8C4E-CCA71B334DA1}" destId="{4C7C3C9D-0652-409C-8CA4-C55B44EE8B9D}" srcOrd="0" destOrd="0" presId="urn:microsoft.com/office/officeart/2018/2/layout/IconLabelDescriptionList"/>
    <dgm:cxn modelId="{557A20E0-DD11-4AEF-8423-1E5CA2C34104}" type="presParOf" srcId="{964F41E8-1558-4984-B4F3-EF6DE8D5CC62}" destId="{0BB5F335-4356-44DA-B17D-744979D0FB2E}" srcOrd="0" destOrd="0" presId="urn:microsoft.com/office/officeart/2018/2/layout/IconLabelDescriptionList"/>
    <dgm:cxn modelId="{3EB16718-CDA1-4B8A-B88E-D74BCFB97F55}" type="presParOf" srcId="{0BB5F335-4356-44DA-B17D-744979D0FB2E}" destId="{197DF5D9-3C21-48DA-91A9-29341629C4B7}" srcOrd="0" destOrd="0" presId="urn:microsoft.com/office/officeart/2018/2/layout/IconLabelDescriptionList"/>
    <dgm:cxn modelId="{C3CC558F-6DEF-4A7D-A2C8-69B3810B6637}" type="presParOf" srcId="{0BB5F335-4356-44DA-B17D-744979D0FB2E}" destId="{227ED31D-2AC1-4814-878D-DC17FA7C7E47}" srcOrd="1" destOrd="0" presId="urn:microsoft.com/office/officeart/2018/2/layout/IconLabelDescriptionList"/>
    <dgm:cxn modelId="{3CFD38DC-FAA9-43DB-98F2-7C467B882EE4}" type="presParOf" srcId="{0BB5F335-4356-44DA-B17D-744979D0FB2E}" destId="{4CF27740-26F4-417B-AAE0-C12230ADA30B}" srcOrd="2" destOrd="0" presId="urn:microsoft.com/office/officeart/2018/2/layout/IconLabelDescriptionList"/>
    <dgm:cxn modelId="{BCFD43AC-D3E2-4D38-98C1-B0A250789BF2}" type="presParOf" srcId="{0BB5F335-4356-44DA-B17D-744979D0FB2E}" destId="{484F7310-DC64-47AA-A103-4EAA9575CA2A}" srcOrd="3" destOrd="0" presId="urn:microsoft.com/office/officeart/2018/2/layout/IconLabelDescriptionList"/>
    <dgm:cxn modelId="{AAFCACD1-F7E1-4BAE-8C3D-0DEB7AC4A0CA}" type="presParOf" srcId="{0BB5F335-4356-44DA-B17D-744979D0FB2E}" destId="{4C7C3C9D-0652-409C-8CA4-C55B44EE8B9D}" srcOrd="4" destOrd="0" presId="urn:microsoft.com/office/officeart/2018/2/layout/IconLabelDescriptionList"/>
    <dgm:cxn modelId="{E72FD8F5-8EF9-42AB-AA34-19D1D7BEF613}" type="presParOf" srcId="{964F41E8-1558-4984-B4F3-EF6DE8D5CC62}" destId="{3D2ED8FB-028A-49D4-9CA2-C6E223EA88C1}" srcOrd="1" destOrd="0" presId="urn:microsoft.com/office/officeart/2018/2/layout/IconLabelDescriptionList"/>
    <dgm:cxn modelId="{9339B8BF-ACF2-42DE-AA9E-9E7A7D192206}" type="presParOf" srcId="{964F41E8-1558-4984-B4F3-EF6DE8D5CC62}" destId="{8ACDE6EB-2BDC-40AA-AC3D-7ABE58FAFD50}" srcOrd="2" destOrd="0" presId="urn:microsoft.com/office/officeart/2018/2/layout/IconLabelDescriptionList"/>
    <dgm:cxn modelId="{06D632D3-4A65-41E6-9169-A0E2B03674ED}" type="presParOf" srcId="{8ACDE6EB-2BDC-40AA-AC3D-7ABE58FAFD50}" destId="{B90AB372-0A70-460F-9E2A-B7FFF2E2359C}" srcOrd="0" destOrd="0" presId="urn:microsoft.com/office/officeart/2018/2/layout/IconLabelDescriptionList"/>
    <dgm:cxn modelId="{F8195A0F-0A16-4996-97E4-1001586C9805}" type="presParOf" srcId="{8ACDE6EB-2BDC-40AA-AC3D-7ABE58FAFD50}" destId="{1100D26A-61D7-4774-8E93-0CA82797BEEB}" srcOrd="1" destOrd="0" presId="urn:microsoft.com/office/officeart/2018/2/layout/IconLabelDescriptionList"/>
    <dgm:cxn modelId="{7E115AE7-C4B1-400A-A3BB-3EBAF837EBD9}" type="presParOf" srcId="{8ACDE6EB-2BDC-40AA-AC3D-7ABE58FAFD50}" destId="{764A8316-E76B-4026-9457-345DDBD6DEA9}" srcOrd="2" destOrd="0" presId="urn:microsoft.com/office/officeart/2018/2/layout/IconLabelDescriptionList"/>
    <dgm:cxn modelId="{B12AFF56-B6EF-4097-A8D3-3FBC269E4572}" type="presParOf" srcId="{8ACDE6EB-2BDC-40AA-AC3D-7ABE58FAFD50}" destId="{C845CA48-4310-4A3C-AD92-E570CD4C954D}" srcOrd="3" destOrd="0" presId="urn:microsoft.com/office/officeart/2018/2/layout/IconLabelDescriptionList"/>
    <dgm:cxn modelId="{0CB15234-4454-4916-B2AA-6BA15A65D0F1}" type="presParOf" srcId="{8ACDE6EB-2BDC-40AA-AC3D-7ABE58FAFD50}" destId="{B9298096-0259-4376-8B7E-CA3D03DFCD2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43214B0-7CCB-4CED-A202-360645022BE2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FD23F252-B879-4FEF-89EA-60F3FEE11AF5}">
      <dgm:prSet/>
      <dgm:spPr/>
      <dgm:t>
        <a:bodyPr/>
        <a:lstStyle/>
        <a:p>
          <a:pPr>
            <a:defRPr b="1"/>
          </a:pPr>
          <a:r>
            <a:rPr lang="en-US"/>
            <a:t>Web Training and Professional </a:t>
          </a:r>
          <a:r>
            <a:rPr lang="en-US">
              <a:latin typeface="Century Gothic" panose="020B0502020202020204"/>
            </a:rPr>
            <a:t>Development</a:t>
          </a:r>
        </a:p>
      </dgm:t>
    </dgm:pt>
    <dgm:pt modelId="{996F7BB1-711D-4511-96D1-B8D255ECDEBC}" type="parTrans" cxnId="{B34FB389-D36D-46F2-B50D-81FE5E4307D4}">
      <dgm:prSet/>
      <dgm:spPr/>
      <dgm:t>
        <a:bodyPr/>
        <a:lstStyle/>
        <a:p>
          <a:endParaRPr lang="en-US"/>
        </a:p>
      </dgm:t>
    </dgm:pt>
    <dgm:pt modelId="{E5C3A55C-DCC7-47D1-ACBC-73522FD49636}" type="sibTrans" cxnId="{B34FB389-D36D-46F2-B50D-81FE5E4307D4}">
      <dgm:prSet/>
      <dgm:spPr/>
      <dgm:t>
        <a:bodyPr/>
        <a:lstStyle/>
        <a:p>
          <a:endParaRPr lang="en-US"/>
        </a:p>
      </dgm:t>
    </dgm:pt>
    <dgm:pt modelId="{B970A2C2-F72B-4495-B000-D95DC070E495}">
      <dgm:prSet phldr="0"/>
      <dgm:spPr/>
      <dgm:t>
        <a:bodyPr/>
        <a:lstStyle/>
        <a:p>
          <a:r>
            <a:rPr lang="en-US">
              <a:latin typeface="Century Gothic" panose="020B0502020202020204"/>
            </a:rPr>
            <a:t>College</a:t>
          </a:r>
          <a:r>
            <a:rPr lang="en-US"/>
            <a:t>/District/CCC Entity has developed training and professional development for stakeholders with web-related responsibilities.</a:t>
          </a:r>
          <a:endParaRPr lang="en-US">
            <a:latin typeface="Century Gothic" panose="020B0502020202020204"/>
          </a:endParaRPr>
        </a:p>
      </dgm:t>
    </dgm:pt>
    <dgm:pt modelId="{63C02BE7-9292-40CD-B004-6BB27B9F937A}" type="parTrans" cxnId="{E1409D91-B4D1-4D6E-B1E1-0EFBE8AD2460}">
      <dgm:prSet/>
      <dgm:spPr/>
    </dgm:pt>
    <dgm:pt modelId="{A08EBBE6-C63D-4AE7-91CA-C83CB528BE2D}" type="sibTrans" cxnId="{E1409D91-B4D1-4D6E-B1E1-0EFBE8AD2460}">
      <dgm:prSet/>
      <dgm:spPr/>
      <dgm:t>
        <a:bodyPr/>
        <a:lstStyle/>
        <a:p>
          <a:endParaRPr lang="en-US"/>
        </a:p>
      </dgm:t>
    </dgm:pt>
    <dgm:pt modelId="{81DF9CFB-174D-497B-9B98-7037C215FCE0}">
      <dgm:prSet phldr="0"/>
      <dgm:spPr/>
      <dgm:t>
        <a:bodyPr/>
        <a:lstStyle/>
        <a:p>
          <a:r>
            <a:rPr lang="en-US">
              <a:latin typeface="Century Gothic" panose="020B0502020202020204"/>
            </a:rPr>
            <a:t>College</a:t>
          </a:r>
          <a:r>
            <a:rPr lang="en-US"/>
            <a:t>/District/CCC Entity has developed training and professional development for all stakeholders involved with creating and publishing digital content.</a:t>
          </a:r>
        </a:p>
      </dgm:t>
    </dgm:pt>
    <dgm:pt modelId="{28BF9994-9416-4C21-90B9-D0E28A965146}" type="parTrans" cxnId="{F8C35CC7-778E-4003-8362-EFDE5E124702}">
      <dgm:prSet/>
      <dgm:spPr/>
    </dgm:pt>
    <dgm:pt modelId="{007DCFC4-AC44-4F98-A150-9730CC682EA0}" type="sibTrans" cxnId="{F8C35CC7-778E-4003-8362-EFDE5E124702}">
      <dgm:prSet/>
      <dgm:spPr/>
      <dgm:t>
        <a:bodyPr/>
        <a:lstStyle/>
        <a:p>
          <a:endParaRPr lang="en-US"/>
        </a:p>
      </dgm:t>
    </dgm:pt>
    <dgm:pt modelId="{DA3D9691-8582-4A57-B385-F04700593235}">
      <dgm:prSet phldr="0"/>
      <dgm:spPr/>
      <dgm:t>
        <a:bodyPr/>
        <a:lstStyle/>
        <a:p>
          <a:pPr>
            <a:defRPr b="1"/>
          </a:pPr>
          <a:r>
            <a:rPr lang="en-US"/>
            <a:t>Digital Content Training and Professional </a:t>
          </a:r>
          <a:r>
            <a:rPr lang="en-US">
              <a:latin typeface="Century Gothic" panose="020B0502020202020204"/>
            </a:rPr>
            <a:t>Development</a:t>
          </a:r>
          <a:endParaRPr lang="en-US"/>
        </a:p>
      </dgm:t>
    </dgm:pt>
    <dgm:pt modelId="{72081CB3-B814-424E-A4F6-96E47409BFAD}" type="parTrans" cxnId="{46E77018-0B7C-4114-9417-971C8AF9D791}">
      <dgm:prSet/>
      <dgm:spPr/>
    </dgm:pt>
    <dgm:pt modelId="{8634DA57-12E9-4F37-AE67-69E008468772}" type="sibTrans" cxnId="{46E77018-0B7C-4114-9417-971C8AF9D791}">
      <dgm:prSet/>
      <dgm:spPr/>
      <dgm:t>
        <a:bodyPr/>
        <a:lstStyle/>
        <a:p>
          <a:endParaRPr lang="en-US"/>
        </a:p>
      </dgm:t>
    </dgm:pt>
    <dgm:pt modelId="{FC3A00ED-AC3B-4C85-AE8B-80E584FCCFCC}">
      <dgm:prSet phldr="0"/>
      <dgm:spPr/>
      <dgm:t>
        <a:bodyPr/>
        <a:lstStyle/>
        <a:p>
          <a:endParaRPr lang="en-US">
            <a:latin typeface="Century Gothic" panose="020B0502020202020204"/>
          </a:endParaRPr>
        </a:p>
      </dgm:t>
    </dgm:pt>
    <dgm:pt modelId="{85A84823-70BA-403E-B66C-141C6ED1798A}" type="parTrans" cxnId="{D04E7AE1-1ADC-4FB4-91FE-7F3D4CE9A990}">
      <dgm:prSet/>
      <dgm:spPr/>
    </dgm:pt>
    <dgm:pt modelId="{F52FF162-5AB3-438B-A23E-33F76D74E219}" type="sibTrans" cxnId="{D04E7AE1-1ADC-4FB4-91FE-7F3D4CE9A990}">
      <dgm:prSet/>
      <dgm:spPr/>
      <dgm:t>
        <a:bodyPr/>
        <a:lstStyle/>
        <a:p>
          <a:endParaRPr lang="en-US"/>
        </a:p>
      </dgm:t>
    </dgm:pt>
    <dgm:pt modelId="{5097C2E6-A09B-4150-B69E-1476C3E6744A}" type="pres">
      <dgm:prSet presAssocID="{443214B0-7CCB-4CED-A202-360645022BE2}" presName="root" presStyleCnt="0">
        <dgm:presLayoutVars>
          <dgm:dir/>
          <dgm:resizeHandles val="exact"/>
        </dgm:presLayoutVars>
      </dgm:prSet>
      <dgm:spPr/>
    </dgm:pt>
    <dgm:pt modelId="{742F23B0-375B-4A92-A506-3E98C4E11C32}" type="pres">
      <dgm:prSet presAssocID="{FD23F252-B879-4FEF-89EA-60F3FEE11AF5}" presName="compNode" presStyleCnt="0"/>
      <dgm:spPr/>
    </dgm:pt>
    <dgm:pt modelId="{E1628AF8-C96D-4E17-B948-2744A3EBCAB3}" type="pres">
      <dgm:prSet presAssocID="{FD23F252-B879-4FEF-89EA-60F3FEE11AF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CEA48F51-502B-4011-9B6F-23BCF0EDC36A}" type="pres">
      <dgm:prSet presAssocID="{FD23F252-B879-4FEF-89EA-60F3FEE11AF5}" presName="iconSpace" presStyleCnt="0"/>
      <dgm:spPr/>
    </dgm:pt>
    <dgm:pt modelId="{240872CB-43FF-4B50-B221-24CAD6E17FEA}" type="pres">
      <dgm:prSet presAssocID="{FD23F252-B879-4FEF-89EA-60F3FEE11AF5}" presName="parTx" presStyleLbl="revTx" presStyleIdx="0" presStyleCnt="4">
        <dgm:presLayoutVars>
          <dgm:chMax val="0"/>
          <dgm:chPref val="0"/>
        </dgm:presLayoutVars>
      </dgm:prSet>
      <dgm:spPr/>
    </dgm:pt>
    <dgm:pt modelId="{9C75E77A-CF01-4B15-85DF-9E97AEF8EC50}" type="pres">
      <dgm:prSet presAssocID="{FD23F252-B879-4FEF-89EA-60F3FEE11AF5}" presName="txSpace" presStyleCnt="0"/>
      <dgm:spPr/>
    </dgm:pt>
    <dgm:pt modelId="{989C7CDF-2E2B-4DA5-8D39-CF0461283D39}" type="pres">
      <dgm:prSet presAssocID="{FD23F252-B879-4FEF-89EA-60F3FEE11AF5}" presName="desTx" presStyleLbl="revTx" presStyleIdx="1" presStyleCnt="4">
        <dgm:presLayoutVars/>
      </dgm:prSet>
      <dgm:spPr/>
    </dgm:pt>
    <dgm:pt modelId="{075B68C0-5074-4FCA-9924-A6280270C34E}" type="pres">
      <dgm:prSet presAssocID="{E5C3A55C-DCC7-47D1-ACBC-73522FD49636}" presName="sibTrans" presStyleCnt="0"/>
      <dgm:spPr/>
    </dgm:pt>
    <dgm:pt modelId="{8B4EA819-8557-461F-92C1-3C900B744256}" type="pres">
      <dgm:prSet presAssocID="{DA3D9691-8582-4A57-B385-F04700593235}" presName="compNode" presStyleCnt="0"/>
      <dgm:spPr/>
    </dgm:pt>
    <dgm:pt modelId="{96DD8DA1-2253-403E-BA4E-9DD09F897507}" type="pres">
      <dgm:prSet presAssocID="{DA3D9691-8582-4A57-B385-F0470059323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DF1E226-7F52-4AB8-A5B3-D1384066140D}" type="pres">
      <dgm:prSet presAssocID="{DA3D9691-8582-4A57-B385-F04700593235}" presName="iconSpace" presStyleCnt="0"/>
      <dgm:spPr/>
    </dgm:pt>
    <dgm:pt modelId="{DA623143-44DD-481B-B03E-4211EB1F0381}" type="pres">
      <dgm:prSet presAssocID="{DA3D9691-8582-4A57-B385-F04700593235}" presName="parTx" presStyleLbl="revTx" presStyleIdx="2" presStyleCnt="4">
        <dgm:presLayoutVars>
          <dgm:chMax val="0"/>
          <dgm:chPref val="0"/>
        </dgm:presLayoutVars>
      </dgm:prSet>
      <dgm:spPr/>
    </dgm:pt>
    <dgm:pt modelId="{BDD29DC7-1D91-4CF8-A9C2-CD85F32B41F1}" type="pres">
      <dgm:prSet presAssocID="{DA3D9691-8582-4A57-B385-F04700593235}" presName="txSpace" presStyleCnt="0"/>
      <dgm:spPr/>
    </dgm:pt>
    <dgm:pt modelId="{AE4446C2-759C-45C8-919D-231349520CD6}" type="pres">
      <dgm:prSet presAssocID="{DA3D9691-8582-4A57-B385-F04700593235}" presName="desTx" presStyleLbl="revTx" presStyleIdx="3" presStyleCnt="4">
        <dgm:presLayoutVars/>
      </dgm:prSet>
      <dgm:spPr/>
    </dgm:pt>
  </dgm:ptLst>
  <dgm:cxnLst>
    <dgm:cxn modelId="{46E77018-0B7C-4114-9417-971C8AF9D791}" srcId="{443214B0-7CCB-4CED-A202-360645022BE2}" destId="{DA3D9691-8582-4A57-B385-F04700593235}" srcOrd="1" destOrd="0" parTransId="{72081CB3-B814-424E-A4F6-96E47409BFAD}" sibTransId="{8634DA57-12E9-4F37-AE67-69E008468772}"/>
    <dgm:cxn modelId="{44B2D92C-3D67-4CA7-ADF4-D2D21089DD86}" type="presOf" srcId="{DA3D9691-8582-4A57-B385-F04700593235}" destId="{DA623143-44DD-481B-B03E-4211EB1F0381}" srcOrd="0" destOrd="0" presId="urn:microsoft.com/office/officeart/2018/2/layout/IconLabelDescriptionList"/>
    <dgm:cxn modelId="{2D169B5D-3F77-47B4-B5C2-EF5CB96F7F27}" type="presOf" srcId="{FC3A00ED-AC3B-4C85-AE8B-80E584FCCFCC}" destId="{989C7CDF-2E2B-4DA5-8D39-CF0461283D39}" srcOrd="0" destOrd="1" presId="urn:microsoft.com/office/officeart/2018/2/layout/IconLabelDescriptionList"/>
    <dgm:cxn modelId="{90D56644-807B-49C0-B048-06FBCD73F073}" type="presOf" srcId="{B970A2C2-F72B-4495-B000-D95DC070E495}" destId="{989C7CDF-2E2B-4DA5-8D39-CF0461283D39}" srcOrd="0" destOrd="0" presId="urn:microsoft.com/office/officeart/2018/2/layout/IconLabelDescriptionList"/>
    <dgm:cxn modelId="{72A2514F-A86C-46EB-A21D-38FA728ED660}" type="presOf" srcId="{81DF9CFB-174D-497B-9B98-7037C215FCE0}" destId="{AE4446C2-759C-45C8-919D-231349520CD6}" srcOrd="0" destOrd="0" presId="urn:microsoft.com/office/officeart/2018/2/layout/IconLabelDescriptionList"/>
    <dgm:cxn modelId="{B34FB389-D36D-46F2-B50D-81FE5E4307D4}" srcId="{443214B0-7CCB-4CED-A202-360645022BE2}" destId="{FD23F252-B879-4FEF-89EA-60F3FEE11AF5}" srcOrd="0" destOrd="0" parTransId="{996F7BB1-711D-4511-96D1-B8D255ECDEBC}" sibTransId="{E5C3A55C-DCC7-47D1-ACBC-73522FD49636}"/>
    <dgm:cxn modelId="{E1409D91-B4D1-4D6E-B1E1-0EFBE8AD2460}" srcId="{FD23F252-B879-4FEF-89EA-60F3FEE11AF5}" destId="{B970A2C2-F72B-4495-B000-D95DC070E495}" srcOrd="0" destOrd="0" parTransId="{63C02BE7-9292-40CD-B004-6BB27B9F937A}" sibTransId="{A08EBBE6-C63D-4AE7-91CA-C83CB528BE2D}"/>
    <dgm:cxn modelId="{F8C35CC7-778E-4003-8362-EFDE5E124702}" srcId="{DA3D9691-8582-4A57-B385-F04700593235}" destId="{81DF9CFB-174D-497B-9B98-7037C215FCE0}" srcOrd="0" destOrd="0" parTransId="{28BF9994-9416-4C21-90B9-D0E28A965146}" sibTransId="{007DCFC4-AC44-4F98-A150-9730CC682EA0}"/>
    <dgm:cxn modelId="{CC540CCC-5F06-4A68-8824-0CC85B84659C}" type="presOf" srcId="{FD23F252-B879-4FEF-89EA-60F3FEE11AF5}" destId="{240872CB-43FF-4B50-B221-24CAD6E17FEA}" srcOrd="0" destOrd="0" presId="urn:microsoft.com/office/officeart/2018/2/layout/IconLabelDescriptionList"/>
    <dgm:cxn modelId="{440EABD9-8676-4A39-AF88-334B3E2DD248}" type="presOf" srcId="{443214B0-7CCB-4CED-A202-360645022BE2}" destId="{5097C2E6-A09B-4150-B69E-1476C3E6744A}" srcOrd="0" destOrd="0" presId="urn:microsoft.com/office/officeart/2018/2/layout/IconLabelDescriptionList"/>
    <dgm:cxn modelId="{D04E7AE1-1ADC-4FB4-91FE-7F3D4CE9A990}" srcId="{FD23F252-B879-4FEF-89EA-60F3FEE11AF5}" destId="{FC3A00ED-AC3B-4C85-AE8B-80E584FCCFCC}" srcOrd="1" destOrd="0" parTransId="{85A84823-70BA-403E-B66C-141C6ED1798A}" sibTransId="{F52FF162-5AB3-438B-A23E-33F76D74E219}"/>
    <dgm:cxn modelId="{43C2CAB5-565D-41E8-96FC-C2A2CF6D96CD}" type="presParOf" srcId="{5097C2E6-A09B-4150-B69E-1476C3E6744A}" destId="{742F23B0-375B-4A92-A506-3E98C4E11C32}" srcOrd="0" destOrd="0" presId="urn:microsoft.com/office/officeart/2018/2/layout/IconLabelDescriptionList"/>
    <dgm:cxn modelId="{2F4CEE35-9C01-4268-A5FB-AB583B72B2E1}" type="presParOf" srcId="{742F23B0-375B-4A92-A506-3E98C4E11C32}" destId="{E1628AF8-C96D-4E17-B948-2744A3EBCAB3}" srcOrd="0" destOrd="0" presId="urn:microsoft.com/office/officeart/2018/2/layout/IconLabelDescriptionList"/>
    <dgm:cxn modelId="{B574D731-3062-48DC-A051-7C73B664678E}" type="presParOf" srcId="{742F23B0-375B-4A92-A506-3E98C4E11C32}" destId="{CEA48F51-502B-4011-9B6F-23BCF0EDC36A}" srcOrd="1" destOrd="0" presId="urn:microsoft.com/office/officeart/2018/2/layout/IconLabelDescriptionList"/>
    <dgm:cxn modelId="{A16907BF-2D4E-4EA7-969C-27E6E412A765}" type="presParOf" srcId="{742F23B0-375B-4A92-A506-3E98C4E11C32}" destId="{240872CB-43FF-4B50-B221-24CAD6E17FEA}" srcOrd="2" destOrd="0" presId="urn:microsoft.com/office/officeart/2018/2/layout/IconLabelDescriptionList"/>
    <dgm:cxn modelId="{340764E8-D04D-46D5-B973-15D4142CBA12}" type="presParOf" srcId="{742F23B0-375B-4A92-A506-3E98C4E11C32}" destId="{9C75E77A-CF01-4B15-85DF-9E97AEF8EC50}" srcOrd="3" destOrd="0" presId="urn:microsoft.com/office/officeart/2018/2/layout/IconLabelDescriptionList"/>
    <dgm:cxn modelId="{8EB64942-F30C-45CD-B3BB-83053C13D31A}" type="presParOf" srcId="{742F23B0-375B-4A92-A506-3E98C4E11C32}" destId="{989C7CDF-2E2B-4DA5-8D39-CF0461283D39}" srcOrd="4" destOrd="0" presId="urn:microsoft.com/office/officeart/2018/2/layout/IconLabelDescriptionList"/>
    <dgm:cxn modelId="{81E98F1B-C1E1-4C2D-A05B-7E665EDA67C2}" type="presParOf" srcId="{5097C2E6-A09B-4150-B69E-1476C3E6744A}" destId="{075B68C0-5074-4FCA-9924-A6280270C34E}" srcOrd="1" destOrd="0" presId="urn:microsoft.com/office/officeart/2018/2/layout/IconLabelDescriptionList"/>
    <dgm:cxn modelId="{31D859E9-7C76-4974-A4DE-04A2FE7EDBBA}" type="presParOf" srcId="{5097C2E6-A09B-4150-B69E-1476C3E6744A}" destId="{8B4EA819-8557-461F-92C1-3C900B744256}" srcOrd="2" destOrd="0" presId="urn:microsoft.com/office/officeart/2018/2/layout/IconLabelDescriptionList"/>
    <dgm:cxn modelId="{545A1A2A-1E0C-41D3-8AB9-7647077EFD71}" type="presParOf" srcId="{8B4EA819-8557-461F-92C1-3C900B744256}" destId="{96DD8DA1-2253-403E-BA4E-9DD09F897507}" srcOrd="0" destOrd="0" presId="urn:microsoft.com/office/officeart/2018/2/layout/IconLabelDescriptionList"/>
    <dgm:cxn modelId="{8B35D5BF-4E28-4716-A022-304099814F3B}" type="presParOf" srcId="{8B4EA819-8557-461F-92C1-3C900B744256}" destId="{FDF1E226-7F52-4AB8-A5B3-D1384066140D}" srcOrd="1" destOrd="0" presId="urn:microsoft.com/office/officeart/2018/2/layout/IconLabelDescriptionList"/>
    <dgm:cxn modelId="{6145CF83-4928-4A47-8F7E-CC65B8B0A8DA}" type="presParOf" srcId="{8B4EA819-8557-461F-92C1-3C900B744256}" destId="{DA623143-44DD-481B-B03E-4211EB1F0381}" srcOrd="2" destOrd="0" presId="urn:microsoft.com/office/officeart/2018/2/layout/IconLabelDescriptionList"/>
    <dgm:cxn modelId="{31D7C8B3-1E31-488A-9249-A87414827817}" type="presParOf" srcId="{8B4EA819-8557-461F-92C1-3C900B744256}" destId="{BDD29DC7-1D91-4CF8-A9C2-CD85F32B41F1}" srcOrd="3" destOrd="0" presId="urn:microsoft.com/office/officeart/2018/2/layout/IconLabelDescriptionList"/>
    <dgm:cxn modelId="{802C1E27-9C8E-4C3F-8CFA-02CC9A28F0A9}" type="presParOf" srcId="{8B4EA819-8557-461F-92C1-3C900B744256}" destId="{AE4446C2-759C-45C8-919D-231349520CD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D41F7-790D-4E3C-A60D-861AF994C98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94D585E-7AA9-4D3B-893E-7989F7ABC72B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 dirty="0"/>
            <a:t>Law suit vulnerability, compliance, and enforcement issues</a:t>
          </a:r>
        </a:p>
      </dgm:t>
    </dgm:pt>
    <dgm:pt modelId="{FEE31353-5028-4C26-8F9B-71E4AC138E82}" type="parTrans" cxnId="{7DFE8131-69A2-4E19-9D4A-3C945B6A1EEE}">
      <dgm:prSet/>
      <dgm:spPr/>
      <dgm:t>
        <a:bodyPr/>
        <a:lstStyle/>
        <a:p>
          <a:endParaRPr lang="en-US"/>
        </a:p>
      </dgm:t>
    </dgm:pt>
    <dgm:pt modelId="{9CDD8EFB-A27A-45ED-BD17-D618EA8589B2}" type="sibTrans" cxnId="{7DFE8131-69A2-4E19-9D4A-3C945B6A1EEE}">
      <dgm:prSet/>
      <dgm:spPr/>
      <dgm:t>
        <a:bodyPr/>
        <a:lstStyle/>
        <a:p>
          <a:endParaRPr lang="en-US"/>
        </a:p>
      </dgm:t>
    </dgm:pt>
    <dgm:pt modelId="{7025D79F-EE0B-4994-A3F8-3E0F586974D5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 dirty="0"/>
            <a:t>Complaint- management, processing, availability, feedback</a:t>
          </a:r>
        </a:p>
      </dgm:t>
    </dgm:pt>
    <dgm:pt modelId="{D7776621-F259-49F5-B047-60C84293DEDB}" type="parTrans" cxnId="{76510D40-6FFF-494E-ABAC-23FDD0233FA5}">
      <dgm:prSet/>
      <dgm:spPr/>
      <dgm:t>
        <a:bodyPr/>
        <a:lstStyle/>
        <a:p>
          <a:endParaRPr lang="en-US"/>
        </a:p>
      </dgm:t>
    </dgm:pt>
    <dgm:pt modelId="{0BD77E11-E27F-426B-961E-0EF45DED440C}" type="sibTrans" cxnId="{76510D40-6FFF-494E-ABAC-23FDD0233FA5}">
      <dgm:prSet/>
      <dgm:spPr/>
      <dgm:t>
        <a:bodyPr/>
        <a:lstStyle/>
        <a:p>
          <a:endParaRPr lang="en-US"/>
        </a:p>
      </dgm:t>
    </dgm:pt>
    <dgm:pt modelId="{C1DDAAD5-4E84-42BE-8312-205716ABA91D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 dirty="0"/>
            <a:t>Process/procedure concerns/Strategic Plan lacks 508 focus</a:t>
          </a:r>
        </a:p>
      </dgm:t>
    </dgm:pt>
    <dgm:pt modelId="{27B54025-3322-450D-A7DD-A47395602AAF}" type="parTrans" cxnId="{3D63FB32-4BD0-44C0-8E1D-4D6AED360C62}">
      <dgm:prSet/>
      <dgm:spPr/>
      <dgm:t>
        <a:bodyPr/>
        <a:lstStyle/>
        <a:p>
          <a:endParaRPr lang="en-US"/>
        </a:p>
      </dgm:t>
    </dgm:pt>
    <dgm:pt modelId="{4E59DDC4-0418-4302-8A46-EECCDA19A86F}" type="sibTrans" cxnId="{3D63FB32-4BD0-44C0-8E1D-4D6AED360C62}">
      <dgm:prSet/>
      <dgm:spPr/>
      <dgm:t>
        <a:bodyPr/>
        <a:lstStyle/>
        <a:p>
          <a:endParaRPr lang="en-US"/>
        </a:p>
      </dgm:t>
    </dgm:pt>
    <dgm:pt modelId="{D0AC4F33-D7B8-46F4-A263-5B78AD0CEDDC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/>
            <a:t>District webteam delays</a:t>
          </a:r>
        </a:p>
      </dgm:t>
    </dgm:pt>
    <dgm:pt modelId="{36AED5B6-8A1B-44D1-AF86-437CCF4E4C78}" type="parTrans" cxnId="{A550ED79-EFA1-4BA8-923B-FEFFED435776}">
      <dgm:prSet/>
      <dgm:spPr/>
      <dgm:t>
        <a:bodyPr/>
        <a:lstStyle/>
        <a:p>
          <a:endParaRPr lang="en-US"/>
        </a:p>
      </dgm:t>
    </dgm:pt>
    <dgm:pt modelId="{16DB8BC3-0D6B-4767-8968-CF91E6EDB34B}" type="sibTrans" cxnId="{A550ED79-EFA1-4BA8-923B-FEFFED435776}">
      <dgm:prSet/>
      <dgm:spPr/>
      <dgm:t>
        <a:bodyPr/>
        <a:lstStyle/>
        <a:p>
          <a:endParaRPr lang="en-US"/>
        </a:p>
      </dgm:t>
    </dgm:pt>
    <dgm:pt modelId="{D2A8BC08-1827-400A-BB8D-CAD16A5043BD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 dirty="0"/>
            <a:t>Admin/faculty lack of ownership</a:t>
          </a:r>
        </a:p>
      </dgm:t>
    </dgm:pt>
    <dgm:pt modelId="{0E986341-4220-4F55-9030-A644F205A2C4}" type="parTrans" cxnId="{167610D8-C424-489D-B682-468AA6032976}">
      <dgm:prSet/>
      <dgm:spPr/>
      <dgm:t>
        <a:bodyPr/>
        <a:lstStyle/>
        <a:p>
          <a:endParaRPr lang="en-US"/>
        </a:p>
      </dgm:t>
    </dgm:pt>
    <dgm:pt modelId="{472B25A0-C17C-42C1-A0C1-5E5CD8787C81}" type="sibTrans" cxnId="{167610D8-C424-489D-B682-468AA6032976}">
      <dgm:prSet/>
      <dgm:spPr/>
      <dgm:t>
        <a:bodyPr/>
        <a:lstStyle/>
        <a:p>
          <a:endParaRPr lang="en-US"/>
        </a:p>
      </dgm:t>
    </dgm:pt>
    <dgm:pt modelId="{1EA7FC08-062A-4A16-8C60-1D36AD1708FB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/>
            <a:t>Need for hardware and software</a:t>
          </a:r>
        </a:p>
      </dgm:t>
    </dgm:pt>
    <dgm:pt modelId="{F25BE8A7-6518-4E9B-B5B8-C84DB27C839F}" type="parTrans" cxnId="{245D88E2-3E15-447C-A2E4-E69A6EDC4E4B}">
      <dgm:prSet/>
      <dgm:spPr/>
      <dgm:t>
        <a:bodyPr/>
        <a:lstStyle/>
        <a:p>
          <a:endParaRPr lang="en-US"/>
        </a:p>
      </dgm:t>
    </dgm:pt>
    <dgm:pt modelId="{5913B084-B897-47F4-B9BE-ECBDB630D35C}" type="sibTrans" cxnId="{245D88E2-3E15-447C-A2E4-E69A6EDC4E4B}">
      <dgm:prSet/>
      <dgm:spPr/>
      <dgm:t>
        <a:bodyPr/>
        <a:lstStyle/>
        <a:p>
          <a:endParaRPr lang="en-US"/>
        </a:p>
      </dgm:t>
    </dgm:pt>
    <dgm:pt modelId="{EFDE41D8-CC4C-447D-9C91-1EAA7B7750FE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 dirty="0"/>
            <a:t>Instructional material and institutional material compliance needs expectations and assessments of this work</a:t>
          </a:r>
        </a:p>
      </dgm:t>
    </dgm:pt>
    <dgm:pt modelId="{3D2039C8-AFA6-4BDA-B3C6-FC61E3F61FAD}" type="parTrans" cxnId="{120BCA3F-9FF5-4DE2-A22A-6136D447BFE7}">
      <dgm:prSet/>
      <dgm:spPr/>
      <dgm:t>
        <a:bodyPr/>
        <a:lstStyle/>
        <a:p>
          <a:endParaRPr lang="en-US"/>
        </a:p>
      </dgm:t>
    </dgm:pt>
    <dgm:pt modelId="{38B0B6FF-DEE3-4747-9158-CE9C9121AF6B}" type="sibTrans" cxnId="{120BCA3F-9FF5-4DE2-A22A-6136D447BFE7}">
      <dgm:prSet/>
      <dgm:spPr/>
      <dgm:t>
        <a:bodyPr/>
        <a:lstStyle/>
        <a:p>
          <a:endParaRPr lang="en-US"/>
        </a:p>
      </dgm:t>
    </dgm:pt>
    <dgm:pt modelId="{6DCAEBFA-C55A-4DC5-B66E-1A745A009373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 dirty="0"/>
            <a:t>District’s role (clear policy/communicated vision/commitment)</a:t>
          </a:r>
        </a:p>
      </dgm:t>
    </dgm:pt>
    <dgm:pt modelId="{05745FE9-F061-4EAD-915B-C6BB077898FF}" type="parTrans" cxnId="{F07A8C07-B94A-4012-8865-2DA7DDB7AACB}">
      <dgm:prSet/>
      <dgm:spPr/>
      <dgm:t>
        <a:bodyPr/>
        <a:lstStyle/>
        <a:p>
          <a:endParaRPr lang="en-US"/>
        </a:p>
      </dgm:t>
    </dgm:pt>
    <dgm:pt modelId="{4296E652-C57C-4A31-A7F3-E0DEF413DEC6}" type="sibTrans" cxnId="{F07A8C07-B94A-4012-8865-2DA7DDB7AACB}">
      <dgm:prSet/>
      <dgm:spPr/>
      <dgm:t>
        <a:bodyPr/>
        <a:lstStyle/>
        <a:p>
          <a:endParaRPr lang="en-US"/>
        </a:p>
      </dgm:t>
    </dgm:pt>
    <dgm:pt modelId="{EF007E1E-7311-427E-A9F4-420895C7BD44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 dirty="0"/>
            <a:t>Lack of written procedures/processes</a:t>
          </a:r>
        </a:p>
      </dgm:t>
    </dgm:pt>
    <dgm:pt modelId="{DC41F15A-FB13-4CCE-B572-40D2253BE65D}" type="parTrans" cxnId="{C4AC2E9E-A0CF-41F2-9785-D67C02CE521F}">
      <dgm:prSet/>
      <dgm:spPr/>
      <dgm:t>
        <a:bodyPr/>
        <a:lstStyle/>
        <a:p>
          <a:endParaRPr lang="en-US"/>
        </a:p>
      </dgm:t>
    </dgm:pt>
    <dgm:pt modelId="{A1A11935-C62A-45CF-B66B-72376FCEB961}" type="sibTrans" cxnId="{C4AC2E9E-A0CF-41F2-9785-D67C02CE521F}">
      <dgm:prSet/>
      <dgm:spPr/>
      <dgm:t>
        <a:bodyPr/>
        <a:lstStyle/>
        <a:p>
          <a:endParaRPr lang="en-US"/>
        </a:p>
      </dgm:t>
    </dgm:pt>
    <dgm:pt modelId="{9927DB75-8B5F-4E32-BDE8-66F610CF5475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en-US" sz="1400" dirty="0"/>
            <a:t>Timeliness and responsiveness</a:t>
          </a:r>
        </a:p>
      </dgm:t>
    </dgm:pt>
    <dgm:pt modelId="{4FD914D2-054A-48DC-A6F6-9144D8202BE3}" type="parTrans" cxnId="{54AC3F30-FDAB-4BA1-9C1C-D55818585779}">
      <dgm:prSet/>
      <dgm:spPr/>
      <dgm:t>
        <a:bodyPr/>
        <a:lstStyle/>
        <a:p>
          <a:endParaRPr lang="en-US"/>
        </a:p>
      </dgm:t>
    </dgm:pt>
    <dgm:pt modelId="{8AE3B57B-6E12-4D8C-B1F9-84F45082F369}" type="sibTrans" cxnId="{54AC3F30-FDAB-4BA1-9C1C-D55818585779}">
      <dgm:prSet/>
      <dgm:spPr/>
      <dgm:t>
        <a:bodyPr/>
        <a:lstStyle/>
        <a:p>
          <a:endParaRPr lang="en-US"/>
        </a:p>
      </dgm:t>
    </dgm:pt>
    <dgm:pt modelId="{5114CD18-A9C7-4A9C-AA06-D6D6320F1BC9}" type="pres">
      <dgm:prSet presAssocID="{314D41F7-790D-4E3C-A60D-861AF994C98D}" presName="Name0" presStyleCnt="0">
        <dgm:presLayoutVars>
          <dgm:dir/>
          <dgm:resizeHandles val="exact"/>
        </dgm:presLayoutVars>
      </dgm:prSet>
      <dgm:spPr/>
    </dgm:pt>
    <dgm:pt modelId="{D194C4B8-68A1-49DD-BF99-EFED42AA3C7E}" type="pres">
      <dgm:prSet presAssocID="{D94D585E-7AA9-4D3B-893E-7989F7ABC72B}" presName="node" presStyleLbl="node1" presStyleIdx="0" presStyleCnt="10">
        <dgm:presLayoutVars>
          <dgm:bulletEnabled val="1"/>
        </dgm:presLayoutVars>
      </dgm:prSet>
      <dgm:spPr/>
    </dgm:pt>
    <dgm:pt modelId="{35417271-05BE-4F5F-9E82-8BA0C4AF909C}" type="pres">
      <dgm:prSet presAssocID="{9CDD8EFB-A27A-45ED-BD17-D618EA8589B2}" presName="sibTrans" presStyleLbl="sibTrans1D1" presStyleIdx="0" presStyleCnt="9"/>
      <dgm:spPr/>
    </dgm:pt>
    <dgm:pt modelId="{FD9CF52D-6479-4042-9797-22E7CE8943EA}" type="pres">
      <dgm:prSet presAssocID="{9CDD8EFB-A27A-45ED-BD17-D618EA8589B2}" presName="connectorText" presStyleLbl="sibTrans1D1" presStyleIdx="0" presStyleCnt="9"/>
      <dgm:spPr/>
    </dgm:pt>
    <dgm:pt modelId="{67C8BC32-775A-4A4E-A1EB-ADAA09F709F3}" type="pres">
      <dgm:prSet presAssocID="{7025D79F-EE0B-4994-A3F8-3E0F586974D5}" presName="node" presStyleLbl="node1" presStyleIdx="1" presStyleCnt="10">
        <dgm:presLayoutVars>
          <dgm:bulletEnabled val="1"/>
        </dgm:presLayoutVars>
      </dgm:prSet>
      <dgm:spPr/>
    </dgm:pt>
    <dgm:pt modelId="{8A5BB295-1DEC-4C4C-9254-DE1FF78016EE}" type="pres">
      <dgm:prSet presAssocID="{0BD77E11-E27F-426B-961E-0EF45DED440C}" presName="sibTrans" presStyleLbl="sibTrans1D1" presStyleIdx="1" presStyleCnt="9"/>
      <dgm:spPr/>
    </dgm:pt>
    <dgm:pt modelId="{253C0219-36BD-40B1-B4D6-662D64B83E5D}" type="pres">
      <dgm:prSet presAssocID="{0BD77E11-E27F-426B-961E-0EF45DED440C}" presName="connectorText" presStyleLbl="sibTrans1D1" presStyleIdx="1" presStyleCnt="9"/>
      <dgm:spPr/>
    </dgm:pt>
    <dgm:pt modelId="{C9D8CF18-07F4-431C-ADDD-12E6D954480B}" type="pres">
      <dgm:prSet presAssocID="{C1DDAAD5-4E84-42BE-8312-205716ABA91D}" presName="node" presStyleLbl="node1" presStyleIdx="2" presStyleCnt="10">
        <dgm:presLayoutVars>
          <dgm:bulletEnabled val="1"/>
        </dgm:presLayoutVars>
      </dgm:prSet>
      <dgm:spPr/>
    </dgm:pt>
    <dgm:pt modelId="{1757A451-4FB4-4A10-AFF8-7FF38D0021F2}" type="pres">
      <dgm:prSet presAssocID="{4E59DDC4-0418-4302-8A46-EECCDA19A86F}" presName="sibTrans" presStyleLbl="sibTrans1D1" presStyleIdx="2" presStyleCnt="9"/>
      <dgm:spPr/>
    </dgm:pt>
    <dgm:pt modelId="{D175EA62-06E0-4346-B1F6-99002474C7BB}" type="pres">
      <dgm:prSet presAssocID="{4E59DDC4-0418-4302-8A46-EECCDA19A86F}" presName="connectorText" presStyleLbl="sibTrans1D1" presStyleIdx="2" presStyleCnt="9"/>
      <dgm:spPr/>
    </dgm:pt>
    <dgm:pt modelId="{72F35984-640C-4F9C-A2BE-525467B2458B}" type="pres">
      <dgm:prSet presAssocID="{D0AC4F33-D7B8-46F4-A263-5B78AD0CEDDC}" presName="node" presStyleLbl="node1" presStyleIdx="3" presStyleCnt="10">
        <dgm:presLayoutVars>
          <dgm:bulletEnabled val="1"/>
        </dgm:presLayoutVars>
      </dgm:prSet>
      <dgm:spPr/>
    </dgm:pt>
    <dgm:pt modelId="{985C5034-AE2A-4448-BEF0-87331E82BD97}" type="pres">
      <dgm:prSet presAssocID="{16DB8BC3-0D6B-4767-8968-CF91E6EDB34B}" presName="sibTrans" presStyleLbl="sibTrans1D1" presStyleIdx="3" presStyleCnt="9"/>
      <dgm:spPr/>
    </dgm:pt>
    <dgm:pt modelId="{E8673265-BDD4-460B-9063-46DA9CA77580}" type="pres">
      <dgm:prSet presAssocID="{16DB8BC3-0D6B-4767-8968-CF91E6EDB34B}" presName="connectorText" presStyleLbl="sibTrans1D1" presStyleIdx="3" presStyleCnt="9"/>
      <dgm:spPr/>
    </dgm:pt>
    <dgm:pt modelId="{BE4117D4-C5A2-457B-83E9-5661CD8D45E0}" type="pres">
      <dgm:prSet presAssocID="{D2A8BC08-1827-400A-BB8D-CAD16A5043BD}" presName="node" presStyleLbl="node1" presStyleIdx="4" presStyleCnt="10">
        <dgm:presLayoutVars>
          <dgm:bulletEnabled val="1"/>
        </dgm:presLayoutVars>
      </dgm:prSet>
      <dgm:spPr/>
    </dgm:pt>
    <dgm:pt modelId="{82353B08-C4A4-46CC-87AD-3BF69093CE34}" type="pres">
      <dgm:prSet presAssocID="{472B25A0-C17C-42C1-A0C1-5E5CD8787C81}" presName="sibTrans" presStyleLbl="sibTrans1D1" presStyleIdx="4" presStyleCnt="9"/>
      <dgm:spPr/>
    </dgm:pt>
    <dgm:pt modelId="{7CEF57D6-7204-4431-A0B0-5E277773D692}" type="pres">
      <dgm:prSet presAssocID="{472B25A0-C17C-42C1-A0C1-5E5CD8787C81}" presName="connectorText" presStyleLbl="sibTrans1D1" presStyleIdx="4" presStyleCnt="9"/>
      <dgm:spPr/>
    </dgm:pt>
    <dgm:pt modelId="{2B1999D5-CF91-426C-A74D-049F3B627E84}" type="pres">
      <dgm:prSet presAssocID="{1EA7FC08-062A-4A16-8C60-1D36AD1708FB}" presName="node" presStyleLbl="node1" presStyleIdx="5" presStyleCnt="10">
        <dgm:presLayoutVars>
          <dgm:bulletEnabled val="1"/>
        </dgm:presLayoutVars>
      </dgm:prSet>
      <dgm:spPr/>
    </dgm:pt>
    <dgm:pt modelId="{6CB7F4D9-B18C-4142-BA48-227B014B8A67}" type="pres">
      <dgm:prSet presAssocID="{5913B084-B897-47F4-B9BE-ECBDB630D35C}" presName="sibTrans" presStyleLbl="sibTrans1D1" presStyleIdx="5" presStyleCnt="9"/>
      <dgm:spPr/>
    </dgm:pt>
    <dgm:pt modelId="{B3F11FBB-508B-4E24-B86C-8C43C6DA13FC}" type="pres">
      <dgm:prSet presAssocID="{5913B084-B897-47F4-B9BE-ECBDB630D35C}" presName="connectorText" presStyleLbl="sibTrans1D1" presStyleIdx="5" presStyleCnt="9"/>
      <dgm:spPr/>
    </dgm:pt>
    <dgm:pt modelId="{C23743FE-9515-49F4-8263-06C50E9FE170}" type="pres">
      <dgm:prSet presAssocID="{EFDE41D8-CC4C-447D-9C91-1EAA7B7750FE}" presName="node" presStyleLbl="node1" presStyleIdx="6" presStyleCnt="10">
        <dgm:presLayoutVars>
          <dgm:bulletEnabled val="1"/>
        </dgm:presLayoutVars>
      </dgm:prSet>
      <dgm:spPr/>
    </dgm:pt>
    <dgm:pt modelId="{D0EDF6FC-682F-4EB6-B6B8-D201CF6E25F4}" type="pres">
      <dgm:prSet presAssocID="{38B0B6FF-DEE3-4747-9158-CE9C9121AF6B}" presName="sibTrans" presStyleLbl="sibTrans1D1" presStyleIdx="6" presStyleCnt="9"/>
      <dgm:spPr/>
    </dgm:pt>
    <dgm:pt modelId="{1DFA0BCB-473C-465F-BEBA-646A94F2B9B4}" type="pres">
      <dgm:prSet presAssocID="{38B0B6FF-DEE3-4747-9158-CE9C9121AF6B}" presName="connectorText" presStyleLbl="sibTrans1D1" presStyleIdx="6" presStyleCnt="9"/>
      <dgm:spPr/>
    </dgm:pt>
    <dgm:pt modelId="{168F59E2-4D56-456F-AEFC-3A15E645AF2C}" type="pres">
      <dgm:prSet presAssocID="{6DCAEBFA-C55A-4DC5-B66E-1A745A009373}" presName="node" presStyleLbl="node1" presStyleIdx="7" presStyleCnt="10">
        <dgm:presLayoutVars>
          <dgm:bulletEnabled val="1"/>
        </dgm:presLayoutVars>
      </dgm:prSet>
      <dgm:spPr/>
    </dgm:pt>
    <dgm:pt modelId="{F730F363-609A-4881-A824-62BDFA1F934B}" type="pres">
      <dgm:prSet presAssocID="{4296E652-C57C-4A31-A7F3-E0DEF413DEC6}" presName="sibTrans" presStyleLbl="sibTrans1D1" presStyleIdx="7" presStyleCnt="9"/>
      <dgm:spPr/>
    </dgm:pt>
    <dgm:pt modelId="{E9230BF7-9735-4AAE-8AFE-8C46FE05F069}" type="pres">
      <dgm:prSet presAssocID="{4296E652-C57C-4A31-A7F3-E0DEF413DEC6}" presName="connectorText" presStyleLbl="sibTrans1D1" presStyleIdx="7" presStyleCnt="9"/>
      <dgm:spPr/>
    </dgm:pt>
    <dgm:pt modelId="{893B0EE6-01AE-49D2-8A80-B5F575430B8F}" type="pres">
      <dgm:prSet presAssocID="{EF007E1E-7311-427E-A9F4-420895C7BD44}" presName="node" presStyleLbl="node1" presStyleIdx="8" presStyleCnt="10">
        <dgm:presLayoutVars>
          <dgm:bulletEnabled val="1"/>
        </dgm:presLayoutVars>
      </dgm:prSet>
      <dgm:spPr/>
    </dgm:pt>
    <dgm:pt modelId="{380C2A87-AB71-425F-91F9-8192B205371D}" type="pres">
      <dgm:prSet presAssocID="{A1A11935-C62A-45CF-B66B-72376FCEB961}" presName="sibTrans" presStyleLbl="sibTrans1D1" presStyleIdx="8" presStyleCnt="9"/>
      <dgm:spPr/>
    </dgm:pt>
    <dgm:pt modelId="{652E0688-561A-47CB-8694-755080448F9D}" type="pres">
      <dgm:prSet presAssocID="{A1A11935-C62A-45CF-B66B-72376FCEB961}" presName="connectorText" presStyleLbl="sibTrans1D1" presStyleIdx="8" presStyleCnt="9"/>
      <dgm:spPr/>
    </dgm:pt>
    <dgm:pt modelId="{3D24E140-8EF4-4FE7-B5B5-706CEF074CE0}" type="pres">
      <dgm:prSet presAssocID="{9927DB75-8B5F-4E32-BDE8-66F610CF5475}" presName="node" presStyleLbl="node1" presStyleIdx="9" presStyleCnt="10">
        <dgm:presLayoutVars>
          <dgm:bulletEnabled val="1"/>
        </dgm:presLayoutVars>
      </dgm:prSet>
      <dgm:spPr/>
    </dgm:pt>
  </dgm:ptLst>
  <dgm:cxnLst>
    <dgm:cxn modelId="{F07A8C07-B94A-4012-8865-2DA7DDB7AACB}" srcId="{314D41F7-790D-4E3C-A60D-861AF994C98D}" destId="{6DCAEBFA-C55A-4DC5-B66E-1A745A009373}" srcOrd="7" destOrd="0" parTransId="{05745FE9-F061-4EAD-915B-C6BB077898FF}" sibTransId="{4296E652-C57C-4A31-A7F3-E0DEF413DEC6}"/>
    <dgm:cxn modelId="{9A572E0C-3434-4957-A8B6-A85D4DD60B65}" type="presOf" srcId="{16DB8BC3-0D6B-4767-8968-CF91E6EDB34B}" destId="{985C5034-AE2A-4448-BEF0-87331E82BD97}" srcOrd="0" destOrd="0" presId="urn:microsoft.com/office/officeart/2016/7/layout/RepeatingBendingProcessNew"/>
    <dgm:cxn modelId="{27E56617-651F-472E-AF23-E44F2E50B62A}" type="presOf" srcId="{A1A11935-C62A-45CF-B66B-72376FCEB961}" destId="{652E0688-561A-47CB-8694-755080448F9D}" srcOrd="1" destOrd="0" presId="urn:microsoft.com/office/officeart/2016/7/layout/RepeatingBendingProcessNew"/>
    <dgm:cxn modelId="{65E07D17-EFEC-4E3D-A33B-F5C5956BFAA9}" type="presOf" srcId="{0BD77E11-E27F-426B-961E-0EF45DED440C}" destId="{253C0219-36BD-40B1-B4D6-662D64B83E5D}" srcOrd="1" destOrd="0" presId="urn:microsoft.com/office/officeart/2016/7/layout/RepeatingBendingProcessNew"/>
    <dgm:cxn modelId="{1F4B5921-63D6-4DF8-B7A4-EDC346B1B4E9}" type="presOf" srcId="{C1DDAAD5-4E84-42BE-8312-205716ABA91D}" destId="{C9D8CF18-07F4-431C-ADDD-12E6D954480B}" srcOrd="0" destOrd="0" presId="urn:microsoft.com/office/officeart/2016/7/layout/RepeatingBendingProcessNew"/>
    <dgm:cxn modelId="{7244C122-1EF8-4C13-BA55-59A449FBC079}" type="presOf" srcId="{314D41F7-790D-4E3C-A60D-861AF994C98D}" destId="{5114CD18-A9C7-4A9C-AA06-D6D6320F1BC9}" srcOrd="0" destOrd="0" presId="urn:microsoft.com/office/officeart/2016/7/layout/RepeatingBendingProcessNew"/>
    <dgm:cxn modelId="{B00EF226-C09F-4C6B-9D66-B30E37766ABB}" type="presOf" srcId="{EF007E1E-7311-427E-A9F4-420895C7BD44}" destId="{893B0EE6-01AE-49D2-8A80-B5F575430B8F}" srcOrd="0" destOrd="0" presId="urn:microsoft.com/office/officeart/2016/7/layout/RepeatingBendingProcessNew"/>
    <dgm:cxn modelId="{8792C92F-D989-4788-9B61-07A05BA97A34}" type="presOf" srcId="{D94D585E-7AA9-4D3B-893E-7989F7ABC72B}" destId="{D194C4B8-68A1-49DD-BF99-EFED42AA3C7E}" srcOrd="0" destOrd="0" presId="urn:microsoft.com/office/officeart/2016/7/layout/RepeatingBendingProcessNew"/>
    <dgm:cxn modelId="{54AC3F30-FDAB-4BA1-9C1C-D55818585779}" srcId="{314D41F7-790D-4E3C-A60D-861AF994C98D}" destId="{9927DB75-8B5F-4E32-BDE8-66F610CF5475}" srcOrd="9" destOrd="0" parTransId="{4FD914D2-054A-48DC-A6F6-9144D8202BE3}" sibTransId="{8AE3B57B-6E12-4D8C-B1F9-84F45082F369}"/>
    <dgm:cxn modelId="{7DFE8131-69A2-4E19-9D4A-3C945B6A1EEE}" srcId="{314D41F7-790D-4E3C-A60D-861AF994C98D}" destId="{D94D585E-7AA9-4D3B-893E-7989F7ABC72B}" srcOrd="0" destOrd="0" parTransId="{FEE31353-5028-4C26-8F9B-71E4AC138E82}" sibTransId="{9CDD8EFB-A27A-45ED-BD17-D618EA8589B2}"/>
    <dgm:cxn modelId="{3D63FB32-4BD0-44C0-8E1D-4D6AED360C62}" srcId="{314D41F7-790D-4E3C-A60D-861AF994C98D}" destId="{C1DDAAD5-4E84-42BE-8312-205716ABA91D}" srcOrd="2" destOrd="0" parTransId="{27B54025-3322-450D-A7DD-A47395602AAF}" sibTransId="{4E59DDC4-0418-4302-8A46-EECCDA19A86F}"/>
    <dgm:cxn modelId="{9A5F8C34-4EE1-45E3-B04B-B580F9FA5B97}" type="presOf" srcId="{1EA7FC08-062A-4A16-8C60-1D36AD1708FB}" destId="{2B1999D5-CF91-426C-A74D-049F3B627E84}" srcOrd="0" destOrd="0" presId="urn:microsoft.com/office/officeart/2016/7/layout/RepeatingBendingProcessNew"/>
    <dgm:cxn modelId="{3756C635-6AAA-4A2B-AE09-53F78048010B}" type="presOf" srcId="{7025D79F-EE0B-4994-A3F8-3E0F586974D5}" destId="{67C8BC32-775A-4A4E-A1EB-ADAA09F709F3}" srcOrd="0" destOrd="0" presId="urn:microsoft.com/office/officeart/2016/7/layout/RepeatingBendingProcessNew"/>
    <dgm:cxn modelId="{96FF2E3B-F3D0-4910-9C3A-1760D215DBA6}" type="presOf" srcId="{EFDE41D8-CC4C-447D-9C91-1EAA7B7750FE}" destId="{C23743FE-9515-49F4-8263-06C50E9FE170}" srcOrd="0" destOrd="0" presId="urn:microsoft.com/office/officeart/2016/7/layout/RepeatingBendingProcessNew"/>
    <dgm:cxn modelId="{120BCA3F-9FF5-4DE2-A22A-6136D447BFE7}" srcId="{314D41F7-790D-4E3C-A60D-861AF994C98D}" destId="{EFDE41D8-CC4C-447D-9C91-1EAA7B7750FE}" srcOrd="6" destOrd="0" parTransId="{3D2039C8-AFA6-4BDA-B3C6-FC61E3F61FAD}" sibTransId="{38B0B6FF-DEE3-4747-9158-CE9C9121AF6B}"/>
    <dgm:cxn modelId="{76510D40-6FFF-494E-ABAC-23FDD0233FA5}" srcId="{314D41F7-790D-4E3C-A60D-861AF994C98D}" destId="{7025D79F-EE0B-4994-A3F8-3E0F586974D5}" srcOrd="1" destOrd="0" parTransId="{D7776621-F259-49F5-B047-60C84293DEDB}" sibTransId="{0BD77E11-E27F-426B-961E-0EF45DED440C}"/>
    <dgm:cxn modelId="{5A74104B-43CE-4846-AFD0-6783FE8D8AEF}" type="presOf" srcId="{4E59DDC4-0418-4302-8A46-EECCDA19A86F}" destId="{D175EA62-06E0-4346-B1F6-99002474C7BB}" srcOrd="1" destOrd="0" presId="urn:microsoft.com/office/officeart/2016/7/layout/RepeatingBendingProcessNew"/>
    <dgm:cxn modelId="{61A1A74B-A464-4A67-82CD-60EAAC0BC9BB}" type="presOf" srcId="{A1A11935-C62A-45CF-B66B-72376FCEB961}" destId="{380C2A87-AB71-425F-91F9-8192B205371D}" srcOrd="0" destOrd="0" presId="urn:microsoft.com/office/officeart/2016/7/layout/RepeatingBendingProcessNew"/>
    <dgm:cxn modelId="{8404106E-6B51-434F-BF0F-45BBC472EAA2}" type="presOf" srcId="{472B25A0-C17C-42C1-A0C1-5E5CD8787C81}" destId="{82353B08-C4A4-46CC-87AD-3BF69093CE34}" srcOrd="0" destOrd="0" presId="urn:microsoft.com/office/officeart/2016/7/layout/RepeatingBendingProcessNew"/>
    <dgm:cxn modelId="{6C0D716E-F688-4DFD-8907-C11396ED4C4B}" type="presOf" srcId="{4296E652-C57C-4A31-A7F3-E0DEF413DEC6}" destId="{F730F363-609A-4881-A824-62BDFA1F934B}" srcOrd="0" destOrd="0" presId="urn:microsoft.com/office/officeart/2016/7/layout/RepeatingBendingProcessNew"/>
    <dgm:cxn modelId="{9CC70554-D4E5-4C7C-9AB9-2D0475B6FED9}" type="presOf" srcId="{5913B084-B897-47F4-B9BE-ECBDB630D35C}" destId="{B3F11FBB-508B-4E24-B86C-8C43C6DA13FC}" srcOrd="1" destOrd="0" presId="urn:microsoft.com/office/officeart/2016/7/layout/RepeatingBendingProcessNew"/>
    <dgm:cxn modelId="{C1CF3A58-FC64-4CC1-92ED-B130BF3AF06C}" type="presOf" srcId="{472B25A0-C17C-42C1-A0C1-5E5CD8787C81}" destId="{7CEF57D6-7204-4431-A0B0-5E277773D692}" srcOrd="1" destOrd="0" presId="urn:microsoft.com/office/officeart/2016/7/layout/RepeatingBendingProcessNew"/>
    <dgm:cxn modelId="{A550ED79-EFA1-4BA8-923B-FEFFED435776}" srcId="{314D41F7-790D-4E3C-A60D-861AF994C98D}" destId="{D0AC4F33-D7B8-46F4-A263-5B78AD0CEDDC}" srcOrd="3" destOrd="0" parTransId="{36AED5B6-8A1B-44D1-AF86-437CCF4E4C78}" sibTransId="{16DB8BC3-0D6B-4767-8968-CF91E6EDB34B}"/>
    <dgm:cxn modelId="{C2FAFC9C-A5E8-4B94-A503-1FF72F514264}" type="presOf" srcId="{6DCAEBFA-C55A-4DC5-B66E-1A745A009373}" destId="{168F59E2-4D56-456F-AEFC-3A15E645AF2C}" srcOrd="0" destOrd="0" presId="urn:microsoft.com/office/officeart/2016/7/layout/RepeatingBendingProcessNew"/>
    <dgm:cxn modelId="{C4AC2E9E-A0CF-41F2-9785-D67C02CE521F}" srcId="{314D41F7-790D-4E3C-A60D-861AF994C98D}" destId="{EF007E1E-7311-427E-A9F4-420895C7BD44}" srcOrd="8" destOrd="0" parTransId="{DC41F15A-FB13-4CCE-B572-40D2253BE65D}" sibTransId="{A1A11935-C62A-45CF-B66B-72376FCEB961}"/>
    <dgm:cxn modelId="{5FBB18A3-928E-43FC-9C76-BCAF782035C5}" type="presOf" srcId="{D2A8BC08-1827-400A-BB8D-CAD16A5043BD}" destId="{BE4117D4-C5A2-457B-83E9-5661CD8D45E0}" srcOrd="0" destOrd="0" presId="urn:microsoft.com/office/officeart/2016/7/layout/RepeatingBendingProcessNew"/>
    <dgm:cxn modelId="{7B036DA3-C983-480D-8D8D-4B848DC94095}" type="presOf" srcId="{D0AC4F33-D7B8-46F4-A263-5B78AD0CEDDC}" destId="{72F35984-640C-4F9C-A2BE-525467B2458B}" srcOrd="0" destOrd="0" presId="urn:microsoft.com/office/officeart/2016/7/layout/RepeatingBendingProcessNew"/>
    <dgm:cxn modelId="{174645A4-43CD-444F-B112-71BC3A6FF245}" type="presOf" srcId="{9CDD8EFB-A27A-45ED-BD17-D618EA8589B2}" destId="{35417271-05BE-4F5F-9E82-8BA0C4AF909C}" srcOrd="0" destOrd="0" presId="urn:microsoft.com/office/officeart/2016/7/layout/RepeatingBendingProcessNew"/>
    <dgm:cxn modelId="{4D88F0A7-5C18-4C0C-A52D-C134DC270A32}" type="presOf" srcId="{4E59DDC4-0418-4302-8A46-EECCDA19A86F}" destId="{1757A451-4FB4-4A10-AFF8-7FF38D0021F2}" srcOrd="0" destOrd="0" presId="urn:microsoft.com/office/officeart/2016/7/layout/RepeatingBendingProcessNew"/>
    <dgm:cxn modelId="{726051AE-2DA0-490C-A532-97BF3E95EB7E}" type="presOf" srcId="{0BD77E11-E27F-426B-961E-0EF45DED440C}" destId="{8A5BB295-1DEC-4C4C-9254-DE1FF78016EE}" srcOrd="0" destOrd="0" presId="urn:microsoft.com/office/officeart/2016/7/layout/RepeatingBendingProcessNew"/>
    <dgm:cxn modelId="{BFC939AF-0532-40D3-9469-A7EC96532370}" type="presOf" srcId="{4296E652-C57C-4A31-A7F3-E0DEF413DEC6}" destId="{E9230BF7-9735-4AAE-8AFE-8C46FE05F069}" srcOrd="1" destOrd="0" presId="urn:microsoft.com/office/officeart/2016/7/layout/RepeatingBendingProcessNew"/>
    <dgm:cxn modelId="{CF5980B0-6308-4E6D-806A-855D4A07E0AF}" type="presOf" srcId="{38B0B6FF-DEE3-4747-9158-CE9C9121AF6B}" destId="{D0EDF6FC-682F-4EB6-B6B8-D201CF6E25F4}" srcOrd="0" destOrd="0" presId="urn:microsoft.com/office/officeart/2016/7/layout/RepeatingBendingProcessNew"/>
    <dgm:cxn modelId="{167610D8-C424-489D-B682-468AA6032976}" srcId="{314D41F7-790D-4E3C-A60D-861AF994C98D}" destId="{D2A8BC08-1827-400A-BB8D-CAD16A5043BD}" srcOrd="4" destOrd="0" parTransId="{0E986341-4220-4F55-9030-A644F205A2C4}" sibTransId="{472B25A0-C17C-42C1-A0C1-5E5CD8787C81}"/>
    <dgm:cxn modelId="{38FE67DC-BF01-43DE-8731-8441598F3D7C}" type="presOf" srcId="{38B0B6FF-DEE3-4747-9158-CE9C9121AF6B}" destId="{1DFA0BCB-473C-465F-BEBA-646A94F2B9B4}" srcOrd="1" destOrd="0" presId="urn:microsoft.com/office/officeart/2016/7/layout/RepeatingBendingProcessNew"/>
    <dgm:cxn modelId="{245D88E2-3E15-447C-A2E4-E69A6EDC4E4B}" srcId="{314D41F7-790D-4E3C-A60D-861AF994C98D}" destId="{1EA7FC08-062A-4A16-8C60-1D36AD1708FB}" srcOrd="5" destOrd="0" parTransId="{F25BE8A7-6518-4E9B-B5B8-C84DB27C839F}" sibTransId="{5913B084-B897-47F4-B9BE-ECBDB630D35C}"/>
    <dgm:cxn modelId="{91ED6AE6-108C-4D32-90E4-5229CB0CE9D2}" type="presOf" srcId="{9CDD8EFB-A27A-45ED-BD17-D618EA8589B2}" destId="{FD9CF52D-6479-4042-9797-22E7CE8943EA}" srcOrd="1" destOrd="0" presId="urn:microsoft.com/office/officeart/2016/7/layout/RepeatingBendingProcessNew"/>
    <dgm:cxn modelId="{ED9383EA-89DF-49D9-B605-C575084F1347}" type="presOf" srcId="{9927DB75-8B5F-4E32-BDE8-66F610CF5475}" destId="{3D24E140-8EF4-4FE7-B5B5-706CEF074CE0}" srcOrd="0" destOrd="0" presId="urn:microsoft.com/office/officeart/2016/7/layout/RepeatingBendingProcessNew"/>
    <dgm:cxn modelId="{5F2C4AF0-D351-4145-AF32-B298510FFEF1}" type="presOf" srcId="{5913B084-B897-47F4-B9BE-ECBDB630D35C}" destId="{6CB7F4D9-B18C-4142-BA48-227B014B8A67}" srcOrd="0" destOrd="0" presId="urn:microsoft.com/office/officeart/2016/7/layout/RepeatingBendingProcessNew"/>
    <dgm:cxn modelId="{884E8AFF-0C39-4CC0-83DA-96AF193E4274}" type="presOf" srcId="{16DB8BC3-0D6B-4767-8968-CF91E6EDB34B}" destId="{E8673265-BDD4-460B-9063-46DA9CA77580}" srcOrd="1" destOrd="0" presId="urn:microsoft.com/office/officeart/2016/7/layout/RepeatingBendingProcessNew"/>
    <dgm:cxn modelId="{6D98CE35-623E-4060-900F-3DE7A3921379}" type="presParOf" srcId="{5114CD18-A9C7-4A9C-AA06-D6D6320F1BC9}" destId="{D194C4B8-68A1-49DD-BF99-EFED42AA3C7E}" srcOrd="0" destOrd="0" presId="urn:microsoft.com/office/officeart/2016/7/layout/RepeatingBendingProcessNew"/>
    <dgm:cxn modelId="{17184982-88D3-4528-AF03-828430DB85DC}" type="presParOf" srcId="{5114CD18-A9C7-4A9C-AA06-D6D6320F1BC9}" destId="{35417271-05BE-4F5F-9E82-8BA0C4AF909C}" srcOrd="1" destOrd="0" presId="urn:microsoft.com/office/officeart/2016/7/layout/RepeatingBendingProcessNew"/>
    <dgm:cxn modelId="{DF060D1B-07C4-4539-87F0-8772211D9C95}" type="presParOf" srcId="{35417271-05BE-4F5F-9E82-8BA0C4AF909C}" destId="{FD9CF52D-6479-4042-9797-22E7CE8943EA}" srcOrd="0" destOrd="0" presId="urn:microsoft.com/office/officeart/2016/7/layout/RepeatingBendingProcessNew"/>
    <dgm:cxn modelId="{ACC0E755-5F30-42F6-86F0-1BD8E90D995E}" type="presParOf" srcId="{5114CD18-A9C7-4A9C-AA06-D6D6320F1BC9}" destId="{67C8BC32-775A-4A4E-A1EB-ADAA09F709F3}" srcOrd="2" destOrd="0" presId="urn:microsoft.com/office/officeart/2016/7/layout/RepeatingBendingProcessNew"/>
    <dgm:cxn modelId="{07BB8F78-D47B-468D-B943-0E8D3912852D}" type="presParOf" srcId="{5114CD18-A9C7-4A9C-AA06-D6D6320F1BC9}" destId="{8A5BB295-1DEC-4C4C-9254-DE1FF78016EE}" srcOrd="3" destOrd="0" presId="urn:microsoft.com/office/officeart/2016/7/layout/RepeatingBendingProcessNew"/>
    <dgm:cxn modelId="{A6AA657A-7DCF-4A2A-B5E6-E93B8F71CE29}" type="presParOf" srcId="{8A5BB295-1DEC-4C4C-9254-DE1FF78016EE}" destId="{253C0219-36BD-40B1-B4D6-662D64B83E5D}" srcOrd="0" destOrd="0" presId="urn:microsoft.com/office/officeart/2016/7/layout/RepeatingBendingProcessNew"/>
    <dgm:cxn modelId="{89D711D5-2C7A-40FF-8103-4903765F2046}" type="presParOf" srcId="{5114CD18-A9C7-4A9C-AA06-D6D6320F1BC9}" destId="{C9D8CF18-07F4-431C-ADDD-12E6D954480B}" srcOrd="4" destOrd="0" presId="urn:microsoft.com/office/officeart/2016/7/layout/RepeatingBendingProcessNew"/>
    <dgm:cxn modelId="{F2F7C30F-4484-4274-B417-520D0D88CE99}" type="presParOf" srcId="{5114CD18-A9C7-4A9C-AA06-D6D6320F1BC9}" destId="{1757A451-4FB4-4A10-AFF8-7FF38D0021F2}" srcOrd="5" destOrd="0" presId="urn:microsoft.com/office/officeart/2016/7/layout/RepeatingBendingProcessNew"/>
    <dgm:cxn modelId="{70264C87-20B4-41E2-AFD6-192F5A47C305}" type="presParOf" srcId="{1757A451-4FB4-4A10-AFF8-7FF38D0021F2}" destId="{D175EA62-06E0-4346-B1F6-99002474C7BB}" srcOrd="0" destOrd="0" presId="urn:microsoft.com/office/officeart/2016/7/layout/RepeatingBendingProcessNew"/>
    <dgm:cxn modelId="{4C13FD97-FFF1-4B70-B871-F59342031A51}" type="presParOf" srcId="{5114CD18-A9C7-4A9C-AA06-D6D6320F1BC9}" destId="{72F35984-640C-4F9C-A2BE-525467B2458B}" srcOrd="6" destOrd="0" presId="urn:microsoft.com/office/officeart/2016/7/layout/RepeatingBendingProcessNew"/>
    <dgm:cxn modelId="{0F7EA041-3327-4929-BBFE-DDB61085BB4F}" type="presParOf" srcId="{5114CD18-A9C7-4A9C-AA06-D6D6320F1BC9}" destId="{985C5034-AE2A-4448-BEF0-87331E82BD97}" srcOrd="7" destOrd="0" presId="urn:microsoft.com/office/officeart/2016/7/layout/RepeatingBendingProcessNew"/>
    <dgm:cxn modelId="{82EBC05B-6AC7-4A3B-B137-9C4AE89DB854}" type="presParOf" srcId="{985C5034-AE2A-4448-BEF0-87331E82BD97}" destId="{E8673265-BDD4-460B-9063-46DA9CA77580}" srcOrd="0" destOrd="0" presId="urn:microsoft.com/office/officeart/2016/7/layout/RepeatingBendingProcessNew"/>
    <dgm:cxn modelId="{E664028B-6EBE-47CC-87F9-C463A26A2504}" type="presParOf" srcId="{5114CD18-A9C7-4A9C-AA06-D6D6320F1BC9}" destId="{BE4117D4-C5A2-457B-83E9-5661CD8D45E0}" srcOrd="8" destOrd="0" presId="urn:microsoft.com/office/officeart/2016/7/layout/RepeatingBendingProcessNew"/>
    <dgm:cxn modelId="{330D526E-19B9-4AB7-8CDD-7C70E1CC973E}" type="presParOf" srcId="{5114CD18-A9C7-4A9C-AA06-D6D6320F1BC9}" destId="{82353B08-C4A4-46CC-87AD-3BF69093CE34}" srcOrd="9" destOrd="0" presId="urn:microsoft.com/office/officeart/2016/7/layout/RepeatingBendingProcessNew"/>
    <dgm:cxn modelId="{1F4C3D41-912F-4349-9433-07893F015A3B}" type="presParOf" srcId="{82353B08-C4A4-46CC-87AD-3BF69093CE34}" destId="{7CEF57D6-7204-4431-A0B0-5E277773D692}" srcOrd="0" destOrd="0" presId="urn:microsoft.com/office/officeart/2016/7/layout/RepeatingBendingProcessNew"/>
    <dgm:cxn modelId="{F26CD234-8391-4707-BEBD-F47F89628BCE}" type="presParOf" srcId="{5114CD18-A9C7-4A9C-AA06-D6D6320F1BC9}" destId="{2B1999D5-CF91-426C-A74D-049F3B627E84}" srcOrd="10" destOrd="0" presId="urn:microsoft.com/office/officeart/2016/7/layout/RepeatingBendingProcessNew"/>
    <dgm:cxn modelId="{73A78893-CAA3-4964-9447-3ACCCC65D988}" type="presParOf" srcId="{5114CD18-A9C7-4A9C-AA06-D6D6320F1BC9}" destId="{6CB7F4D9-B18C-4142-BA48-227B014B8A67}" srcOrd="11" destOrd="0" presId="urn:microsoft.com/office/officeart/2016/7/layout/RepeatingBendingProcessNew"/>
    <dgm:cxn modelId="{39FB9DA7-6FBE-4BC9-BFA4-366CE6F6E971}" type="presParOf" srcId="{6CB7F4D9-B18C-4142-BA48-227B014B8A67}" destId="{B3F11FBB-508B-4E24-B86C-8C43C6DA13FC}" srcOrd="0" destOrd="0" presId="urn:microsoft.com/office/officeart/2016/7/layout/RepeatingBendingProcessNew"/>
    <dgm:cxn modelId="{6756A620-5877-4EA1-9663-B56BA6434583}" type="presParOf" srcId="{5114CD18-A9C7-4A9C-AA06-D6D6320F1BC9}" destId="{C23743FE-9515-49F4-8263-06C50E9FE170}" srcOrd="12" destOrd="0" presId="urn:microsoft.com/office/officeart/2016/7/layout/RepeatingBendingProcessNew"/>
    <dgm:cxn modelId="{B806CC4E-6611-45C3-8696-2D6C7DE02757}" type="presParOf" srcId="{5114CD18-A9C7-4A9C-AA06-D6D6320F1BC9}" destId="{D0EDF6FC-682F-4EB6-B6B8-D201CF6E25F4}" srcOrd="13" destOrd="0" presId="urn:microsoft.com/office/officeart/2016/7/layout/RepeatingBendingProcessNew"/>
    <dgm:cxn modelId="{B4422D5B-F6CF-4213-9733-01A157769836}" type="presParOf" srcId="{D0EDF6FC-682F-4EB6-B6B8-D201CF6E25F4}" destId="{1DFA0BCB-473C-465F-BEBA-646A94F2B9B4}" srcOrd="0" destOrd="0" presId="urn:microsoft.com/office/officeart/2016/7/layout/RepeatingBendingProcessNew"/>
    <dgm:cxn modelId="{8E765622-1275-489A-99FB-B05B64888F0F}" type="presParOf" srcId="{5114CD18-A9C7-4A9C-AA06-D6D6320F1BC9}" destId="{168F59E2-4D56-456F-AEFC-3A15E645AF2C}" srcOrd="14" destOrd="0" presId="urn:microsoft.com/office/officeart/2016/7/layout/RepeatingBendingProcessNew"/>
    <dgm:cxn modelId="{8D846D59-E412-483B-8890-C1B7A79F34B4}" type="presParOf" srcId="{5114CD18-A9C7-4A9C-AA06-D6D6320F1BC9}" destId="{F730F363-609A-4881-A824-62BDFA1F934B}" srcOrd="15" destOrd="0" presId="urn:microsoft.com/office/officeart/2016/7/layout/RepeatingBendingProcessNew"/>
    <dgm:cxn modelId="{55717BA5-A502-47C7-8880-3FE4957C915E}" type="presParOf" srcId="{F730F363-609A-4881-A824-62BDFA1F934B}" destId="{E9230BF7-9735-4AAE-8AFE-8C46FE05F069}" srcOrd="0" destOrd="0" presId="urn:microsoft.com/office/officeart/2016/7/layout/RepeatingBendingProcessNew"/>
    <dgm:cxn modelId="{FE769F2D-6B4F-4400-8725-9757040276DD}" type="presParOf" srcId="{5114CD18-A9C7-4A9C-AA06-D6D6320F1BC9}" destId="{893B0EE6-01AE-49D2-8A80-B5F575430B8F}" srcOrd="16" destOrd="0" presId="urn:microsoft.com/office/officeart/2016/7/layout/RepeatingBendingProcessNew"/>
    <dgm:cxn modelId="{FC98D514-C1F0-4E0A-9D2D-7D8A33326856}" type="presParOf" srcId="{5114CD18-A9C7-4A9C-AA06-D6D6320F1BC9}" destId="{380C2A87-AB71-425F-91F9-8192B205371D}" srcOrd="17" destOrd="0" presId="urn:microsoft.com/office/officeart/2016/7/layout/RepeatingBendingProcessNew"/>
    <dgm:cxn modelId="{AB16BE53-D455-4480-B960-350C486558BF}" type="presParOf" srcId="{380C2A87-AB71-425F-91F9-8192B205371D}" destId="{652E0688-561A-47CB-8694-755080448F9D}" srcOrd="0" destOrd="0" presId="urn:microsoft.com/office/officeart/2016/7/layout/RepeatingBendingProcessNew"/>
    <dgm:cxn modelId="{FBDA6A08-8ADB-4F86-B908-987F8DA4A4FB}" type="presParOf" srcId="{5114CD18-A9C7-4A9C-AA06-D6D6320F1BC9}" destId="{3D24E140-8EF4-4FE7-B5B5-706CEF074CE0}" srcOrd="1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A274C6-A8D9-410F-B6F8-16EC3D8E47E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1A9C0DF-8113-43F6-A21C-BFFA1356558E}">
      <dgm:prSet/>
      <dgm:spPr/>
      <dgm:t>
        <a:bodyPr/>
        <a:lstStyle/>
        <a:p>
          <a:r>
            <a:rPr lang="en-US" b="1" dirty="0"/>
            <a:t>General Strengths Findings:</a:t>
          </a:r>
          <a:endParaRPr lang="en-US" dirty="0"/>
        </a:p>
      </dgm:t>
    </dgm:pt>
    <dgm:pt modelId="{D0219981-0C10-4B4A-9622-13E3B8BE3497}" type="parTrans" cxnId="{4471DCB5-6EBE-4ABC-A4B8-D437E7611006}">
      <dgm:prSet/>
      <dgm:spPr/>
      <dgm:t>
        <a:bodyPr/>
        <a:lstStyle/>
        <a:p>
          <a:endParaRPr lang="en-US"/>
        </a:p>
      </dgm:t>
    </dgm:pt>
    <dgm:pt modelId="{93149A77-C4F2-4C7A-B27C-0C5E1BC0F474}" type="sibTrans" cxnId="{4471DCB5-6EBE-4ABC-A4B8-D437E7611006}">
      <dgm:prSet/>
      <dgm:spPr/>
      <dgm:t>
        <a:bodyPr/>
        <a:lstStyle/>
        <a:p>
          <a:endParaRPr lang="en-US"/>
        </a:p>
      </dgm:t>
    </dgm:pt>
    <dgm:pt modelId="{2BBE03AF-58F3-4CEE-9B5A-828733C4E46E}">
      <dgm:prSet/>
      <dgm:spPr/>
      <dgm:t>
        <a:bodyPr/>
        <a:lstStyle/>
        <a:p>
          <a:r>
            <a:rPr lang="en-US" sz="2200"/>
            <a:t>District Wide Accessibility Task Force</a:t>
          </a:r>
        </a:p>
      </dgm:t>
    </dgm:pt>
    <dgm:pt modelId="{D0A72B66-6516-4EE0-A55C-426749C90A76}" type="parTrans" cxnId="{62F89E5E-8842-48C6-A84A-87A6ABABEB14}">
      <dgm:prSet/>
      <dgm:spPr/>
      <dgm:t>
        <a:bodyPr/>
        <a:lstStyle/>
        <a:p>
          <a:endParaRPr lang="en-US"/>
        </a:p>
      </dgm:t>
    </dgm:pt>
    <dgm:pt modelId="{D958A3BC-E697-439E-9865-E3EB51B8ECDB}" type="sibTrans" cxnId="{62F89E5E-8842-48C6-A84A-87A6ABABEB14}">
      <dgm:prSet/>
      <dgm:spPr/>
      <dgm:t>
        <a:bodyPr/>
        <a:lstStyle/>
        <a:p>
          <a:endParaRPr lang="en-US"/>
        </a:p>
      </dgm:t>
    </dgm:pt>
    <dgm:pt modelId="{6ABA6F5D-772A-4982-89FF-C6B8E9A04594}">
      <dgm:prSet/>
      <dgm:spPr/>
      <dgm:t>
        <a:bodyPr/>
        <a:lstStyle/>
        <a:p>
          <a:r>
            <a:rPr lang="en-US" sz="2200" dirty="0"/>
            <a:t>Champions</a:t>
          </a:r>
        </a:p>
      </dgm:t>
    </dgm:pt>
    <dgm:pt modelId="{736E5B0C-E175-4EC7-B81D-08E1D2A89906}" type="parTrans" cxnId="{3611DD2C-4D0A-4BA1-9B51-DB3E97D1978E}">
      <dgm:prSet/>
      <dgm:spPr/>
      <dgm:t>
        <a:bodyPr/>
        <a:lstStyle/>
        <a:p>
          <a:endParaRPr lang="en-US"/>
        </a:p>
      </dgm:t>
    </dgm:pt>
    <dgm:pt modelId="{FC250EC6-6D04-4BA3-9F04-A00204D0D1B7}" type="sibTrans" cxnId="{3611DD2C-4D0A-4BA1-9B51-DB3E97D1978E}">
      <dgm:prSet/>
      <dgm:spPr/>
      <dgm:t>
        <a:bodyPr/>
        <a:lstStyle/>
        <a:p>
          <a:endParaRPr lang="en-US"/>
        </a:p>
      </dgm:t>
    </dgm:pt>
    <dgm:pt modelId="{565286D0-FC99-4F27-AA34-F1B2DD76697D}">
      <dgm:prSet/>
      <dgm:spPr/>
      <dgm:t>
        <a:bodyPr/>
        <a:lstStyle/>
        <a:p>
          <a:r>
            <a:rPr lang="en-US" sz="2200" dirty="0"/>
            <a:t>Some Training</a:t>
          </a:r>
        </a:p>
      </dgm:t>
    </dgm:pt>
    <dgm:pt modelId="{BD9B2449-B9AA-4D67-B463-350292C845D3}" type="parTrans" cxnId="{B2BC5F59-1796-4746-946B-7FB1015BAE35}">
      <dgm:prSet/>
      <dgm:spPr/>
      <dgm:t>
        <a:bodyPr/>
        <a:lstStyle/>
        <a:p>
          <a:endParaRPr lang="en-US"/>
        </a:p>
      </dgm:t>
    </dgm:pt>
    <dgm:pt modelId="{5924CE37-0B3F-44BE-BB3D-C1378825D5F5}" type="sibTrans" cxnId="{B2BC5F59-1796-4746-946B-7FB1015BAE35}">
      <dgm:prSet/>
      <dgm:spPr/>
      <dgm:t>
        <a:bodyPr/>
        <a:lstStyle/>
        <a:p>
          <a:endParaRPr lang="en-US"/>
        </a:p>
      </dgm:t>
    </dgm:pt>
    <dgm:pt modelId="{679D3AB9-AD4E-4B90-BD24-AAD30CB2801B}">
      <dgm:prSet/>
      <dgm:spPr/>
      <dgm:t>
        <a:bodyPr/>
        <a:lstStyle/>
        <a:p>
          <a:r>
            <a:rPr lang="en-US" sz="2200" dirty="0"/>
            <a:t>Web Teams Understand need</a:t>
          </a:r>
        </a:p>
      </dgm:t>
    </dgm:pt>
    <dgm:pt modelId="{BDE17052-1712-43E4-BB3D-76549456836F}" type="parTrans" cxnId="{3E73DB8F-AB18-458C-A23E-8D927CD4650F}">
      <dgm:prSet/>
      <dgm:spPr/>
      <dgm:t>
        <a:bodyPr/>
        <a:lstStyle/>
        <a:p>
          <a:endParaRPr lang="en-US"/>
        </a:p>
      </dgm:t>
    </dgm:pt>
    <dgm:pt modelId="{396B83C0-5CAE-4638-A4E0-A61254F6D984}" type="sibTrans" cxnId="{3E73DB8F-AB18-458C-A23E-8D927CD4650F}">
      <dgm:prSet/>
      <dgm:spPr/>
      <dgm:t>
        <a:bodyPr/>
        <a:lstStyle/>
        <a:p>
          <a:endParaRPr lang="en-US"/>
        </a:p>
      </dgm:t>
    </dgm:pt>
    <dgm:pt modelId="{E81E12A2-7F3C-461F-9B6A-0BD9BE440AB9}">
      <dgm:prSet/>
      <dgm:spPr/>
      <dgm:t>
        <a:bodyPr/>
        <a:lstStyle/>
        <a:p>
          <a:r>
            <a:rPr lang="en-US" sz="2200"/>
            <a:t>Awareness</a:t>
          </a:r>
        </a:p>
      </dgm:t>
    </dgm:pt>
    <dgm:pt modelId="{393811D1-8B08-4B9A-B8B1-F39BF058A4AB}" type="parTrans" cxnId="{1F0C153A-6902-460D-B151-56A1BFC2A56C}">
      <dgm:prSet/>
      <dgm:spPr/>
      <dgm:t>
        <a:bodyPr/>
        <a:lstStyle/>
        <a:p>
          <a:endParaRPr lang="en-US"/>
        </a:p>
      </dgm:t>
    </dgm:pt>
    <dgm:pt modelId="{46D7DFC1-39CD-4E1B-B004-E00770B5274D}" type="sibTrans" cxnId="{1F0C153A-6902-460D-B151-56A1BFC2A56C}">
      <dgm:prSet/>
      <dgm:spPr/>
      <dgm:t>
        <a:bodyPr/>
        <a:lstStyle/>
        <a:p>
          <a:endParaRPr lang="en-US"/>
        </a:p>
      </dgm:t>
    </dgm:pt>
    <dgm:pt modelId="{DCEE2F2C-3A09-412C-948D-D3F410C9ECE6}">
      <dgm:prSet custT="1"/>
      <dgm:spPr/>
      <dgm:t>
        <a:bodyPr/>
        <a:lstStyle/>
        <a:p>
          <a:r>
            <a:rPr lang="en-US" sz="1800" dirty="0">
              <a:solidFill>
                <a:schemeClr val="bg2">
                  <a:lumMod val="50000"/>
                </a:schemeClr>
              </a:solidFill>
            </a:rPr>
            <a:t>Awareness of accessibility Issues is strong but doesn’t correlate with compliance</a:t>
          </a:r>
        </a:p>
      </dgm:t>
    </dgm:pt>
    <dgm:pt modelId="{A924AF0D-8580-4AA4-9369-240CDC41FC70}" type="parTrans" cxnId="{0B074E36-853B-49DF-BB8A-7ED42C68B206}">
      <dgm:prSet/>
      <dgm:spPr/>
      <dgm:t>
        <a:bodyPr/>
        <a:lstStyle/>
        <a:p>
          <a:endParaRPr lang="en-US"/>
        </a:p>
      </dgm:t>
    </dgm:pt>
    <dgm:pt modelId="{65951103-094C-4651-AE9C-1B9BE519D095}" type="sibTrans" cxnId="{0B074E36-853B-49DF-BB8A-7ED42C68B206}">
      <dgm:prSet/>
      <dgm:spPr/>
      <dgm:t>
        <a:bodyPr/>
        <a:lstStyle/>
        <a:p>
          <a:endParaRPr lang="en-US"/>
        </a:p>
      </dgm:t>
    </dgm:pt>
    <dgm:pt modelId="{5FBF7F04-7A6A-476C-AE0E-8FADC63B5FD8}">
      <dgm:prSet custT="1"/>
      <dgm:spPr/>
      <dgm:t>
        <a:bodyPr/>
        <a:lstStyle/>
        <a:p>
          <a:r>
            <a:rPr lang="en-US" sz="1800" dirty="0">
              <a:solidFill>
                <a:schemeClr val="bg2">
                  <a:lumMod val="50000"/>
                </a:schemeClr>
              </a:solidFill>
            </a:rPr>
            <a:t>The concept of accessibility is not completely unknown</a:t>
          </a:r>
        </a:p>
      </dgm:t>
    </dgm:pt>
    <dgm:pt modelId="{220090D9-5F2A-40D1-8D13-73A9160F78E2}" type="parTrans" cxnId="{C4427FDE-E01A-4480-9C29-9B9297E75C1E}">
      <dgm:prSet/>
      <dgm:spPr/>
      <dgm:t>
        <a:bodyPr/>
        <a:lstStyle/>
        <a:p>
          <a:endParaRPr lang="en-US"/>
        </a:p>
      </dgm:t>
    </dgm:pt>
    <dgm:pt modelId="{FB8AAA40-1954-4166-B61E-FC489BAB253D}" type="sibTrans" cxnId="{C4427FDE-E01A-4480-9C29-9B9297E75C1E}">
      <dgm:prSet/>
      <dgm:spPr/>
      <dgm:t>
        <a:bodyPr/>
        <a:lstStyle/>
        <a:p>
          <a:endParaRPr lang="en-US"/>
        </a:p>
      </dgm:t>
    </dgm:pt>
    <dgm:pt modelId="{73B8807E-304E-4404-AA27-875A47AA0F8C}" type="pres">
      <dgm:prSet presAssocID="{2FA274C6-A8D9-410F-B6F8-16EC3D8E47E4}" presName="linear" presStyleCnt="0">
        <dgm:presLayoutVars>
          <dgm:animLvl val="lvl"/>
          <dgm:resizeHandles val="exact"/>
        </dgm:presLayoutVars>
      </dgm:prSet>
      <dgm:spPr/>
    </dgm:pt>
    <dgm:pt modelId="{7014E017-ED64-444E-B06F-A3C681D1EF45}" type="pres">
      <dgm:prSet presAssocID="{B1A9C0DF-8113-43F6-A21C-BFFA1356558E}" presName="parentText" presStyleLbl="node1" presStyleIdx="0" presStyleCnt="1" custScaleY="80630">
        <dgm:presLayoutVars>
          <dgm:chMax val="0"/>
          <dgm:bulletEnabled val="1"/>
        </dgm:presLayoutVars>
      </dgm:prSet>
      <dgm:spPr/>
    </dgm:pt>
    <dgm:pt modelId="{86C82FDB-1F1E-4698-921C-AEF2044253E1}" type="pres">
      <dgm:prSet presAssocID="{B1A9C0DF-8113-43F6-A21C-BFFA1356558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11DD2C-4D0A-4BA1-9B51-DB3E97D1978E}" srcId="{B1A9C0DF-8113-43F6-A21C-BFFA1356558E}" destId="{6ABA6F5D-772A-4982-89FF-C6B8E9A04594}" srcOrd="1" destOrd="0" parTransId="{736E5B0C-E175-4EC7-B81D-08E1D2A89906}" sibTransId="{FC250EC6-6D04-4BA3-9F04-A00204D0D1B7}"/>
    <dgm:cxn modelId="{0B074E36-853B-49DF-BB8A-7ED42C68B206}" srcId="{E81E12A2-7F3C-461F-9B6A-0BD9BE440AB9}" destId="{DCEE2F2C-3A09-412C-948D-D3F410C9ECE6}" srcOrd="0" destOrd="0" parTransId="{A924AF0D-8580-4AA4-9369-240CDC41FC70}" sibTransId="{65951103-094C-4651-AE9C-1B9BE519D095}"/>
    <dgm:cxn modelId="{1F0C153A-6902-460D-B151-56A1BFC2A56C}" srcId="{B1A9C0DF-8113-43F6-A21C-BFFA1356558E}" destId="{E81E12A2-7F3C-461F-9B6A-0BD9BE440AB9}" srcOrd="4" destOrd="0" parTransId="{393811D1-8B08-4B9A-B8B1-F39BF058A4AB}" sibTransId="{46D7DFC1-39CD-4E1B-B004-E00770B5274D}"/>
    <dgm:cxn modelId="{62F89E5E-8842-48C6-A84A-87A6ABABEB14}" srcId="{B1A9C0DF-8113-43F6-A21C-BFFA1356558E}" destId="{2BBE03AF-58F3-4CEE-9B5A-828733C4E46E}" srcOrd="0" destOrd="0" parTransId="{D0A72B66-6516-4EE0-A55C-426749C90A76}" sibTransId="{D958A3BC-E697-439E-9865-E3EB51B8ECDB}"/>
    <dgm:cxn modelId="{ED971649-3C9B-4F84-9A25-A50327CC1E3E}" type="presOf" srcId="{2FA274C6-A8D9-410F-B6F8-16EC3D8E47E4}" destId="{73B8807E-304E-4404-AA27-875A47AA0F8C}" srcOrd="0" destOrd="0" presId="urn:microsoft.com/office/officeart/2005/8/layout/vList2"/>
    <dgm:cxn modelId="{B2BC5F59-1796-4746-946B-7FB1015BAE35}" srcId="{B1A9C0DF-8113-43F6-A21C-BFFA1356558E}" destId="{565286D0-FC99-4F27-AA34-F1B2DD76697D}" srcOrd="2" destOrd="0" parTransId="{BD9B2449-B9AA-4D67-B463-350292C845D3}" sibTransId="{5924CE37-0B3F-44BE-BB3D-C1378825D5F5}"/>
    <dgm:cxn modelId="{AAE9CD80-0CF5-4F59-BB13-C4D464F36047}" type="presOf" srcId="{565286D0-FC99-4F27-AA34-F1B2DD76697D}" destId="{86C82FDB-1F1E-4698-921C-AEF2044253E1}" srcOrd="0" destOrd="2" presId="urn:microsoft.com/office/officeart/2005/8/layout/vList2"/>
    <dgm:cxn modelId="{3E73DB8F-AB18-458C-A23E-8D927CD4650F}" srcId="{B1A9C0DF-8113-43F6-A21C-BFFA1356558E}" destId="{679D3AB9-AD4E-4B90-BD24-AAD30CB2801B}" srcOrd="3" destOrd="0" parTransId="{BDE17052-1712-43E4-BB3D-76549456836F}" sibTransId="{396B83C0-5CAE-4638-A4E0-A61254F6D984}"/>
    <dgm:cxn modelId="{784461AB-3D7D-441D-B11F-2B219D84B9E8}" type="presOf" srcId="{E81E12A2-7F3C-461F-9B6A-0BD9BE440AB9}" destId="{86C82FDB-1F1E-4698-921C-AEF2044253E1}" srcOrd="0" destOrd="4" presId="urn:microsoft.com/office/officeart/2005/8/layout/vList2"/>
    <dgm:cxn modelId="{3379B9B2-31F9-464E-94C0-4C1A95CB969B}" type="presOf" srcId="{679D3AB9-AD4E-4B90-BD24-AAD30CB2801B}" destId="{86C82FDB-1F1E-4698-921C-AEF2044253E1}" srcOrd="0" destOrd="3" presId="urn:microsoft.com/office/officeart/2005/8/layout/vList2"/>
    <dgm:cxn modelId="{4471DCB5-6EBE-4ABC-A4B8-D437E7611006}" srcId="{2FA274C6-A8D9-410F-B6F8-16EC3D8E47E4}" destId="{B1A9C0DF-8113-43F6-A21C-BFFA1356558E}" srcOrd="0" destOrd="0" parTransId="{D0219981-0C10-4B4A-9622-13E3B8BE3497}" sibTransId="{93149A77-C4F2-4C7A-B27C-0C5E1BC0F474}"/>
    <dgm:cxn modelId="{6E79D4D5-2AD8-4FFB-8D40-14A4B799D3B9}" type="presOf" srcId="{DCEE2F2C-3A09-412C-948D-D3F410C9ECE6}" destId="{86C82FDB-1F1E-4698-921C-AEF2044253E1}" srcOrd="0" destOrd="5" presId="urn:microsoft.com/office/officeart/2005/8/layout/vList2"/>
    <dgm:cxn modelId="{353A05D8-20A7-4BB6-AED5-D0BEF141E1B2}" type="presOf" srcId="{5FBF7F04-7A6A-476C-AE0E-8FADC63B5FD8}" destId="{86C82FDB-1F1E-4698-921C-AEF2044253E1}" srcOrd="0" destOrd="6" presId="urn:microsoft.com/office/officeart/2005/8/layout/vList2"/>
    <dgm:cxn modelId="{989F6CDD-C235-46B6-8690-D6C5BBF2C8EA}" type="presOf" srcId="{6ABA6F5D-772A-4982-89FF-C6B8E9A04594}" destId="{86C82FDB-1F1E-4698-921C-AEF2044253E1}" srcOrd="0" destOrd="1" presId="urn:microsoft.com/office/officeart/2005/8/layout/vList2"/>
    <dgm:cxn modelId="{C4427FDE-E01A-4480-9C29-9B9297E75C1E}" srcId="{E81E12A2-7F3C-461F-9B6A-0BD9BE440AB9}" destId="{5FBF7F04-7A6A-476C-AE0E-8FADC63B5FD8}" srcOrd="1" destOrd="0" parTransId="{220090D9-5F2A-40D1-8D13-73A9160F78E2}" sibTransId="{FB8AAA40-1954-4166-B61E-FC489BAB253D}"/>
    <dgm:cxn modelId="{6DC6A3DF-F4AE-4C18-BF85-C9C1A43293CD}" type="presOf" srcId="{B1A9C0DF-8113-43F6-A21C-BFFA1356558E}" destId="{7014E017-ED64-444E-B06F-A3C681D1EF45}" srcOrd="0" destOrd="0" presId="urn:microsoft.com/office/officeart/2005/8/layout/vList2"/>
    <dgm:cxn modelId="{66914AF9-5F92-48A7-AB45-3E7DEE4E751C}" type="presOf" srcId="{2BBE03AF-58F3-4CEE-9B5A-828733C4E46E}" destId="{86C82FDB-1F1E-4698-921C-AEF2044253E1}" srcOrd="0" destOrd="0" presId="urn:microsoft.com/office/officeart/2005/8/layout/vList2"/>
    <dgm:cxn modelId="{4011B6AF-05B4-4F08-872B-94F0815A46E9}" type="presParOf" srcId="{73B8807E-304E-4404-AA27-875A47AA0F8C}" destId="{7014E017-ED64-444E-B06F-A3C681D1EF45}" srcOrd="0" destOrd="0" presId="urn:microsoft.com/office/officeart/2005/8/layout/vList2"/>
    <dgm:cxn modelId="{2E084DDE-8C26-475A-BAE5-44C514F9BEDB}" type="presParOf" srcId="{73B8807E-304E-4404-AA27-875A47AA0F8C}" destId="{86C82FDB-1F1E-4698-921C-AEF2044253E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8AAFD9-4DD1-45B1-97E2-9D8F21EFEBE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DF98E3B-D9B1-4992-9FD9-4A9AE535318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Business Processes </a:t>
          </a:r>
          <a:endParaRPr lang="en-US"/>
        </a:p>
      </dgm:t>
    </dgm:pt>
    <dgm:pt modelId="{1911F47C-E726-4881-BF8A-E47DB26EB11B}" type="parTrans" cxnId="{9CBEC681-64E9-40F9-B8B8-7C6D98602B8F}">
      <dgm:prSet/>
      <dgm:spPr/>
      <dgm:t>
        <a:bodyPr/>
        <a:lstStyle/>
        <a:p>
          <a:endParaRPr lang="en-US"/>
        </a:p>
      </dgm:t>
    </dgm:pt>
    <dgm:pt modelId="{860CA504-A52B-4CC8-AFD2-FABDF4A8450F}" type="sibTrans" cxnId="{9CBEC681-64E9-40F9-B8B8-7C6D98602B8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601B0E-66B2-4D4C-AB6B-D1CF3ABF446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>
              <a:latin typeface="Calibri" panose="020F0502020204030204" pitchFamily="34" charset="0"/>
              <a:cs typeface="Calibri" panose="020F0502020204030204" pitchFamily="34" charset="0"/>
            </a:rPr>
            <a:t>Training &amp; Professional Development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E3C4360-1A40-4661-A3D3-84FD31CDFD6C}" type="parTrans" cxnId="{BA7608EC-23DE-4032-8CEF-ABD5BEC8B25F}">
      <dgm:prSet/>
      <dgm:spPr/>
      <dgm:t>
        <a:bodyPr/>
        <a:lstStyle/>
        <a:p>
          <a:endParaRPr lang="en-US"/>
        </a:p>
      </dgm:t>
    </dgm:pt>
    <dgm:pt modelId="{0AA8172E-D73D-4E21-A3DD-22D520FA99A0}" type="sibTrans" cxnId="{BA7608EC-23DE-4032-8CEF-ABD5BEC8B25F}">
      <dgm:prSet/>
      <dgm:spPr/>
      <dgm:t>
        <a:bodyPr/>
        <a:lstStyle/>
        <a:p>
          <a:endParaRPr lang="en-US"/>
        </a:p>
      </dgm:t>
    </dgm:pt>
    <dgm:pt modelId="{ED725651-DC4D-4D69-9CAC-F630DD4807BF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dirty="0">
              <a:latin typeface="Calibri"/>
              <a:cs typeface="Calibri"/>
            </a:rPr>
            <a:t>Culture</a:t>
          </a:r>
          <a:r>
            <a:rPr lang="en-US" b="0" i="0" dirty="0">
              <a:latin typeface="Calibri"/>
              <a:cs typeface="Calibri"/>
            </a:rPr>
            <a:t> &amp; Communication</a:t>
          </a:r>
          <a:endParaRPr lang="en-US" b="0" i="0" dirty="0">
            <a:latin typeface="Century Gothic" panose="020B0502020202020204"/>
          </a:endParaRPr>
        </a:p>
      </dgm:t>
    </dgm:pt>
    <dgm:pt modelId="{971DBD9D-753D-4C8A-BAEB-5FAB0D85D26D}" type="parTrans" cxnId="{20B96A48-AED4-49F8-AC3A-23265A65E7F6}">
      <dgm:prSet/>
      <dgm:spPr/>
      <dgm:t>
        <a:bodyPr/>
        <a:lstStyle/>
        <a:p>
          <a:endParaRPr lang="en-US"/>
        </a:p>
      </dgm:t>
    </dgm:pt>
    <dgm:pt modelId="{E601BEE4-254E-4608-9FA8-64A83F4350B4}" type="sibTrans" cxnId="{20B96A48-AED4-49F8-AC3A-23265A65E7F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598CA81-5488-4656-B0AE-7BC8E8B7C49E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>
              <a:latin typeface="Calibri"/>
              <a:cs typeface="Calibri"/>
            </a:rPr>
            <a:t>Governance</a:t>
          </a:r>
          <a:endParaRPr lang="en-US" b="0">
            <a:latin typeface="Century Gothic" panose="020B0502020202020204"/>
            <a:cs typeface="Calibri"/>
          </a:endParaRPr>
        </a:p>
      </dgm:t>
    </dgm:pt>
    <dgm:pt modelId="{B4C96A6C-2379-49AF-908B-9D32039ECDD4}" type="parTrans" cxnId="{F0CFD9AB-B11B-4967-95BD-8029FF677DFC}">
      <dgm:prSet/>
      <dgm:spPr/>
      <dgm:t>
        <a:bodyPr/>
        <a:lstStyle/>
        <a:p>
          <a:endParaRPr lang="en-US"/>
        </a:p>
      </dgm:t>
    </dgm:pt>
    <dgm:pt modelId="{F23EBFFB-76BC-4970-9CA1-48992684DF1B}" type="sibTrans" cxnId="{F0CFD9AB-B11B-4967-95BD-8029FF677DF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41F53CD-3815-4436-82E6-C0D1C7F9214C}" type="pres">
      <dgm:prSet presAssocID="{CF8AAFD9-4DD1-45B1-97E2-9D8F21EFEBE5}" presName="root" presStyleCnt="0">
        <dgm:presLayoutVars>
          <dgm:dir/>
          <dgm:resizeHandles val="exact"/>
        </dgm:presLayoutVars>
      </dgm:prSet>
      <dgm:spPr/>
    </dgm:pt>
    <dgm:pt modelId="{15F598C9-834D-42DF-8B70-8103A825272B}" type="pres">
      <dgm:prSet presAssocID="{CF8AAFD9-4DD1-45B1-97E2-9D8F21EFEBE5}" presName="container" presStyleCnt="0">
        <dgm:presLayoutVars>
          <dgm:dir/>
          <dgm:resizeHandles val="exact"/>
        </dgm:presLayoutVars>
      </dgm:prSet>
      <dgm:spPr/>
    </dgm:pt>
    <dgm:pt modelId="{7DB4D100-63F3-4299-894E-6041BCB854D4}" type="pres">
      <dgm:prSet presAssocID="{4598CA81-5488-4656-B0AE-7BC8E8B7C49E}" presName="compNode" presStyleCnt="0"/>
      <dgm:spPr/>
    </dgm:pt>
    <dgm:pt modelId="{B1159C26-D2E2-49F9-87E0-CFDB844603E1}" type="pres">
      <dgm:prSet presAssocID="{4598CA81-5488-4656-B0AE-7BC8E8B7C49E}" presName="iconBgRect" presStyleLbl="bgShp" presStyleIdx="0" presStyleCnt="4"/>
      <dgm:spPr/>
    </dgm:pt>
    <dgm:pt modelId="{6B97492B-87F3-434A-9577-E2BE2BFE5E26}" type="pres">
      <dgm:prSet presAssocID="{4598CA81-5488-4656-B0AE-7BC8E8B7C49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E2FD96C-E6D6-4AFC-82F3-78E38F74A1B1}" type="pres">
      <dgm:prSet presAssocID="{4598CA81-5488-4656-B0AE-7BC8E8B7C49E}" presName="spaceRect" presStyleCnt="0"/>
      <dgm:spPr/>
    </dgm:pt>
    <dgm:pt modelId="{396A577E-C3CF-4A3F-B00C-C127D4F2856F}" type="pres">
      <dgm:prSet presAssocID="{4598CA81-5488-4656-B0AE-7BC8E8B7C49E}" presName="textRect" presStyleLbl="revTx" presStyleIdx="0" presStyleCnt="4">
        <dgm:presLayoutVars>
          <dgm:chMax val="1"/>
          <dgm:chPref val="1"/>
        </dgm:presLayoutVars>
      </dgm:prSet>
      <dgm:spPr/>
    </dgm:pt>
    <dgm:pt modelId="{65CB4FB5-CC10-4657-84BC-0DB0FA0CA0AC}" type="pres">
      <dgm:prSet presAssocID="{F23EBFFB-76BC-4970-9CA1-48992684DF1B}" presName="sibTrans" presStyleLbl="sibTrans2D1" presStyleIdx="0" presStyleCnt="0"/>
      <dgm:spPr/>
    </dgm:pt>
    <dgm:pt modelId="{6E6C8CC8-419C-4EE1-8C0E-FCEB192B203D}" type="pres">
      <dgm:prSet presAssocID="{ED725651-DC4D-4D69-9CAC-F630DD4807BF}" presName="compNode" presStyleCnt="0"/>
      <dgm:spPr/>
    </dgm:pt>
    <dgm:pt modelId="{6E4F42E8-9AE1-41C7-B21E-68E03C8D54A6}" type="pres">
      <dgm:prSet presAssocID="{ED725651-DC4D-4D69-9CAC-F630DD4807BF}" presName="iconBgRect" presStyleLbl="bgShp" presStyleIdx="1" presStyleCnt="4"/>
      <dgm:spPr/>
    </dgm:pt>
    <dgm:pt modelId="{BDBD7C71-A1EB-457D-9155-EB2DE7000B12}" type="pres">
      <dgm:prSet presAssocID="{ED725651-DC4D-4D69-9CAC-F630DD4807B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53F46819-0A84-4C17-9DE5-CDBB409F0DD4}" type="pres">
      <dgm:prSet presAssocID="{ED725651-DC4D-4D69-9CAC-F630DD4807BF}" presName="spaceRect" presStyleCnt="0"/>
      <dgm:spPr/>
    </dgm:pt>
    <dgm:pt modelId="{D67E43E3-ADF7-4A85-92EB-34A1C3B57EE9}" type="pres">
      <dgm:prSet presAssocID="{ED725651-DC4D-4D69-9CAC-F630DD4807BF}" presName="textRect" presStyleLbl="revTx" presStyleIdx="1" presStyleCnt="4">
        <dgm:presLayoutVars>
          <dgm:chMax val="1"/>
          <dgm:chPref val="1"/>
        </dgm:presLayoutVars>
      </dgm:prSet>
      <dgm:spPr/>
    </dgm:pt>
    <dgm:pt modelId="{93FEEE25-7B6B-423A-AC73-A036987E8C3F}" type="pres">
      <dgm:prSet presAssocID="{E601BEE4-254E-4608-9FA8-64A83F4350B4}" presName="sibTrans" presStyleLbl="sibTrans2D1" presStyleIdx="0" presStyleCnt="0"/>
      <dgm:spPr/>
    </dgm:pt>
    <dgm:pt modelId="{8B308F03-9579-4C96-BDBE-ED29F6D87F91}" type="pres">
      <dgm:prSet presAssocID="{4DF98E3B-D9B1-4992-9FD9-4A9AE535318D}" presName="compNode" presStyleCnt="0"/>
      <dgm:spPr/>
    </dgm:pt>
    <dgm:pt modelId="{5FF50923-F005-4EB5-9A4C-CC1D48839316}" type="pres">
      <dgm:prSet presAssocID="{4DF98E3B-D9B1-4992-9FD9-4A9AE535318D}" presName="iconBgRect" presStyleLbl="bgShp" presStyleIdx="2" presStyleCnt="4"/>
      <dgm:spPr/>
    </dgm:pt>
    <dgm:pt modelId="{D8C233C3-33FE-4E09-87F5-1B89519C6108}" type="pres">
      <dgm:prSet presAssocID="{4DF98E3B-D9B1-4992-9FD9-4A9AE535318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0433DE2-3E4E-4299-BFE8-04D8BFBD5F0E}" type="pres">
      <dgm:prSet presAssocID="{4DF98E3B-D9B1-4992-9FD9-4A9AE535318D}" presName="spaceRect" presStyleCnt="0"/>
      <dgm:spPr/>
    </dgm:pt>
    <dgm:pt modelId="{67E7FE8F-86BE-4E27-BBDC-73D13E2E83EB}" type="pres">
      <dgm:prSet presAssocID="{4DF98E3B-D9B1-4992-9FD9-4A9AE535318D}" presName="textRect" presStyleLbl="revTx" presStyleIdx="2" presStyleCnt="4">
        <dgm:presLayoutVars>
          <dgm:chMax val="1"/>
          <dgm:chPref val="1"/>
        </dgm:presLayoutVars>
      </dgm:prSet>
      <dgm:spPr/>
    </dgm:pt>
    <dgm:pt modelId="{B7C3E8DC-7D7F-4E25-BE35-D7824666D3ED}" type="pres">
      <dgm:prSet presAssocID="{860CA504-A52B-4CC8-AFD2-FABDF4A8450F}" presName="sibTrans" presStyleLbl="sibTrans2D1" presStyleIdx="0" presStyleCnt="0"/>
      <dgm:spPr/>
    </dgm:pt>
    <dgm:pt modelId="{21A71A01-FB45-40D6-AAF4-A81AB62944E3}" type="pres">
      <dgm:prSet presAssocID="{63601B0E-66B2-4D4C-AB6B-D1CF3ABF4465}" presName="compNode" presStyleCnt="0"/>
      <dgm:spPr/>
    </dgm:pt>
    <dgm:pt modelId="{EB129EA2-8C4A-421C-AB19-D47D7DFA454F}" type="pres">
      <dgm:prSet presAssocID="{63601B0E-66B2-4D4C-AB6B-D1CF3ABF4465}" presName="iconBgRect" presStyleLbl="bgShp" presStyleIdx="3" presStyleCnt="4"/>
      <dgm:spPr/>
    </dgm:pt>
    <dgm:pt modelId="{F51D4F77-FC6C-4712-89EC-6D18EA1A0FC8}" type="pres">
      <dgm:prSet presAssocID="{63601B0E-66B2-4D4C-AB6B-D1CF3ABF446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412DF07-174A-45CA-A8BA-B520FA38C236}" type="pres">
      <dgm:prSet presAssocID="{63601B0E-66B2-4D4C-AB6B-D1CF3ABF4465}" presName="spaceRect" presStyleCnt="0"/>
      <dgm:spPr/>
    </dgm:pt>
    <dgm:pt modelId="{1F716D57-B6E6-488B-84C4-04CBECB66CE4}" type="pres">
      <dgm:prSet presAssocID="{63601B0E-66B2-4D4C-AB6B-D1CF3ABF446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8DDCD02-6129-4306-B97E-BBADE8584780}" type="presOf" srcId="{63601B0E-66B2-4D4C-AB6B-D1CF3ABF4465}" destId="{1F716D57-B6E6-488B-84C4-04CBECB66CE4}" srcOrd="0" destOrd="0" presId="urn:microsoft.com/office/officeart/2018/2/layout/IconCircleList"/>
    <dgm:cxn modelId="{0242E212-0EC2-434A-92CA-F3AF71CEA37A}" type="presOf" srcId="{4598CA81-5488-4656-B0AE-7BC8E8B7C49E}" destId="{396A577E-C3CF-4A3F-B00C-C127D4F2856F}" srcOrd="0" destOrd="0" presId="urn:microsoft.com/office/officeart/2018/2/layout/IconCircleList"/>
    <dgm:cxn modelId="{69D19E36-EB8F-45A8-99C7-F6668D272A0A}" type="presOf" srcId="{E601BEE4-254E-4608-9FA8-64A83F4350B4}" destId="{93FEEE25-7B6B-423A-AC73-A036987E8C3F}" srcOrd="0" destOrd="0" presId="urn:microsoft.com/office/officeart/2018/2/layout/IconCircleList"/>
    <dgm:cxn modelId="{20B96A48-AED4-49F8-AC3A-23265A65E7F6}" srcId="{CF8AAFD9-4DD1-45B1-97E2-9D8F21EFEBE5}" destId="{ED725651-DC4D-4D69-9CAC-F630DD4807BF}" srcOrd="1" destOrd="0" parTransId="{971DBD9D-753D-4C8A-BAEB-5FAB0D85D26D}" sibTransId="{E601BEE4-254E-4608-9FA8-64A83F4350B4}"/>
    <dgm:cxn modelId="{0C792A73-5D0C-431A-911B-08A617EDACC7}" type="presOf" srcId="{860CA504-A52B-4CC8-AFD2-FABDF4A8450F}" destId="{B7C3E8DC-7D7F-4E25-BE35-D7824666D3ED}" srcOrd="0" destOrd="0" presId="urn:microsoft.com/office/officeart/2018/2/layout/IconCircleList"/>
    <dgm:cxn modelId="{A0764281-9305-4BA8-8425-C1DF8D58CB51}" type="presOf" srcId="{ED725651-DC4D-4D69-9CAC-F630DD4807BF}" destId="{D67E43E3-ADF7-4A85-92EB-34A1C3B57EE9}" srcOrd="0" destOrd="0" presId="urn:microsoft.com/office/officeart/2018/2/layout/IconCircleList"/>
    <dgm:cxn modelId="{9CBEC681-64E9-40F9-B8B8-7C6D98602B8F}" srcId="{CF8AAFD9-4DD1-45B1-97E2-9D8F21EFEBE5}" destId="{4DF98E3B-D9B1-4992-9FD9-4A9AE535318D}" srcOrd="2" destOrd="0" parTransId="{1911F47C-E726-4881-BF8A-E47DB26EB11B}" sibTransId="{860CA504-A52B-4CC8-AFD2-FABDF4A8450F}"/>
    <dgm:cxn modelId="{65135791-EE73-4EDC-80DF-66CCA6AA6BE6}" type="presOf" srcId="{F23EBFFB-76BC-4970-9CA1-48992684DF1B}" destId="{65CB4FB5-CC10-4657-84BC-0DB0FA0CA0AC}" srcOrd="0" destOrd="0" presId="urn:microsoft.com/office/officeart/2018/2/layout/IconCircleList"/>
    <dgm:cxn modelId="{F0CFD9AB-B11B-4967-95BD-8029FF677DFC}" srcId="{CF8AAFD9-4DD1-45B1-97E2-9D8F21EFEBE5}" destId="{4598CA81-5488-4656-B0AE-7BC8E8B7C49E}" srcOrd="0" destOrd="0" parTransId="{B4C96A6C-2379-49AF-908B-9D32039ECDD4}" sibTransId="{F23EBFFB-76BC-4970-9CA1-48992684DF1B}"/>
    <dgm:cxn modelId="{BF7BDCBE-71FB-4324-B637-ED3F153AAAD0}" type="presOf" srcId="{CF8AAFD9-4DD1-45B1-97E2-9D8F21EFEBE5}" destId="{A41F53CD-3815-4436-82E6-C0D1C7F9214C}" srcOrd="0" destOrd="0" presId="urn:microsoft.com/office/officeart/2018/2/layout/IconCircleList"/>
    <dgm:cxn modelId="{3F2F80CD-CBEF-4282-9A8D-584C7DD43418}" type="presOf" srcId="{4DF98E3B-D9B1-4992-9FD9-4A9AE535318D}" destId="{67E7FE8F-86BE-4E27-BBDC-73D13E2E83EB}" srcOrd="0" destOrd="0" presId="urn:microsoft.com/office/officeart/2018/2/layout/IconCircleList"/>
    <dgm:cxn modelId="{BA7608EC-23DE-4032-8CEF-ABD5BEC8B25F}" srcId="{CF8AAFD9-4DD1-45B1-97E2-9D8F21EFEBE5}" destId="{63601B0E-66B2-4D4C-AB6B-D1CF3ABF4465}" srcOrd="3" destOrd="0" parTransId="{DE3C4360-1A40-4661-A3D3-84FD31CDFD6C}" sibTransId="{0AA8172E-D73D-4E21-A3DD-22D520FA99A0}"/>
    <dgm:cxn modelId="{691CE081-0D85-4B34-AAB6-BB5CECB818C8}" type="presParOf" srcId="{A41F53CD-3815-4436-82E6-C0D1C7F9214C}" destId="{15F598C9-834D-42DF-8B70-8103A825272B}" srcOrd="0" destOrd="0" presId="urn:microsoft.com/office/officeart/2018/2/layout/IconCircleList"/>
    <dgm:cxn modelId="{4F87E690-1376-4C52-8514-324585ECDE78}" type="presParOf" srcId="{15F598C9-834D-42DF-8B70-8103A825272B}" destId="{7DB4D100-63F3-4299-894E-6041BCB854D4}" srcOrd="0" destOrd="0" presId="urn:microsoft.com/office/officeart/2018/2/layout/IconCircleList"/>
    <dgm:cxn modelId="{A97FFC56-F0CD-499F-892F-B2CDB7AFAC2F}" type="presParOf" srcId="{7DB4D100-63F3-4299-894E-6041BCB854D4}" destId="{B1159C26-D2E2-49F9-87E0-CFDB844603E1}" srcOrd="0" destOrd="0" presId="urn:microsoft.com/office/officeart/2018/2/layout/IconCircleList"/>
    <dgm:cxn modelId="{4D0C5ADE-BD84-49B9-8913-F0A0C23D1901}" type="presParOf" srcId="{7DB4D100-63F3-4299-894E-6041BCB854D4}" destId="{6B97492B-87F3-434A-9577-E2BE2BFE5E26}" srcOrd="1" destOrd="0" presId="urn:microsoft.com/office/officeart/2018/2/layout/IconCircleList"/>
    <dgm:cxn modelId="{8B46BF16-91C2-46B5-B8DA-B956DDA2142B}" type="presParOf" srcId="{7DB4D100-63F3-4299-894E-6041BCB854D4}" destId="{EE2FD96C-E6D6-4AFC-82F3-78E38F74A1B1}" srcOrd="2" destOrd="0" presId="urn:microsoft.com/office/officeart/2018/2/layout/IconCircleList"/>
    <dgm:cxn modelId="{2E156070-D5A3-4214-AD4A-60C40465EB5F}" type="presParOf" srcId="{7DB4D100-63F3-4299-894E-6041BCB854D4}" destId="{396A577E-C3CF-4A3F-B00C-C127D4F2856F}" srcOrd="3" destOrd="0" presId="urn:microsoft.com/office/officeart/2018/2/layout/IconCircleList"/>
    <dgm:cxn modelId="{7B90C0D9-3B0D-484D-8F92-D37F93F15ECA}" type="presParOf" srcId="{15F598C9-834D-42DF-8B70-8103A825272B}" destId="{65CB4FB5-CC10-4657-84BC-0DB0FA0CA0AC}" srcOrd="1" destOrd="0" presId="urn:microsoft.com/office/officeart/2018/2/layout/IconCircleList"/>
    <dgm:cxn modelId="{E0483E15-EC6A-4AE0-B253-1CFB562ACEC9}" type="presParOf" srcId="{15F598C9-834D-42DF-8B70-8103A825272B}" destId="{6E6C8CC8-419C-4EE1-8C0E-FCEB192B203D}" srcOrd="2" destOrd="0" presId="urn:microsoft.com/office/officeart/2018/2/layout/IconCircleList"/>
    <dgm:cxn modelId="{187C3E92-4A04-449F-B636-CBFB7D0F7C49}" type="presParOf" srcId="{6E6C8CC8-419C-4EE1-8C0E-FCEB192B203D}" destId="{6E4F42E8-9AE1-41C7-B21E-68E03C8D54A6}" srcOrd="0" destOrd="0" presId="urn:microsoft.com/office/officeart/2018/2/layout/IconCircleList"/>
    <dgm:cxn modelId="{3B6A3969-597A-4D3B-8F01-B31E3133466E}" type="presParOf" srcId="{6E6C8CC8-419C-4EE1-8C0E-FCEB192B203D}" destId="{BDBD7C71-A1EB-457D-9155-EB2DE7000B12}" srcOrd="1" destOrd="0" presId="urn:microsoft.com/office/officeart/2018/2/layout/IconCircleList"/>
    <dgm:cxn modelId="{FB3DF0D0-77BC-441C-9323-EB9AD470EB10}" type="presParOf" srcId="{6E6C8CC8-419C-4EE1-8C0E-FCEB192B203D}" destId="{53F46819-0A84-4C17-9DE5-CDBB409F0DD4}" srcOrd="2" destOrd="0" presId="urn:microsoft.com/office/officeart/2018/2/layout/IconCircleList"/>
    <dgm:cxn modelId="{06C5DC52-6803-4D4F-932F-BE36957658FB}" type="presParOf" srcId="{6E6C8CC8-419C-4EE1-8C0E-FCEB192B203D}" destId="{D67E43E3-ADF7-4A85-92EB-34A1C3B57EE9}" srcOrd="3" destOrd="0" presId="urn:microsoft.com/office/officeart/2018/2/layout/IconCircleList"/>
    <dgm:cxn modelId="{05583256-BD14-4932-9D64-DA459E244EF3}" type="presParOf" srcId="{15F598C9-834D-42DF-8B70-8103A825272B}" destId="{93FEEE25-7B6B-423A-AC73-A036987E8C3F}" srcOrd="3" destOrd="0" presId="urn:microsoft.com/office/officeart/2018/2/layout/IconCircleList"/>
    <dgm:cxn modelId="{AF47CBE7-20D4-43E1-881C-AF6E51ED045F}" type="presParOf" srcId="{15F598C9-834D-42DF-8B70-8103A825272B}" destId="{8B308F03-9579-4C96-BDBE-ED29F6D87F91}" srcOrd="4" destOrd="0" presId="urn:microsoft.com/office/officeart/2018/2/layout/IconCircleList"/>
    <dgm:cxn modelId="{B2F00AAA-6908-4D3C-8968-599845499BB1}" type="presParOf" srcId="{8B308F03-9579-4C96-BDBE-ED29F6D87F91}" destId="{5FF50923-F005-4EB5-9A4C-CC1D48839316}" srcOrd="0" destOrd="0" presId="urn:microsoft.com/office/officeart/2018/2/layout/IconCircleList"/>
    <dgm:cxn modelId="{B90EA19A-C5CE-4BB6-9580-1A44F9BFE1CE}" type="presParOf" srcId="{8B308F03-9579-4C96-BDBE-ED29F6D87F91}" destId="{D8C233C3-33FE-4E09-87F5-1B89519C6108}" srcOrd="1" destOrd="0" presId="urn:microsoft.com/office/officeart/2018/2/layout/IconCircleList"/>
    <dgm:cxn modelId="{C6904741-F379-4089-8990-91AA62FD84FA}" type="presParOf" srcId="{8B308F03-9579-4C96-BDBE-ED29F6D87F91}" destId="{E0433DE2-3E4E-4299-BFE8-04D8BFBD5F0E}" srcOrd="2" destOrd="0" presId="urn:microsoft.com/office/officeart/2018/2/layout/IconCircleList"/>
    <dgm:cxn modelId="{F415F1F9-E2C3-4F63-9A51-BC565459F398}" type="presParOf" srcId="{8B308F03-9579-4C96-BDBE-ED29F6D87F91}" destId="{67E7FE8F-86BE-4E27-BBDC-73D13E2E83EB}" srcOrd="3" destOrd="0" presId="urn:microsoft.com/office/officeart/2018/2/layout/IconCircleList"/>
    <dgm:cxn modelId="{2F55F1F4-4C9C-426F-BAE0-FEB244709612}" type="presParOf" srcId="{15F598C9-834D-42DF-8B70-8103A825272B}" destId="{B7C3E8DC-7D7F-4E25-BE35-D7824666D3ED}" srcOrd="5" destOrd="0" presId="urn:microsoft.com/office/officeart/2018/2/layout/IconCircleList"/>
    <dgm:cxn modelId="{7FC39F50-157E-44CD-999A-0F805DA05D1B}" type="presParOf" srcId="{15F598C9-834D-42DF-8B70-8103A825272B}" destId="{21A71A01-FB45-40D6-AAF4-A81AB62944E3}" srcOrd="6" destOrd="0" presId="urn:microsoft.com/office/officeart/2018/2/layout/IconCircleList"/>
    <dgm:cxn modelId="{04B5657B-1584-4EC1-A469-96423DC491C6}" type="presParOf" srcId="{21A71A01-FB45-40D6-AAF4-A81AB62944E3}" destId="{EB129EA2-8C4A-421C-AB19-D47D7DFA454F}" srcOrd="0" destOrd="0" presId="urn:microsoft.com/office/officeart/2018/2/layout/IconCircleList"/>
    <dgm:cxn modelId="{8D6458E4-9B6F-475E-B20E-49381A97E6F4}" type="presParOf" srcId="{21A71A01-FB45-40D6-AAF4-A81AB62944E3}" destId="{F51D4F77-FC6C-4712-89EC-6D18EA1A0FC8}" srcOrd="1" destOrd="0" presId="urn:microsoft.com/office/officeart/2018/2/layout/IconCircleList"/>
    <dgm:cxn modelId="{4EF41C7B-5C0D-4BE2-B470-BE97DBAFFB34}" type="presParOf" srcId="{21A71A01-FB45-40D6-AAF4-A81AB62944E3}" destId="{7412DF07-174A-45CA-A8BA-B520FA38C236}" srcOrd="2" destOrd="0" presId="urn:microsoft.com/office/officeart/2018/2/layout/IconCircleList"/>
    <dgm:cxn modelId="{95AC6857-C6C2-42BE-811E-B69E75A61769}" type="presParOf" srcId="{21A71A01-FB45-40D6-AAF4-A81AB62944E3}" destId="{1F716D57-B6E6-488B-84C4-04CBECB66CE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E339A4-1C94-4D4E-B487-5246B70FCA96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F92FD9A3-D965-4D75-A3D7-DA47933F493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Make a Plan</a:t>
          </a:r>
        </a:p>
      </dgm:t>
    </dgm:pt>
    <dgm:pt modelId="{A577D892-51D9-4BC8-A3C6-9E8A4303D4B3}" type="parTrans" cxnId="{4AE549A1-08B2-4E70-9A1E-D13AF71F1966}">
      <dgm:prSet/>
      <dgm:spPr/>
      <dgm:t>
        <a:bodyPr/>
        <a:lstStyle/>
        <a:p>
          <a:endParaRPr lang="en-US"/>
        </a:p>
      </dgm:t>
    </dgm:pt>
    <dgm:pt modelId="{D298C9F3-1604-41F0-9057-C7A4FCF8D7A2}" type="sibTrans" cxnId="{4AE549A1-08B2-4E70-9A1E-D13AF71F1966}">
      <dgm:prSet phldrT="1" phldr="0"/>
      <dgm:spPr/>
      <dgm:t>
        <a:bodyPr/>
        <a:lstStyle/>
        <a:p>
          <a:endParaRPr lang="en-US"/>
        </a:p>
      </dgm:t>
    </dgm:pt>
    <dgm:pt modelId="{5691C5F6-7AB0-40CF-82EA-B0CF6D43F45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Milestones</a:t>
          </a:r>
        </a:p>
      </dgm:t>
    </dgm:pt>
    <dgm:pt modelId="{17826C94-7876-4F8B-B497-B3441CBEE454}" type="parTrans" cxnId="{7D812C00-10E9-4DB3-A691-9853D9BA2606}">
      <dgm:prSet/>
      <dgm:spPr/>
      <dgm:t>
        <a:bodyPr/>
        <a:lstStyle/>
        <a:p>
          <a:endParaRPr lang="en-US"/>
        </a:p>
      </dgm:t>
    </dgm:pt>
    <dgm:pt modelId="{88D34AE5-046A-4DB6-9EF4-76AEC9CDA186}" type="sibTrans" cxnId="{7D812C00-10E9-4DB3-A691-9853D9BA2606}">
      <dgm:prSet/>
      <dgm:spPr/>
      <dgm:t>
        <a:bodyPr/>
        <a:lstStyle/>
        <a:p>
          <a:endParaRPr lang="en-US"/>
        </a:p>
      </dgm:t>
    </dgm:pt>
    <dgm:pt modelId="{E5266552-062F-43BE-97D6-8B5B14A953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Impact</a:t>
          </a:r>
        </a:p>
      </dgm:t>
    </dgm:pt>
    <dgm:pt modelId="{09725C4A-2FA2-4A73-8A21-5AC0C7B14437}" type="parTrans" cxnId="{D0FF1244-85F7-427E-B381-6F2028391185}">
      <dgm:prSet/>
      <dgm:spPr/>
      <dgm:t>
        <a:bodyPr/>
        <a:lstStyle/>
        <a:p>
          <a:endParaRPr lang="en-US"/>
        </a:p>
      </dgm:t>
    </dgm:pt>
    <dgm:pt modelId="{863C4794-4128-4DF1-A09E-9FFBFD8D7C7F}" type="sibTrans" cxnId="{D0FF1244-85F7-427E-B381-6F2028391185}">
      <dgm:prSet/>
      <dgm:spPr/>
      <dgm:t>
        <a:bodyPr/>
        <a:lstStyle/>
        <a:p>
          <a:endParaRPr lang="en-US"/>
        </a:p>
      </dgm:t>
    </dgm:pt>
    <dgm:pt modelId="{B38FD7C8-3FD1-479A-86A7-1592EE792D8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Work the Plan</a:t>
          </a:r>
        </a:p>
      </dgm:t>
    </dgm:pt>
    <dgm:pt modelId="{1A824A7D-28F9-4FA4-9632-871A38ACD9DF}" type="parTrans" cxnId="{C3925AA3-4201-461D-9CC6-6B3D794763D7}">
      <dgm:prSet/>
      <dgm:spPr/>
      <dgm:t>
        <a:bodyPr/>
        <a:lstStyle/>
        <a:p>
          <a:endParaRPr lang="en-US"/>
        </a:p>
      </dgm:t>
    </dgm:pt>
    <dgm:pt modelId="{48E3B72B-C8F9-45B7-9855-3F8AB0148028}" type="sibTrans" cxnId="{C3925AA3-4201-461D-9CC6-6B3D794763D7}">
      <dgm:prSet phldrT="2" phldr="0"/>
      <dgm:spPr/>
      <dgm:t>
        <a:bodyPr/>
        <a:lstStyle/>
        <a:p>
          <a:endParaRPr lang="en-US"/>
        </a:p>
      </dgm:t>
    </dgm:pt>
    <dgm:pt modelId="{DE4DFB5F-A88A-4DA0-B9B5-7F14E26407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Discuss, assess, create tasks</a:t>
          </a:r>
        </a:p>
      </dgm:t>
    </dgm:pt>
    <dgm:pt modelId="{ABA36AFD-97A4-4B68-BBFB-FB2D8356BA96}" type="parTrans" cxnId="{0BC09C56-A34F-4A9B-ACC8-9E20ABF38BBD}">
      <dgm:prSet/>
      <dgm:spPr/>
      <dgm:t>
        <a:bodyPr/>
        <a:lstStyle/>
        <a:p>
          <a:endParaRPr lang="en-US"/>
        </a:p>
      </dgm:t>
    </dgm:pt>
    <dgm:pt modelId="{1FFA8C9E-B23A-4E3B-A9A8-637A901BD38B}" type="sibTrans" cxnId="{0BC09C56-A34F-4A9B-ACC8-9E20ABF38BBD}">
      <dgm:prSet/>
      <dgm:spPr/>
      <dgm:t>
        <a:bodyPr/>
        <a:lstStyle/>
        <a:p>
          <a:endParaRPr lang="en-US"/>
        </a:p>
      </dgm:t>
    </dgm:pt>
    <dgm:pt modelId="{94E2ABE5-40A5-42A9-8C72-4F9175FFEE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Report barriers</a:t>
          </a:r>
        </a:p>
      </dgm:t>
    </dgm:pt>
    <dgm:pt modelId="{327ED032-492E-4C3B-AE28-884F8629AA20}" type="parTrans" cxnId="{9EBDF458-641B-4748-81CA-AA0D93EBF400}">
      <dgm:prSet/>
      <dgm:spPr/>
      <dgm:t>
        <a:bodyPr/>
        <a:lstStyle/>
        <a:p>
          <a:endParaRPr lang="en-US"/>
        </a:p>
      </dgm:t>
    </dgm:pt>
    <dgm:pt modelId="{BA903A0C-ECB8-44C1-A04E-A3B3FBB20C98}" type="sibTrans" cxnId="{9EBDF458-641B-4748-81CA-AA0D93EBF400}">
      <dgm:prSet/>
      <dgm:spPr/>
      <dgm:t>
        <a:bodyPr/>
        <a:lstStyle/>
        <a:p>
          <a:endParaRPr lang="en-US"/>
        </a:p>
      </dgm:t>
    </dgm:pt>
    <dgm:pt modelId="{BA7758BF-794E-4564-8719-B2F93F8529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Seek resources</a:t>
          </a:r>
        </a:p>
      </dgm:t>
    </dgm:pt>
    <dgm:pt modelId="{031F6F11-4A74-4E5A-99DD-B643B1711AC7}" type="parTrans" cxnId="{9726A3AA-BF66-4E00-A1B9-8AB5A429D028}">
      <dgm:prSet/>
      <dgm:spPr/>
      <dgm:t>
        <a:bodyPr/>
        <a:lstStyle/>
        <a:p>
          <a:endParaRPr lang="en-US"/>
        </a:p>
      </dgm:t>
    </dgm:pt>
    <dgm:pt modelId="{33099E5F-0438-46D9-8B26-EACAFC06CE2B}" type="sibTrans" cxnId="{9726A3AA-BF66-4E00-A1B9-8AB5A429D028}">
      <dgm:prSet/>
      <dgm:spPr/>
      <dgm:t>
        <a:bodyPr/>
        <a:lstStyle/>
        <a:p>
          <a:endParaRPr lang="en-US"/>
        </a:p>
      </dgm:t>
    </dgm:pt>
    <dgm:pt modelId="{E8F28335-4CE2-42F3-864B-26CC2A587B1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Measure Progress</a:t>
          </a:r>
        </a:p>
      </dgm:t>
    </dgm:pt>
    <dgm:pt modelId="{1653EF87-92D3-4EE6-A2A9-C853E20803E6}" type="parTrans" cxnId="{3068C778-677A-4319-B99A-855337EF3CC8}">
      <dgm:prSet/>
      <dgm:spPr/>
      <dgm:t>
        <a:bodyPr/>
        <a:lstStyle/>
        <a:p>
          <a:endParaRPr lang="en-US"/>
        </a:p>
      </dgm:t>
    </dgm:pt>
    <dgm:pt modelId="{FDEA82C1-F23D-4FCC-B0E6-01C1B3DA9123}" type="sibTrans" cxnId="{3068C778-677A-4319-B99A-855337EF3CC8}">
      <dgm:prSet phldrT="3" phldr="0"/>
      <dgm:spPr/>
      <dgm:t>
        <a:bodyPr/>
        <a:lstStyle/>
        <a:p>
          <a:endParaRPr lang="en-US"/>
        </a:p>
      </dgm:t>
    </dgm:pt>
    <dgm:pt modelId="{E9089F02-0801-46E0-A64D-75362D0A94E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Status levels</a:t>
          </a:r>
        </a:p>
      </dgm:t>
    </dgm:pt>
    <dgm:pt modelId="{3267D6BD-2603-498A-A2D6-D8182A896D80}" type="parTrans" cxnId="{4A909130-6198-443B-9872-F5A035AB6680}">
      <dgm:prSet/>
      <dgm:spPr/>
      <dgm:t>
        <a:bodyPr/>
        <a:lstStyle/>
        <a:p>
          <a:endParaRPr lang="en-US"/>
        </a:p>
      </dgm:t>
    </dgm:pt>
    <dgm:pt modelId="{6BBE86AF-76A8-4F2C-AB4D-02BD92AC4F9C}" type="sibTrans" cxnId="{4A909130-6198-443B-9872-F5A035AB6680}">
      <dgm:prSet/>
      <dgm:spPr/>
      <dgm:t>
        <a:bodyPr/>
        <a:lstStyle/>
        <a:p>
          <a:endParaRPr lang="en-US"/>
        </a:p>
      </dgm:t>
    </dgm:pt>
    <dgm:pt modelId="{51FD48EF-A902-4EEF-A54D-578D2375C4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Provide evidence</a:t>
          </a:r>
        </a:p>
      </dgm:t>
    </dgm:pt>
    <dgm:pt modelId="{8AC48FED-A72A-4EA9-A890-E8FA03219F45}" type="parTrans" cxnId="{E1C0C78C-61B5-41CD-9312-18A068D18BF3}">
      <dgm:prSet/>
      <dgm:spPr/>
      <dgm:t>
        <a:bodyPr/>
        <a:lstStyle/>
        <a:p>
          <a:endParaRPr lang="en-US"/>
        </a:p>
      </dgm:t>
    </dgm:pt>
    <dgm:pt modelId="{D9923588-F987-420F-BC5A-D762958A33FF}" type="sibTrans" cxnId="{E1C0C78C-61B5-41CD-9312-18A068D18BF3}">
      <dgm:prSet/>
      <dgm:spPr/>
      <dgm:t>
        <a:bodyPr/>
        <a:lstStyle/>
        <a:p>
          <a:endParaRPr lang="en-US"/>
        </a:p>
      </dgm:t>
    </dgm:pt>
    <dgm:pt modelId="{22F2027C-A75A-4C12-BB0C-0D698860C9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Document &amp; report</a:t>
          </a:r>
        </a:p>
      </dgm:t>
    </dgm:pt>
    <dgm:pt modelId="{917252DA-42EA-49C5-88C8-89F82C05EF7B}" type="parTrans" cxnId="{571D3DE7-B6C2-449B-8BC6-1B5678619E37}">
      <dgm:prSet/>
      <dgm:spPr/>
      <dgm:t>
        <a:bodyPr/>
        <a:lstStyle/>
        <a:p>
          <a:endParaRPr lang="en-US"/>
        </a:p>
      </dgm:t>
    </dgm:pt>
    <dgm:pt modelId="{7236FC34-A81E-4AB5-8F93-0AFD98CCA677}" type="sibTrans" cxnId="{571D3DE7-B6C2-449B-8BC6-1B5678619E37}">
      <dgm:prSet/>
      <dgm:spPr/>
      <dgm:t>
        <a:bodyPr/>
        <a:lstStyle/>
        <a:p>
          <a:endParaRPr lang="en-US"/>
        </a:p>
      </dgm:t>
    </dgm:pt>
    <dgm:pt modelId="{5E412A0D-7C05-49CB-B672-86B42A198DAE}" type="pres">
      <dgm:prSet presAssocID="{69E339A4-1C94-4D4E-B487-5246B70FCA96}" presName="root" presStyleCnt="0">
        <dgm:presLayoutVars>
          <dgm:dir/>
          <dgm:resizeHandles val="exact"/>
        </dgm:presLayoutVars>
      </dgm:prSet>
      <dgm:spPr/>
    </dgm:pt>
    <dgm:pt modelId="{23F837A4-44E8-4349-923D-BFA31F93B069}" type="pres">
      <dgm:prSet presAssocID="{F92FD9A3-D965-4D75-A3D7-DA47933F493F}" presName="compNode" presStyleCnt="0"/>
      <dgm:spPr/>
    </dgm:pt>
    <dgm:pt modelId="{5AF00768-8D36-45B4-94E0-0873CBFCCC6B}" type="pres">
      <dgm:prSet presAssocID="{F92FD9A3-D965-4D75-A3D7-DA47933F493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A59C61C-F42E-438B-BC04-992C34EF19AB}" type="pres">
      <dgm:prSet presAssocID="{F92FD9A3-D965-4D75-A3D7-DA47933F493F}" presName="iconSpace" presStyleCnt="0"/>
      <dgm:spPr/>
    </dgm:pt>
    <dgm:pt modelId="{B984DC4F-4A58-48F4-ACD4-944D3283BDC7}" type="pres">
      <dgm:prSet presAssocID="{F92FD9A3-D965-4D75-A3D7-DA47933F493F}" presName="parTx" presStyleLbl="revTx" presStyleIdx="0" presStyleCnt="6">
        <dgm:presLayoutVars>
          <dgm:chMax val="0"/>
          <dgm:chPref val="0"/>
        </dgm:presLayoutVars>
      </dgm:prSet>
      <dgm:spPr/>
    </dgm:pt>
    <dgm:pt modelId="{0D62DC79-E5A1-4CCF-994D-67D57A910526}" type="pres">
      <dgm:prSet presAssocID="{F92FD9A3-D965-4D75-A3D7-DA47933F493F}" presName="txSpace" presStyleCnt="0"/>
      <dgm:spPr/>
    </dgm:pt>
    <dgm:pt modelId="{285300D8-5316-41C8-B09E-84E1C8795944}" type="pres">
      <dgm:prSet presAssocID="{F92FD9A3-D965-4D75-A3D7-DA47933F493F}" presName="desTx" presStyleLbl="revTx" presStyleIdx="1" presStyleCnt="6">
        <dgm:presLayoutVars/>
      </dgm:prSet>
      <dgm:spPr/>
    </dgm:pt>
    <dgm:pt modelId="{D434038B-B63B-4E48-BEAB-89C566E407B1}" type="pres">
      <dgm:prSet presAssocID="{D298C9F3-1604-41F0-9057-C7A4FCF8D7A2}" presName="sibTrans" presStyleCnt="0"/>
      <dgm:spPr/>
    </dgm:pt>
    <dgm:pt modelId="{051FCC53-81DD-4D08-B0C1-0146B57AD657}" type="pres">
      <dgm:prSet presAssocID="{B38FD7C8-3FD1-479A-86A7-1592EE792D87}" presName="compNode" presStyleCnt="0"/>
      <dgm:spPr/>
    </dgm:pt>
    <dgm:pt modelId="{5ED1B2E0-4AE2-4A25-8785-49DC7067044A}" type="pres">
      <dgm:prSet presAssocID="{B38FD7C8-3FD1-479A-86A7-1592EE792D8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0E2C10A0-7A44-4F89-8A90-BEEF633301BA}" type="pres">
      <dgm:prSet presAssocID="{B38FD7C8-3FD1-479A-86A7-1592EE792D87}" presName="iconSpace" presStyleCnt="0"/>
      <dgm:spPr/>
    </dgm:pt>
    <dgm:pt modelId="{0044BE43-5A5B-462B-9AC3-12E30C12D21C}" type="pres">
      <dgm:prSet presAssocID="{B38FD7C8-3FD1-479A-86A7-1592EE792D87}" presName="parTx" presStyleLbl="revTx" presStyleIdx="2" presStyleCnt="6">
        <dgm:presLayoutVars>
          <dgm:chMax val="0"/>
          <dgm:chPref val="0"/>
        </dgm:presLayoutVars>
      </dgm:prSet>
      <dgm:spPr/>
    </dgm:pt>
    <dgm:pt modelId="{7F1321E9-99D0-495C-8913-7528BC5EF708}" type="pres">
      <dgm:prSet presAssocID="{B38FD7C8-3FD1-479A-86A7-1592EE792D87}" presName="txSpace" presStyleCnt="0"/>
      <dgm:spPr/>
    </dgm:pt>
    <dgm:pt modelId="{7E679CFF-E722-47E4-9841-FAFE19EA02B5}" type="pres">
      <dgm:prSet presAssocID="{B38FD7C8-3FD1-479A-86A7-1592EE792D87}" presName="desTx" presStyleLbl="revTx" presStyleIdx="3" presStyleCnt="6">
        <dgm:presLayoutVars/>
      </dgm:prSet>
      <dgm:spPr/>
    </dgm:pt>
    <dgm:pt modelId="{54CCDC38-D05D-4E9C-BA7C-42C431F93554}" type="pres">
      <dgm:prSet presAssocID="{48E3B72B-C8F9-45B7-9855-3F8AB0148028}" presName="sibTrans" presStyleCnt="0"/>
      <dgm:spPr/>
    </dgm:pt>
    <dgm:pt modelId="{8C7CD5F4-A633-4205-9CE4-2F6308834291}" type="pres">
      <dgm:prSet presAssocID="{E8F28335-4CE2-42F3-864B-26CC2A587B10}" presName="compNode" presStyleCnt="0"/>
      <dgm:spPr/>
    </dgm:pt>
    <dgm:pt modelId="{22CB9348-4263-4193-B1D6-EE6E5ABA7E64}" type="pres">
      <dgm:prSet presAssocID="{E8F28335-4CE2-42F3-864B-26CC2A587B1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37AF23F2-70B7-4D5E-98D0-FC46668830C5}" type="pres">
      <dgm:prSet presAssocID="{E8F28335-4CE2-42F3-864B-26CC2A587B10}" presName="iconSpace" presStyleCnt="0"/>
      <dgm:spPr/>
    </dgm:pt>
    <dgm:pt modelId="{6AE2E688-59EA-438A-B7CE-CD0CB25B9074}" type="pres">
      <dgm:prSet presAssocID="{E8F28335-4CE2-42F3-864B-26CC2A587B10}" presName="parTx" presStyleLbl="revTx" presStyleIdx="4" presStyleCnt="6">
        <dgm:presLayoutVars>
          <dgm:chMax val="0"/>
          <dgm:chPref val="0"/>
        </dgm:presLayoutVars>
      </dgm:prSet>
      <dgm:spPr/>
    </dgm:pt>
    <dgm:pt modelId="{DB8969D7-5BB5-46EC-B0F2-99332B1BA39F}" type="pres">
      <dgm:prSet presAssocID="{E8F28335-4CE2-42F3-864B-26CC2A587B10}" presName="txSpace" presStyleCnt="0"/>
      <dgm:spPr/>
    </dgm:pt>
    <dgm:pt modelId="{2AA4133C-FEC4-440D-9F1C-904F1EE49BA4}" type="pres">
      <dgm:prSet presAssocID="{E8F28335-4CE2-42F3-864B-26CC2A587B10}" presName="desTx" presStyleLbl="revTx" presStyleIdx="5" presStyleCnt="6">
        <dgm:presLayoutVars/>
      </dgm:prSet>
      <dgm:spPr/>
    </dgm:pt>
  </dgm:ptLst>
  <dgm:cxnLst>
    <dgm:cxn modelId="{7D812C00-10E9-4DB3-A691-9853D9BA2606}" srcId="{F92FD9A3-D965-4D75-A3D7-DA47933F493F}" destId="{5691C5F6-7AB0-40CF-82EA-B0CF6D43F454}" srcOrd="0" destOrd="0" parTransId="{17826C94-7876-4F8B-B497-B3441CBEE454}" sibTransId="{88D34AE5-046A-4DB6-9EF4-76AEC9CDA186}"/>
    <dgm:cxn modelId="{E72B2301-2507-4B20-88F9-23378CCBF64E}" type="presOf" srcId="{BA7758BF-794E-4564-8719-B2F93F852992}" destId="{7E679CFF-E722-47E4-9841-FAFE19EA02B5}" srcOrd="0" destOrd="2" presId="urn:microsoft.com/office/officeart/2018/5/layout/CenteredIconLabelDescriptionList"/>
    <dgm:cxn modelId="{C9BD9F11-3CB4-4719-B355-8F3DF512697A}" type="presOf" srcId="{E8F28335-4CE2-42F3-864B-26CC2A587B10}" destId="{6AE2E688-59EA-438A-B7CE-CD0CB25B9074}" srcOrd="0" destOrd="0" presId="urn:microsoft.com/office/officeart/2018/5/layout/CenteredIconLabelDescriptionList"/>
    <dgm:cxn modelId="{F05A9B25-2DFD-4F6A-90D8-707D95054890}" type="presOf" srcId="{69E339A4-1C94-4D4E-B487-5246B70FCA96}" destId="{5E412A0D-7C05-49CB-B672-86B42A198DAE}" srcOrd="0" destOrd="0" presId="urn:microsoft.com/office/officeart/2018/5/layout/CenteredIconLabelDescriptionList"/>
    <dgm:cxn modelId="{4A909130-6198-443B-9872-F5A035AB6680}" srcId="{E8F28335-4CE2-42F3-864B-26CC2A587B10}" destId="{E9089F02-0801-46E0-A64D-75362D0A94ED}" srcOrd="0" destOrd="0" parTransId="{3267D6BD-2603-498A-A2D6-D8182A896D80}" sibTransId="{6BBE86AF-76A8-4F2C-AB4D-02BD92AC4F9C}"/>
    <dgm:cxn modelId="{D7BF4941-B5BE-4A1C-BF8D-44A9685689F8}" type="presOf" srcId="{5691C5F6-7AB0-40CF-82EA-B0CF6D43F454}" destId="{285300D8-5316-41C8-B09E-84E1C8795944}" srcOrd="0" destOrd="0" presId="urn:microsoft.com/office/officeart/2018/5/layout/CenteredIconLabelDescriptionList"/>
    <dgm:cxn modelId="{D0FF1244-85F7-427E-B381-6F2028391185}" srcId="{F92FD9A3-D965-4D75-A3D7-DA47933F493F}" destId="{E5266552-062F-43BE-97D6-8B5B14A9535E}" srcOrd="1" destOrd="0" parTransId="{09725C4A-2FA2-4A73-8A21-5AC0C7B14437}" sibTransId="{863C4794-4128-4DF1-A09E-9FFBFD8D7C7F}"/>
    <dgm:cxn modelId="{86946E50-9E5E-43E0-8D7B-83B0670FD7C1}" type="presOf" srcId="{B38FD7C8-3FD1-479A-86A7-1592EE792D87}" destId="{0044BE43-5A5B-462B-9AC3-12E30C12D21C}" srcOrd="0" destOrd="0" presId="urn:microsoft.com/office/officeart/2018/5/layout/CenteredIconLabelDescriptionList"/>
    <dgm:cxn modelId="{08DB9950-79EC-413C-AC96-6C0C05F5C01B}" type="presOf" srcId="{E5266552-062F-43BE-97D6-8B5B14A9535E}" destId="{285300D8-5316-41C8-B09E-84E1C8795944}" srcOrd="0" destOrd="1" presId="urn:microsoft.com/office/officeart/2018/5/layout/CenteredIconLabelDescriptionList"/>
    <dgm:cxn modelId="{0BC09C56-A34F-4A9B-ACC8-9E20ABF38BBD}" srcId="{B38FD7C8-3FD1-479A-86A7-1592EE792D87}" destId="{DE4DFB5F-A88A-4DA0-B9B5-7F14E264070A}" srcOrd="0" destOrd="0" parTransId="{ABA36AFD-97A4-4B68-BBFB-FB2D8356BA96}" sibTransId="{1FFA8C9E-B23A-4E3B-A9A8-637A901BD38B}"/>
    <dgm:cxn modelId="{665F6B78-4317-4070-9404-E3A97BB59E2F}" type="presOf" srcId="{E9089F02-0801-46E0-A64D-75362D0A94ED}" destId="{2AA4133C-FEC4-440D-9F1C-904F1EE49BA4}" srcOrd="0" destOrd="0" presId="urn:microsoft.com/office/officeart/2018/5/layout/CenteredIconLabelDescriptionList"/>
    <dgm:cxn modelId="{3068C778-677A-4319-B99A-855337EF3CC8}" srcId="{69E339A4-1C94-4D4E-B487-5246B70FCA96}" destId="{E8F28335-4CE2-42F3-864B-26CC2A587B10}" srcOrd="2" destOrd="0" parTransId="{1653EF87-92D3-4EE6-A2A9-C853E20803E6}" sibTransId="{FDEA82C1-F23D-4FCC-B0E6-01C1B3DA9123}"/>
    <dgm:cxn modelId="{9EBDF458-641B-4748-81CA-AA0D93EBF400}" srcId="{B38FD7C8-3FD1-479A-86A7-1592EE792D87}" destId="{94E2ABE5-40A5-42A9-8C72-4F9175FFEEF5}" srcOrd="1" destOrd="0" parTransId="{327ED032-492E-4C3B-AE28-884F8629AA20}" sibTransId="{BA903A0C-ECB8-44C1-A04E-A3B3FBB20C98}"/>
    <dgm:cxn modelId="{E1C0C78C-61B5-41CD-9312-18A068D18BF3}" srcId="{E8F28335-4CE2-42F3-864B-26CC2A587B10}" destId="{51FD48EF-A902-4EEF-A54D-578D2375C48C}" srcOrd="1" destOrd="0" parTransId="{8AC48FED-A72A-4EA9-A890-E8FA03219F45}" sibTransId="{D9923588-F987-420F-BC5A-D762958A33FF}"/>
    <dgm:cxn modelId="{A3F85792-F4E2-4963-91ED-5CAD77B73DA2}" type="presOf" srcId="{22F2027C-A75A-4C12-BB0C-0D698860C948}" destId="{2AA4133C-FEC4-440D-9F1C-904F1EE49BA4}" srcOrd="0" destOrd="2" presId="urn:microsoft.com/office/officeart/2018/5/layout/CenteredIconLabelDescriptionList"/>
    <dgm:cxn modelId="{4AE549A1-08B2-4E70-9A1E-D13AF71F1966}" srcId="{69E339A4-1C94-4D4E-B487-5246B70FCA96}" destId="{F92FD9A3-D965-4D75-A3D7-DA47933F493F}" srcOrd="0" destOrd="0" parTransId="{A577D892-51D9-4BC8-A3C6-9E8A4303D4B3}" sibTransId="{D298C9F3-1604-41F0-9057-C7A4FCF8D7A2}"/>
    <dgm:cxn modelId="{C3925AA3-4201-461D-9CC6-6B3D794763D7}" srcId="{69E339A4-1C94-4D4E-B487-5246B70FCA96}" destId="{B38FD7C8-3FD1-479A-86A7-1592EE792D87}" srcOrd="1" destOrd="0" parTransId="{1A824A7D-28F9-4FA4-9632-871A38ACD9DF}" sibTransId="{48E3B72B-C8F9-45B7-9855-3F8AB0148028}"/>
    <dgm:cxn modelId="{9726A3AA-BF66-4E00-A1B9-8AB5A429D028}" srcId="{B38FD7C8-3FD1-479A-86A7-1592EE792D87}" destId="{BA7758BF-794E-4564-8719-B2F93F852992}" srcOrd="2" destOrd="0" parTransId="{031F6F11-4A74-4E5A-99DD-B643B1711AC7}" sibTransId="{33099E5F-0438-46D9-8B26-EACAFC06CE2B}"/>
    <dgm:cxn modelId="{93C0D7B6-0B84-4D32-A352-11421FDDE70F}" type="presOf" srcId="{F92FD9A3-D965-4D75-A3D7-DA47933F493F}" destId="{B984DC4F-4A58-48F4-ACD4-944D3283BDC7}" srcOrd="0" destOrd="0" presId="urn:microsoft.com/office/officeart/2018/5/layout/CenteredIconLabelDescriptionList"/>
    <dgm:cxn modelId="{4A2DAAC6-414D-4332-B691-B5C7C615CA13}" type="presOf" srcId="{94E2ABE5-40A5-42A9-8C72-4F9175FFEEF5}" destId="{7E679CFF-E722-47E4-9841-FAFE19EA02B5}" srcOrd="0" destOrd="1" presId="urn:microsoft.com/office/officeart/2018/5/layout/CenteredIconLabelDescriptionList"/>
    <dgm:cxn modelId="{E0DAE8D3-DEE5-47E7-BC5C-574758CCAF4E}" type="presOf" srcId="{51FD48EF-A902-4EEF-A54D-578D2375C48C}" destId="{2AA4133C-FEC4-440D-9F1C-904F1EE49BA4}" srcOrd="0" destOrd="1" presId="urn:microsoft.com/office/officeart/2018/5/layout/CenteredIconLabelDescriptionList"/>
    <dgm:cxn modelId="{D16163D4-F6F1-47B8-AA9A-617E35E1B229}" type="presOf" srcId="{DE4DFB5F-A88A-4DA0-B9B5-7F14E264070A}" destId="{7E679CFF-E722-47E4-9841-FAFE19EA02B5}" srcOrd="0" destOrd="0" presId="urn:microsoft.com/office/officeart/2018/5/layout/CenteredIconLabelDescriptionList"/>
    <dgm:cxn modelId="{571D3DE7-B6C2-449B-8BC6-1B5678619E37}" srcId="{E8F28335-4CE2-42F3-864B-26CC2A587B10}" destId="{22F2027C-A75A-4C12-BB0C-0D698860C948}" srcOrd="2" destOrd="0" parTransId="{917252DA-42EA-49C5-88C8-89F82C05EF7B}" sibTransId="{7236FC34-A81E-4AB5-8F93-0AFD98CCA677}"/>
    <dgm:cxn modelId="{CAFDC2C6-CAFB-4046-B9AA-B398212FDCEB}" type="presParOf" srcId="{5E412A0D-7C05-49CB-B672-86B42A198DAE}" destId="{23F837A4-44E8-4349-923D-BFA31F93B069}" srcOrd="0" destOrd="0" presId="urn:microsoft.com/office/officeart/2018/5/layout/CenteredIconLabelDescriptionList"/>
    <dgm:cxn modelId="{F6877202-6592-4BC2-8028-8333E8C3FCC7}" type="presParOf" srcId="{23F837A4-44E8-4349-923D-BFA31F93B069}" destId="{5AF00768-8D36-45B4-94E0-0873CBFCCC6B}" srcOrd="0" destOrd="0" presId="urn:microsoft.com/office/officeart/2018/5/layout/CenteredIconLabelDescriptionList"/>
    <dgm:cxn modelId="{BE4A9405-A1AC-4007-8376-57775858495E}" type="presParOf" srcId="{23F837A4-44E8-4349-923D-BFA31F93B069}" destId="{DA59C61C-F42E-438B-BC04-992C34EF19AB}" srcOrd="1" destOrd="0" presId="urn:microsoft.com/office/officeart/2018/5/layout/CenteredIconLabelDescriptionList"/>
    <dgm:cxn modelId="{957E7D46-D162-4BE3-8AF0-766880B40BFB}" type="presParOf" srcId="{23F837A4-44E8-4349-923D-BFA31F93B069}" destId="{B984DC4F-4A58-48F4-ACD4-944D3283BDC7}" srcOrd="2" destOrd="0" presId="urn:microsoft.com/office/officeart/2018/5/layout/CenteredIconLabelDescriptionList"/>
    <dgm:cxn modelId="{7B1E2264-9A88-4BC2-A316-A9BBACE1D0A8}" type="presParOf" srcId="{23F837A4-44E8-4349-923D-BFA31F93B069}" destId="{0D62DC79-E5A1-4CCF-994D-67D57A910526}" srcOrd="3" destOrd="0" presId="urn:microsoft.com/office/officeart/2018/5/layout/CenteredIconLabelDescriptionList"/>
    <dgm:cxn modelId="{2E172594-C773-4379-9CC7-F180C618E5BD}" type="presParOf" srcId="{23F837A4-44E8-4349-923D-BFA31F93B069}" destId="{285300D8-5316-41C8-B09E-84E1C8795944}" srcOrd="4" destOrd="0" presId="urn:microsoft.com/office/officeart/2018/5/layout/CenteredIconLabelDescriptionList"/>
    <dgm:cxn modelId="{F378B888-739F-499D-AC91-A743180710C6}" type="presParOf" srcId="{5E412A0D-7C05-49CB-B672-86B42A198DAE}" destId="{D434038B-B63B-4E48-BEAB-89C566E407B1}" srcOrd="1" destOrd="0" presId="urn:microsoft.com/office/officeart/2018/5/layout/CenteredIconLabelDescriptionList"/>
    <dgm:cxn modelId="{1AE148BA-FF8B-4E73-8E4C-11708724242F}" type="presParOf" srcId="{5E412A0D-7C05-49CB-B672-86B42A198DAE}" destId="{051FCC53-81DD-4D08-B0C1-0146B57AD657}" srcOrd="2" destOrd="0" presId="urn:microsoft.com/office/officeart/2018/5/layout/CenteredIconLabelDescriptionList"/>
    <dgm:cxn modelId="{02C2D7CD-0F99-4747-AB79-9E0C34B5F470}" type="presParOf" srcId="{051FCC53-81DD-4D08-B0C1-0146B57AD657}" destId="{5ED1B2E0-4AE2-4A25-8785-49DC7067044A}" srcOrd="0" destOrd="0" presId="urn:microsoft.com/office/officeart/2018/5/layout/CenteredIconLabelDescriptionList"/>
    <dgm:cxn modelId="{8FA887CF-7414-4241-8AB7-B922586855AA}" type="presParOf" srcId="{051FCC53-81DD-4D08-B0C1-0146B57AD657}" destId="{0E2C10A0-7A44-4F89-8A90-BEEF633301BA}" srcOrd="1" destOrd="0" presId="urn:microsoft.com/office/officeart/2018/5/layout/CenteredIconLabelDescriptionList"/>
    <dgm:cxn modelId="{064AE8DC-1423-4E85-A6BA-673C8C1B5249}" type="presParOf" srcId="{051FCC53-81DD-4D08-B0C1-0146B57AD657}" destId="{0044BE43-5A5B-462B-9AC3-12E30C12D21C}" srcOrd="2" destOrd="0" presId="urn:microsoft.com/office/officeart/2018/5/layout/CenteredIconLabelDescriptionList"/>
    <dgm:cxn modelId="{2442B308-081B-4AD4-A74A-C3B5F7B20047}" type="presParOf" srcId="{051FCC53-81DD-4D08-B0C1-0146B57AD657}" destId="{7F1321E9-99D0-495C-8913-7528BC5EF708}" srcOrd="3" destOrd="0" presId="urn:microsoft.com/office/officeart/2018/5/layout/CenteredIconLabelDescriptionList"/>
    <dgm:cxn modelId="{1467550C-F4CA-4121-B401-464AD7DAE7E4}" type="presParOf" srcId="{051FCC53-81DD-4D08-B0C1-0146B57AD657}" destId="{7E679CFF-E722-47E4-9841-FAFE19EA02B5}" srcOrd="4" destOrd="0" presId="urn:microsoft.com/office/officeart/2018/5/layout/CenteredIconLabelDescriptionList"/>
    <dgm:cxn modelId="{89D45DF8-BF2B-47A9-83DB-5DBC21285603}" type="presParOf" srcId="{5E412A0D-7C05-49CB-B672-86B42A198DAE}" destId="{54CCDC38-D05D-4E9C-BA7C-42C431F93554}" srcOrd="3" destOrd="0" presId="urn:microsoft.com/office/officeart/2018/5/layout/CenteredIconLabelDescriptionList"/>
    <dgm:cxn modelId="{C7375552-CA3E-422B-A1B5-982D21B7EC0E}" type="presParOf" srcId="{5E412A0D-7C05-49CB-B672-86B42A198DAE}" destId="{8C7CD5F4-A633-4205-9CE4-2F6308834291}" srcOrd="4" destOrd="0" presId="urn:microsoft.com/office/officeart/2018/5/layout/CenteredIconLabelDescriptionList"/>
    <dgm:cxn modelId="{79E1DFE2-C0D1-4FE7-AAE6-075B92B3505F}" type="presParOf" srcId="{8C7CD5F4-A633-4205-9CE4-2F6308834291}" destId="{22CB9348-4263-4193-B1D6-EE6E5ABA7E64}" srcOrd="0" destOrd="0" presId="urn:microsoft.com/office/officeart/2018/5/layout/CenteredIconLabelDescriptionList"/>
    <dgm:cxn modelId="{58BE69DA-9391-469B-A5DF-BF88DBE931AC}" type="presParOf" srcId="{8C7CD5F4-A633-4205-9CE4-2F6308834291}" destId="{37AF23F2-70B7-4D5E-98D0-FC46668830C5}" srcOrd="1" destOrd="0" presId="urn:microsoft.com/office/officeart/2018/5/layout/CenteredIconLabelDescriptionList"/>
    <dgm:cxn modelId="{9CE2B2F5-1314-42B3-A953-D79D98AD1514}" type="presParOf" srcId="{8C7CD5F4-A633-4205-9CE4-2F6308834291}" destId="{6AE2E688-59EA-438A-B7CE-CD0CB25B9074}" srcOrd="2" destOrd="0" presId="urn:microsoft.com/office/officeart/2018/5/layout/CenteredIconLabelDescriptionList"/>
    <dgm:cxn modelId="{D2517BA2-0F9E-401C-957C-B319C630EE92}" type="presParOf" srcId="{8C7CD5F4-A633-4205-9CE4-2F6308834291}" destId="{DB8969D7-5BB5-46EC-B0F2-99332B1BA39F}" srcOrd="3" destOrd="0" presId="urn:microsoft.com/office/officeart/2018/5/layout/CenteredIconLabelDescriptionList"/>
    <dgm:cxn modelId="{425CD0EF-1D10-4C71-8AFC-7FAA4817965E}" type="presParOf" srcId="{8C7CD5F4-A633-4205-9CE4-2F6308834291}" destId="{2AA4133C-FEC4-440D-9F1C-904F1EE49BA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311F53-F52C-4C96-9BDE-D84C9899930C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DE6143-555A-4278-BA93-56D2F8EF183E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Drive</a:t>
          </a:r>
        </a:p>
      </dgm:t>
    </dgm:pt>
    <dgm:pt modelId="{CA99E7FA-659A-41E7-BB4F-B58ED300DBCF}" type="parTrans" cxnId="{98564707-D7FC-4AE3-AB6A-67619611D999}">
      <dgm:prSet/>
      <dgm:spPr/>
      <dgm:t>
        <a:bodyPr/>
        <a:lstStyle/>
        <a:p>
          <a:endParaRPr lang="en-US"/>
        </a:p>
      </dgm:t>
    </dgm:pt>
    <dgm:pt modelId="{0AD7B2B2-C822-4224-B107-BD661EBC3D2E}" type="sibTrans" cxnId="{98564707-D7FC-4AE3-AB6A-67619611D999}">
      <dgm:prSet/>
      <dgm:spPr/>
      <dgm:t>
        <a:bodyPr/>
        <a:lstStyle/>
        <a:p>
          <a:endParaRPr lang="en-US"/>
        </a:p>
      </dgm:t>
    </dgm:pt>
    <dgm:pt modelId="{9DED044F-2CF5-43ED-AEFE-EF9B8F26F60F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Drive the college, district and system toward accessibility</a:t>
          </a:r>
        </a:p>
      </dgm:t>
    </dgm:pt>
    <dgm:pt modelId="{7EF3B6A2-B13D-4086-982E-845C02BF96E1}" type="parTrans" cxnId="{4922FE98-BA1D-4CD5-9293-3A585F068B38}">
      <dgm:prSet/>
      <dgm:spPr/>
      <dgm:t>
        <a:bodyPr/>
        <a:lstStyle/>
        <a:p>
          <a:endParaRPr lang="en-US"/>
        </a:p>
      </dgm:t>
    </dgm:pt>
    <dgm:pt modelId="{23D075EA-343F-40B5-91CC-FE7A8BAC2AFF}" type="sibTrans" cxnId="{4922FE98-BA1D-4CD5-9293-3A585F068B38}">
      <dgm:prSet/>
      <dgm:spPr/>
      <dgm:t>
        <a:bodyPr/>
        <a:lstStyle/>
        <a:p>
          <a:endParaRPr lang="en-US"/>
        </a:p>
      </dgm:t>
    </dgm:pt>
    <dgm:pt modelId="{CF166897-2598-4CE0-A0DE-6C61F7557A17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Respect</a:t>
          </a:r>
        </a:p>
      </dgm:t>
    </dgm:pt>
    <dgm:pt modelId="{C8ACEF0E-1926-4929-BC9C-AA76727CC6FF}" type="parTrans" cxnId="{0D41EEE7-8C4B-418C-B842-440F3C18437A}">
      <dgm:prSet/>
      <dgm:spPr/>
      <dgm:t>
        <a:bodyPr/>
        <a:lstStyle/>
        <a:p>
          <a:endParaRPr lang="en-US"/>
        </a:p>
      </dgm:t>
    </dgm:pt>
    <dgm:pt modelId="{84F2F541-2059-4CB4-A1AD-4263ABD9FA27}" type="sibTrans" cxnId="{0D41EEE7-8C4B-418C-B842-440F3C18437A}">
      <dgm:prSet/>
      <dgm:spPr/>
      <dgm:t>
        <a:bodyPr/>
        <a:lstStyle/>
        <a:p>
          <a:endParaRPr lang="en-US"/>
        </a:p>
      </dgm:t>
    </dgm:pt>
    <dgm:pt modelId="{AF6A4784-B9ED-4512-B37A-0F60B15B15E9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Respect individuality/uniqueness of each of the colleges</a:t>
          </a:r>
        </a:p>
      </dgm:t>
    </dgm:pt>
    <dgm:pt modelId="{49D5BF1E-ACEE-411E-A4F2-E252065B78D9}" type="parTrans" cxnId="{5B0E1D2F-04D1-49C3-A93A-25335F1DD117}">
      <dgm:prSet/>
      <dgm:spPr/>
      <dgm:t>
        <a:bodyPr/>
        <a:lstStyle/>
        <a:p>
          <a:endParaRPr lang="en-US"/>
        </a:p>
      </dgm:t>
    </dgm:pt>
    <dgm:pt modelId="{B90B9DA1-C18F-4B91-8F5E-D24AB8A8912D}" type="sibTrans" cxnId="{5B0E1D2F-04D1-49C3-A93A-25335F1DD117}">
      <dgm:prSet/>
      <dgm:spPr/>
      <dgm:t>
        <a:bodyPr/>
        <a:lstStyle/>
        <a:p>
          <a:endParaRPr lang="en-US"/>
        </a:p>
      </dgm:t>
    </dgm:pt>
    <dgm:pt modelId="{ADF8C9B6-736D-43A9-B2D8-8CF149B9EA00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Provide</a:t>
          </a:r>
        </a:p>
      </dgm:t>
    </dgm:pt>
    <dgm:pt modelId="{F62648FA-E1D4-47E7-B7D8-EF8F346456EF}" type="parTrans" cxnId="{64E73486-FFD4-439B-94E4-C08E399A6467}">
      <dgm:prSet/>
      <dgm:spPr/>
      <dgm:t>
        <a:bodyPr/>
        <a:lstStyle/>
        <a:p>
          <a:endParaRPr lang="en-US"/>
        </a:p>
      </dgm:t>
    </dgm:pt>
    <dgm:pt modelId="{9F2F5359-B6AA-4BEF-B3DC-84AE262654BC}" type="sibTrans" cxnId="{64E73486-FFD4-439B-94E4-C08E399A6467}">
      <dgm:prSet/>
      <dgm:spPr/>
      <dgm:t>
        <a:bodyPr/>
        <a:lstStyle/>
        <a:p>
          <a:endParaRPr lang="en-US"/>
        </a:p>
      </dgm:t>
    </dgm:pt>
    <dgm:pt modelId="{E5C3DDDA-8E66-4F13-8A08-B90EE7822066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Provide 10 goals and achievable milestones</a:t>
          </a:r>
        </a:p>
      </dgm:t>
    </dgm:pt>
    <dgm:pt modelId="{8A309CC8-87B3-4EA8-99F8-B8BF1EBDDBA7}" type="parTrans" cxnId="{8A033703-9E16-4460-9D87-B13F8A4457A7}">
      <dgm:prSet/>
      <dgm:spPr/>
      <dgm:t>
        <a:bodyPr/>
        <a:lstStyle/>
        <a:p>
          <a:endParaRPr lang="en-US"/>
        </a:p>
      </dgm:t>
    </dgm:pt>
    <dgm:pt modelId="{9202D295-48D9-4202-8362-5DFE579C952D}" type="sibTrans" cxnId="{8A033703-9E16-4460-9D87-B13F8A4457A7}">
      <dgm:prSet/>
      <dgm:spPr/>
      <dgm:t>
        <a:bodyPr/>
        <a:lstStyle/>
        <a:p>
          <a:endParaRPr lang="en-US"/>
        </a:p>
      </dgm:t>
    </dgm:pt>
    <dgm:pt modelId="{FED55253-6EED-4D87-8722-6D0DA64F5DBB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Establish</a:t>
          </a:r>
        </a:p>
      </dgm:t>
    </dgm:pt>
    <dgm:pt modelId="{68F6E6B8-601D-499C-92A0-EFCE123BD7CD}" type="parTrans" cxnId="{C5F281A0-71E7-4FDC-813E-DF59C3D3DE7C}">
      <dgm:prSet/>
      <dgm:spPr/>
      <dgm:t>
        <a:bodyPr/>
        <a:lstStyle/>
        <a:p>
          <a:endParaRPr lang="en-US"/>
        </a:p>
      </dgm:t>
    </dgm:pt>
    <dgm:pt modelId="{58204D89-341F-439F-9C8F-88C96B799316}" type="sibTrans" cxnId="{C5F281A0-71E7-4FDC-813E-DF59C3D3DE7C}">
      <dgm:prSet/>
      <dgm:spPr/>
      <dgm:t>
        <a:bodyPr/>
        <a:lstStyle/>
        <a:p>
          <a:endParaRPr lang="en-US"/>
        </a:p>
      </dgm:t>
    </dgm:pt>
    <dgm:pt modelId="{47CAF107-3A77-4A94-9E3E-F91E09B8D2C2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Establish a plan that will proactively address Office of Civil Rights (OCR) settlement requirements in a manageable timeline based on campus resources</a:t>
          </a:r>
        </a:p>
      </dgm:t>
    </dgm:pt>
    <dgm:pt modelId="{1A0F65B8-E267-4C96-82B2-CC79D65F0A10}" type="parTrans" cxnId="{0F1E5AF6-9BA9-4F3E-8AF8-B8898B94E048}">
      <dgm:prSet/>
      <dgm:spPr/>
      <dgm:t>
        <a:bodyPr/>
        <a:lstStyle/>
        <a:p>
          <a:endParaRPr lang="en-US"/>
        </a:p>
      </dgm:t>
    </dgm:pt>
    <dgm:pt modelId="{FFB915B6-A90E-45CD-AEBE-B24AF38FF897}" type="sibTrans" cxnId="{0F1E5AF6-9BA9-4F3E-8AF8-B8898B94E048}">
      <dgm:prSet/>
      <dgm:spPr/>
      <dgm:t>
        <a:bodyPr/>
        <a:lstStyle/>
        <a:p>
          <a:endParaRPr lang="en-US"/>
        </a:p>
      </dgm:t>
    </dgm:pt>
    <dgm:pt modelId="{B736B719-B222-435E-9FAB-A9EFDAEBB905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Reduce</a:t>
          </a:r>
        </a:p>
      </dgm:t>
    </dgm:pt>
    <dgm:pt modelId="{1AB2F284-2E5C-4636-8856-32D7517977C7}" type="parTrans" cxnId="{A1ECEC21-4FBE-49C9-B01C-8846F9029946}">
      <dgm:prSet/>
      <dgm:spPr/>
      <dgm:t>
        <a:bodyPr/>
        <a:lstStyle/>
        <a:p>
          <a:endParaRPr lang="en-US"/>
        </a:p>
      </dgm:t>
    </dgm:pt>
    <dgm:pt modelId="{272BAA49-A663-4CE3-9EC1-379981B00A8A}" type="sibTrans" cxnId="{A1ECEC21-4FBE-49C9-B01C-8846F9029946}">
      <dgm:prSet/>
      <dgm:spPr/>
      <dgm:t>
        <a:bodyPr/>
        <a:lstStyle/>
        <a:p>
          <a:endParaRPr lang="en-US"/>
        </a:p>
      </dgm:t>
    </dgm:pt>
    <dgm:pt modelId="{73642F9E-BD04-4346-A2C7-4E2082B9E6CB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Reduce risk of a complaint and settlement</a:t>
          </a:r>
        </a:p>
      </dgm:t>
    </dgm:pt>
    <dgm:pt modelId="{6A6184EA-4789-4240-9F76-214AA57CECDD}" type="parTrans" cxnId="{E306B02E-11C6-4EA1-8B8A-0747270842FA}">
      <dgm:prSet/>
      <dgm:spPr/>
      <dgm:t>
        <a:bodyPr/>
        <a:lstStyle/>
        <a:p>
          <a:endParaRPr lang="en-US"/>
        </a:p>
      </dgm:t>
    </dgm:pt>
    <dgm:pt modelId="{2F6C5D48-1C5D-4EC9-A0B9-553300BA7B36}" type="sibTrans" cxnId="{E306B02E-11C6-4EA1-8B8A-0747270842FA}">
      <dgm:prSet/>
      <dgm:spPr/>
      <dgm:t>
        <a:bodyPr/>
        <a:lstStyle/>
        <a:p>
          <a:endParaRPr lang="en-US"/>
        </a:p>
      </dgm:t>
    </dgm:pt>
    <dgm:pt modelId="{1519ED43-D406-4AEB-B73A-E78D5E7017DA}" type="pres">
      <dgm:prSet presAssocID="{00311F53-F52C-4C96-9BDE-D84C9899930C}" presName="Name0" presStyleCnt="0">
        <dgm:presLayoutVars>
          <dgm:dir/>
          <dgm:animLvl val="lvl"/>
          <dgm:resizeHandles val="exact"/>
        </dgm:presLayoutVars>
      </dgm:prSet>
      <dgm:spPr/>
    </dgm:pt>
    <dgm:pt modelId="{600D872D-8F94-4C78-89F8-486A825F8F5E}" type="pres">
      <dgm:prSet presAssocID="{0BDE6143-555A-4278-BA93-56D2F8EF183E}" presName="linNode" presStyleCnt="0"/>
      <dgm:spPr/>
    </dgm:pt>
    <dgm:pt modelId="{1117D8F8-F408-4473-BB79-52A07DCCCB2F}" type="pres">
      <dgm:prSet presAssocID="{0BDE6143-555A-4278-BA93-56D2F8EF183E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ADA170A0-6E10-4451-A31A-627826AFEAA0}" type="pres">
      <dgm:prSet presAssocID="{0BDE6143-555A-4278-BA93-56D2F8EF183E}" presName="descendantText" presStyleLbl="alignAccFollowNode1" presStyleIdx="0" presStyleCnt="5">
        <dgm:presLayoutVars>
          <dgm:bulletEnabled/>
        </dgm:presLayoutVars>
      </dgm:prSet>
      <dgm:spPr/>
    </dgm:pt>
    <dgm:pt modelId="{E67EB8BF-979C-4A0D-A0E9-50DCEA43EC0E}" type="pres">
      <dgm:prSet presAssocID="{0AD7B2B2-C822-4224-B107-BD661EBC3D2E}" presName="sp" presStyleCnt="0"/>
      <dgm:spPr/>
    </dgm:pt>
    <dgm:pt modelId="{183B6C4F-C95F-442A-ABFA-B447259E3A5E}" type="pres">
      <dgm:prSet presAssocID="{CF166897-2598-4CE0-A0DE-6C61F7557A17}" presName="linNode" presStyleCnt="0"/>
      <dgm:spPr/>
    </dgm:pt>
    <dgm:pt modelId="{8DAF54C6-1A31-4102-BAAE-33EA3605A142}" type="pres">
      <dgm:prSet presAssocID="{CF166897-2598-4CE0-A0DE-6C61F7557A17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A8C867BC-5425-4C7C-8D29-294667AAE624}" type="pres">
      <dgm:prSet presAssocID="{CF166897-2598-4CE0-A0DE-6C61F7557A17}" presName="descendantText" presStyleLbl="alignAccFollowNode1" presStyleIdx="1" presStyleCnt="5">
        <dgm:presLayoutVars>
          <dgm:bulletEnabled/>
        </dgm:presLayoutVars>
      </dgm:prSet>
      <dgm:spPr/>
    </dgm:pt>
    <dgm:pt modelId="{F3C7EF00-830A-4D9E-BAD3-57FDF70228CF}" type="pres">
      <dgm:prSet presAssocID="{84F2F541-2059-4CB4-A1AD-4263ABD9FA27}" presName="sp" presStyleCnt="0"/>
      <dgm:spPr/>
    </dgm:pt>
    <dgm:pt modelId="{A55B2A37-DC20-4D09-813C-AA4E26C0C0BD}" type="pres">
      <dgm:prSet presAssocID="{ADF8C9B6-736D-43A9-B2D8-8CF149B9EA00}" presName="linNode" presStyleCnt="0"/>
      <dgm:spPr/>
    </dgm:pt>
    <dgm:pt modelId="{B05C12A8-E72E-4DD8-AF14-3424BCE2DBC6}" type="pres">
      <dgm:prSet presAssocID="{ADF8C9B6-736D-43A9-B2D8-8CF149B9EA00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69F49060-1CD1-4474-92AC-556D9A4827C0}" type="pres">
      <dgm:prSet presAssocID="{ADF8C9B6-736D-43A9-B2D8-8CF149B9EA00}" presName="descendantText" presStyleLbl="alignAccFollowNode1" presStyleIdx="2" presStyleCnt="5">
        <dgm:presLayoutVars>
          <dgm:bulletEnabled/>
        </dgm:presLayoutVars>
      </dgm:prSet>
      <dgm:spPr/>
    </dgm:pt>
    <dgm:pt modelId="{926D92A6-5908-42FD-9CE3-B5B64E706E83}" type="pres">
      <dgm:prSet presAssocID="{9F2F5359-B6AA-4BEF-B3DC-84AE262654BC}" presName="sp" presStyleCnt="0"/>
      <dgm:spPr/>
    </dgm:pt>
    <dgm:pt modelId="{AEC3442C-8AFC-4D58-A38C-BB3017EB6844}" type="pres">
      <dgm:prSet presAssocID="{FED55253-6EED-4D87-8722-6D0DA64F5DBB}" presName="linNode" presStyleCnt="0"/>
      <dgm:spPr/>
    </dgm:pt>
    <dgm:pt modelId="{6A72CCC5-A142-4D51-A0EE-261433D176F9}" type="pres">
      <dgm:prSet presAssocID="{FED55253-6EED-4D87-8722-6D0DA64F5DBB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14137174-0E8C-4CC7-ADD2-57B8BECAD717}" type="pres">
      <dgm:prSet presAssocID="{FED55253-6EED-4D87-8722-6D0DA64F5DBB}" presName="descendantText" presStyleLbl="alignAccFollowNode1" presStyleIdx="3" presStyleCnt="5">
        <dgm:presLayoutVars>
          <dgm:bulletEnabled/>
        </dgm:presLayoutVars>
      </dgm:prSet>
      <dgm:spPr/>
    </dgm:pt>
    <dgm:pt modelId="{B5350432-3A5C-47DC-828C-C25F9B8304EB}" type="pres">
      <dgm:prSet presAssocID="{58204D89-341F-439F-9C8F-88C96B799316}" presName="sp" presStyleCnt="0"/>
      <dgm:spPr/>
    </dgm:pt>
    <dgm:pt modelId="{DF4F4025-A2E5-4E48-835D-7908EAA711C3}" type="pres">
      <dgm:prSet presAssocID="{B736B719-B222-435E-9FAB-A9EFDAEBB905}" presName="linNode" presStyleCnt="0"/>
      <dgm:spPr/>
    </dgm:pt>
    <dgm:pt modelId="{85C0989E-2E8D-417E-ACA1-D67BA39F1BEE}" type="pres">
      <dgm:prSet presAssocID="{B736B719-B222-435E-9FAB-A9EFDAEBB905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A01B4E76-B5C4-4727-AF5B-9094F387A2F4}" type="pres">
      <dgm:prSet presAssocID="{B736B719-B222-435E-9FAB-A9EFDAEBB905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10E69800-1B29-4F6C-895B-2F5509F3C2E0}" type="presOf" srcId="{ADF8C9B6-736D-43A9-B2D8-8CF149B9EA00}" destId="{B05C12A8-E72E-4DD8-AF14-3424BCE2DBC6}" srcOrd="0" destOrd="0" presId="urn:microsoft.com/office/officeart/2016/7/layout/VerticalSolidActionList"/>
    <dgm:cxn modelId="{8A033703-9E16-4460-9D87-B13F8A4457A7}" srcId="{ADF8C9B6-736D-43A9-B2D8-8CF149B9EA00}" destId="{E5C3DDDA-8E66-4F13-8A08-B90EE7822066}" srcOrd="0" destOrd="0" parTransId="{8A309CC8-87B3-4EA8-99F8-B8BF1EBDDBA7}" sibTransId="{9202D295-48D9-4202-8362-5DFE579C952D}"/>
    <dgm:cxn modelId="{E7A1C905-4542-4FC5-AF40-A8809F1565BB}" type="presOf" srcId="{0BDE6143-555A-4278-BA93-56D2F8EF183E}" destId="{1117D8F8-F408-4473-BB79-52A07DCCCB2F}" srcOrd="0" destOrd="0" presId="urn:microsoft.com/office/officeart/2016/7/layout/VerticalSolidActionList"/>
    <dgm:cxn modelId="{98564707-D7FC-4AE3-AB6A-67619611D999}" srcId="{00311F53-F52C-4C96-9BDE-D84C9899930C}" destId="{0BDE6143-555A-4278-BA93-56D2F8EF183E}" srcOrd="0" destOrd="0" parTransId="{CA99E7FA-659A-41E7-BB4F-B58ED300DBCF}" sibTransId="{0AD7B2B2-C822-4224-B107-BD661EBC3D2E}"/>
    <dgm:cxn modelId="{A1ECEC21-4FBE-49C9-B01C-8846F9029946}" srcId="{00311F53-F52C-4C96-9BDE-D84C9899930C}" destId="{B736B719-B222-435E-9FAB-A9EFDAEBB905}" srcOrd="4" destOrd="0" parTransId="{1AB2F284-2E5C-4636-8856-32D7517977C7}" sibTransId="{272BAA49-A663-4CE3-9EC1-379981B00A8A}"/>
    <dgm:cxn modelId="{E306B02E-11C6-4EA1-8B8A-0747270842FA}" srcId="{B736B719-B222-435E-9FAB-A9EFDAEBB905}" destId="{73642F9E-BD04-4346-A2C7-4E2082B9E6CB}" srcOrd="0" destOrd="0" parTransId="{6A6184EA-4789-4240-9F76-214AA57CECDD}" sibTransId="{2F6C5D48-1C5D-4EC9-A0B9-553300BA7B36}"/>
    <dgm:cxn modelId="{5B0E1D2F-04D1-49C3-A93A-25335F1DD117}" srcId="{CF166897-2598-4CE0-A0DE-6C61F7557A17}" destId="{AF6A4784-B9ED-4512-B37A-0F60B15B15E9}" srcOrd="0" destOrd="0" parTransId="{49D5BF1E-ACEE-411E-A4F2-E252065B78D9}" sibTransId="{B90B9DA1-C18F-4B91-8F5E-D24AB8A8912D}"/>
    <dgm:cxn modelId="{4CF42E33-C811-48E0-99A8-207E1A54F86E}" type="presOf" srcId="{9DED044F-2CF5-43ED-AEFE-EF9B8F26F60F}" destId="{ADA170A0-6E10-4451-A31A-627826AFEAA0}" srcOrd="0" destOrd="0" presId="urn:microsoft.com/office/officeart/2016/7/layout/VerticalSolidActionList"/>
    <dgm:cxn modelId="{14F99946-37A3-4794-9C2F-D8AB4266691C}" type="presOf" srcId="{E5C3DDDA-8E66-4F13-8A08-B90EE7822066}" destId="{69F49060-1CD1-4474-92AC-556D9A4827C0}" srcOrd="0" destOrd="0" presId="urn:microsoft.com/office/officeart/2016/7/layout/VerticalSolidActionList"/>
    <dgm:cxn modelId="{22AF0F58-078E-4EE2-94FB-C928D9EE3038}" type="presOf" srcId="{B736B719-B222-435E-9FAB-A9EFDAEBB905}" destId="{85C0989E-2E8D-417E-ACA1-D67BA39F1BEE}" srcOrd="0" destOrd="0" presId="urn:microsoft.com/office/officeart/2016/7/layout/VerticalSolidActionList"/>
    <dgm:cxn modelId="{9171087B-5896-4B95-989B-F5B44F165B73}" type="presOf" srcId="{AF6A4784-B9ED-4512-B37A-0F60B15B15E9}" destId="{A8C867BC-5425-4C7C-8D29-294667AAE624}" srcOrd="0" destOrd="0" presId="urn:microsoft.com/office/officeart/2016/7/layout/VerticalSolidActionList"/>
    <dgm:cxn modelId="{64E73486-FFD4-439B-94E4-C08E399A6467}" srcId="{00311F53-F52C-4C96-9BDE-D84C9899930C}" destId="{ADF8C9B6-736D-43A9-B2D8-8CF149B9EA00}" srcOrd="2" destOrd="0" parTransId="{F62648FA-E1D4-47E7-B7D8-EF8F346456EF}" sibTransId="{9F2F5359-B6AA-4BEF-B3DC-84AE262654BC}"/>
    <dgm:cxn modelId="{5703EA86-E94D-41BA-B89B-5461E570D256}" type="presOf" srcId="{00311F53-F52C-4C96-9BDE-D84C9899930C}" destId="{1519ED43-D406-4AEB-B73A-E78D5E7017DA}" srcOrd="0" destOrd="0" presId="urn:microsoft.com/office/officeart/2016/7/layout/VerticalSolidActionList"/>
    <dgm:cxn modelId="{4C31A694-5DC7-49FB-A690-0F8A219B486A}" type="presOf" srcId="{47CAF107-3A77-4A94-9E3E-F91E09B8D2C2}" destId="{14137174-0E8C-4CC7-ADD2-57B8BECAD717}" srcOrd="0" destOrd="0" presId="urn:microsoft.com/office/officeart/2016/7/layout/VerticalSolidActionList"/>
    <dgm:cxn modelId="{4922FE98-BA1D-4CD5-9293-3A585F068B38}" srcId="{0BDE6143-555A-4278-BA93-56D2F8EF183E}" destId="{9DED044F-2CF5-43ED-AEFE-EF9B8F26F60F}" srcOrd="0" destOrd="0" parTransId="{7EF3B6A2-B13D-4086-982E-845C02BF96E1}" sibTransId="{23D075EA-343F-40B5-91CC-FE7A8BAC2AFF}"/>
    <dgm:cxn modelId="{C5F281A0-71E7-4FDC-813E-DF59C3D3DE7C}" srcId="{00311F53-F52C-4C96-9BDE-D84C9899930C}" destId="{FED55253-6EED-4D87-8722-6D0DA64F5DBB}" srcOrd="3" destOrd="0" parTransId="{68F6E6B8-601D-499C-92A0-EFCE123BD7CD}" sibTransId="{58204D89-341F-439F-9C8F-88C96B799316}"/>
    <dgm:cxn modelId="{4736F4B0-4A77-46BC-AB69-AC03AF884D20}" type="presOf" srcId="{CF166897-2598-4CE0-A0DE-6C61F7557A17}" destId="{8DAF54C6-1A31-4102-BAAE-33EA3605A142}" srcOrd="0" destOrd="0" presId="urn:microsoft.com/office/officeart/2016/7/layout/VerticalSolidActionList"/>
    <dgm:cxn modelId="{BC1434C4-521A-4FBB-A255-6F63DF93FAAD}" type="presOf" srcId="{73642F9E-BD04-4346-A2C7-4E2082B9E6CB}" destId="{A01B4E76-B5C4-4727-AF5B-9094F387A2F4}" srcOrd="0" destOrd="0" presId="urn:microsoft.com/office/officeart/2016/7/layout/VerticalSolidActionList"/>
    <dgm:cxn modelId="{E8FA29C5-EFBC-4051-BC2C-BE3BD3FCCD29}" type="presOf" srcId="{FED55253-6EED-4D87-8722-6D0DA64F5DBB}" destId="{6A72CCC5-A142-4D51-A0EE-261433D176F9}" srcOrd="0" destOrd="0" presId="urn:microsoft.com/office/officeart/2016/7/layout/VerticalSolidActionList"/>
    <dgm:cxn modelId="{0D41EEE7-8C4B-418C-B842-440F3C18437A}" srcId="{00311F53-F52C-4C96-9BDE-D84C9899930C}" destId="{CF166897-2598-4CE0-A0DE-6C61F7557A17}" srcOrd="1" destOrd="0" parTransId="{C8ACEF0E-1926-4929-BC9C-AA76727CC6FF}" sibTransId="{84F2F541-2059-4CB4-A1AD-4263ABD9FA27}"/>
    <dgm:cxn modelId="{0F1E5AF6-9BA9-4F3E-8AF8-B8898B94E048}" srcId="{FED55253-6EED-4D87-8722-6D0DA64F5DBB}" destId="{47CAF107-3A77-4A94-9E3E-F91E09B8D2C2}" srcOrd="0" destOrd="0" parTransId="{1A0F65B8-E267-4C96-82B2-CC79D65F0A10}" sibTransId="{FFB915B6-A90E-45CD-AEBE-B24AF38FF897}"/>
    <dgm:cxn modelId="{4E1C8FBC-59E0-438E-BF11-DA589443B0BD}" type="presParOf" srcId="{1519ED43-D406-4AEB-B73A-E78D5E7017DA}" destId="{600D872D-8F94-4C78-89F8-486A825F8F5E}" srcOrd="0" destOrd="0" presId="urn:microsoft.com/office/officeart/2016/7/layout/VerticalSolidActionList"/>
    <dgm:cxn modelId="{6DC5F334-7117-4932-92D7-2BEED212369B}" type="presParOf" srcId="{600D872D-8F94-4C78-89F8-486A825F8F5E}" destId="{1117D8F8-F408-4473-BB79-52A07DCCCB2F}" srcOrd="0" destOrd="0" presId="urn:microsoft.com/office/officeart/2016/7/layout/VerticalSolidActionList"/>
    <dgm:cxn modelId="{CDF17F47-D3AB-4B73-AE25-F42B2E8576AB}" type="presParOf" srcId="{600D872D-8F94-4C78-89F8-486A825F8F5E}" destId="{ADA170A0-6E10-4451-A31A-627826AFEAA0}" srcOrd="1" destOrd="0" presId="urn:microsoft.com/office/officeart/2016/7/layout/VerticalSolidActionList"/>
    <dgm:cxn modelId="{5F8F30E6-1D5F-4465-9AE7-38E16EA63A6C}" type="presParOf" srcId="{1519ED43-D406-4AEB-B73A-E78D5E7017DA}" destId="{E67EB8BF-979C-4A0D-A0E9-50DCEA43EC0E}" srcOrd="1" destOrd="0" presId="urn:microsoft.com/office/officeart/2016/7/layout/VerticalSolidActionList"/>
    <dgm:cxn modelId="{D5EBD664-AC5E-466F-A2E4-9504ECFF2AB8}" type="presParOf" srcId="{1519ED43-D406-4AEB-B73A-E78D5E7017DA}" destId="{183B6C4F-C95F-442A-ABFA-B447259E3A5E}" srcOrd="2" destOrd="0" presId="urn:microsoft.com/office/officeart/2016/7/layout/VerticalSolidActionList"/>
    <dgm:cxn modelId="{D16BAC0E-8A15-4021-8FEC-A8CF819DCD7F}" type="presParOf" srcId="{183B6C4F-C95F-442A-ABFA-B447259E3A5E}" destId="{8DAF54C6-1A31-4102-BAAE-33EA3605A142}" srcOrd="0" destOrd="0" presId="urn:microsoft.com/office/officeart/2016/7/layout/VerticalSolidActionList"/>
    <dgm:cxn modelId="{4B7F4CD6-3627-4965-89FB-5F6F70B01473}" type="presParOf" srcId="{183B6C4F-C95F-442A-ABFA-B447259E3A5E}" destId="{A8C867BC-5425-4C7C-8D29-294667AAE624}" srcOrd="1" destOrd="0" presId="urn:microsoft.com/office/officeart/2016/7/layout/VerticalSolidActionList"/>
    <dgm:cxn modelId="{4500F49E-030A-4E61-BA75-E38109EEDC78}" type="presParOf" srcId="{1519ED43-D406-4AEB-B73A-E78D5E7017DA}" destId="{F3C7EF00-830A-4D9E-BAD3-57FDF70228CF}" srcOrd="3" destOrd="0" presId="urn:microsoft.com/office/officeart/2016/7/layout/VerticalSolidActionList"/>
    <dgm:cxn modelId="{9BE43797-F3A4-4A09-A58B-041BDFB6518D}" type="presParOf" srcId="{1519ED43-D406-4AEB-B73A-E78D5E7017DA}" destId="{A55B2A37-DC20-4D09-813C-AA4E26C0C0BD}" srcOrd="4" destOrd="0" presId="urn:microsoft.com/office/officeart/2016/7/layout/VerticalSolidActionList"/>
    <dgm:cxn modelId="{AD53D773-28B7-4C48-9E65-56BEDFFE9D61}" type="presParOf" srcId="{A55B2A37-DC20-4D09-813C-AA4E26C0C0BD}" destId="{B05C12A8-E72E-4DD8-AF14-3424BCE2DBC6}" srcOrd="0" destOrd="0" presId="urn:microsoft.com/office/officeart/2016/7/layout/VerticalSolidActionList"/>
    <dgm:cxn modelId="{F94CAC28-BBDA-42C3-87A6-6BE585D2FED8}" type="presParOf" srcId="{A55B2A37-DC20-4D09-813C-AA4E26C0C0BD}" destId="{69F49060-1CD1-4474-92AC-556D9A4827C0}" srcOrd="1" destOrd="0" presId="urn:microsoft.com/office/officeart/2016/7/layout/VerticalSolidActionList"/>
    <dgm:cxn modelId="{8A480001-3C45-4A8E-B6A4-E86B120A0E53}" type="presParOf" srcId="{1519ED43-D406-4AEB-B73A-E78D5E7017DA}" destId="{926D92A6-5908-42FD-9CE3-B5B64E706E83}" srcOrd="5" destOrd="0" presId="urn:microsoft.com/office/officeart/2016/7/layout/VerticalSolidActionList"/>
    <dgm:cxn modelId="{A7B4A5E5-9718-4F42-9862-4934430E22A7}" type="presParOf" srcId="{1519ED43-D406-4AEB-B73A-E78D5E7017DA}" destId="{AEC3442C-8AFC-4D58-A38C-BB3017EB6844}" srcOrd="6" destOrd="0" presId="urn:microsoft.com/office/officeart/2016/7/layout/VerticalSolidActionList"/>
    <dgm:cxn modelId="{5699FC3A-2B77-4E9F-8A8D-4AB9A6FF0855}" type="presParOf" srcId="{AEC3442C-8AFC-4D58-A38C-BB3017EB6844}" destId="{6A72CCC5-A142-4D51-A0EE-261433D176F9}" srcOrd="0" destOrd="0" presId="urn:microsoft.com/office/officeart/2016/7/layout/VerticalSolidActionList"/>
    <dgm:cxn modelId="{39A9006F-7A48-43E1-89FA-BADE0808036B}" type="presParOf" srcId="{AEC3442C-8AFC-4D58-A38C-BB3017EB6844}" destId="{14137174-0E8C-4CC7-ADD2-57B8BECAD717}" srcOrd="1" destOrd="0" presId="urn:microsoft.com/office/officeart/2016/7/layout/VerticalSolidActionList"/>
    <dgm:cxn modelId="{92B404D0-ED51-496A-B9ED-CC3E4537F1A1}" type="presParOf" srcId="{1519ED43-D406-4AEB-B73A-E78D5E7017DA}" destId="{B5350432-3A5C-47DC-828C-C25F9B8304EB}" srcOrd="7" destOrd="0" presId="urn:microsoft.com/office/officeart/2016/7/layout/VerticalSolidActionList"/>
    <dgm:cxn modelId="{0DB032B3-B22F-4827-ACD5-CAC87A43C21A}" type="presParOf" srcId="{1519ED43-D406-4AEB-B73A-E78D5E7017DA}" destId="{DF4F4025-A2E5-4E48-835D-7908EAA711C3}" srcOrd="8" destOrd="0" presId="urn:microsoft.com/office/officeart/2016/7/layout/VerticalSolidActionList"/>
    <dgm:cxn modelId="{BE5E56FD-1D8D-4C3D-81E8-2E779AD58D1A}" type="presParOf" srcId="{DF4F4025-A2E5-4E48-835D-7908EAA711C3}" destId="{85C0989E-2E8D-417E-ACA1-D67BA39F1BEE}" srcOrd="0" destOrd="0" presId="urn:microsoft.com/office/officeart/2016/7/layout/VerticalSolidActionList"/>
    <dgm:cxn modelId="{FC0EFD8D-F23E-4E3B-9C43-992DB39EF81E}" type="presParOf" srcId="{DF4F4025-A2E5-4E48-835D-7908EAA711C3}" destId="{A01B4E76-B5C4-4727-AF5B-9094F387A2F4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DBF9F7-B212-42C7-A2A0-8D126B4E9C3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95FABFE-7028-4FEF-8726-286375BBB89B}">
      <dgm:prSet/>
      <dgm:spPr/>
      <dgm:t>
        <a:bodyPr/>
        <a:lstStyle/>
        <a:p>
          <a:pPr>
            <a:defRPr cap="all"/>
          </a:pPr>
          <a:r>
            <a:rPr lang="en-US" b="0" i="0">
              <a:hlinkClick xmlns:r="http://schemas.openxmlformats.org/officeDocument/2006/relationships" r:id="rId1"/>
            </a:rPr>
            <a:t>The State Auditors Report</a:t>
          </a:r>
          <a:r>
            <a:rPr lang="en-US" b="0" i="0"/>
            <a:t> </a:t>
          </a:r>
          <a:endParaRPr lang="en-US"/>
        </a:p>
      </dgm:t>
    </dgm:pt>
    <dgm:pt modelId="{EA6F41FB-D1DD-4FA3-A636-8E7538285468}" type="parTrans" cxnId="{995178D6-DAA8-4772-8131-39592DD18123}">
      <dgm:prSet/>
      <dgm:spPr/>
      <dgm:t>
        <a:bodyPr/>
        <a:lstStyle/>
        <a:p>
          <a:endParaRPr lang="en-US"/>
        </a:p>
      </dgm:t>
    </dgm:pt>
    <dgm:pt modelId="{C9BAA1D2-888F-4789-8132-846C2B58FEC8}" type="sibTrans" cxnId="{995178D6-DAA8-4772-8131-39592DD18123}">
      <dgm:prSet/>
      <dgm:spPr/>
      <dgm:t>
        <a:bodyPr/>
        <a:lstStyle/>
        <a:p>
          <a:endParaRPr lang="en-US"/>
        </a:p>
      </dgm:t>
    </dgm:pt>
    <dgm:pt modelId="{1F3A8B5C-099C-470F-8B57-8AA4DE107B78}">
      <dgm:prSet/>
      <dgm:spPr/>
      <dgm:t>
        <a:bodyPr/>
        <a:lstStyle/>
        <a:p>
          <a:pPr>
            <a:defRPr cap="all"/>
          </a:pPr>
          <a:r>
            <a:rPr lang="en-US" b="0" i="0"/>
            <a:t>Accreditation shifts</a:t>
          </a:r>
          <a:endParaRPr lang="en-US"/>
        </a:p>
      </dgm:t>
    </dgm:pt>
    <dgm:pt modelId="{57089126-7975-4D16-B78A-2AB69D578930}" type="parTrans" cxnId="{262BD729-4A0A-4A4F-877C-B52B0584B995}">
      <dgm:prSet/>
      <dgm:spPr/>
      <dgm:t>
        <a:bodyPr/>
        <a:lstStyle/>
        <a:p>
          <a:endParaRPr lang="en-US"/>
        </a:p>
      </dgm:t>
    </dgm:pt>
    <dgm:pt modelId="{1B4D3766-6C59-41EA-8E8B-CC4890009A65}" type="sibTrans" cxnId="{262BD729-4A0A-4A4F-877C-B52B0584B995}">
      <dgm:prSet/>
      <dgm:spPr/>
      <dgm:t>
        <a:bodyPr/>
        <a:lstStyle/>
        <a:p>
          <a:endParaRPr lang="en-US"/>
        </a:p>
      </dgm:t>
    </dgm:pt>
    <dgm:pt modelId="{34A3301E-747A-4DE1-9048-9333F272523D}">
      <dgm:prSet/>
      <dgm:spPr/>
      <dgm:t>
        <a:bodyPr/>
        <a:lstStyle/>
        <a:p>
          <a:pPr>
            <a:defRPr cap="all"/>
          </a:pPr>
          <a:r>
            <a:rPr lang="en-US" b="0" i="0"/>
            <a:t>Increased legal impacts</a:t>
          </a:r>
          <a:endParaRPr lang="en-US"/>
        </a:p>
      </dgm:t>
    </dgm:pt>
    <dgm:pt modelId="{F64283B1-4998-4049-B79D-38821623D2EE}" type="parTrans" cxnId="{CCB7DDF2-504A-43AD-A834-CA9CCF21C793}">
      <dgm:prSet/>
      <dgm:spPr/>
      <dgm:t>
        <a:bodyPr/>
        <a:lstStyle/>
        <a:p>
          <a:endParaRPr lang="en-US"/>
        </a:p>
      </dgm:t>
    </dgm:pt>
    <dgm:pt modelId="{1002485B-F20B-45E3-9D81-A50B1EA94B6F}" type="sibTrans" cxnId="{CCB7DDF2-504A-43AD-A834-CA9CCF21C793}">
      <dgm:prSet/>
      <dgm:spPr/>
      <dgm:t>
        <a:bodyPr/>
        <a:lstStyle/>
        <a:p>
          <a:endParaRPr lang="en-US"/>
        </a:p>
      </dgm:t>
    </dgm:pt>
    <dgm:pt modelId="{A360E008-30C8-404D-8396-BAEDE7D5A54B}" type="pres">
      <dgm:prSet presAssocID="{BBDBF9F7-B212-42C7-A2A0-8D126B4E9C3C}" presName="root" presStyleCnt="0">
        <dgm:presLayoutVars>
          <dgm:dir/>
          <dgm:resizeHandles val="exact"/>
        </dgm:presLayoutVars>
      </dgm:prSet>
      <dgm:spPr/>
    </dgm:pt>
    <dgm:pt modelId="{7FAE5670-AAE8-41F8-95F9-66ED2C28FB80}" type="pres">
      <dgm:prSet presAssocID="{D95FABFE-7028-4FEF-8726-286375BBB89B}" presName="compNode" presStyleCnt="0"/>
      <dgm:spPr/>
    </dgm:pt>
    <dgm:pt modelId="{8985A690-0CD8-4C56-BD7C-18176717F689}" type="pres">
      <dgm:prSet presAssocID="{D95FABFE-7028-4FEF-8726-286375BBB89B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BDC86D8E-B7AE-4261-B21B-EF724C200969}" type="pres">
      <dgm:prSet presAssocID="{D95FABFE-7028-4FEF-8726-286375BBB89B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B16BE7FA-B5CC-453C-A7D6-D73BA456EC12}" type="pres">
      <dgm:prSet presAssocID="{D95FABFE-7028-4FEF-8726-286375BBB89B}" presName="spaceRect" presStyleCnt="0"/>
      <dgm:spPr/>
    </dgm:pt>
    <dgm:pt modelId="{D1DAE8D0-3408-4247-BB5C-0D3480B33B8C}" type="pres">
      <dgm:prSet presAssocID="{D95FABFE-7028-4FEF-8726-286375BBB89B}" presName="textRect" presStyleLbl="revTx" presStyleIdx="0" presStyleCnt="3">
        <dgm:presLayoutVars>
          <dgm:chMax val="1"/>
          <dgm:chPref val="1"/>
        </dgm:presLayoutVars>
      </dgm:prSet>
      <dgm:spPr/>
    </dgm:pt>
    <dgm:pt modelId="{D0E6314D-6E25-4B05-ACA4-F7753CC919F6}" type="pres">
      <dgm:prSet presAssocID="{C9BAA1D2-888F-4789-8132-846C2B58FEC8}" presName="sibTrans" presStyleCnt="0"/>
      <dgm:spPr/>
    </dgm:pt>
    <dgm:pt modelId="{4BEBF831-E6B8-4DF6-970E-6F7405EEA9DA}" type="pres">
      <dgm:prSet presAssocID="{1F3A8B5C-099C-470F-8B57-8AA4DE107B78}" presName="compNode" presStyleCnt="0"/>
      <dgm:spPr/>
    </dgm:pt>
    <dgm:pt modelId="{F4EF9BFA-0B1C-4C2F-B72B-D3319090538F}" type="pres">
      <dgm:prSet presAssocID="{1F3A8B5C-099C-470F-8B57-8AA4DE107B78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EC7BCF7-554B-4018-BFC0-61A563191A25}" type="pres">
      <dgm:prSet presAssocID="{1F3A8B5C-099C-470F-8B57-8AA4DE107B78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D290CA50-EFD5-4EA4-AD5F-F27B283A4BB1}" type="pres">
      <dgm:prSet presAssocID="{1F3A8B5C-099C-470F-8B57-8AA4DE107B78}" presName="spaceRect" presStyleCnt="0"/>
      <dgm:spPr/>
    </dgm:pt>
    <dgm:pt modelId="{FCD25E7E-5335-4608-9701-D8DB5DBA89A1}" type="pres">
      <dgm:prSet presAssocID="{1F3A8B5C-099C-470F-8B57-8AA4DE107B78}" presName="textRect" presStyleLbl="revTx" presStyleIdx="1" presStyleCnt="3">
        <dgm:presLayoutVars>
          <dgm:chMax val="1"/>
          <dgm:chPref val="1"/>
        </dgm:presLayoutVars>
      </dgm:prSet>
      <dgm:spPr/>
    </dgm:pt>
    <dgm:pt modelId="{C460848C-D30E-4DEF-8129-37E76FFB3869}" type="pres">
      <dgm:prSet presAssocID="{1B4D3766-6C59-41EA-8E8B-CC4890009A65}" presName="sibTrans" presStyleCnt="0"/>
      <dgm:spPr/>
    </dgm:pt>
    <dgm:pt modelId="{8595EBEB-B676-4A7E-A5EB-46C7B95DA83D}" type="pres">
      <dgm:prSet presAssocID="{34A3301E-747A-4DE1-9048-9333F272523D}" presName="compNode" presStyleCnt="0"/>
      <dgm:spPr/>
    </dgm:pt>
    <dgm:pt modelId="{0D8A8A93-3E6B-47CA-8AF7-D64D76ED2BA0}" type="pres">
      <dgm:prSet presAssocID="{34A3301E-747A-4DE1-9048-9333F272523D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6A3C955-033B-4C44-9D38-63ACD8E0F7CC}" type="pres">
      <dgm:prSet presAssocID="{34A3301E-747A-4DE1-9048-9333F272523D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41DAC9D5-2D04-4CEA-B20D-6D6741037DA4}" type="pres">
      <dgm:prSet presAssocID="{34A3301E-747A-4DE1-9048-9333F272523D}" presName="spaceRect" presStyleCnt="0"/>
      <dgm:spPr/>
    </dgm:pt>
    <dgm:pt modelId="{28D3DDD8-4CB6-4F91-A5D1-E3EB51641EA6}" type="pres">
      <dgm:prSet presAssocID="{34A3301E-747A-4DE1-9048-9333F272523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62BD729-4A0A-4A4F-877C-B52B0584B995}" srcId="{BBDBF9F7-B212-42C7-A2A0-8D126B4E9C3C}" destId="{1F3A8B5C-099C-470F-8B57-8AA4DE107B78}" srcOrd="1" destOrd="0" parTransId="{57089126-7975-4D16-B78A-2AB69D578930}" sibTransId="{1B4D3766-6C59-41EA-8E8B-CC4890009A65}"/>
    <dgm:cxn modelId="{A0569951-1B1B-4CCF-B4A9-F6EBC3340884}" type="presOf" srcId="{BBDBF9F7-B212-42C7-A2A0-8D126B4E9C3C}" destId="{A360E008-30C8-404D-8396-BAEDE7D5A54B}" srcOrd="0" destOrd="0" presId="urn:microsoft.com/office/officeart/2018/5/layout/IconLeafLabelList"/>
    <dgm:cxn modelId="{EEAB549A-ADAA-4C60-8921-ADED01DDD457}" type="presOf" srcId="{1F3A8B5C-099C-470F-8B57-8AA4DE107B78}" destId="{FCD25E7E-5335-4608-9701-D8DB5DBA89A1}" srcOrd="0" destOrd="0" presId="urn:microsoft.com/office/officeart/2018/5/layout/IconLeafLabelList"/>
    <dgm:cxn modelId="{BEA8689C-EA79-4535-838E-C5968A85B34A}" type="presOf" srcId="{34A3301E-747A-4DE1-9048-9333F272523D}" destId="{28D3DDD8-4CB6-4F91-A5D1-E3EB51641EA6}" srcOrd="0" destOrd="0" presId="urn:microsoft.com/office/officeart/2018/5/layout/IconLeafLabelList"/>
    <dgm:cxn modelId="{995178D6-DAA8-4772-8131-39592DD18123}" srcId="{BBDBF9F7-B212-42C7-A2A0-8D126B4E9C3C}" destId="{D95FABFE-7028-4FEF-8726-286375BBB89B}" srcOrd="0" destOrd="0" parTransId="{EA6F41FB-D1DD-4FA3-A636-8E7538285468}" sibTransId="{C9BAA1D2-888F-4789-8132-846C2B58FEC8}"/>
    <dgm:cxn modelId="{CCB7DDF2-504A-43AD-A834-CA9CCF21C793}" srcId="{BBDBF9F7-B212-42C7-A2A0-8D126B4E9C3C}" destId="{34A3301E-747A-4DE1-9048-9333F272523D}" srcOrd="2" destOrd="0" parTransId="{F64283B1-4998-4049-B79D-38821623D2EE}" sibTransId="{1002485B-F20B-45E3-9D81-A50B1EA94B6F}"/>
    <dgm:cxn modelId="{6B5269F8-5A4D-4071-926D-3A155303AB21}" type="presOf" srcId="{D95FABFE-7028-4FEF-8726-286375BBB89B}" destId="{D1DAE8D0-3408-4247-BB5C-0D3480B33B8C}" srcOrd="0" destOrd="0" presId="urn:microsoft.com/office/officeart/2018/5/layout/IconLeafLabelList"/>
    <dgm:cxn modelId="{766ECE08-2239-43FD-8ED7-0952AA9ABA4B}" type="presParOf" srcId="{A360E008-30C8-404D-8396-BAEDE7D5A54B}" destId="{7FAE5670-AAE8-41F8-95F9-66ED2C28FB80}" srcOrd="0" destOrd="0" presId="urn:microsoft.com/office/officeart/2018/5/layout/IconLeafLabelList"/>
    <dgm:cxn modelId="{B581F33E-87EE-4DD2-8FB8-EFB613A3580D}" type="presParOf" srcId="{7FAE5670-AAE8-41F8-95F9-66ED2C28FB80}" destId="{8985A690-0CD8-4C56-BD7C-18176717F689}" srcOrd="0" destOrd="0" presId="urn:microsoft.com/office/officeart/2018/5/layout/IconLeafLabelList"/>
    <dgm:cxn modelId="{4728EC70-DCCF-487D-9620-6A0BB3338192}" type="presParOf" srcId="{7FAE5670-AAE8-41F8-95F9-66ED2C28FB80}" destId="{BDC86D8E-B7AE-4261-B21B-EF724C200969}" srcOrd="1" destOrd="0" presId="urn:microsoft.com/office/officeart/2018/5/layout/IconLeafLabelList"/>
    <dgm:cxn modelId="{6D47C92C-076A-4117-9D28-8B6A3B2F0801}" type="presParOf" srcId="{7FAE5670-AAE8-41F8-95F9-66ED2C28FB80}" destId="{B16BE7FA-B5CC-453C-A7D6-D73BA456EC12}" srcOrd="2" destOrd="0" presId="urn:microsoft.com/office/officeart/2018/5/layout/IconLeafLabelList"/>
    <dgm:cxn modelId="{EE94890F-7373-4733-9661-07CFF22FBA49}" type="presParOf" srcId="{7FAE5670-AAE8-41F8-95F9-66ED2C28FB80}" destId="{D1DAE8D0-3408-4247-BB5C-0D3480B33B8C}" srcOrd="3" destOrd="0" presId="urn:microsoft.com/office/officeart/2018/5/layout/IconLeafLabelList"/>
    <dgm:cxn modelId="{FC93B76D-5FDC-4DBD-9451-F527BF9F10AA}" type="presParOf" srcId="{A360E008-30C8-404D-8396-BAEDE7D5A54B}" destId="{D0E6314D-6E25-4B05-ACA4-F7753CC919F6}" srcOrd="1" destOrd="0" presId="urn:microsoft.com/office/officeart/2018/5/layout/IconLeafLabelList"/>
    <dgm:cxn modelId="{D54D8131-0BB5-4F5A-BC68-BF555CB7BF7F}" type="presParOf" srcId="{A360E008-30C8-404D-8396-BAEDE7D5A54B}" destId="{4BEBF831-E6B8-4DF6-970E-6F7405EEA9DA}" srcOrd="2" destOrd="0" presId="urn:microsoft.com/office/officeart/2018/5/layout/IconLeafLabelList"/>
    <dgm:cxn modelId="{2E8C3726-C9ED-48B1-B3FE-AB88BE65F175}" type="presParOf" srcId="{4BEBF831-E6B8-4DF6-970E-6F7405EEA9DA}" destId="{F4EF9BFA-0B1C-4C2F-B72B-D3319090538F}" srcOrd="0" destOrd="0" presId="urn:microsoft.com/office/officeart/2018/5/layout/IconLeafLabelList"/>
    <dgm:cxn modelId="{51262211-4E72-4BD7-9FAA-1CA85B29CAD7}" type="presParOf" srcId="{4BEBF831-E6B8-4DF6-970E-6F7405EEA9DA}" destId="{5EC7BCF7-554B-4018-BFC0-61A563191A25}" srcOrd="1" destOrd="0" presId="urn:microsoft.com/office/officeart/2018/5/layout/IconLeafLabelList"/>
    <dgm:cxn modelId="{5815368F-164E-40CC-99B1-F6071CC397FB}" type="presParOf" srcId="{4BEBF831-E6B8-4DF6-970E-6F7405EEA9DA}" destId="{D290CA50-EFD5-4EA4-AD5F-F27B283A4BB1}" srcOrd="2" destOrd="0" presId="urn:microsoft.com/office/officeart/2018/5/layout/IconLeafLabelList"/>
    <dgm:cxn modelId="{76BCE0B4-B32B-4E24-9333-494D8BEE7409}" type="presParOf" srcId="{4BEBF831-E6B8-4DF6-970E-6F7405EEA9DA}" destId="{FCD25E7E-5335-4608-9701-D8DB5DBA89A1}" srcOrd="3" destOrd="0" presId="urn:microsoft.com/office/officeart/2018/5/layout/IconLeafLabelList"/>
    <dgm:cxn modelId="{06145E93-F7FD-41B2-A105-D4C54B1539A5}" type="presParOf" srcId="{A360E008-30C8-404D-8396-BAEDE7D5A54B}" destId="{C460848C-D30E-4DEF-8129-37E76FFB3869}" srcOrd="3" destOrd="0" presId="urn:microsoft.com/office/officeart/2018/5/layout/IconLeafLabelList"/>
    <dgm:cxn modelId="{EF778062-3794-4DA4-927B-13D655C142F1}" type="presParOf" srcId="{A360E008-30C8-404D-8396-BAEDE7D5A54B}" destId="{8595EBEB-B676-4A7E-A5EB-46C7B95DA83D}" srcOrd="4" destOrd="0" presId="urn:microsoft.com/office/officeart/2018/5/layout/IconLeafLabelList"/>
    <dgm:cxn modelId="{A08EF7D2-7003-433A-BB33-3D10523911AA}" type="presParOf" srcId="{8595EBEB-B676-4A7E-A5EB-46C7B95DA83D}" destId="{0D8A8A93-3E6B-47CA-8AF7-D64D76ED2BA0}" srcOrd="0" destOrd="0" presId="urn:microsoft.com/office/officeart/2018/5/layout/IconLeafLabelList"/>
    <dgm:cxn modelId="{7FCBF370-FD87-4093-AA5E-7581ED7E6DB8}" type="presParOf" srcId="{8595EBEB-B676-4A7E-A5EB-46C7B95DA83D}" destId="{C6A3C955-033B-4C44-9D38-63ACD8E0F7CC}" srcOrd="1" destOrd="0" presId="urn:microsoft.com/office/officeart/2018/5/layout/IconLeafLabelList"/>
    <dgm:cxn modelId="{C2C549AF-DE01-4797-B056-F7868D5F280D}" type="presParOf" srcId="{8595EBEB-B676-4A7E-A5EB-46C7B95DA83D}" destId="{41DAC9D5-2D04-4CEA-B20D-6D6741037DA4}" srcOrd="2" destOrd="0" presId="urn:microsoft.com/office/officeart/2018/5/layout/IconLeafLabelList"/>
    <dgm:cxn modelId="{02C34920-8CFD-45E8-B632-C6A816F2817F}" type="presParOf" srcId="{8595EBEB-B676-4A7E-A5EB-46C7B95DA83D}" destId="{28D3DDD8-4CB6-4F91-A5D1-E3EB51641EA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6A944A-9F7B-4B8C-8D7B-74921C82866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32E560E-09DA-49AB-B527-C46750B6A01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>
              <a:latin typeface="Century Gothic" panose="020B0502020202020204"/>
            </a:rPr>
            <a:t> Governance/Planning</a:t>
          </a:r>
          <a:endParaRPr lang="en-US"/>
        </a:p>
      </dgm:t>
    </dgm:pt>
    <dgm:pt modelId="{FAF58C65-6704-4960-8A55-4B0EDF11F9CC}" type="parTrans" cxnId="{1ACB1FB8-AA1F-470E-99F4-64C59AE81874}">
      <dgm:prSet/>
      <dgm:spPr/>
      <dgm:t>
        <a:bodyPr/>
        <a:lstStyle/>
        <a:p>
          <a:endParaRPr lang="en-US"/>
        </a:p>
      </dgm:t>
    </dgm:pt>
    <dgm:pt modelId="{530EF8CB-F6DD-4F3D-AAC6-75E2F3BB9C36}" type="sibTrans" cxnId="{1ACB1FB8-AA1F-470E-99F4-64C59AE81874}">
      <dgm:prSet/>
      <dgm:spPr/>
      <dgm:t>
        <a:bodyPr/>
        <a:lstStyle/>
        <a:p>
          <a:endParaRPr lang="en-US"/>
        </a:p>
      </dgm:t>
    </dgm:pt>
    <dgm:pt modelId="{291EC619-0D80-4A38-B6AE-CB5C78BB29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College/District/CCC Entity has developed processes to ensure accessibility laws, policies, and best practices have been incorporated in organization planning and implementation strategies.</a:t>
          </a:r>
          <a:r>
            <a:rPr lang="en-US" b="0" i="0">
              <a:latin typeface="Century Gothic" panose="020B0502020202020204"/>
            </a:rPr>
            <a:t> </a:t>
          </a:r>
          <a:endParaRPr lang="en-US"/>
        </a:p>
      </dgm:t>
    </dgm:pt>
    <dgm:pt modelId="{577D0C05-E110-4E66-A1A3-9DEBAE30A691}" type="parTrans" cxnId="{9C3007E4-6A72-40CC-8B40-544A3E494360}">
      <dgm:prSet/>
      <dgm:spPr/>
      <dgm:t>
        <a:bodyPr/>
        <a:lstStyle/>
        <a:p>
          <a:endParaRPr lang="en-US"/>
        </a:p>
      </dgm:t>
    </dgm:pt>
    <dgm:pt modelId="{201ABDFC-7A9A-4D11-AB8A-A80ECCFD7A1E}" type="sibTrans" cxnId="{9C3007E4-6A72-40CC-8B40-544A3E494360}">
      <dgm:prSet/>
      <dgm:spPr/>
      <dgm:t>
        <a:bodyPr/>
        <a:lstStyle/>
        <a:p>
          <a:endParaRPr lang="en-US"/>
        </a:p>
      </dgm:t>
    </dgm:pt>
    <dgm:pt modelId="{C4FD066B-229A-4382-B0F3-7E04B05BDA57}">
      <dgm:prSet/>
      <dgm:spPr/>
      <dgm:t>
        <a:bodyPr/>
        <a:lstStyle/>
        <a:p>
          <a:pPr rtl="0">
            <a:lnSpc>
              <a:spcPct val="100000"/>
            </a:lnSpc>
            <a:defRPr b="1"/>
          </a:pPr>
          <a:r>
            <a:rPr lang="en-US" b="1" i="0">
              <a:latin typeface="Century Gothic" panose="020B0502020202020204"/>
            </a:rPr>
            <a:t> </a:t>
          </a:r>
          <a:r>
            <a:rPr lang="en-US" b="1" i="0"/>
            <a:t>Collaborative Processes</a:t>
          </a:r>
          <a:r>
            <a:rPr lang="en-US" b="1" i="0">
              <a:latin typeface="Century Gothic" panose="020B0502020202020204"/>
            </a:rPr>
            <a:t> </a:t>
          </a:r>
          <a:endParaRPr lang="en-US" b="1"/>
        </a:p>
      </dgm:t>
    </dgm:pt>
    <dgm:pt modelId="{BB988045-4E69-417B-8199-AA085EA2DB38}" type="parTrans" cxnId="{9DA4660F-14B1-40B4-B356-28432D323C6B}">
      <dgm:prSet/>
      <dgm:spPr/>
      <dgm:t>
        <a:bodyPr/>
        <a:lstStyle/>
        <a:p>
          <a:endParaRPr lang="en-US"/>
        </a:p>
      </dgm:t>
    </dgm:pt>
    <dgm:pt modelId="{9C47DF19-AA97-463E-BC68-B77361F7E969}" type="sibTrans" cxnId="{9DA4660F-14B1-40B4-B356-28432D323C6B}">
      <dgm:prSet/>
      <dgm:spPr/>
      <dgm:t>
        <a:bodyPr/>
        <a:lstStyle/>
        <a:p>
          <a:endParaRPr lang="en-US"/>
        </a:p>
      </dgm:t>
    </dgm:pt>
    <dgm:pt modelId="{5728F2AF-86F5-4345-9D2E-39B76A53F0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College/District/CCC Entity has developed processes to ensure collaboration between stakeholders involved in the organization’s accessibility activities. </a:t>
          </a:r>
          <a:endParaRPr lang="en-US"/>
        </a:p>
      </dgm:t>
    </dgm:pt>
    <dgm:pt modelId="{40413947-D4C2-4F22-8059-484BCF550D70}" type="parTrans" cxnId="{17C818CD-9810-4511-B3ED-6930531F196E}">
      <dgm:prSet/>
      <dgm:spPr/>
      <dgm:t>
        <a:bodyPr/>
        <a:lstStyle/>
        <a:p>
          <a:endParaRPr lang="en-US"/>
        </a:p>
      </dgm:t>
    </dgm:pt>
    <dgm:pt modelId="{0BC871C3-C723-4AB7-BE3A-3A6F4179039F}" type="sibTrans" cxnId="{17C818CD-9810-4511-B3ED-6930531F196E}">
      <dgm:prSet/>
      <dgm:spPr/>
      <dgm:t>
        <a:bodyPr/>
        <a:lstStyle/>
        <a:p>
          <a:endParaRPr lang="en-US"/>
        </a:p>
      </dgm:t>
    </dgm:pt>
    <dgm:pt modelId="{F4EAE846-7B23-4831-9EB4-E83F5BE1C729}" type="pres">
      <dgm:prSet presAssocID="{0A6A944A-9F7B-4B8C-8D7B-74921C82866F}" presName="root" presStyleCnt="0">
        <dgm:presLayoutVars>
          <dgm:dir/>
          <dgm:resizeHandles val="exact"/>
        </dgm:presLayoutVars>
      </dgm:prSet>
      <dgm:spPr/>
    </dgm:pt>
    <dgm:pt modelId="{2748E169-1139-45EB-8C03-2912546C3C81}" type="pres">
      <dgm:prSet presAssocID="{432E560E-09DA-49AB-B527-C46750B6A01A}" presName="compNode" presStyleCnt="0"/>
      <dgm:spPr/>
    </dgm:pt>
    <dgm:pt modelId="{30F9D516-5994-4D19-B065-189E64883BA2}" type="pres">
      <dgm:prSet presAssocID="{432E560E-09DA-49AB-B527-C46750B6A01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0F45DE0F-FCE7-4B40-993A-B1689EAAFF24}" type="pres">
      <dgm:prSet presAssocID="{432E560E-09DA-49AB-B527-C46750B6A01A}" presName="iconSpace" presStyleCnt="0"/>
      <dgm:spPr/>
    </dgm:pt>
    <dgm:pt modelId="{8C28C4C8-F1FF-42BB-B559-EAA19A3F73C4}" type="pres">
      <dgm:prSet presAssocID="{432E560E-09DA-49AB-B527-C46750B6A01A}" presName="parTx" presStyleLbl="revTx" presStyleIdx="0" presStyleCnt="4">
        <dgm:presLayoutVars>
          <dgm:chMax val="0"/>
          <dgm:chPref val="0"/>
        </dgm:presLayoutVars>
      </dgm:prSet>
      <dgm:spPr/>
    </dgm:pt>
    <dgm:pt modelId="{41AABAC3-B633-4CF5-AC6D-31CDBA814EF3}" type="pres">
      <dgm:prSet presAssocID="{432E560E-09DA-49AB-B527-C46750B6A01A}" presName="txSpace" presStyleCnt="0"/>
      <dgm:spPr/>
    </dgm:pt>
    <dgm:pt modelId="{8F92C410-EF20-4102-B2E8-7A89E49DF5CA}" type="pres">
      <dgm:prSet presAssocID="{432E560E-09DA-49AB-B527-C46750B6A01A}" presName="desTx" presStyleLbl="revTx" presStyleIdx="1" presStyleCnt="4">
        <dgm:presLayoutVars/>
      </dgm:prSet>
      <dgm:spPr/>
    </dgm:pt>
    <dgm:pt modelId="{5A8972D0-A4BF-488E-B9C8-B88A98486D92}" type="pres">
      <dgm:prSet presAssocID="{530EF8CB-F6DD-4F3D-AAC6-75E2F3BB9C36}" presName="sibTrans" presStyleCnt="0"/>
      <dgm:spPr/>
    </dgm:pt>
    <dgm:pt modelId="{8ED5EF8C-86A7-43AC-95CE-0E1E8AE7A76F}" type="pres">
      <dgm:prSet presAssocID="{C4FD066B-229A-4382-B0F3-7E04B05BDA57}" presName="compNode" presStyleCnt="0"/>
      <dgm:spPr/>
    </dgm:pt>
    <dgm:pt modelId="{F9DDF4BA-DC7A-42F3-BE19-5A7C5560D3C4}" type="pres">
      <dgm:prSet presAssocID="{C4FD066B-229A-4382-B0F3-7E04B05BDA5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8005E41-B761-4A78-B2AA-93ABD72D86D9}" type="pres">
      <dgm:prSet presAssocID="{C4FD066B-229A-4382-B0F3-7E04B05BDA57}" presName="iconSpace" presStyleCnt="0"/>
      <dgm:spPr/>
    </dgm:pt>
    <dgm:pt modelId="{821B6398-317E-4251-B5E2-A0E7FBE46154}" type="pres">
      <dgm:prSet presAssocID="{C4FD066B-229A-4382-B0F3-7E04B05BDA57}" presName="parTx" presStyleLbl="revTx" presStyleIdx="2" presStyleCnt="4">
        <dgm:presLayoutVars>
          <dgm:chMax val="0"/>
          <dgm:chPref val="0"/>
        </dgm:presLayoutVars>
      </dgm:prSet>
      <dgm:spPr/>
    </dgm:pt>
    <dgm:pt modelId="{7289C050-981E-4F28-9577-4A8EA5B424C1}" type="pres">
      <dgm:prSet presAssocID="{C4FD066B-229A-4382-B0F3-7E04B05BDA57}" presName="txSpace" presStyleCnt="0"/>
      <dgm:spPr/>
    </dgm:pt>
    <dgm:pt modelId="{F07005F9-CD5D-4F6F-BB81-950704091995}" type="pres">
      <dgm:prSet presAssocID="{C4FD066B-229A-4382-B0F3-7E04B05BDA57}" presName="desTx" presStyleLbl="revTx" presStyleIdx="3" presStyleCnt="4">
        <dgm:presLayoutVars/>
      </dgm:prSet>
      <dgm:spPr/>
    </dgm:pt>
  </dgm:ptLst>
  <dgm:cxnLst>
    <dgm:cxn modelId="{9DA4660F-14B1-40B4-B356-28432D323C6B}" srcId="{0A6A944A-9F7B-4B8C-8D7B-74921C82866F}" destId="{C4FD066B-229A-4382-B0F3-7E04B05BDA57}" srcOrd="1" destOrd="0" parTransId="{BB988045-4E69-417B-8199-AA085EA2DB38}" sibTransId="{9C47DF19-AA97-463E-BC68-B77361F7E969}"/>
    <dgm:cxn modelId="{E083D917-1AA0-40D6-B399-2BDEDF4A675C}" type="presOf" srcId="{291EC619-0D80-4A38-B6AE-CB5C78BB292C}" destId="{8F92C410-EF20-4102-B2E8-7A89E49DF5CA}" srcOrd="0" destOrd="0" presId="urn:microsoft.com/office/officeart/2018/5/layout/CenteredIconLabelDescriptionList"/>
    <dgm:cxn modelId="{4555F039-1A6C-45CA-A38A-EDF1AC7D973E}" type="presOf" srcId="{C4FD066B-229A-4382-B0F3-7E04B05BDA57}" destId="{821B6398-317E-4251-B5E2-A0E7FBE46154}" srcOrd="0" destOrd="0" presId="urn:microsoft.com/office/officeart/2018/5/layout/CenteredIconLabelDescriptionList"/>
    <dgm:cxn modelId="{83E65F40-3E7C-474E-833E-998995BED9FD}" type="presOf" srcId="{0A6A944A-9F7B-4B8C-8D7B-74921C82866F}" destId="{F4EAE846-7B23-4831-9EB4-E83F5BE1C729}" srcOrd="0" destOrd="0" presId="urn:microsoft.com/office/officeart/2018/5/layout/CenteredIconLabelDescriptionList"/>
    <dgm:cxn modelId="{56F22AB5-059E-44BD-8A58-ADF0578A8898}" type="presOf" srcId="{432E560E-09DA-49AB-B527-C46750B6A01A}" destId="{8C28C4C8-F1FF-42BB-B559-EAA19A3F73C4}" srcOrd="0" destOrd="0" presId="urn:microsoft.com/office/officeart/2018/5/layout/CenteredIconLabelDescriptionList"/>
    <dgm:cxn modelId="{1ACB1FB8-AA1F-470E-99F4-64C59AE81874}" srcId="{0A6A944A-9F7B-4B8C-8D7B-74921C82866F}" destId="{432E560E-09DA-49AB-B527-C46750B6A01A}" srcOrd="0" destOrd="0" parTransId="{FAF58C65-6704-4960-8A55-4B0EDF11F9CC}" sibTransId="{530EF8CB-F6DD-4F3D-AAC6-75E2F3BB9C36}"/>
    <dgm:cxn modelId="{17C818CD-9810-4511-B3ED-6930531F196E}" srcId="{C4FD066B-229A-4382-B0F3-7E04B05BDA57}" destId="{5728F2AF-86F5-4345-9D2E-39B76A53F0C9}" srcOrd="0" destOrd="0" parTransId="{40413947-D4C2-4F22-8059-484BCF550D70}" sibTransId="{0BC871C3-C723-4AB7-BE3A-3A6F4179039F}"/>
    <dgm:cxn modelId="{9C3007E4-6A72-40CC-8B40-544A3E494360}" srcId="{432E560E-09DA-49AB-B527-C46750B6A01A}" destId="{291EC619-0D80-4A38-B6AE-CB5C78BB292C}" srcOrd="0" destOrd="0" parTransId="{577D0C05-E110-4E66-A1A3-9DEBAE30A691}" sibTransId="{201ABDFC-7A9A-4D11-AB8A-A80ECCFD7A1E}"/>
    <dgm:cxn modelId="{234FD9F8-F933-416F-8A22-2A7253B47CA2}" type="presOf" srcId="{5728F2AF-86F5-4345-9D2E-39B76A53F0C9}" destId="{F07005F9-CD5D-4F6F-BB81-950704091995}" srcOrd="0" destOrd="0" presId="urn:microsoft.com/office/officeart/2018/5/layout/CenteredIconLabelDescriptionList"/>
    <dgm:cxn modelId="{AFACAFB3-0332-4A8E-B5EF-4C06783C2C19}" type="presParOf" srcId="{F4EAE846-7B23-4831-9EB4-E83F5BE1C729}" destId="{2748E169-1139-45EB-8C03-2912546C3C81}" srcOrd="0" destOrd="0" presId="urn:microsoft.com/office/officeart/2018/5/layout/CenteredIconLabelDescriptionList"/>
    <dgm:cxn modelId="{56DB3D4F-1D6F-4530-B3F9-004E546B30E4}" type="presParOf" srcId="{2748E169-1139-45EB-8C03-2912546C3C81}" destId="{30F9D516-5994-4D19-B065-189E64883BA2}" srcOrd="0" destOrd="0" presId="urn:microsoft.com/office/officeart/2018/5/layout/CenteredIconLabelDescriptionList"/>
    <dgm:cxn modelId="{C6EEE7C5-CCB1-40DF-924A-E758F5859236}" type="presParOf" srcId="{2748E169-1139-45EB-8C03-2912546C3C81}" destId="{0F45DE0F-FCE7-4B40-993A-B1689EAAFF24}" srcOrd="1" destOrd="0" presId="urn:microsoft.com/office/officeart/2018/5/layout/CenteredIconLabelDescriptionList"/>
    <dgm:cxn modelId="{849779EA-2D58-4E88-A9CF-D888A42F8745}" type="presParOf" srcId="{2748E169-1139-45EB-8C03-2912546C3C81}" destId="{8C28C4C8-F1FF-42BB-B559-EAA19A3F73C4}" srcOrd="2" destOrd="0" presId="urn:microsoft.com/office/officeart/2018/5/layout/CenteredIconLabelDescriptionList"/>
    <dgm:cxn modelId="{89D8F541-F2D8-45BB-823B-276A0D6D1647}" type="presParOf" srcId="{2748E169-1139-45EB-8C03-2912546C3C81}" destId="{41AABAC3-B633-4CF5-AC6D-31CDBA814EF3}" srcOrd="3" destOrd="0" presId="urn:microsoft.com/office/officeart/2018/5/layout/CenteredIconLabelDescriptionList"/>
    <dgm:cxn modelId="{ACD5812D-19A5-4DB5-BE36-F5B40D8D5019}" type="presParOf" srcId="{2748E169-1139-45EB-8C03-2912546C3C81}" destId="{8F92C410-EF20-4102-B2E8-7A89E49DF5CA}" srcOrd="4" destOrd="0" presId="urn:microsoft.com/office/officeart/2018/5/layout/CenteredIconLabelDescriptionList"/>
    <dgm:cxn modelId="{20D269B0-1EB9-4CAF-8BD5-B0669747FA1F}" type="presParOf" srcId="{F4EAE846-7B23-4831-9EB4-E83F5BE1C729}" destId="{5A8972D0-A4BF-488E-B9C8-B88A98486D92}" srcOrd="1" destOrd="0" presId="urn:microsoft.com/office/officeart/2018/5/layout/CenteredIconLabelDescriptionList"/>
    <dgm:cxn modelId="{6B23E741-552A-47FE-A82A-5371421DE0C7}" type="presParOf" srcId="{F4EAE846-7B23-4831-9EB4-E83F5BE1C729}" destId="{8ED5EF8C-86A7-43AC-95CE-0E1E8AE7A76F}" srcOrd="2" destOrd="0" presId="urn:microsoft.com/office/officeart/2018/5/layout/CenteredIconLabelDescriptionList"/>
    <dgm:cxn modelId="{98AED4BC-8419-4D6D-BADF-B4AE98F8F97D}" type="presParOf" srcId="{8ED5EF8C-86A7-43AC-95CE-0E1E8AE7A76F}" destId="{F9DDF4BA-DC7A-42F3-BE19-5A7C5560D3C4}" srcOrd="0" destOrd="0" presId="urn:microsoft.com/office/officeart/2018/5/layout/CenteredIconLabelDescriptionList"/>
    <dgm:cxn modelId="{3AE806C0-6494-4C2B-AFB4-6EFE68836504}" type="presParOf" srcId="{8ED5EF8C-86A7-43AC-95CE-0E1E8AE7A76F}" destId="{78005E41-B761-4A78-B2AA-93ABD72D86D9}" srcOrd="1" destOrd="0" presId="urn:microsoft.com/office/officeart/2018/5/layout/CenteredIconLabelDescriptionList"/>
    <dgm:cxn modelId="{A4078DEE-56FA-41DF-A80A-A6B3719B87B3}" type="presParOf" srcId="{8ED5EF8C-86A7-43AC-95CE-0E1E8AE7A76F}" destId="{821B6398-317E-4251-B5E2-A0E7FBE46154}" srcOrd="2" destOrd="0" presId="urn:microsoft.com/office/officeart/2018/5/layout/CenteredIconLabelDescriptionList"/>
    <dgm:cxn modelId="{E861201D-3544-4FF0-9442-29D0A140839A}" type="presParOf" srcId="{8ED5EF8C-86A7-43AC-95CE-0E1E8AE7A76F}" destId="{7289C050-981E-4F28-9577-4A8EA5B424C1}" srcOrd="3" destOrd="0" presId="urn:microsoft.com/office/officeart/2018/5/layout/CenteredIconLabelDescriptionList"/>
    <dgm:cxn modelId="{88D04DD0-AEA8-4376-84FA-AC3CCCB9315F}" type="presParOf" srcId="{8ED5EF8C-86A7-43AC-95CE-0E1E8AE7A76F}" destId="{F07005F9-CD5D-4F6F-BB81-950704091995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6234C74-40C4-4CE2-B091-DA91934B77CE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E1869FA-A858-43D1-9084-45B74B4D8AF9}">
      <dgm:prSet/>
      <dgm:spPr/>
      <dgm:t>
        <a:bodyPr/>
        <a:lstStyle/>
        <a:p>
          <a:pPr rtl="0">
            <a:defRPr b="1"/>
          </a:pPr>
          <a:r>
            <a:rPr lang="en-US">
              <a:latin typeface="Century Gothic" panose="020B0502020202020204"/>
            </a:rPr>
            <a:t> Onboarding/Orientation</a:t>
          </a:r>
          <a:endParaRPr lang="en-US"/>
        </a:p>
      </dgm:t>
    </dgm:pt>
    <dgm:pt modelId="{1DBDF8BE-6FDC-4DB8-9136-7136FB9FA5F2}" type="parTrans" cxnId="{74502A9C-7E82-4063-BE96-3588743B4163}">
      <dgm:prSet/>
      <dgm:spPr/>
      <dgm:t>
        <a:bodyPr/>
        <a:lstStyle/>
        <a:p>
          <a:endParaRPr lang="en-US"/>
        </a:p>
      </dgm:t>
    </dgm:pt>
    <dgm:pt modelId="{811CC3A4-2705-4F78-A6FD-0579D82028E4}" type="sibTrans" cxnId="{74502A9C-7E82-4063-BE96-3588743B4163}">
      <dgm:prSet/>
      <dgm:spPr/>
      <dgm:t>
        <a:bodyPr/>
        <a:lstStyle/>
        <a:p>
          <a:endParaRPr lang="en-US"/>
        </a:p>
      </dgm:t>
    </dgm:pt>
    <dgm:pt modelId="{A3CF645F-1763-4AB2-AC2C-62BB0E23AEE5}">
      <dgm:prSet/>
      <dgm:spPr/>
      <dgm:t>
        <a:bodyPr/>
        <a:lstStyle/>
        <a:p>
          <a:r>
            <a:rPr lang="en-US"/>
            <a:t>College/District/CCC Entity has developed processes to ensure accessibility is incorporated into all aspects of the organization’s onboarding and orientation processes. </a:t>
          </a:r>
        </a:p>
      </dgm:t>
    </dgm:pt>
    <dgm:pt modelId="{73E005AC-1EA5-4D92-A10A-B6C36F0ADDE3}" type="parTrans" cxnId="{D4574BCF-45A4-4B01-A541-10F675036441}">
      <dgm:prSet/>
      <dgm:spPr/>
      <dgm:t>
        <a:bodyPr/>
        <a:lstStyle/>
        <a:p>
          <a:endParaRPr lang="en-US"/>
        </a:p>
      </dgm:t>
    </dgm:pt>
    <dgm:pt modelId="{D0B86079-43F1-4FB5-A38C-8CF199FDE201}" type="sibTrans" cxnId="{D4574BCF-45A4-4B01-A541-10F675036441}">
      <dgm:prSet/>
      <dgm:spPr/>
      <dgm:t>
        <a:bodyPr/>
        <a:lstStyle/>
        <a:p>
          <a:endParaRPr lang="en-US"/>
        </a:p>
      </dgm:t>
    </dgm:pt>
    <dgm:pt modelId="{A9A3C40E-8B79-40C6-AC8C-1705E3126A36}">
      <dgm:prSet/>
      <dgm:spPr/>
      <dgm:t>
        <a:bodyPr/>
        <a:lstStyle/>
        <a:p>
          <a:pPr>
            <a:defRPr b="1"/>
          </a:pPr>
          <a:r>
            <a:rPr lang="en-US"/>
            <a:t>Accessibility-Conscious Culture </a:t>
          </a:r>
          <a:r>
            <a:rPr lang="en-US">
              <a:latin typeface="Century Gothic" panose="020B0502020202020204"/>
            </a:rPr>
            <a:t>&amp;</a:t>
          </a:r>
          <a:r>
            <a:rPr lang="en-US"/>
            <a:t> Communication</a:t>
          </a:r>
        </a:p>
      </dgm:t>
    </dgm:pt>
    <dgm:pt modelId="{4EB94C4F-777A-4D19-955F-FA25C622EB95}" type="parTrans" cxnId="{DF9A9C7C-9885-48BE-A8A5-FEA058725769}">
      <dgm:prSet/>
      <dgm:spPr/>
      <dgm:t>
        <a:bodyPr/>
        <a:lstStyle/>
        <a:p>
          <a:endParaRPr lang="en-US"/>
        </a:p>
      </dgm:t>
    </dgm:pt>
    <dgm:pt modelId="{4B97BE5A-56E3-4B43-824D-F6C98E588974}" type="sibTrans" cxnId="{DF9A9C7C-9885-48BE-A8A5-FEA058725769}">
      <dgm:prSet/>
      <dgm:spPr/>
      <dgm:t>
        <a:bodyPr/>
        <a:lstStyle/>
        <a:p>
          <a:endParaRPr lang="en-US"/>
        </a:p>
      </dgm:t>
    </dgm:pt>
    <dgm:pt modelId="{EDB9A581-2D83-4072-A2EC-4B5B45A9BE01}">
      <dgm:prSet/>
      <dgm:spPr/>
      <dgm:t>
        <a:bodyPr/>
        <a:lstStyle/>
        <a:p>
          <a:r>
            <a:rPr lang="en-US"/>
            <a:t>College/District/CCC Entity has developed processes to ensure accessibility is incorporated into all aspects of the organization’s processes, communications, and activities.</a:t>
          </a:r>
        </a:p>
      </dgm:t>
    </dgm:pt>
    <dgm:pt modelId="{7778819C-ED1B-49DB-9810-523615791901}" type="parTrans" cxnId="{3760216F-6DBA-4B49-A3C4-6B92D7B9988F}">
      <dgm:prSet/>
      <dgm:spPr/>
      <dgm:t>
        <a:bodyPr/>
        <a:lstStyle/>
        <a:p>
          <a:endParaRPr lang="en-US"/>
        </a:p>
      </dgm:t>
    </dgm:pt>
    <dgm:pt modelId="{C04FA911-9BCA-4791-AA76-1E85C218CC33}" type="sibTrans" cxnId="{3760216F-6DBA-4B49-A3C4-6B92D7B9988F}">
      <dgm:prSet/>
      <dgm:spPr/>
      <dgm:t>
        <a:bodyPr/>
        <a:lstStyle/>
        <a:p>
          <a:endParaRPr lang="en-US"/>
        </a:p>
      </dgm:t>
    </dgm:pt>
    <dgm:pt modelId="{F6DDF423-FA10-4496-B4B5-E2E48D1399CF}" type="pres">
      <dgm:prSet presAssocID="{76234C74-40C4-4CE2-B091-DA91934B77CE}" presName="root" presStyleCnt="0">
        <dgm:presLayoutVars>
          <dgm:dir/>
          <dgm:resizeHandles val="exact"/>
        </dgm:presLayoutVars>
      </dgm:prSet>
      <dgm:spPr/>
    </dgm:pt>
    <dgm:pt modelId="{54836CC3-54B4-48A9-B093-9E55AF74E97A}" type="pres">
      <dgm:prSet presAssocID="{DE1869FA-A858-43D1-9084-45B74B4D8AF9}" presName="compNode" presStyleCnt="0"/>
      <dgm:spPr/>
    </dgm:pt>
    <dgm:pt modelId="{8D6F5C64-DBF9-441F-ADBD-B996A0F05522}" type="pres">
      <dgm:prSet presAssocID="{DE1869FA-A858-43D1-9084-45B74B4D8AF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72800C61-1B81-4127-9EB7-536FE2F9CE59}" type="pres">
      <dgm:prSet presAssocID="{DE1869FA-A858-43D1-9084-45B74B4D8AF9}" presName="iconSpace" presStyleCnt="0"/>
      <dgm:spPr/>
    </dgm:pt>
    <dgm:pt modelId="{80BF873C-400B-416C-BD48-05A6BF2CDA6C}" type="pres">
      <dgm:prSet presAssocID="{DE1869FA-A858-43D1-9084-45B74B4D8AF9}" presName="parTx" presStyleLbl="revTx" presStyleIdx="0" presStyleCnt="4">
        <dgm:presLayoutVars>
          <dgm:chMax val="0"/>
          <dgm:chPref val="0"/>
        </dgm:presLayoutVars>
      </dgm:prSet>
      <dgm:spPr/>
    </dgm:pt>
    <dgm:pt modelId="{CA8756C0-B187-427A-A61B-9FBC99C7E563}" type="pres">
      <dgm:prSet presAssocID="{DE1869FA-A858-43D1-9084-45B74B4D8AF9}" presName="txSpace" presStyleCnt="0"/>
      <dgm:spPr/>
    </dgm:pt>
    <dgm:pt modelId="{A7B2F574-E268-45EB-A4E4-865CF1F3EAD6}" type="pres">
      <dgm:prSet presAssocID="{DE1869FA-A858-43D1-9084-45B74B4D8AF9}" presName="desTx" presStyleLbl="revTx" presStyleIdx="1" presStyleCnt="4">
        <dgm:presLayoutVars/>
      </dgm:prSet>
      <dgm:spPr/>
    </dgm:pt>
    <dgm:pt modelId="{CAE49FD5-AD36-4B7C-BD3E-F036A9EE93C9}" type="pres">
      <dgm:prSet presAssocID="{811CC3A4-2705-4F78-A6FD-0579D82028E4}" presName="sibTrans" presStyleCnt="0"/>
      <dgm:spPr/>
    </dgm:pt>
    <dgm:pt modelId="{B363850D-F7B6-43F4-8AE4-3D074DAF5A51}" type="pres">
      <dgm:prSet presAssocID="{A9A3C40E-8B79-40C6-AC8C-1705E3126A36}" presName="compNode" presStyleCnt="0"/>
      <dgm:spPr/>
    </dgm:pt>
    <dgm:pt modelId="{3E5BE4CC-C6AA-4EAD-869F-35FB0A3FD935}" type="pres">
      <dgm:prSet presAssocID="{A9A3C40E-8B79-40C6-AC8C-1705E3126A3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AC5FFEF6-01D4-4857-BBE1-06E49E7A36A4}" type="pres">
      <dgm:prSet presAssocID="{A9A3C40E-8B79-40C6-AC8C-1705E3126A36}" presName="iconSpace" presStyleCnt="0"/>
      <dgm:spPr/>
    </dgm:pt>
    <dgm:pt modelId="{EBCCF45A-FE7B-4CD5-9720-A579E6DE2529}" type="pres">
      <dgm:prSet presAssocID="{A9A3C40E-8B79-40C6-AC8C-1705E3126A36}" presName="parTx" presStyleLbl="revTx" presStyleIdx="2" presStyleCnt="4">
        <dgm:presLayoutVars>
          <dgm:chMax val="0"/>
          <dgm:chPref val="0"/>
        </dgm:presLayoutVars>
      </dgm:prSet>
      <dgm:spPr/>
    </dgm:pt>
    <dgm:pt modelId="{8318510D-3FCB-4466-A50A-57F39676EF28}" type="pres">
      <dgm:prSet presAssocID="{A9A3C40E-8B79-40C6-AC8C-1705E3126A36}" presName="txSpace" presStyleCnt="0"/>
      <dgm:spPr/>
    </dgm:pt>
    <dgm:pt modelId="{40261212-6E69-4468-98C2-4CC80ADB483C}" type="pres">
      <dgm:prSet presAssocID="{A9A3C40E-8B79-40C6-AC8C-1705E3126A36}" presName="desTx" presStyleLbl="revTx" presStyleIdx="3" presStyleCnt="4">
        <dgm:presLayoutVars/>
      </dgm:prSet>
      <dgm:spPr/>
    </dgm:pt>
  </dgm:ptLst>
  <dgm:cxnLst>
    <dgm:cxn modelId="{4DAE4C1B-AE04-4534-84C1-63C8D8EBF9AB}" type="presOf" srcId="{A3CF645F-1763-4AB2-AC2C-62BB0E23AEE5}" destId="{A7B2F574-E268-45EB-A4E4-865CF1F3EAD6}" srcOrd="0" destOrd="0" presId="urn:microsoft.com/office/officeart/2018/5/layout/CenteredIconLabelDescriptionList"/>
    <dgm:cxn modelId="{20B4D33A-EACC-4795-86B5-6FF2E4B9E601}" type="presOf" srcId="{EDB9A581-2D83-4072-A2EC-4B5B45A9BE01}" destId="{40261212-6E69-4468-98C2-4CC80ADB483C}" srcOrd="0" destOrd="0" presId="urn:microsoft.com/office/officeart/2018/5/layout/CenteredIconLabelDescriptionList"/>
    <dgm:cxn modelId="{61B2BF60-31D7-4918-B73D-2F5ED18845C5}" type="presOf" srcId="{76234C74-40C4-4CE2-B091-DA91934B77CE}" destId="{F6DDF423-FA10-4496-B4B5-E2E48D1399CF}" srcOrd="0" destOrd="0" presId="urn:microsoft.com/office/officeart/2018/5/layout/CenteredIconLabelDescriptionList"/>
    <dgm:cxn modelId="{3760216F-6DBA-4B49-A3C4-6B92D7B9988F}" srcId="{A9A3C40E-8B79-40C6-AC8C-1705E3126A36}" destId="{EDB9A581-2D83-4072-A2EC-4B5B45A9BE01}" srcOrd="0" destOrd="0" parTransId="{7778819C-ED1B-49DB-9810-523615791901}" sibTransId="{C04FA911-9BCA-4791-AA76-1E85C218CC33}"/>
    <dgm:cxn modelId="{F9EC4376-9684-4B0B-B579-BED7D39968F3}" type="presOf" srcId="{A9A3C40E-8B79-40C6-AC8C-1705E3126A36}" destId="{EBCCF45A-FE7B-4CD5-9720-A579E6DE2529}" srcOrd="0" destOrd="0" presId="urn:microsoft.com/office/officeart/2018/5/layout/CenteredIconLabelDescriptionList"/>
    <dgm:cxn modelId="{DF9A9C7C-9885-48BE-A8A5-FEA058725769}" srcId="{76234C74-40C4-4CE2-B091-DA91934B77CE}" destId="{A9A3C40E-8B79-40C6-AC8C-1705E3126A36}" srcOrd="1" destOrd="0" parTransId="{4EB94C4F-777A-4D19-955F-FA25C622EB95}" sibTransId="{4B97BE5A-56E3-4B43-824D-F6C98E588974}"/>
    <dgm:cxn modelId="{FC98A28D-5E02-47C2-A631-B6873F7ACCD6}" type="presOf" srcId="{DE1869FA-A858-43D1-9084-45B74B4D8AF9}" destId="{80BF873C-400B-416C-BD48-05A6BF2CDA6C}" srcOrd="0" destOrd="0" presId="urn:microsoft.com/office/officeart/2018/5/layout/CenteredIconLabelDescriptionList"/>
    <dgm:cxn modelId="{74502A9C-7E82-4063-BE96-3588743B4163}" srcId="{76234C74-40C4-4CE2-B091-DA91934B77CE}" destId="{DE1869FA-A858-43D1-9084-45B74B4D8AF9}" srcOrd="0" destOrd="0" parTransId="{1DBDF8BE-6FDC-4DB8-9136-7136FB9FA5F2}" sibTransId="{811CC3A4-2705-4F78-A6FD-0579D82028E4}"/>
    <dgm:cxn modelId="{D4574BCF-45A4-4B01-A541-10F675036441}" srcId="{DE1869FA-A858-43D1-9084-45B74B4D8AF9}" destId="{A3CF645F-1763-4AB2-AC2C-62BB0E23AEE5}" srcOrd="0" destOrd="0" parTransId="{73E005AC-1EA5-4D92-A10A-B6C36F0ADDE3}" sibTransId="{D0B86079-43F1-4FB5-A38C-8CF199FDE201}"/>
    <dgm:cxn modelId="{D47121F3-F0AD-410E-AFCC-816E7282F078}" type="presParOf" srcId="{F6DDF423-FA10-4496-B4B5-E2E48D1399CF}" destId="{54836CC3-54B4-48A9-B093-9E55AF74E97A}" srcOrd="0" destOrd="0" presId="urn:microsoft.com/office/officeart/2018/5/layout/CenteredIconLabelDescriptionList"/>
    <dgm:cxn modelId="{1FAD7417-7428-46EE-82B1-C89F490D20AF}" type="presParOf" srcId="{54836CC3-54B4-48A9-B093-9E55AF74E97A}" destId="{8D6F5C64-DBF9-441F-ADBD-B996A0F05522}" srcOrd="0" destOrd="0" presId="urn:microsoft.com/office/officeart/2018/5/layout/CenteredIconLabelDescriptionList"/>
    <dgm:cxn modelId="{C1792100-BB58-4751-BB72-2BFAB715F1C3}" type="presParOf" srcId="{54836CC3-54B4-48A9-B093-9E55AF74E97A}" destId="{72800C61-1B81-4127-9EB7-536FE2F9CE59}" srcOrd="1" destOrd="0" presId="urn:microsoft.com/office/officeart/2018/5/layout/CenteredIconLabelDescriptionList"/>
    <dgm:cxn modelId="{949F1B34-13F5-4566-A578-65FA198F0CED}" type="presParOf" srcId="{54836CC3-54B4-48A9-B093-9E55AF74E97A}" destId="{80BF873C-400B-416C-BD48-05A6BF2CDA6C}" srcOrd="2" destOrd="0" presId="urn:microsoft.com/office/officeart/2018/5/layout/CenteredIconLabelDescriptionList"/>
    <dgm:cxn modelId="{F7F4D414-7821-49D2-A3BD-1CC195B2884A}" type="presParOf" srcId="{54836CC3-54B4-48A9-B093-9E55AF74E97A}" destId="{CA8756C0-B187-427A-A61B-9FBC99C7E563}" srcOrd="3" destOrd="0" presId="urn:microsoft.com/office/officeart/2018/5/layout/CenteredIconLabelDescriptionList"/>
    <dgm:cxn modelId="{1E89D10B-07FF-4469-BE51-FA2D0DB4A68A}" type="presParOf" srcId="{54836CC3-54B4-48A9-B093-9E55AF74E97A}" destId="{A7B2F574-E268-45EB-A4E4-865CF1F3EAD6}" srcOrd="4" destOrd="0" presId="urn:microsoft.com/office/officeart/2018/5/layout/CenteredIconLabelDescriptionList"/>
    <dgm:cxn modelId="{13958434-CCE1-4E7E-8A8C-1BDEE8A6D458}" type="presParOf" srcId="{F6DDF423-FA10-4496-B4B5-E2E48D1399CF}" destId="{CAE49FD5-AD36-4B7C-BD3E-F036A9EE93C9}" srcOrd="1" destOrd="0" presId="urn:microsoft.com/office/officeart/2018/5/layout/CenteredIconLabelDescriptionList"/>
    <dgm:cxn modelId="{54958499-1D8D-406E-BD50-CFC2D941E514}" type="presParOf" srcId="{F6DDF423-FA10-4496-B4B5-E2E48D1399CF}" destId="{B363850D-F7B6-43F4-8AE4-3D074DAF5A51}" srcOrd="2" destOrd="0" presId="urn:microsoft.com/office/officeart/2018/5/layout/CenteredIconLabelDescriptionList"/>
    <dgm:cxn modelId="{36A3CC50-D447-45F0-AEC7-B12B4C599528}" type="presParOf" srcId="{B363850D-F7B6-43F4-8AE4-3D074DAF5A51}" destId="{3E5BE4CC-C6AA-4EAD-869F-35FB0A3FD935}" srcOrd="0" destOrd="0" presId="urn:microsoft.com/office/officeart/2018/5/layout/CenteredIconLabelDescriptionList"/>
    <dgm:cxn modelId="{C70650AB-36A7-466C-9FDB-3ECB9AF63E5D}" type="presParOf" srcId="{B363850D-F7B6-43F4-8AE4-3D074DAF5A51}" destId="{AC5FFEF6-01D4-4857-BBE1-06E49E7A36A4}" srcOrd="1" destOrd="0" presId="urn:microsoft.com/office/officeart/2018/5/layout/CenteredIconLabelDescriptionList"/>
    <dgm:cxn modelId="{123E1AFF-F046-4D78-95A1-CFD54DDD33A0}" type="presParOf" srcId="{B363850D-F7B6-43F4-8AE4-3D074DAF5A51}" destId="{EBCCF45A-FE7B-4CD5-9720-A579E6DE2529}" srcOrd="2" destOrd="0" presId="urn:microsoft.com/office/officeart/2018/5/layout/CenteredIconLabelDescriptionList"/>
    <dgm:cxn modelId="{030E5D6E-A9C4-4806-B44B-A435283ED541}" type="presParOf" srcId="{B363850D-F7B6-43F4-8AE4-3D074DAF5A51}" destId="{8318510D-3FCB-4466-A50A-57F39676EF28}" srcOrd="3" destOrd="0" presId="urn:microsoft.com/office/officeart/2018/5/layout/CenteredIconLabelDescriptionList"/>
    <dgm:cxn modelId="{E4B4A0E0-4F0F-4EAD-A361-80E31CE8D76F}" type="presParOf" srcId="{B363850D-F7B6-43F4-8AE4-3D074DAF5A51}" destId="{40261212-6E69-4468-98C2-4CC80ADB483C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34362-EF64-4436-BD7A-F93FDD220FAE}">
      <dsp:nvSpPr>
        <dsp:cNvPr id="0" name=""/>
        <dsp:cNvSpPr/>
      </dsp:nvSpPr>
      <dsp:spPr>
        <a:xfrm>
          <a:off x="2659660" y="748472"/>
          <a:ext cx="5763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352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2662" y="791158"/>
        <a:ext cx="30347" cy="6069"/>
      </dsp:txXfrm>
    </dsp:sp>
    <dsp:sp modelId="{F9D558DA-2532-4C68-9906-6C9A373FE834}">
      <dsp:nvSpPr>
        <dsp:cNvPr id="0" name=""/>
        <dsp:cNvSpPr/>
      </dsp:nvSpPr>
      <dsp:spPr>
        <a:xfrm>
          <a:off x="22536" y="2515"/>
          <a:ext cx="2638924" cy="15833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309" tIns="135733" rIns="129309" bIns="13573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Compliance concerns</a:t>
          </a:r>
        </a:p>
      </dsp:txBody>
      <dsp:txXfrm>
        <a:off x="22536" y="2515"/>
        <a:ext cx="2638924" cy="1583354"/>
      </dsp:txXfrm>
    </dsp:sp>
    <dsp:sp modelId="{97F35001-3FD6-424A-AB38-CA8523C57B36}">
      <dsp:nvSpPr>
        <dsp:cNvPr id="0" name=""/>
        <dsp:cNvSpPr/>
      </dsp:nvSpPr>
      <dsp:spPr>
        <a:xfrm>
          <a:off x="5905537" y="748472"/>
          <a:ext cx="5763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35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78539" y="791158"/>
        <a:ext cx="30347" cy="6069"/>
      </dsp:txXfrm>
    </dsp:sp>
    <dsp:sp modelId="{6BEC5C4C-F03D-4307-BAE4-F5E6228964DD}">
      <dsp:nvSpPr>
        <dsp:cNvPr id="0" name=""/>
        <dsp:cNvSpPr/>
      </dsp:nvSpPr>
      <dsp:spPr>
        <a:xfrm>
          <a:off x="3268412" y="2515"/>
          <a:ext cx="2638924" cy="15833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309" tIns="135733" rIns="129309" bIns="13573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Consultant evaluation and report</a:t>
          </a:r>
        </a:p>
      </dsp:txBody>
      <dsp:txXfrm>
        <a:off x="3268412" y="2515"/>
        <a:ext cx="2638924" cy="1583354"/>
      </dsp:txXfrm>
    </dsp:sp>
    <dsp:sp modelId="{7651EB8A-2E6C-42BE-8B35-BB47B82DB767}">
      <dsp:nvSpPr>
        <dsp:cNvPr id="0" name=""/>
        <dsp:cNvSpPr/>
      </dsp:nvSpPr>
      <dsp:spPr>
        <a:xfrm>
          <a:off x="1341998" y="1584070"/>
          <a:ext cx="6491753" cy="576352"/>
        </a:xfrm>
        <a:custGeom>
          <a:avLst/>
          <a:gdLst/>
          <a:ahLst/>
          <a:cxnLst/>
          <a:rect l="0" t="0" r="0" b="0"/>
          <a:pathLst>
            <a:path>
              <a:moveTo>
                <a:pt x="6491753" y="0"/>
              </a:moveTo>
              <a:lnTo>
                <a:pt x="6491753" y="305276"/>
              </a:lnTo>
              <a:lnTo>
                <a:pt x="0" y="305276"/>
              </a:lnTo>
              <a:lnTo>
                <a:pt x="0" y="576352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24873" y="1869211"/>
        <a:ext cx="326003" cy="6069"/>
      </dsp:txXfrm>
    </dsp:sp>
    <dsp:sp modelId="{6935F9FB-518D-4EC7-AC2A-317B41866369}">
      <dsp:nvSpPr>
        <dsp:cNvPr id="0" name=""/>
        <dsp:cNvSpPr/>
      </dsp:nvSpPr>
      <dsp:spPr>
        <a:xfrm>
          <a:off x="6514289" y="2515"/>
          <a:ext cx="2638924" cy="15833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309" tIns="135733" rIns="129309" bIns="13573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Report informed subgroups at the district wide task force</a:t>
          </a:r>
        </a:p>
      </dsp:txBody>
      <dsp:txXfrm>
        <a:off x="6514289" y="2515"/>
        <a:ext cx="2638924" cy="1583354"/>
      </dsp:txXfrm>
    </dsp:sp>
    <dsp:sp modelId="{A992678A-D284-4C4E-B567-2CC156711573}">
      <dsp:nvSpPr>
        <dsp:cNvPr id="0" name=""/>
        <dsp:cNvSpPr/>
      </dsp:nvSpPr>
      <dsp:spPr>
        <a:xfrm>
          <a:off x="2659660" y="2938780"/>
          <a:ext cx="5763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352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2662" y="2981465"/>
        <a:ext cx="30347" cy="6069"/>
      </dsp:txXfrm>
    </dsp:sp>
    <dsp:sp modelId="{B1ACF734-BEE4-407E-AC49-B53052CE96BF}">
      <dsp:nvSpPr>
        <dsp:cNvPr id="0" name=""/>
        <dsp:cNvSpPr/>
      </dsp:nvSpPr>
      <dsp:spPr>
        <a:xfrm>
          <a:off x="22536" y="2192822"/>
          <a:ext cx="2638924" cy="15833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309" tIns="135733" rIns="129309" bIns="13573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Subgroup recommendations</a:t>
          </a:r>
        </a:p>
      </dsp:txBody>
      <dsp:txXfrm>
        <a:off x="22536" y="2192822"/>
        <a:ext cx="2638924" cy="1583354"/>
      </dsp:txXfrm>
    </dsp:sp>
    <dsp:sp modelId="{2E17ABF0-BCA4-4766-AF25-EC5B7F6FEE9D}">
      <dsp:nvSpPr>
        <dsp:cNvPr id="0" name=""/>
        <dsp:cNvSpPr/>
      </dsp:nvSpPr>
      <dsp:spPr>
        <a:xfrm>
          <a:off x="5905537" y="2938780"/>
          <a:ext cx="5763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352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78539" y="2981465"/>
        <a:ext cx="30347" cy="6069"/>
      </dsp:txXfrm>
    </dsp:sp>
    <dsp:sp modelId="{60846177-3ED3-4849-AF4B-E656E305ADCA}">
      <dsp:nvSpPr>
        <dsp:cNvPr id="0" name=""/>
        <dsp:cNvSpPr/>
      </dsp:nvSpPr>
      <dsp:spPr>
        <a:xfrm>
          <a:off x="3268412" y="2192822"/>
          <a:ext cx="2638924" cy="15833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309" tIns="135733" rIns="129309" bIns="13573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District wide task force vote on recommendations</a:t>
          </a:r>
        </a:p>
      </dsp:txBody>
      <dsp:txXfrm>
        <a:off x="3268412" y="2192822"/>
        <a:ext cx="2638924" cy="1583354"/>
      </dsp:txXfrm>
    </dsp:sp>
    <dsp:sp modelId="{3AF501BB-0DD5-47C0-902D-E0E62EE317BB}">
      <dsp:nvSpPr>
        <dsp:cNvPr id="0" name=""/>
        <dsp:cNvSpPr/>
      </dsp:nvSpPr>
      <dsp:spPr>
        <a:xfrm>
          <a:off x="1341998" y="3774377"/>
          <a:ext cx="6491753" cy="576352"/>
        </a:xfrm>
        <a:custGeom>
          <a:avLst/>
          <a:gdLst/>
          <a:ahLst/>
          <a:cxnLst/>
          <a:rect l="0" t="0" r="0" b="0"/>
          <a:pathLst>
            <a:path>
              <a:moveTo>
                <a:pt x="6491753" y="0"/>
              </a:moveTo>
              <a:lnTo>
                <a:pt x="6491753" y="305276"/>
              </a:lnTo>
              <a:lnTo>
                <a:pt x="0" y="305276"/>
              </a:lnTo>
              <a:lnTo>
                <a:pt x="0" y="576352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24873" y="4059518"/>
        <a:ext cx="326003" cy="6069"/>
      </dsp:txXfrm>
    </dsp:sp>
    <dsp:sp modelId="{BA3303C8-B594-483C-8174-E0DD626D9C79}">
      <dsp:nvSpPr>
        <dsp:cNvPr id="0" name=""/>
        <dsp:cNvSpPr/>
      </dsp:nvSpPr>
      <dsp:spPr>
        <a:xfrm>
          <a:off x="6514289" y="2192822"/>
          <a:ext cx="2638924" cy="15833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309" tIns="135733" rIns="129309" bIns="13573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Covid and changes(person in lead position at district)</a:t>
          </a:r>
        </a:p>
      </dsp:txBody>
      <dsp:txXfrm>
        <a:off x="6514289" y="2192822"/>
        <a:ext cx="2638924" cy="1583354"/>
      </dsp:txXfrm>
    </dsp:sp>
    <dsp:sp modelId="{0306463C-4035-46F6-8FF5-BB4469EF0332}">
      <dsp:nvSpPr>
        <dsp:cNvPr id="0" name=""/>
        <dsp:cNvSpPr/>
      </dsp:nvSpPr>
      <dsp:spPr>
        <a:xfrm>
          <a:off x="2659660" y="5129087"/>
          <a:ext cx="5763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35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2662" y="5171772"/>
        <a:ext cx="30347" cy="6069"/>
      </dsp:txXfrm>
    </dsp:sp>
    <dsp:sp modelId="{1459FF8C-4C6C-416A-AC1D-9756BB697633}">
      <dsp:nvSpPr>
        <dsp:cNvPr id="0" name=""/>
        <dsp:cNvSpPr/>
      </dsp:nvSpPr>
      <dsp:spPr>
        <a:xfrm>
          <a:off x="22536" y="4383129"/>
          <a:ext cx="2638924" cy="15833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309" tIns="135733" rIns="129309" bIns="13573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ACMM and State pilot</a:t>
          </a:r>
        </a:p>
      </dsp:txBody>
      <dsp:txXfrm>
        <a:off x="22536" y="4383129"/>
        <a:ext cx="2638924" cy="1583354"/>
      </dsp:txXfrm>
    </dsp:sp>
    <dsp:sp modelId="{7982DF81-A199-466E-B022-4CAE34760047}">
      <dsp:nvSpPr>
        <dsp:cNvPr id="0" name=""/>
        <dsp:cNvSpPr/>
      </dsp:nvSpPr>
      <dsp:spPr>
        <a:xfrm>
          <a:off x="3268412" y="4383129"/>
          <a:ext cx="2638924" cy="15833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309" tIns="135733" rIns="129309" bIns="13573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Visit by the CCC Accessibility Cent</a:t>
          </a:r>
        </a:p>
      </dsp:txBody>
      <dsp:txXfrm>
        <a:off x="3268412" y="4383129"/>
        <a:ext cx="2638924" cy="15833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99CA6-947D-47D0-969C-00E2792E8349}">
      <dsp:nvSpPr>
        <dsp:cNvPr id="0" name=""/>
        <dsp:cNvSpPr/>
      </dsp:nvSpPr>
      <dsp:spPr>
        <a:xfrm>
          <a:off x="1182580" y="242708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F6580-5FFF-4ACE-878C-E806B6A6F148}">
      <dsp:nvSpPr>
        <dsp:cNvPr id="0" name=""/>
        <dsp:cNvSpPr/>
      </dsp:nvSpPr>
      <dsp:spPr>
        <a:xfrm>
          <a:off x="1182580" y="190874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Digital Content Creation Evaluation and Monitoring</a:t>
          </a:r>
        </a:p>
      </dsp:txBody>
      <dsp:txXfrm>
        <a:off x="1182580" y="1908744"/>
        <a:ext cx="4320000" cy="648000"/>
      </dsp:txXfrm>
    </dsp:sp>
    <dsp:sp modelId="{9E3777D2-4CFE-4EA7-B151-E608B991A663}">
      <dsp:nvSpPr>
        <dsp:cNvPr id="0" name=""/>
        <dsp:cNvSpPr/>
      </dsp:nvSpPr>
      <dsp:spPr>
        <a:xfrm>
          <a:off x="1182580" y="2628389"/>
          <a:ext cx="4320000" cy="119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College/District/CCC Entity has developed a process to create, evaluate, and remediate digital content to ensure compliance with current accessibility standards before publishing or distributing.</a:t>
          </a:r>
        </a:p>
      </dsp:txBody>
      <dsp:txXfrm>
        <a:off x="1182580" y="2628389"/>
        <a:ext cx="4320000" cy="1196554"/>
      </dsp:txXfrm>
    </dsp:sp>
    <dsp:sp modelId="{3184F6F6-182C-4A13-BDC6-6ACE5D148494}">
      <dsp:nvSpPr>
        <dsp:cNvPr id="0" name=""/>
        <dsp:cNvSpPr/>
      </dsp:nvSpPr>
      <dsp:spPr>
        <a:xfrm>
          <a:off x="6258580" y="242708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FD6F9-C2BB-4C7D-B466-1E1011A9370F}">
      <dsp:nvSpPr>
        <dsp:cNvPr id="0" name=""/>
        <dsp:cNvSpPr/>
      </dsp:nvSpPr>
      <dsp:spPr>
        <a:xfrm>
          <a:off x="6258580" y="190874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Procurement Training and Professional Development</a:t>
          </a:r>
        </a:p>
      </dsp:txBody>
      <dsp:txXfrm>
        <a:off x="6258580" y="1908744"/>
        <a:ext cx="4320000" cy="648000"/>
      </dsp:txXfrm>
    </dsp:sp>
    <dsp:sp modelId="{38096F82-320A-4A98-A436-293E3F0E5571}">
      <dsp:nvSpPr>
        <dsp:cNvPr id="0" name=""/>
        <dsp:cNvSpPr/>
      </dsp:nvSpPr>
      <dsp:spPr>
        <a:xfrm>
          <a:off x="6258580" y="2628389"/>
          <a:ext cx="4320000" cy="1196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College/District/CCC Entity has developed training and professional development for stakeholders involved in ICT procurement.</a:t>
          </a:r>
        </a:p>
      </dsp:txBody>
      <dsp:txXfrm>
        <a:off x="6258580" y="2628389"/>
        <a:ext cx="4320000" cy="11965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DF5D9-3C21-48DA-91A9-29341629C4B7}">
      <dsp:nvSpPr>
        <dsp:cNvPr id="0" name=""/>
        <dsp:cNvSpPr/>
      </dsp:nvSpPr>
      <dsp:spPr>
        <a:xfrm>
          <a:off x="748266" y="19225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27740-26F4-417B-AAE0-C12230ADA30B}">
      <dsp:nvSpPr>
        <dsp:cNvPr id="0" name=""/>
        <dsp:cNvSpPr/>
      </dsp:nvSpPr>
      <dsp:spPr>
        <a:xfrm>
          <a:off x="748266" y="1865569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500" b="1" i="0" kern="1200"/>
            <a:t>Procurement Processes</a:t>
          </a:r>
          <a:endParaRPr lang="en-US" sz="3500" b="1" kern="1200"/>
        </a:p>
      </dsp:txBody>
      <dsp:txXfrm>
        <a:off x="748266" y="1865569"/>
        <a:ext cx="4320000" cy="648000"/>
      </dsp:txXfrm>
    </dsp:sp>
    <dsp:sp modelId="{4C7C3C9D-0652-409C-8CA4-C55B44EE8B9D}">
      <dsp:nvSpPr>
        <dsp:cNvPr id="0" name=""/>
        <dsp:cNvSpPr/>
      </dsp:nvSpPr>
      <dsp:spPr>
        <a:xfrm>
          <a:off x="748266" y="2588598"/>
          <a:ext cx="4320000" cy="1355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College/District/CCC Entity has developed processes to ensure Section 508 requirements are met for the acquisition of Information and Communication Technology (ICT) products and services. </a:t>
          </a:r>
          <a:r>
            <a:rPr lang="en-US" sz="1700" b="0" i="0" kern="1200">
              <a:latin typeface="Century Gothic" panose="020B0502020202020204"/>
            </a:rPr>
            <a:t> </a:t>
          </a:r>
          <a:endParaRPr lang="en-US" sz="1700" kern="1200"/>
        </a:p>
      </dsp:txBody>
      <dsp:txXfrm>
        <a:off x="748266" y="2588598"/>
        <a:ext cx="4320000" cy="1355105"/>
      </dsp:txXfrm>
    </dsp:sp>
    <dsp:sp modelId="{B90AB372-0A70-460F-9E2A-B7FFF2E2359C}">
      <dsp:nvSpPr>
        <dsp:cNvPr id="0" name=""/>
        <dsp:cNvSpPr/>
      </dsp:nvSpPr>
      <dsp:spPr>
        <a:xfrm>
          <a:off x="5824266" y="19225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A8316-E76B-4026-9457-345DDBD6DEA9}">
      <dsp:nvSpPr>
        <dsp:cNvPr id="0" name=""/>
        <dsp:cNvSpPr/>
      </dsp:nvSpPr>
      <dsp:spPr>
        <a:xfrm>
          <a:off x="5824266" y="1865569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500" b="1" i="0" kern="1200">
              <a:latin typeface="Century Gothic" panose="020B0502020202020204"/>
            </a:rPr>
            <a:t> Web Processes</a:t>
          </a:r>
          <a:endParaRPr lang="en-US" sz="3500" b="1" kern="1200"/>
        </a:p>
      </dsp:txBody>
      <dsp:txXfrm>
        <a:off x="5824266" y="1865569"/>
        <a:ext cx="4320000" cy="648000"/>
      </dsp:txXfrm>
    </dsp:sp>
    <dsp:sp modelId="{B9298096-0259-4376-8B7E-CA3D03DFCD21}">
      <dsp:nvSpPr>
        <dsp:cNvPr id="0" name=""/>
        <dsp:cNvSpPr/>
      </dsp:nvSpPr>
      <dsp:spPr>
        <a:xfrm>
          <a:off x="5824266" y="2588598"/>
          <a:ext cx="4320000" cy="1355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>
              <a:latin typeface="Century Gothic" panose="020B0502020202020204"/>
            </a:rPr>
            <a:t>College</a:t>
          </a:r>
          <a:r>
            <a:rPr lang="en-US" sz="1700" b="0" i="0" kern="1200"/>
            <a:t>/District/CCC Entity has developed processes to create, monitor, evaluate, and remediate websites and applications (web or mobile) to ensure compliance with current accessibility standards.</a:t>
          </a:r>
          <a:r>
            <a:rPr lang="en-US" sz="1700" b="0" i="0" kern="1200">
              <a:latin typeface="Century Gothic" panose="020B0502020202020204"/>
            </a:rPr>
            <a:t> </a:t>
          </a:r>
          <a:endParaRPr lang="en-US" sz="1700" kern="1200"/>
        </a:p>
      </dsp:txBody>
      <dsp:txXfrm>
        <a:off x="5824266" y="2588598"/>
        <a:ext cx="4320000" cy="135510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28AF8-C96D-4E17-B948-2744A3EBCAB3}">
      <dsp:nvSpPr>
        <dsp:cNvPr id="0" name=""/>
        <dsp:cNvSpPr/>
      </dsp:nvSpPr>
      <dsp:spPr>
        <a:xfrm>
          <a:off x="1393046" y="232349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872CB-43FF-4B50-B221-24CAD6E17FEA}">
      <dsp:nvSpPr>
        <dsp:cNvPr id="0" name=""/>
        <dsp:cNvSpPr/>
      </dsp:nvSpPr>
      <dsp:spPr>
        <a:xfrm>
          <a:off x="1393046" y="189368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Web Training and Professional </a:t>
          </a:r>
          <a:r>
            <a:rPr lang="en-US" sz="2200" kern="1200">
              <a:latin typeface="Century Gothic" panose="020B0502020202020204"/>
            </a:rPr>
            <a:t>Development</a:t>
          </a:r>
        </a:p>
      </dsp:txBody>
      <dsp:txXfrm>
        <a:off x="1393046" y="1893681"/>
        <a:ext cx="4320000" cy="648000"/>
      </dsp:txXfrm>
    </dsp:sp>
    <dsp:sp modelId="{989C7CDF-2E2B-4DA5-8D39-CF0461283D39}">
      <dsp:nvSpPr>
        <dsp:cNvPr id="0" name=""/>
        <dsp:cNvSpPr/>
      </dsp:nvSpPr>
      <dsp:spPr>
        <a:xfrm>
          <a:off x="1393046" y="2611138"/>
          <a:ext cx="4320000" cy="1094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entury Gothic" panose="020B0502020202020204"/>
            </a:rPr>
            <a:t>College</a:t>
          </a:r>
          <a:r>
            <a:rPr lang="en-US" sz="1700" kern="1200"/>
            <a:t>/District/CCC Entity has developed training and professional development for stakeholders with web-related responsibilities.</a:t>
          </a:r>
          <a:endParaRPr lang="en-US" sz="1700" kern="1200">
            <a:latin typeface="Century Gothic" panose="020B0502020202020204"/>
          </a:endParaRP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>
            <a:latin typeface="Century Gothic" panose="020B0502020202020204"/>
          </a:endParaRPr>
        </a:p>
      </dsp:txBody>
      <dsp:txXfrm>
        <a:off x="1393046" y="2611138"/>
        <a:ext cx="4320000" cy="1094051"/>
      </dsp:txXfrm>
    </dsp:sp>
    <dsp:sp modelId="{96DD8DA1-2253-403E-BA4E-9DD09F897507}">
      <dsp:nvSpPr>
        <dsp:cNvPr id="0" name=""/>
        <dsp:cNvSpPr/>
      </dsp:nvSpPr>
      <dsp:spPr>
        <a:xfrm>
          <a:off x="6469046" y="232349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23143-44DD-481B-B03E-4211EB1F0381}">
      <dsp:nvSpPr>
        <dsp:cNvPr id="0" name=""/>
        <dsp:cNvSpPr/>
      </dsp:nvSpPr>
      <dsp:spPr>
        <a:xfrm>
          <a:off x="6469046" y="189368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Digital Content Training and Professional </a:t>
          </a:r>
          <a:r>
            <a:rPr lang="en-US" sz="2200" kern="1200">
              <a:latin typeface="Century Gothic" panose="020B0502020202020204"/>
            </a:rPr>
            <a:t>Development</a:t>
          </a:r>
          <a:endParaRPr lang="en-US" sz="2200" kern="1200"/>
        </a:p>
      </dsp:txBody>
      <dsp:txXfrm>
        <a:off x="6469046" y="1893681"/>
        <a:ext cx="4320000" cy="648000"/>
      </dsp:txXfrm>
    </dsp:sp>
    <dsp:sp modelId="{AE4446C2-759C-45C8-919D-231349520CD6}">
      <dsp:nvSpPr>
        <dsp:cNvPr id="0" name=""/>
        <dsp:cNvSpPr/>
      </dsp:nvSpPr>
      <dsp:spPr>
        <a:xfrm>
          <a:off x="6469046" y="2611138"/>
          <a:ext cx="4320000" cy="1094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entury Gothic" panose="020B0502020202020204"/>
            </a:rPr>
            <a:t>College</a:t>
          </a:r>
          <a:r>
            <a:rPr lang="en-US" sz="1700" kern="1200"/>
            <a:t>/District/CCC Entity has developed training and professional development for all stakeholders involved with creating and publishing digital content.</a:t>
          </a:r>
        </a:p>
      </dsp:txBody>
      <dsp:txXfrm>
        <a:off x="6469046" y="2611138"/>
        <a:ext cx="4320000" cy="1094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17271-05BE-4F5F-9E82-8BA0C4AF909C}">
      <dsp:nvSpPr>
        <dsp:cNvPr id="0" name=""/>
        <dsp:cNvSpPr/>
      </dsp:nvSpPr>
      <dsp:spPr>
        <a:xfrm>
          <a:off x="2430998" y="1234560"/>
          <a:ext cx="5284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842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81234" y="1277485"/>
        <a:ext cx="27951" cy="5590"/>
      </dsp:txXfrm>
    </dsp:sp>
    <dsp:sp modelId="{D194C4B8-68A1-49DD-BF99-EFED42AA3C7E}">
      <dsp:nvSpPr>
        <dsp:cNvPr id="0" name=""/>
        <dsp:cNvSpPr/>
      </dsp:nvSpPr>
      <dsp:spPr>
        <a:xfrm>
          <a:off x="2269" y="551121"/>
          <a:ext cx="2430529" cy="1458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Law suit vulnerability, compliance, and enforcement issues</a:t>
          </a:r>
        </a:p>
      </dsp:txBody>
      <dsp:txXfrm>
        <a:off x="2269" y="551121"/>
        <a:ext cx="2430529" cy="1458317"/>
      </dsp:txXfrm>
    </dsp:sp>
    <dsp:sp modelId="{8A5BB295-1DEC-4C4C-9254-DE1FF78016EE}">
      <dsp:nvSpPr>
        <dsp:cNvPr id="0" name=""/>
        <dsp:cNvSpPr/>
      </dsp:nvSpPr>
      <dsp:spPr>
        <a:xfrm>
          <a:off x="5420550" y="1234560"/>
          <a:ext cx="5284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842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70785" y="1277485"/>
        <a:ext cx="27951" cy="5590"/>
      </dsp:txXfrm>
    </dsp:sp>
    <dsp:sp modelId="{67C8BC32-775A-4A4E-A1EB-ADAA09F709F3}">
      <dsp:nvSpPr>
        <dsp:cNvPr id="0" name=""/>
        <dsp:cNvSpPr/>
      </dsp:nvSpPr>
      <dsp:spPr>
        <a:xfrm>
          <a:off x="2991820" y="551121"/>
          <a:ext cx="2430529" cy="1458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Complaint- management, processing, availability, feedback</a:t>
          </a:r>
        </a:p>
      </dsp:txBody>
      <dsp:txXfrm>
        <a:off x="2991820" y="551121"/>
        <a:ext cx="2430529" cy="1458317"/>
      </dsp:txXfrm>
    </dsp:sp>
    <dsp:sp modelId="{1757A451-4FB4-4A10-AFF8-7FF38D0021F2}">
      <dsp:nvSpPr>
        <dsp:cNvPr id="0" name=""/>
        <dsp:cNvSpPr/>
      </dsp:nvSpPr>
      <dsp:spPr>
        <a:xfrm>
          <a:off x="8410102" y="1234560"/>
          <a:ext cx="5284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8421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60337" y="1277485"/>
        <a:ext cx="27951" cy="5590"/>
      </dsp:txXfrm>
    </dsp:sp>
    <dsp:sp modelId="{C9D8CF18-07F4-431C-ADDD-12E6D954480B}">
      <dsp:nvSpPr>
        <dsp:cNvPr id="0" name=""/>
        <dsp:cNvSpPr/>
      </dsp:nvSpPr>
      <dsp:spPr>
        <a:xfrm>
          <a:off x="5981372" y="551121"/>
          <a:ext cx="2430529" cy="1458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Process/procedure concerns/Strategic Plan lacks 508 focus</a:t>
          </a:r>
        </a:p>
      </dsp:txBody>
      <dsp:txXfrm>
        <a:off x="5981372" y="551121"/>
        <a:ext cx="2430529" cy="1458317"/>
      </dsp:txXfrm>
    </dsp:sp>
    <dsp:sp modelId="{985C5034-AE2A-4448-BEF0-87331E82BD97}">
      <dsp:nvSpPr>
        <dsp:cNvPr id="0" name=""/>
        <dsp:cNvSpPr/>
      </dsp:nvSpPr>
      <dsp:spPr>
        <a:xfrm>
          <a:off x="1217533" y="2007639"/>
          <a:ext cx="8968655" cy="528421"/>
        </a:xfrm>
        <a:custGeom>
          <a:avLst/>
          <a:gdLst/>
          <a:ahLst/>
          <a:cxnLst/>
          <a:rect l="0" t="0" r="0" b="0"/>
          <a:pathLst>
            <a:path>
              <a:moveTo>
                <a:pt x="8968655" y="0"/>
              </a:moveTo>
              <a:lnTo>
                <a:pt x="8968655" y="281310"/>
              </a:lnTo>
              <a:lnTo>
                <a:pt x="0" y="281310"/>
              </a:lnTo>
              <a:lnTo>
                <a:pt x="0" y="528421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77209" y="2269055"/>
        <a:ext cx="449303" cy="5590"/>
      </dsp:txXfrm>
    </dsp:sp>
    <dsp:sp modelId="{72F35984-640C-4F9C-A2BE-525467B2458B}">
      <dsp:nvSpPr>
        <dsp:cNvPr id="0" name=""/>
        <dsp:cNvSpPr/>
      </dsp:nvSpPr>
      <dsp:spPr>
        <a:xfrm>
          <a:off x="8970924" y="551121"/>
          <a:ext cx="2430529" cy="1458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/>
            <a:t>District webteam delays</a:t>
          </a:r>
        </a:p>
      </dsp:txBody>
      <dsp:txXfrm>
        <a:off x="8970924" y="551121"/>
        <a:ext cx="2430529" cy="1458317"/>
      </dsp:txXfrm>
    </dsp:sp>
    <dsp:sp modelId="{82353B08-C4A4-46CC-87AD-3BF69093CE34}">
      <dsp:nvSpPr>
        <dsp:cNvPr id="0" name=""/>
        <dsp:cNvSpPr/>
      </dsp:nvSpPr>
      <dsp:spPr>
        <a:xfrm>
          <a:off x="2430998" y="3251900"/>
          <a:ext cx="5284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8421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81234" y="3294825"/>
        <a:ext cx="27951" cy="5590"/>
      </dsp:txXfrm>
    </dsp:sp>
    <dsp:sp modelId="{BE4117D4-C5A2-457B-83E9-5661CD8D45E0}">
      <dsp:nvSpPr>
        <dsp:cNvPr id="0" name=""/>
        <dsp:cNvSpPr/>
      </dsp:nvSpPr>
      <dsp:spPr>
        <a:xfrm>
          <a:off x="2269" y="2568461"/>
          <a:ext cx="2430529" cy="14583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Admin/faculty lack of ownership</a:t>
          </a:r>
        </a:p>
      </dsp:txBody>
      <dsp:txXfrm>
        <a:off x="2269" y="2568461"/>
        <a:ext cx="2430529" cy="1458317"/>
      </dsp:txXfrm>
    </dsp:sp>
    <dsp:sp modelId="{6CB7F4D9-B18C-4142-BA48-227B014B8A67}">
      <dsp:nvSpPr>
        <dsp:cNvPr id="0" name=""/>
        <dsp:cNvSpPr/>
      </dsp:nvSpPr>
      <dsp:spPr>
        <a:xfrm>
          <a:off x="5420550" y="3251900"/>
          <a:ext cx="5284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842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70785" y="3294825"/>
        <a:ext cx="27951" cy="5590"/>
      </dsp:txXfrm>
    </dsp:sp>
    <dsp:sp modelId="{2B1999D5-CF91-426C-A74D-049F3B627E84}">
      <dsp:nvSpPr>
        <dsp:cNvPr id="0" name=""/>
        <dsp:cNvSpPr/>
      </dsp:nvSpPr>
      <dsp:spPr>
        <a:xfrm>
          <a:off x="2991820" y="2568461"/>
          <a:ext cx="2430529" cy="1458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/>
            <a:t>Need for hardware and software</a:t>
          </a:r>
        </a:p>
      </dsp:txBody>
      <dsp:txXfrm>
        <a:off x="2991820" y="2568461"/>
        <a:ext cx="2430529" cy="1458317"/>
      </dsp:txXfrm>
    </dsp:sp>
    <dsp:sp modelId="{D0EDF6FC-682F-4EB6-B6B8-D201CF6E25F4}">
      <dsp:nvSpPr>
        <dsp:cNvPr id="0" name=""/>
        <dsp:cNvSpPr/>
      </dsp:nvSpPr>
      <dsp:spPr>
        <a:xfrm>
          <a:off x="8410102" y="3251900"/>
          <a:ext cx="5284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842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60337" y="3294825"/>
        <a:ext cx="27951" cy="5590"/>
      </dsp:txXfrm>
    </dsp:sp>
    <dsp:sp modelId="{C23743FE-9515-49F4-8263-06C50E9FE170}">
      <dsp:nvSpPr>
        <dsp:cNvPr id="0" name=""/>
        <dsp:cNvSpPr/>
      </dsp:nvSpPr>
      <dsp:spPr>
        <a:xfrm>
          <a:off x="5981372" y="2568461"/>
          <a:ext cx="2430529" cy="1458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Instructional material and institutional material compliance needs expectations and assessments of this work</a:t>
          </a:r>
        </a:p>
      </dsp:txBody>
      <dsp:txXfrm>
        <a:off x="5981372" y="2568461"/>
        <a:ext cx="2430529" cy="1458317"/>
      </dsp:txXfrm>
    </dsp:sp>
    <dsp:sp modelId="{F730F363-609A-4881-A824-62BDFA1F934B}">
      <dsp:nvSpPr>
        <dsp:cNvPr id="0" name=""/>
        <dsp:cNvSpPr/>
      </dsp:nvSpPr>
      <dsp:spPr>
        <a:xfrm>
          <a:off x="1217533" y="4024979"/>
          <a:ext cx="8968655" cy="528421"/>
        </a:xfrm>
        <a:custGeom>
          <a:avLst/>
          <a:gdLst/>
          <a:ahLst/>
          <a:cxnLst/>
          <a:rect l="0" t="0" r="0" b="0"/>
          <a:pathLst>
            <a:path>
              <a:moveTo>
                <a:pt x="8968655" y="0"/>
              </a:moveTo>
              <a:lnTo>
                <a:pt x="8968655" y="281310"/>
              </a:lnTo>
              <a:lnTo>
                <a:pt x="0" y="281310"/>
              </a:lnTo>
              <a:lnTo>
                <a:pt x="0" y="528421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77209" y="4286395"/>
        <a:ext cx="449303" cy="5590"/>
      </dsp:txXfrm>
    </dsp:sp>
    <dsp:sp modelId="{168F59E2-4D56-456F-AEFC-3A15E645AF2C}">
      <dsp:nvSpPr>
        <dsp:cNvPr id="0" name=""/>
        <dsp:cNvSpPr/>
      </dsp:nvSpPr>
      <dsp:spPr>
        <a:xfrm>
          <a:off x="8970924" y="2568461"/>
          <a:ext cx="2430529" cy="1458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District’s role (clear policy/communicated vision/commitment)</a:t>
          </a:r>
        </a:p>
      </dsp:txBody>
      <dsp:txXfrm>
        <a:off x="8970924" y="2568461"/>
        <a:ext cx="2430529" cy="1458317"/>
      </dsp:txXfrm>
    </dsp:sp>
    <dsp:sp modelId="{380C2A87-AB71-425F-91F9-8192B205371D}">
      <dsp:nvSpPr>
        <dsp:cNvPr id="0" name=""/>
        <dsp:cNvSpPr/>
      </dsp:nvSpPr>
      <dsp:spPr>
        <a:xfrm>
          <a:off x="2430998" y="5269240"/>
          <a:ext cx="5284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8421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81234" y="5312165"/>
        <a:ext cx="27951" cy="5590"/>
      </dsp:txXfrm>
    </dsp:sp>
    <dsp:sp modelId="{893B0EE6-01AE-49D2-8A80-B5F575430B8F}">
      <dsp:nvSpPr>
        <dsp:cNvPr id="0" name=""/>
        <dsp:cNvSpPr/>
      </dsp:nvSpPr>
      <dsp:spPr>
        <a:xfrm>
          <a:off x="2269" y="4585801"/>
          <a:ext cx="2430529" cy="1458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Lack of written procedures/processes</a:t>
          </a:r>
        </a:p>
      </dsp:txBody>
      <dsp:txXfrm>
        <a:off x="2269" y="4585801"/>
        <a:ext cx="2430529" cy="1458317"/>
      </dsp:txXfrm>
    </dsp:sp>
    <dsp:sp modelId="{3D24E140-8EF4-4FE7-B5B5-706CEF074CE0}">
      <dsp:nvSpPr>
        <dsp:cNvPr id="0" name=""/>
        <dsp:cNvSpPr/>
      </dsp:nvSpPr>
      <dsp:spPr>
        <a:xfrm>
          <a:off x="2991820" y="4585801"/>
          <a:ext cx="2430529" cy="14583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98" tIns="125014" rIns="119098" bIns="1250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Timeliness and responsiveness</a:t>
          </a:r>
        </a:p>
      </dsp:txBody>
      <dsp:txXfrm>
        <a:off x="2991820" y="4585801"/>
        <a:ext cx="2430529" cy="1458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4E017-ED64-444E-B06F-A3C681D1EF45}">
      <dsp:nvSpPr>
        <dsp:cNvPr id="0" name=""/>
        <dsp:cNvSpPr/>
      </dsp:nvSpPr>
      <dsp:spPr>
        <a:xfrm>
          <a:off x="0" y="264113"/>
          <a:ext cx="6500740" cy="19244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/>
            <a:t>General Strengths Findings:</a:t>
          </a:r>
          <a:endParaRPr lang="en-US" sz="4800" kern="1200" dirty="0"/>
        </a:p>
      </dsp:txBody>
      <dsp:txXfrm>
        <a:off x="93945" y="358058"/>
        <a:ext cx="6312850" cy="1736586"/>
      </dsp:txXfrm>
    </dsp:sp>
    <dsp:sp modelId="{86C82FDB-1F1E-4698-921C-AEF2044253E1}">
      <dsp:nvSpPr>
        <dsp:cNvPr id="0" name=""/>
        <dsp:cNvSpPr/>
      </dsp:nvSpPr>
      <dsp:spPr>
        <a:xfrm>
          <a:off x="0" y="2188589"/>
          <a:ext cx="6500740" cy="273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398" tIns="22860" rIns="128016" bIns="228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District Wide Accessibility Task Force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Champions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Some Training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Web Teams Understand need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Awareness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solidFill>
                <a:schemeClr val="bg2">
                  <a:lumMod val="50000"/>
                </a:schemeClr>
              </a:solidFill>
            </a:rPr>
            <a:t>Awareness of accessibility Issues is strong but doesn’t correlate with compliance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solidFill>
                <a:schemeClr val="bg2">
                  <a:lumMod val="50000"/>
                </a:schemeClr>
              </a:solidFill>
            </a:rPr>
            <a:t>The concept of accessibility is not completely unknown</a:t>
          </a:r>
        </a:p>
      </dsp:txBody>
      <dsp:txXfrm>
        <a:off x="0" y="2188589"/>
        <a:ext cx="6500740" cy="2732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59C26-D2E2-49F9-87E0-CFDB844603E1}">
      <dsp:nvSpPr>
        <dsp:cNvPr id="0" name=""/>
        <dsp:cNvSpPr/>
      </dsp:nvSpPr>
      <dsp:spPr>
        <a:xfrm>
          <a:off x="276237" y="43878"/>
          <a:ext cx="1368896" cy="13688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97492B-87F3-434A-9577-E2BE2BFE5E26}">
      <dsp:nvSpPr>
        <dsp:cNvPr id="0" name=""/>
        <dsp:cNvSpPr/>
      </dsp:nvSpPr>
      <dsp:spPr>
        <a:xfrm>
          <a:off x="563705" y="331346"/>
          <a:ext cx="793959" cy="7939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A577E-C3CF-4A3F-B00C-C127D4F2856F}">
      <dsp:nvSpPr>
        <dsp:cNvPr id="0" name=""/>
        <dsp:cNvSpPr/>
      </dsp:nvSpPr>
      <dsp:spPr>
        <a:xfrm>
          <a:off x="1938468" y="43878"/>
          <a:ext cx="3226684" cy="136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>
              <a:latin typeface="Calibri"/>
              <a:cs typeface="Calibri"/>
            </a:rPr>
            <a:t>Governance</a:t>
          </a:r>
          <a:endParaRPr lang="en-US" sz="2400" b="0" kern="1200">
            <a:latin typeface="Century Gothic" panose="020B0502020202020204"/>
            <a:cs typeface="Calibri"/>
          </a:endParaRPr>
        </a:p>
      </dsp:txBody>
      <dsp:txXfrm>
        <a:off x="1938468" y="43878"/>
        <a:ext cx="3226684" cy="1368896"/>
      </dsp:txXfrm>
    </dsp:sp>
    <dsp:sp modelId="{6E4F42E8-9AE1-41C7-B21E-68E03C8D54A6}">
      <dsp:nvSpPr>
        <dsp:cNvPr id="0" name=""/>
        <dsp:cNvSpPr/>
      </dsp:nvSpPr>
      <dsp:spPr>
        <a:xfrm>
          <a:off x="5727378" y="43878"/>
          <a:ext cx="1368896" cy="13688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D7C71-A1EB-457D-9155-EB2DE7000B12}">
      <dsp:nvSpPr>
        <dsp:cNvPr id="0" name=""/>
        <dsp:cNvSpPr/>
      </dsp:nvSpPr>
      <dsp:spPr>
        <a:xfrm>
          <a:off x="6014846" y="331346"/>
          <a:ext cx="793959" cy="7939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E43E3-ADF7-4A85-92EB-34A1C3B57EE9}">
      <dsp:nvSpPr>
        <dsp:cNvPr id="0" name=""/>
        <dsp:cNvSpPr/>
      </dsp:nvSpPr>
      <dsp:spPr>
        <a:xfrm>
          <a:off x="7389610" y="43878"/>
          <a:ext cx="3226684" cy="136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Calibri"/>
              <a:cs typeface="Calibri"/>
            </a:rPr>
            <a:t>Culture</a:t>
          </a:r>
          <a:r>
            <a:rPr lang="en-US" sz="2400" b="0" i="0" kern="1200" dirty="0">
              <a:latin typeface="Calibri"/>
              <a:cs typeface="Calibri"/>
            </a:rPr>
            <a:t> &amp; Communication</a:t>
          </a:r>
          <a:endParaRPr lang="en-US" sz="2400" b="0" i="0" kern="1200" dirty="0">
            <a:latin typeface="Century Gothic" panose="020B0502020202020204"/>
          </a:endParaRPr>
        </a:p>
      </dsp:txBody>
      <dsp:txXfrm>
        <a:off x="7389610" y="43878"/>
        <a:ext cx="3226684" cy="1368896"/>
      </dsp:txXfrm>
    </dsp:sp>
    <dsp:sp modelId="{5FF50923-F005-4EB5-9A4C-CC1D48839316}">
      <dsp:nvSpPr>
        <dsp:cNvPr id="0" name=""/>
        <dsp:cNvSpPr/>
      </dsp:nvSpPr>
      <dsp:spPr>
        <a:xfrm>
          <a:off x="276237" y="1991502"/>
          <a:ext cx="1368896" cy="13688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233C3-33FE-4E09-87F5-1B89519C6108}">
      <dsp:nvSpPr>
        <dsp:cNvPr id="0" name=""/>
        <dsp:cNvSpPr/>
      </dsp:nvSpPr>
      <dsp:spPr>
        <a:xfrm>
          <a:off x="563705" y="2278970"/>
          <a:ext cx="793959" cy="7939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7FE8F-86BE-4E27-BBDC-73D13E2E83EB}">
      <dsp:nvSpPr>
        <dsp:cNvPr id="0" name=""/>
        <dsp:cNvSpPr/>
      </dsp:nvSpPr>
      <dsp:spPr>
        <a:xfrm>
          <a:off x="1938468" y="1991502"/>
          <a:ext cx="3226684" cy="136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Business Processes </a:t>
          </a:r>
          <a:endParaRPr lang="en-US" sz="2400" kern="1200"/>
        </a:p>
      </dsp:txBody>
      <dsp:txXfrm>
        <a:off x="1938468" y="1991502"/>
        <a:ext cx="3226684" cy="1368896"/>
      </dsp:txXfrm>
    </dsp:sp>
    <dsp:sp modelId="{EB129EA2-8C4A-421C-AB19-D47D7DFA454F}">
      <dsp:nvSpPr>
        <dsp:cNvPr id="0" name=""/>
        <dsp:cNvSpPr/>
      </dsp:nvSpPr>
      <dsp:spPr>
        <a:xfrm>
          <a:off x="5727378" y="1991502"/>
          <a:ext cx="1368896" cy="13688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D4F77-FC6C-4712-89EC-6D18EA1A0FC8}">
      <dsp:nvSpPr>
        <dsp:cNvPr id="0" name=""/>
        <dsp:cNvSpPr/>
      </dsp:nvSpPr>
      <dsp:spPr>
        <a:xfrm>
          <a:off x="6014846" y="2278970"/>
          <a:ext cx="793959" cy="7939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16D57-B6E6-488B-84C4-04CBECB66CE4}">
      <dsp:nvSpPr>
        <dsp:cNvPr id="0" name=""/>
        <dsp:cNvSpPr/>
      </dsp:nvSpPr>
      <dsp:spPr>
        <a:xfrm>
          <a:off x="7389610" y="1991502"/>
          <a:ext cx="3226684" cy="136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Training &amp; Professional Development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389610" y="1991502"/>
        <a:ext cx="3226684" cy="13688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00768-8D36-45B4-94E0-0873CBFCCC6B}">
      <dsp:nvSpPr>
        <dsp:cNvPr id="0" name=""/>
        <dsp:cNvSpPr/>
      </dsp:nvSpPr>
      <dsp:spPr>
        <a:xfrm>
          <a:off x="1060875" y="304684"/>
          <a:ext cx="1136953" cy="11369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4DC4F-4A58-48F4-ACD4-944D3283BDC7}">
      <dsp:nvSpPr>
        <dsp:cNvPr id="0" name=""/>
        <dsp:cNvSpPr/>
      </dsp:nvSpPr>
      <dsp:spPr>
        <a:xfrm>
          <a:off x="5133" y="1561818"/>
          <a:ext cx="3248437" cy="48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/>
            <a:t>Make a Plan</a:t>
          </a:r>
        </a:p>
      </dsp:txBody>
      <dsp:txXfrm>
        <a:off x="5133" y="1561818"/>
        <a:ext cx="3248437" cy="487265"/>
      </dsp:txXfrm>
    </dsp:sp>
    <dsp:sp modelId="{285300D8-5316-41C8-B09E-84E1C8795944}">
      <dsp:nvSpPr>
        <dsp:cNvPr id="0" name=""/>
        <dsp:cNvSpPr/>
      </dsp:nvSpPr>
      <dsp:spPr>
        <a:xfrm>
          <a:off x="5133" y="2104982"/>
          <a:ext cx="3248437" cy="994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Milestones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Impact</a:t>
          </a:r>
        </a:p>
      </dsp:txBody>
      <dsp:txXfrm>
        <a:off x="5133" y="2104982"/>
        <a:ext cx="3248437" cy="994609"/>
      </dsp:txXfrm>
    </dsp:sp>
    <dsp:sp modelId="{5ED1B2E0-4AE2-4A25-8785-49DC7067044A}">
      <dsp:nvSpPr>
        <dsp:cNvPr id="0" name=""/>
        <dsp:cNvSpPr/>
      </dsp:nvSpPr>
      <dsp:spPr>
        <a:xfrm>
          <a:off x="4877789" y="304684"/>
          <a:ext cx="1136953" cy="11369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4BE43-5A5B-462B-9AC3-12E30C12D21C}">
      <dsp:nvSpPr>
        <dsp:cNvPr id="0" name=""/>
        <dsp:cNvSpPr/>
      </dsp:nvSpPr>
      <dsp:spPr>
        <a:xfrm>
          <a:off x="3822047" y="1561818"/>
          <a:ext cx="3248437" cy="48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/>
            <a:t>Work the Plan</a:t>
          </a:r>
        </a:p>
      </dsp:txBody>
      <dsp:txXfrm>
        <a:off x="3822047" y="1561818"/>
        <a:ext cx="3248437" cy="487265"/>
      </dsp:txXfrm>
    </dsp:sp>
    <dsp:sp modelId="{7E679CFF-E722-47E4-9841-FAFE19EA02B5}">
      <dsp:nvSpPr>
        <dsp:cNvPr id="0" name=""/>
        <dsp:cNvSpPr/>
      </dsp:nvSpPr>
      <dsp:spPr>
        <a:xfrm>
          <a:off x="3822047" y="2104982"/>
          <a:ext cx="3248437" cy="994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Discuss, assess, create tasks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Report barriers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Seek resources</a:t>
          </a:r>
        </a:p>
      </dsp:txBody>
      <dsp:txXfrm>
        <a:off x="3822047" y="2104982"/>
        <a:ext cx="3248437" cy="994609"/>
      </dsp:txXfrm>
    </dsp:sp>
    <dsp:sp modelId="{22CB9348-4263-4193-B1D6-EE6E5ABA7E64}">
      <dsp:nvSpPr>
        <dsp:cNvPr id="0" name=""/>
        <dsp:cNvSpPr/>
      </dsp:nvSpPr>
      <dsp:spPr>
        <a:xfrm>
          <a:off x="8694703" y="304684"/>
          <a:ext cx="1136953" cy="11369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2E688-59EA-438A-B7CE-CD0CB25B9074}">
      <dsp:nvSpPr>
        <dsp:cNvPr id="0" name=""/>
        <dsp:cNvSpPr/>
      </dsp:nvSpPr>
      <dsp:spPr>
        <a:xfrm>
          <a:off x="7638961" y="1561818"/>
          <a:ext cx="3248437" cy="48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/>
            <a:t>Measure Progress</a:t>
          </a:r>
        </a:p>
      </dsp:txBody>
      <dsp:txXfrm>
        <a:off x="7638961" y="1561818"/>
        <a:ext cx="3248437" cy="487265"/>
      </dsp:txXfrm>
    </dsp:sp>
    <dsp:sp modelId="{2AA4133C-FEC4-440D-9F1C-904F1EE49BA4}">
      <dsp:nvSpPr>
        <dsp:cNvPr id="0" name=""/>
        <dsp:cNvSpPr/>
      </dsp:nvSpPr>
      <dsp:spPr>
        <a:xfrm>
          <a:off x="7638961" y="2104982"/>
          <a:ext cx="3248437" cy="994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Status levels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Provide evidence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Document &amp; report</a:t>
          </a:r>
        </a:p>
      </dsp:txBody>
      <dsp:txXfrm>
        <a:off x="7638961" y="2104982"/>
        <a:ext cx="3248437" cy="9946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170A0-6E10-4451-A31A-627826AFEAA0}">
      <dsp:nvSpPr>
        <dsp:cNvPr id="0" name=""/>
        <dsp:cNvSpPr/>
      </dsp:nvSpPr>
      <dsp:spPr>
        <a:xfrm>
          <a:off x="2216999" y="2178"/>
          <a:ext cx="8868000" cy="95602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064" tIns="242830" rIns="172064" bIns="24283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/>
              <a:cs typeface="Calibri"/>
            </a:rPr>
            <a:t>Drive the college, district and system toward accessibility</a:t>
          </a:r>
        </a:p>
      </dsp:txBody>
      <dsp:txXfrm>
        <a:off x="2216999" y="2178"/>
        <a:ext cx="8868000" cy="956021"/>
      </dsp:txXfrm>
    </dsp:sp>
    <dsp:sp modelId="{1117D8F8-F408-4473-BB79-52A07DCCCB2F}">
      <dsp:nvSpPr>
        <dsp:cNvPr id="0" name=""/>
        <dsp:cNvSpPr/>
      </dsp:nvSpPr>
      <dsp:spPr>
        <a:xfrm>
          <a:off x="0" y="2178"/>
          <a:ext cx="2217000" cy="95602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16" tIns="94434" rIns="117316" bIns="9443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  <a:cs typeface="Calibri"/>
            </a:rPr>
            <a:t>Drive</a:t>
          </a:r>
        </a:p>
      </dsp:txBody>
      <dsp:txXfrm>
        <a:off x="0" y="2178"/>
        <a:ext cx="2217000" cy="956021"/>
      </dsp:txXfrm>
    </dsp:sp>
    <dsp:sp modelId="{A8C867BC-5425-4C7C-8D29-294667AAE624}">
      <dsp:nvSpPr>
        <dsp:cNvPr id="0" name=""/>
        <dsp:cNvSpPr/>
      </dsp:nvSpPr>
      <dsp:spPr>
        <a:xfrm>
          <a:off x="2217000" y="1015561"/>
          <a:ext cx="8868000" cy="956021"/>
        </a:xfrm>
        <a:prstGeom prst="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064" tIns="242830" rIns="172064" bIns="24283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/>
              <a:cs typeface="Calibri"/>
            </a:rPr>
            <a:t>Respect individuality/uniqueness of each of the colleges</a:t>
          </a:r>
        </a:p>
      </dsp:txBody>
      <dsp:txXfrm>
        <a:off x="2217000" y="1015561"/>
        <a:ext cx="8868000" cy="956021"/>
      </dsp:txXfrm>
    </dsp:sp>
    <dsp:sp modelId="{8DAF54C6-1A31-4102-BAAE-33EA3605A142}">
      <dsp:nvSpPr>
        <dsp:cNvPr id="0" name=""/>
        <dsp:cNvSpPr/>
      </dsp:nvSpPr>
      <dsp:spPr>
        <a:xfrm>
          <a:off x="0" y="1015561"/>
          <a:ext cx="2217000" cy="956021"/>
        </a:xfrm>
        <a:prstGeom prst="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16" tIns="94434" rIns="117316" bIns="9443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  <a:cs typeface="Calibri"/>
            </a:rPr>
            <a:t>Respect</a:t>
          </a:r>
        </a:p>
      </dsp:txBody>
      <dsp:txXfrm>
        <a:off x="0" y="1015561"/>
        <a:ext cx="2217000" cy="956021"/>
      </dsp:txXfrm>
    </dsp:sp>
    <dsp:sp modelId="{69F49060-1CD1-4474-92AC-556D9A4827C0}">
      <dsp:nvSpPr>
        <dsp:cNvPr id="0" name=""/>
        <dsp:cNvSpPr/>
      </dsp:nvSpPr>
      <dsp:spPr>
        <a:xfrm>
          <a:off x="2217000" y="2028945"/>
          <a:ext cx="8868000" cy="956021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064" tIns="242830" rIns="172064" bIns="24283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/>
              <a:cs typeface="Calibri"/>
            </a:rPr>
            <a:t>Provide 10 goals and achievable milestones</a:t>
          </a:r>
        </a:p>
      </dsp:txBody>
      <dsp:txXfrm>
        <a:off x="2217000" y="2028945"/>
        <a:ext cx="8868000" cy="956021"/>
      </dsp:txXfrm>
    </dsp:sp>
    <dsp:sp modelId="{B05C12A8-E72E-4DD8-AF14-3424BCE2DBC6}">
      <dsp:nvSpPr>
        <dsp:cNvPr id="0" name=""/>
        <dsp:cNvSpPr/>
      </dsp:nvSpPr>
      <dsp:spPr>
        <a:xfrm>
          <a:off x="0" y="2028945"/>
          <a:ext cx="2217000" cy="956021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16" tIns="94434" rIns="117316" bIns="9443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  <a:cs typeface="Calibri"/>
            </a:rPr>
            <a:t>Provide</a:t>
          </a:r>
        </a:p>
      </dsp:txBody>
      <dsp:txXfrm>
        <a:off x="0" y="2028945"/>
        <a:ext cx="2217000" cy="956021"/>
      </dsp:txXfrm>
    </dsp:sp>
    <dsp:sp modelId="{14137174-0E8C-4CC7-ADD2-57B8BECAD717}">
      <dsp:nvSpPr>
        <dsp:cNvPr id="0" name=""/>
        <dsp:cNvSpPr/>
      </dsp:nvSpPr>
      <dsp:spPr>
        <a:xfrm>
          <a:off x="2217000" y="3042328"/>
          <a:ext cx="8868000" cy="956021"/>
        </a:xfrm>
        <a:prstGeom prst="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064" tIns="242830" rIns="172064" bIns="24283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/>
              <a:cs typeface="Calibri"/>
            </a:rPr>
            <a:t>Establish a plan that will proactively address Office of Civil Rights (OCR) settlement requirements in a manageable timeline based on campus resources</a:t>
          </a:r>
        </a:p>
      </dsp:txBody>
      <dsp:txXfrm>
        <a:off x="2217000" y="3042328"/>
        <a:ext cx="8868000" cy="956021"/>
      </dsp:txXfrm>
    </dsp:sp>
    <dsp:sp modelId="{6A72CCC5-A142-4D51-A0EE-261433D176F9}">
      <dsp:nvSpPr>
        <dsp:cNvPr id="0" name=""/>
        <dsp:cNvSpPr/>
      </dsp:nvSpPr>
      <dsp:spPr>
        <a:xfrm>
          <a:off x="0" y="3042328"/>
          <a:ext cx="2217000" cy="956021"/>
        </a:xfrm>
        <a:prstGeom prst="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16" tIns="94434" rIns="117316" bIns="9443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  <a:cs typeface="Calibri"/>
            </a:rPr>
            <a:t>Establish</a:t>
          </a:r>
        </a:p>
      </dsp:txBody>
      <dsp:txXfrm>
        <a:off x="0" y="3042328"/>
        <a:ext cx="2217000" cy="956021"/>
      </dsp:txXfrm>
    </dsp:sp>
    <dsp:sp modelId="{A01B4E76-B5C4-4727-AF5B-9094F387A2F4}">
      <dsp:nvSpPr>
        <dsp:cNvPr id="0" name=""/>
        <dsp:cNvSpPr/>
      </dsp:nvSpPr>
      <dsp:spPr>
        <a:xfrm>
          <a:off x="2217000" y="4055711"/>
          <a:ext cx="8868000" cy="95602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064" tIns="242830" rIns="172064" bIns="24283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/>
              <a:cs typeface="Calibri"/>
            </a:rPr>
            <a:t>Reduce risk of a complaint and settlement</a:t>
          </a:r>
        </a:p>
      </dsp:txBody>
      <dsp:txXfrm>
        <a:off x="2217000" y="4055711"/>
        <a:ext cx="8868000" cy="956021"/>
      </dsp:txXfrm>
    </dsp:sp>
    <dsp:sp modelId="{85C0989E-2E8D-417E-ACA1-D67BA39F1BEE}">
      <dsp:nvSpPr>
        <dsp:cNvPr id="0" name=""/>
        <dsp:cNvSpPr/>
      </dsp:nvSpPr>
      <dsp:spPr>
        <a:xfrm>
          <a:off x="0" y="4055711"/>
          <a:ext cx="2217000" cy="956021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16" tIns="94434" rIns="117316" bIns="9443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  <a:cs typeface="Calibri"/>
            </a:rPr>
            <a:t>Reduce</a:t>
          </a:r>
        </a:p>
      </dsp:txBody>
      <dsp:txXfrm>
        <a:off x="0" y="4055711"/>
        <a:ext cx="2217000" cy="9560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5A690-0CD8-4C56-BD7C-18176717F689}">
      <dsp:nvSpPr>
        <dsp:cNvPr id="0" name=""/>
        <dsp:cNvSpPr/>
      </dsp:nvSpPr>
      <dsp:spPr>
        <a:xfrm>
          <a:off x="701015" y="59638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86D8E-B7AE-4261-B21B-EF724C200969}">
      <dsp:nvSpPr>
        <dsp:cNvPr id="0" name=""/>
        <dsp:cNvSpPr/>
      </dsp:nvSpPr>
      <dsp:spPr>
        <a:xfrm>
          <a:off x="1117828" y="476450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AE8D0-3408-4247-BB5C-0D3480B33B8C}">
      <dsp:nvSpPr>
        <dsp:cNvPr id="0" name=""/>
        <dsp:cNvSpPr/>
      </dsp:nvSpPr>
      <dsp:spPr>
        <a:xfrm>
          <a:off x="75797" y="2624638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b="0" i="0" kern="1200">
              <a:hlinkClick xmlns:r="http://schemas.openxmlformats.org/officeDocument/2006/relationships" r:id="rId3"/>
            </a:rPr>
            <a:t>The State Auditors Report</a:t>
          </a:r>
          <a:r>
            <a:rPr lang="en-US" sz="2500" b="0" i="0" kern="1200"/>
            <a:t> </a:t>
          </a:r>
          <a:endParaRPr lang="en-US" sz="2500" kern="1200"/>
        </a:p>
      </dsp:txBody>
      <dsp:txXfrm>
        <a:off x="75797" y="2624638"/>
        <a:ext cx="3206250" cy="720000"/>
      </dsp:txXfrm>
    </dsp:sp>
    <dsp:sp modelId="{F4EF9BFA-0B1C-4C2F-B72B-D3319090538F}">
      <dsp:nvSpPr>
        <dsp:cNvPr id="0" name=""/>
        <dsp:cNvSpPr/>
      </dsp:nvSpPr>
      <dsp:spPr>
        <a:xfrm>
          <a:off x="4468359" y="59638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7BCF7-554B-4018-BFC0-61A563191A25}">
      <dsp:nvSpPr>
        <dsp:cNvPr id="0" name=""/>
        <dsp:cNvSpPr/>
      </dsp:nvSpPr>
      <dsp:spPr>
        <a:xfrm>
          <a:off x="4885172" y="476450"/>
          <a:ext cx="1122187" cy="1122187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25E7E-5335-4608-9701-D8DB5DBA89A1}">
      <dsp:nvSpPr>
        <dsp:cNvPr id="0" name=""/>
        <dsp:cNvSpPr/>
      </dsp:nvSpPr>
      <dsp:spPr>
        <a:xfrm>
          <a:off x="3843141" y="2624638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b="0" i="0" kern="1200"/>
            <a:t>Accreditation shifts</a:t>
          </a:r>
          <a:endParaRPr lang="en-US" sz="2500" kern="1200"/>
        </a:p>
      </dsp:txBody>
      <dsp:txXfrm>
        <a:off x="3843141" y="2624638"/>
        <a:ext cx="3206250" cy="720000"/>
      </dsp:txXfrm>
    </dsp:sp>
    <dsp:sp modelId="{0D8A8A93-3E6B-47CA-8AF7-D64D76ED2BA0}">
      <dsp:nvSpPr>
        <dsp:cNvPr id="0" name=""/>
        <dsp:cNvSpPr/>
      </dsp:nvSpPr>
      <dsp:spPr>
        <a:xfrm>
          <a:off x="8235703" y="59638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A3C955-033B-4C44-9D38-63ACD8E0F7CC}">
      <dsp:nvSpPr>
        <dsp:cNvPr id="0" name=""/>
        <dsp:cNvSpPr/>
      </dsp:nvSpPr>
      <dsp:spPr>
        <a:xfrm>
          <a:off x="8652516" y="476450"/>
          <a:ext cx="1122187" cy="1122187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3DDD8-4CB6-4F91-A5D1-E3EB51641EA6}">
      <dsp:nvSpPr>
        <dsp:cNvPr id="0" name=""/>
        <dsp:cNvSpPr/>
      </dsp:nvSpPr>
      <dsp:spPr>
        <a:xfrm>
          <a:off x="7610484" y="2624638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b="0" i="0" kern="1200"/>
            <a:t>Increased legal impacts</a:t>
          </a:r>
          <a:endParaRPr lang="en-US" sz="2500" kern="1200"/>
        </a:p>
      </dsp:txBody>
      <dsp:txXfrm>
        <a:off x="7610484" y="2624638"/>
        <a:ext cx="320625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9D516-5994-4D19-B065-189E64883BA2}">
      <dsp:nvSpPr>
        <dsp:cNvPr id="0" name=""/>
        <dsp:cNvSpPr/>
      </dsp:nvSpPr>
      <dsp:spPr>
        <a:xfrm>
          <a:off x="2726681" y="1012662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8C4C8-F1FF-42BB-B559-EAA19A3F73C4}">
      <dsp:nvSpPr>
        <dsp:cNvPr id="0" name=""/>
        <dsp:cNvSpPr/>
      </dsp:nvSpPr>
      <dsp:spPr>
        <a:xfrm>
          <a:off x="1322681" y="268636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kern="1200">
              <a:latin typeface="Century Gothic" panose="020B0502020202020204"/>
            </a:rPr>
            <a:t> Governance/Planning</a:t>
          </a:r>
          <a:endParaRPr lang="en-US" sz="3000" kern="1200"/>
        </a:p>
      </dsp:txBody>
      <dsp:txXfrm>
        <a:off x="1322681" y="2686364"/>
        <a:ext cx="4320000" cy="648000"/>
      </dsp:txXfrm>
    </dsp:sp>
    <dsp:sp modelId="{8F92C410-EF20-4102-B2E8-7A89E49DF5CA}">
      <dsp:nvSpPr>
        <dsp:cNvPr id="0" name=""/>
        <dsp:cNvSpPr/>
      </dsp:nvSpPr>
      <dsp:spPr>
        <a:xfrm>
          <a:off x="1322681" y="3409574"/>
          <a:ext cx="4320000" cy="1363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College/District/CCC Entity has developed processes to ensure accessibility laws, policies, and best practices have been incorporated in organization planning and implementation strategies.</a:t>
          </a:r>
          <a:r>
            <a:rPr lang="en-US" sz="1700" b="0" i="0" kern="1200">
              <a:latin typeface="Century Gothic" panose="020B0502020202020204"/>
            </a:rPr>
            <a:t> </a:t>
          </a:r>
          <a:endParaRPr lang="en-US" sz="1700" kern="1200"/>
        </a:p>
      </dsp:txBody>
      <dsp:txXfrm>
        <a:off x="1322681" y="3409574"/>
        <a:ext cx="4320000" cy="1363598"/>
      </dsp:txXfrm>
    </dsp:sp>
    <dsp:sp modelId="{F9DDF4BA-DC7A-42F3-BE19-5A7C5560D3C4}">
      <dsp:nvSpPr>
        <dsp:cNvPr id="0" name=""/>
        <dsp:cNvSpPr/>
      </dsp:nvSpPr>
      <dsp:spPr>
        <a:xfrm>
          <a:off x="7802681" y="1012662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B6398-317E-4251-B5E2-A0E7FBE46154}">
      <dsp:nvSpPr>
        <dsp:cNvPr id="0" name=""/>
        <dsp:cNvSpPr/>
      </dsp:nvSpPr>
      <dsp:spPr>
        <a:xfrm>
          <a:off x="6398681" y="268636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b="1" i="0" kern="1200">
              <a:latin typeface="Century Gothic" panose="020B0502020202020204"/>
            </a:rPr>
            <a:t> </a:t>
          </a:r>
          <a:r>
            <a:rPr lang="en-US" sz="3000" b="1" i="0" kern="1200"/>
            <a:t>Collaborative Processes</a:t>
          </a:r>
          <a:r>
            <a:rPr lang="en-US" sz="3000" b="1" i="0" kern="1200">
              <a:latin typeface="Century Gothic" panose="020B0502020202020204"/>
            </a:rPr>
            <a:t> </a:t>
          </a:r>
          <a:endParaRPr lang="en-US" sz="3000" b="1" kern="1200"/>
        </a:p>
      </dsp:txBody>
      <dsp:txXfrm>
        <a:off x="6398681" y="2686364"/>
        <a:ext cx="4320000" cy="648000"/>
      </dsp:txXfrm>
    </dsp:sp>
    <dsp:sp modelId="{F07005F9-CD5D-4F6F-BB81-950704091995}">
      <dsp:nvSpPr>
        <dsp:cNvPr id="0" name=""/>
        <dsp:cNvSpPr/>
      </dsp:nvSpPr>
      <dsp:spPr>
        <a:xfrm>
          <a:off x="6398681" y="3409574"/>
          <a:ext cx="4320000" cy="1363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College/District/CCC Entity has developed processes to ensure collaboration between stakeholders involved in the organization’s accessibility activities. </a:t>
          </a:r>
          <a:endParaRPr lang="en-US" sz="1700" kern="1200"/>
        </a:p>
      </dsp:txBody>
      <dsp:txXfrm>
        <a:off x="6398681" y="3409574"/>
        <a:ext cx="4320000" cy="13635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F5C64-DBF9-441F-ADBD-B996A0F05522}">
      <dsp:nvSpPr>
        <dsp:cNvPr id="0" name=""/>
        <dsp:cNvSpPr/>
      </dsp:nvSpPr>
      <dsp:spPr>
        <a:xfrm>
          <a:off x="2146066" y="177391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F873C-400B-416C-BD48-05A6BF2CDA6C}">
      <dsp:nvSpPr>
        <dsp:cNvPr id="0" name=""/>
        <dsp:cNvSpPr/>
      </dsp:nvSpPr>
      <dsp:spPr>
        <a:xfrm>
          <a:off x="742066" y="183225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>
              <a:latin typeface="Century Gothic" panose="020B0502020202020204"/>
            </a:rPr>
            <a:t> Onboarding/Orientation</a:t>
          </a:r>
          <a:endParaRPr lang="en-US" sz="2200" kern="1200"/>
        </a:p>
      </dsp:txBody>
      <dsp:txXfrm>
        <a:off x="742066" y="1832251"/>
        <a:ext cx="4320000" cy="648000"/>
      </dsp:txXfrm>
    </dsp:sp>
    <dsp:sp modelId="{A7B2F574-E268-45EB-A4E4-865CF1F3EAD6}">
      <dsp:nvSpPr>
        <dsp:cNvPr id="0" name=""/>
        <dsp:cNvSpPr/>
      </dsp:nvSpPr>
      <dsp:spPr>
        <a:xfrm>
          <a:off x="742066" y="2546698"/>
          <a:ext cx="4320000" cy="95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College/District/CCC Entity has developed processes to ensure accessibility is incorporated into all aspects of the organization’s onboarding and orientation processes. </a:t>
          </a:r>
        </a:p>
      </dsp:txBody>
      <dsp:txXfrm>
        <a:off x="742066" y="2546698"/>
        <a:ext cx="4320000" cy="953018"/>
      </dsp:txXfrm>
    </dsp:sp>
    <dsp:sp modelId="{3E5BE4CC-C6AA-4EAD-869F-35FB0A3FD935}">
      <dsp:nvSpPr>
        <dsp:cNvPr id="0" name=""/>
        <dsp:cNvSpPr/>
      </dsp:nvSpPr>
      <dsp:spPr>
        <a:xfrm>
          <a:off x="7222066" y="177391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CF45A-FE7B-4CD5-9720-A579E6DE2529}">
      <dsp:nvSpPr>
        <dsp:cNvPr id="0" name=""/>
        <dsp:cNvSpPr/>
      </dsp:nvSpPr>
      <dsp:spPr>
        <a:xfrm>
          <a:off x="5818066" y="183225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Accessibility-Conscious Culture </a:t>
          </a:r>
          <a:r>
            <a:rPr lang="en-US" sz="2200" kern="1200">
              <a:latin typeface="Century Gothic" panose="020B0502020202020204"/>
            </a:rPr>
            <a:t>&amp;</a:t>
          </a:r>
          <a:r>
            <a:rPr lang="en-US" sz="2200" kern="1200"/>
            <a:t> Communication</a:t>
          </a:r>
        </a:p>
      </dsp:txBody>
      <dsp:txXfrm>
        <a:off x="5818066" y="1832251"/>
        <a:ext cx="4320000" cy="648000"/>
      </dsp:txXfrm>
    </dsp:sp>
    <dsp:sp modelId="{40261212-6E69-4468-98C2-4CC80ADB483C}">
      <dsp:nvSpPr>
        <dsp:cNvPr id="0" name=""/>
        <dsp:cNvSpPr/>
      </dsp:nvSpPr>
      <dsp:spPr>
        <a:xfrm>
          <a:off x="5818066" y="2546698"/>
          <a:ext cx="4320000" cy="95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College/District/CCC Entity has developed processes to ensure accessibility is incorporated into all aspects of the organization’s processes, communications, and activities.</a:t>
          </a:r>
        </a:p>
      </dsp:txBody>
      <dsp:txXfrm>
        <a:off x="5818066" y="2546698"/>
        <a:ext cx="4320000" cy="953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10/16/2023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10/16/2023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CMM is a constant over time on which to build your plan.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and SIs developed to incorporate into existing business processes or create new ones so accessibility is baked in to day to day operations. </a:t>
            </a: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success indicators articulate the business processes that need to be implemented in support of the goals.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US"/>
            </a:br>
            <a:endParaRPr/>
          </a:p>
        </p:txBody>
      </p:sp>
      <p:sp>
        <p:nvSpPr>
          <p:cNvPr id="156" name="Google Shape;15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2792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9661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57F33-84E3-C687-EEFE-AD5A6FEC8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55074-D3CB-2B83-B31B-7A734B3BE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69C3-D483-740D-8990-4991DF368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EBB0E-7E43-8F70-0FF9-C5AD000C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6657E-37B0-D08A-9D44-919D6CDF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4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0713-14E1-2E4E-CCBF-F0F48741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063B8-F16F-50AC-5969-7B0F41CA7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BB374-D068-516B-ABD1-302EA6569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38868-3DEA-497E-F74E-BEB580D9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35C89-7BF5-421D-741F-6F259222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5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A91A61-B4B8-828A-8FF5-F91A08752A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C11D6-205D-9239-3A5F-FA63BEDBB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93F30-E7B5-2BE6-3144-B8AE3BA2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88B76-3CAD-798E-7D70-487A3F7EE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8BA3C-86E3-BD1D-EB56-56846440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27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D"/>
              </a:buClr>
              <a:buSzPts val="4400"/>
              <a:buFont typeface="Source Sans Pro"/>
              <a:buNone/>
              <a:defRPr sz="4399" b="0" i="0" u="none" strike="noStrike" cap="none">
                <a:solidFill>
                  <a:srgbClr val="002F6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body" idx="1"/>
          </p:nvPr>
        </p:nvSpPr>
        <p:spPr>
          <a:xfrm>
            <a:off x="837982" y="1825625"/>
            <a:ext cx="10512862" cy="365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063" marR="0" lvl="0" indent="-4316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199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126" marR="0" lvl="1" indent="-40627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799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189" marR="0" lvl="2" indent="-39358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  <a:defRPr sz="2599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251" marR="0" lvl="3" indent="-38088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399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5314" marR="0" lvl="4" indent="-35549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1999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2377" marR="0" lvl="5" indent="-34279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799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199440" marR="0" lvl="6" indent="-34279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799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6503" marR="0" lvl="7" indent="-34279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799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3566" marR="0" lvl="8" indent="-34279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799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8608357" y="6117247"/>
            <a:ext cx="27424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A"/>
              </a:buClr>
              <a:buSzPts val="1200"/>
              <a:buFont typeface="Source Sans Pro"/>
              <a:buNone/>
              <a:defRPr sz="1200" b="0" i="0" u="none" strike="noStrike" cap="none">
                <a:solidFill>
                  <a:srgbClr val="53575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A"/>
              </a:buClr>
              <a:buSzPts val="1200"/>
              <a:buFont typeface="Source Sans Pro"/>
              <a:buNone/>
              <a:defRPr sz="1200" b="0" i="0" u="none" strike="noStrike" cap="none">
                <a:solidFill>
                  <a:srgbClr val="53575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A"/>
              </a:buClr>
              <a:buSzPts val="1200"/>
              <a:buFont typeface="Source Sans Pro"/>
              <a:buNone/>
              <a:defRPr sz="1200" b="0" i="0" u="none" strike="noStrike" cap="none">
                <a:solidFill>
                  <a:srgbClr val="53575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A"/>
              </a:buClr>
              <a:buSzPts val="1200"/>
              <a:buFont typeface="Source Sans Pro"/>
              <a:buNone/>
              <a:defRPr sz="1200" b="0" i="0" u="none" strike="noStrike" cap="none">
                <a:solidFill>
                  <a:srgbClr val="53575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A"/>
              </a:buClr>
              <a:buSzPts val="1200"/>
              <a:buFont typeface="Source Sans Pro"/>
              <a:buNone/>
              <a:defRPr sz="1200" b="0" i="0" u="none" strike="noStrike" cap="none">
                <a:solidFill>
                  <a:srgbClr val="53575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A"/>
              </a:buClr>
              <a:buSzPts val="1200"/>
              <a:buFont typeface="Source Sans Pro"/>
              <a:buNone/>
              <a:defRPr sz="1200" b="0" i="0" u="none" strike="noStrike" cap="none">
                <a:solidFill>
                  <a:srgbClr val="53575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A"/>
              </a:buClr>
              <a:buSzPts val="1200"/>
              <a:buFont typeface="Source Sans Pro"/>
              <a:buNone/>
              <a:defRPr sz="1200" b="0" i="0" u="none" strike="noStrike" cap="none">
                <a:solidFill>
                  <a:srgbClr val="53575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A"/>
              </a:buClr>
              <a:buSzPts val="1200"/>
              <a:buFont typeface="Source Sans Pro"/>
              <a:buNone/>
              <a:defRPr sz="1200" b="0" i="0" u="none" strike="noStrike" cap="none">
                <a:solidFill>
                  <a:srgbClr val="53575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75A"/>
              </a:buClr>
              <a:buSzPts val="1200"/>
              <a:buFont typeface="Source Sans Pro"/>
              <a:buNone/>
              <a:defRPr sz="1200" b="0" i="0" u="none" strike="noStrike" cap="none">
                <a:solidFill>
                  <a:srgbClr val="53575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8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FCB5-9AE8-6E1B-6898-2399DC48B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94434-8304-4D00-3417-92BAA7DC9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1FE07-1309-FEF8-46FD-0B6CDF42A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9A2BD-86C4-F421-9552-FB2B126D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6F5DF-BF30-D069-9C08-A2F5A036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6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2D2E6-8168-2AD1-1BB4-E59D2331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DDE3D-4C5D-1B29-8212-A509ECDD8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7B81A-2ABF-2EE1-2457-DFEC0E7C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25337-34C5-AD7E-3244-366078A5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02C11-D76F-B2EF-588D-7F51FE9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5160-0B9D-BBA9-356D-9F0C598C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64713-067B-5B28-87F8-726041BE1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ABAE4-7290-189F-031B-829366224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1724B-CB9B-BAD7-63A9-E94E3F0A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BBB79-19DE-2F45-AF40-31633919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7C94C-D77B-E645-A124-DF1146F2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8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6E6F5-3D0B-2A9C-BEC6-436897F2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3790A-0990-3DD0-60D8-3375C3150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E5080-E7F3-620D-1D7C-DF3D8F555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08DB5-E34C-B2D3-FF03-834808CFB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236A9-CF49-7CBC-1A11-27B193484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9CAC35-1E36-D833-4E64-CDE9F5DE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214A9A-7F84-5A15-CCC5-94FE9067D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9DFAAE-B6E9-BDB7-6C13-AAAE2765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0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6EDAB-3634-0472-9E89-8F404BBB1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426BF-2DEB-81DA-754C-8B5128E2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FC1CD-76E1-0870-968E-56BBB302B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B04A6-080C-41DC-5DD1-B6DD7AF9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7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5257F-4FD7-14A3-EFA5-6B2D6AAF0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9E3C37-CEA1-E11A-B5C5-DC0B24AC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0CD51-19B5-BF76-6211-14EDC254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3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E2652-E3E4-2C10-284F-84A59B6D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B2ACB-F27D-EE19-B17A-C4AED2DD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7F8FB-1817-5006-4BF8-84B0CA1D3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3F3DE-1914-F9C6-1BA0-7E29EE48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A9A90-D7AA-39FD-6D97-F730DE2E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45B07-DDB3-3AB6-73F0-35F4512F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546B-4F30-222C-AA57-C21F46FA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F354A-C95F-B941-A015-AA1DC0FA7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C377F-E04A-FB32-4C43-CF7B79C38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FD5CF-02C8-E9D6-1F27-B9E44E92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D6B6D-74D2-6AEB-3664-4F1AC8E9D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E3FF1-582E-2917-6686-6939AA42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2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92D32-FBED-3D8A-92CB-7DF84109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6CD49-B53D-D717-F247-DF5E8D970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86E25-F93A-18D9-F6E1-84B2A58BB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F2A8F-C2FA-9E49-8CC7-819776F29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02110-9DF9-E09D-4DA5-2F0741C08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2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ccd.sharepoint.com/:p:/r/sites/KCCDAccessibilityCampaign-AccessibilityPlanWritingGroup/_layouts/15/Doc.aspx?sourcedoc=%7BB4E4C88E-1E67-49CF-8EE7-ED2B7DB58B2A%7D&amp;file=ACMM%20--%20PPT%20intro.pptx&amp;action=edit&amp;mobileredirect=true" TargetMode="External"/><Relationship Id="rId2" Type="http://schemas.openxmlformats.org/officeDocument/2006/relationships/hyperlink" Target="https://kccd.sharepoint.com/:w:/r/sites/KCCDAccessibilityCampaign-AccessibilityPlanWritingGroup/_layouts/15/Doc.aspx?sourcedoc=%7B0607A8DC-8B44-4F27-882E-FEB5B468106D%7D&amp;file=ACMM%20--%20Background%20Information.docx&amp;action=default&amp;mobileredirect=true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hyperlink" Target="https://kccd.sharepoint.com/sites/KCCDAccessibilityCampaign-AccessibilityPlanWritingGroup/Shared%20Documents/Forms/AllItems.aspx?id=%2Fsites%2FKCCDAccessibilityCampaign%2DAccessibilityPlanWritingGroup%2FShared%20Documents%2FPlan%20Writing%20Group%2FACMM%2FStrategic%20Digital%20Accessibility%20CCCAC%2Epdf&amp;viewid=a5682daf%2D19cb%2D4d60%2D9c1c%2D1f0edd116880&amp;parent=%2Fsites%2FKCCDAccessibilityCampaign%2DAccessibilityPlanWritingGroup%2FShared%20Documents%2FPlan%20Writing%20Group%2FACM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53" y="623571"/>
            <a:ext cx="10258318" cy="3523885"/>
          </a:xfrm>
        </p:spPr>
        <p:txBody>
          <a:bodyPr>
            <a:normAutofit/>
          </a:bodyPr>
          <a:lstStyle/>
          <a:p>
            <a:pPr algn="ctr"/>
            <a:r>
              <a:rPr lang="en-US" sz="7900" dirty="0"/>
              <a:t>KCCD, Accessibility &amp; the ACMM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53" y="4777380"/>
            <a:ext cx="10258318" cy="1209763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solidFill>
                  <a:schemeClr val="bg2"/>
                </a:solidFill>
              </a:rPr>
              <a:t>Reminders and More</a:t>
            </a:r>
          </a:p>
          <a:p>
            <a:pPr marL="285750" indent="-285750" algn="ctr">
              <a:spcBef>
                <a:spcPts val="0"/>
              </a:spcBef>
              <a:buClr>
                <a:srgbClr val="8AD0D6"/>
              </a:buClr>
              <a:buFont typeface="Arial"/>
              <a:buChar char="•"/>
            </a:pPr>
            <a:r>
              <a:rPr lang="en-US" sz="1100">
                <a:solidFill>
                  <a:srgbClr val="444444"/>
                </a:solidFill>
                <a:latin typeface="Calibri"/>
                <a:cs typeface="Calibri"/>
              </a:rPr>
              <a:t>  Much content taken from Dawn Okinaka Director, CCC Accessibility Center California Community Colleges Technology Center slides and resources</a:t>
            </a:r>
          </a:p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C5DE-0FA4-74D1-C6E1-23AF0DBD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sz="42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ACMM helpful docs in one spot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EFC21-0B46-57D2-D503-8B84DD07A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8762" y="2548281"/>
            <a:ext cx="7588794" cy="3658689"/>
          </a:xfrm>
        </p:spPr>
        <p:txBody>
          <a:bodyPr vert="horz" lIns="91440" tIns="45720" rIns="91440" bIns="45720" rtlCol="0">
            <a:normAutofit/>
          </a:bodyPr>
          <a:lstStyle/>
          <a:p>
            <a:pPr marL="456565" indent="-431165"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315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ACMM background information</a:t>
            </a:r>
            <a:r>
              <a:rPr lang="en-US" sz="315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marL="456565" indent="-431165"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sz="315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6565" indent="-431165">
              <a:buClr>
                <a:srgbClr val="F7F7F7"/>
              </a:buClr>
              <a:buSzPct val="80000"/>
              <a:buFont typeface="Wingdings 3" charset="2"/>
              <a:buChar char=""/>
            </a:pPr>
            <a:r>
              <a:rPr lang="en-US" sz="315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CCC Accessibility Center ppt</a:t>
            </a:r>
          </a:p>
          <a:p>
            <a:pPr marL="456565" indent="-431165"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sz="315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6565" indent="-431165">
              <a:buClr>
                <a:srgbClr val="F7F7F7"/>
              </a:buClr>
              <a:buSzPct val="80000"/>
              <a:buFont typeface="Wingdings 3" charset="2"/>
              <a:buChar char=""/>
            </a:pPr>
            <a:r>
              <a:rPr lang="en-US" sz="315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WebAIM</a:t>
            </a:r>
            <a:r>
              <a:rPr lang="en-US" sz="315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endParaRPr lang="en-US">
              <a:solidFill>
                <a:schemeClr val="tx2">
                  <a:lumMod val="5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C6B94803-37F8-45D0-5FC1-FD6BA35353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91598" y="2473922"/>
            <a:ext cx="3662018" cy="36620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49723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spcBef>
                <a:spcPct val="0"/>
              </a:spcBef>
            </a:pPr>
            <a:endParaRPr lang="en-US" sz="420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1" name="Google Shape;161;p6"/>
          <p:cNvSpPr txBox="1">
            <a:spLocks noGrp="1"/>
          </p:cNvSpPr>
          <p:nvPr>
            <p:ph type="sldNum" idx="12"/>
          </p:nvPr>
        </p:nvSpPr>
        <p:spPr>
          <a:xfrm>
            <a:off x="10349844" y="295729"/>
            <a:ext cx="837980" cy="76768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algn="ctr">
              <a:spcAft>
                <a:spcPts val="600"/>
              </a:spcAft>
            </a:pPr>
            <a:fld id="{00000000-1234-1234-1234-123412341234}" type="slidenum">
              <a:rPr lang="en-US" sz="28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>
                <a:spcAft>
                  <a:spcPts val="600"/>
                </a:spcAft>
              </a:pPr>
              <a:t>11</a:t>
            </a:fld>
            <a:endParaRPr lang="en-US" sz="2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3" name="Google Shape;160;p6">
            <a:extLst>
              <a:ext uri="{FF2B5EF4-FFF2-40B4-BE49-F238E27FC236}">
                <a16:creationId xmlns:a16="http://schemas.microsoft.com/office/drawing/2014/main" id="{4D56E611-BA2F-3564-1FBE-05DA57504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9506126"/>
              </p:ext>
            </p:extLst>
          </p:nvPr>
        </p:nvGraphicFramePr>
        <p:xfrm>
          <a:off x="144396" y="1240459"/>
          <a:ext cx="12041363" cy="5785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3278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A3827A83-B278-114D-93CB-8C7B404DAB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5023381"/>
              </p:ext>
            </p:extLst>
          </p:nvPr>
        </p:nvGraphicFramePr>
        <p:xfrm>
          <a:off x="661160" y="2537425"/>
          <a:ext cx="10880133" cy="3677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223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F68E-B92D-AB9F-C564-4114C5F43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endParaRPr lang="en-US" sz="420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FCEE1C5A-F1FA-E923-B5ED-0954A3A1F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3189225"/>
              </p:ext>
            </p:extLst>
          </p:nvPr>
        </p:nvGraphicFramePr>
        <p:xfrm>
          <a:off x="237797" y="2146880"/>
          <a:ext cx="11761160" cy="4067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3055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spcBef>
                <a:spcPct val="0"/>
              </a:spcBef>
            </a:pPr>
            <a:endParaRPr lang="en-US" sz="420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1" name="Google Shape;161;p6"/>
          <p:cNvSpPr txBox="1">
            <a:spLocks noGrp="1"/>
          </p:cNvSpPr>
          <p:nvPr>
            <p:ph type="sldNum" idx="12"/>
          </p:nvPr>
        </p:nvSpPr>
        <p:spPr>
          <a:xfrm>
            <a:off x="10349844" y="295729"/>
            <a:ext cx="837980" cy="76768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algn="ctr">
              <a:spcAft>
                <a:spcPts val="600"/>
              </a:spcAft>
            </a:pPr>
            <a:fld id="{00000000-1234-1234-1234-123412341234}" type="slidenum">
              <a:rPr lang="en-US" sz="28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>
                <a:spcAft>
                  <a:spcPts val="600"/>
                </a:spcAft>
              </a:pPr>
              <a:t>14</a:t>
            </a:fld>
            <a:endParaRPr lang="en-US" sz="2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3" name="Google Shape;160;p6">
            <a:extLst>
              <a:ext uri="{FF2B5EF4-FFF2-40B4-BE49-F238E27FC236}">
                <a16:creationId xmlns:a16="http://schemas.microsoft.com/office/drawing/2014/main" id="{4D56E611-BA2F-3564-1FBE-05DA57504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0095055"/>
              </p:ext>
            </p:extLst>
          </p:nvPr>
        </p:nvGraphicFramePr>
        <p:xfrm>
          <a:off x="648761" y="2078571"/>
          <a:ext cx="10892532" cy="413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2209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EE942-7DA2-8182-7674-75758C7A1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endParaRPr lang="en-US" sz="420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F7B52DB0-7E8C-4E8E-5204-DDB538E1DF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3788792"/>
              </p:ext>
            </p:extLst>
          </p:nvPr>
        </p:nvGraphicFramePr>
        <p:xfrm>
          <a:off x="-58017" y="2276994"/>
          <a:ext cx="12182092" cy="3937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284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5202-82F7-3650-E8C0-03E822D9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the Documents needed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59306-6EA2-48D3-93D0-0F35A05A35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58516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812B70-2A37-061B-434A-7167A793BE0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6403273"/>
              </p:ext>
            </p:extLst>
          </p:nvPr>
        </p:nvGraphicFramePr>
        <p:xfrm>
          <a:off x="1355835" y="253233"/>
          <a:ext cx="9175750" cy="596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2314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A594FCF-699B-2927-C162-4D404A3F05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748457"/>
              </p:ext>
            </p:extLst>
          </p:nvPr>
        </p:nvGraphicFramePr>
        <p:xfrm>
          <a:off x="420414" y="262759"/>
          <a:ext cx="11403723" cy="6595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830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80D2-9843-3B1E-8D6F-F0C3E648C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0" y="1063417"/>
            <a:ext cx="3504582" cy="4675396"/>
          </a:xfrm>
        </p:spPr>
        <p:txBody>
          <a:bodyPr anchor="ctr">
            <a:normAutofit/>
          </a:bodyPr>
          <a:lstStyle/>
          <a:p>
            <a:r>
              <a:rPr lang="en-US" dirty="0"/>
              <a:t>Consultant Take Aways: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B4F56BB-8D98-FD74-803C-74E80E41DB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332742"/>
              </p:ext>
            </p:extLst>
          </p:nvPr>
        </p:nvGraphicFramePr>
        <p:xfrm>
          <a:off x="4324915" y="921407"/>
          <a:ext cx="6500740" cy="518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094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ACMM Focus Areas</a:t>
            </a:r>
          </a:p>
        </p:txBody>
      </p:sp>
      <p:sp>
        <p:nvSpPr>
          <p:cNvPr id="146" name="Google Shape;146;p4"/>
          <p:cNvSpPr txBox="1">
            <a:spLocks noGrp="1"/>
          </p:cNvSpPr>
          <p:nvPr>
            <p:ph type="sldNum" idx="12"/>
          </p:nvPr>
        </p:nvSpPr>
        <p:spPr>
          <a:xfrm>
            <a:off x="10349844" y="295729"/>
            <a:ext cx="837980" cy="76768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algn="ctr">
              <a:spcAft>
                <a:spcPts val="600"/>
              </a:spcAft>
            </a:pPr>
            <a:fld id="{00000000-1234-1234-1234-123412341234}" type="slidenum">
              <a:rPr lang="en-US" sz="28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algn="ctr">
                <a:spcAft>
                  <a:spcPts val="600"/>
                </a:spcAft>
              </a:pPr>
              <a:t>5</a:t>
            </a:fld>
            <a:endParaRPr lang="en-US" sz="2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8" name="Google Shape;145;p4">
            <a:extLst>
              <a:ext uri="{FF2B5EF4-FFF2-40B4-BE49-F238E27FC236}">
                <a16:creationId xmlns:a16="http://schemas.microsoft.com/office/drawing/2014/main" id="{622FCC61-4A60-ACA8-E547-2EFD98013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6098417"/>
              </p:ext>
            </p:extLst>
          </p:nvPr>
        </p:nvGraphicFramePr>
        <p:xfrm>
          <a:off x="648761" y="2831065"/>
          <a:ext cx="10892532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6500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spcBef>
                <a:spcPct val="0"/>
              </a:spcBef>
              <a:buClr>
                <a:schemeClr val="dk1"/>
              </a:buClr>
            </a:pPr>
            <a:r>
              <a:rPr lang="en-US" sz="4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Accessibility Capability Maturity Model</a:t>
            </a:r>
          </a:p>
        </p:txBody>
      </p:sp>
      <p:graphicFrame>
        <p:nvGraphicFramePr>
          <p:cNvPr id="276" name="TextBox 1">
            <a:extLst>
              <a:ext uri="{FF2B5EF4-FFF2-40B4-BE49-F238E27FC236}">
                <a16:creationId xmlns:a16="http://schemas.microsoft.com/office/drawing/2014/main" id="{F73B459B-CCF0-D602-6BBF-1AE8B52041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3935570"/>
              </p:ext>
            </p:extLst>
          </p:nvPr>
        </p:nvGraphicFramePr>
        <p:xfrm>
          <a:off x="648761" y="2810256"/>
          <a:ext cx="10892532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5150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118;p2">
            <a:extLst>
              <a:ext uri="{FF2B5EF4-FFF2-40B4-BE49-F238E27FC236}">
                <a16:creationId xmlns:a16="http://schemas.microsoft.com/office/drawing/2014/main" id="{3E371041-9BF8-0F77-EECD-B07CB6CF06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2257832"/>
              </p:ext>
            </p:extLst>
          </p:nvPr>
        </p:nvGraphicFramePr>
        <p:xfrm>
          <a:off x="317014" y="619125"/>
          <a:ext cx="11085000" cy="501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27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2786226F-CE01-605F-EA5C-9973EFBE9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73" y="330093"/>
            <a:ext cx="11038423" cy="619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2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D7846-14BD-1830-6F85-302E3C89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sz="4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New Impacts</a:t>
            </a:r>
          </a:p>
        </p:txBody>
      </p:sp>
      <p:graphicFrame>
        <p:nvGraphicFramePr>
          <p:cNvPr id="39" name="Text Placeholder 2">
            <a:extLst>
              <a:ext uri="{FF2B5EF4-FFF2-40B4-BE49-F238E27FC236}">
                <a16:creationId xmlns:a16="http://schemas.microsoft.com/office/drawing/2014/main" id="{FDD10B68-1020-A307-0AA3-372F59C16E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5678172"/>
              </p:ext>
            </p:extLst>
          </p:nvPr>
        </p:nvGraphicFramePr>
        <p:xfrm>
          <a:off x="648761" y="2810256"/>
          <a:ext cx="10892532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723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3E936A48F97D409AF68C93F1662B0A" ma:contentTypeVersion="5" ma:contentTypeDescription="Create a new document." ma:contentTypeScope="" ma:versionID="68f6de7e0deb738fa2932b2eb46096f0">
  <xsd:schema xmlns:xsd="http://www.w3.org/2001/XMLSchema" xmlns:xs="http://www.w3.org/2001/XMLSchema" xmlns:p="http://schemas.microsoft.com/office/2006/metadata/properties" xmlns:ns2="0e37dd21-2aa6-47b5-9fa8-c21ec38e46d5" xmlns:ns3="83482eee-0ad5-42fb-ad12-8fb96ab4553e" targetNamespace="http://schemas.microsoft.com/office/2006/metadata/properties" ma:root="true" ma:fieldsID="baee4b8752afb715b0daa06d01d5dac2" ns2:_="" ns3:_="">
    <xsd:import namespace="0e37dd21-2aa6-47b5-9fa8-c21ec38e46d5"/>
    <xsd:import namespace="83482eee-0ad5-42fb-ad12-8fb96ab4553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7dd21-2aa6-47b5-9fa8-c21ec38e46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82eee-0ad5-42fb-ad12-8fb96ab455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2B82EB-80D3-4DDB-9A53-0D22163B57B3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BA52FF4-E484-4953-8434-9402E3BE0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1049DC-FCA2-466E-82BB-94A99CD79042}">
  <ds:schemaRefs>
    <ds:schemaRef ds:uri="0e37dd21-2aa6-47b5-9fa8-c21ec38e46d5"/>
    <ds:schemaRef ds:uri="83482eee-0ad5-42fb-ad12-8fb96ab455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688</Words>
  <Application>Microsoft Office PowerPoint</Application>
  <PresentationFormat>Custom</PresentationFormat>
  <Paragraphs>102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Corbel</vt:lpstr>
      <vt:lpstr>Source Sans Pro</vt:lpstr>
      <vt:lpstr>Wingdings 3</vt:lpstr>
      <vt:lpstr>Office Theme</vt:lpstr>
      <vt:lpstr>KCCD, Accessibility &amp; the ACMM</vt:lpstr>
      <vt:lpstr>PowerPoint Presentation</vt:lpstr>
      <vt:lpstr>PowerPoint Presentation</vt:lpstr>
      <vt:lpstr>Consultant Take Aways:</vt:lpstr>
      <vt:lpstr>ACMM Focus Areas</vt:lpstr>
      <vt:lpstr>Accessibility Capability Maturity Model</vt:lpstr>
      <vt:lpstr>PowerPoint Presentation</vt:lpstr>
      <vt:lpstr>PowerPoint Presentation</vt:lpstr>
      <vt:lpstr>New Impacts</vt:lpstr>
      <vt:lpstr>ACMM helpful docs in one spot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Look at the Documents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Andrea Thorson</dc:creator>
  <cp:lastModifiedBy>Andrea Thorson</cp:lastModifiedBy>
  <cp:revision>3</cp:revision>
  <dcterms:created xsi:type="dcterms:W3CDTF">2023-09-20T05:07:43Z</dcterms:created>
  <dcterms:modified xsi:type="dcterms:W3CDTF">2023-10-16T20:57:50Z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0x010100C93E936A48F97D409AF68C93F1662B0A</vt:lpwstr>
  </property>
  <property fmtid="{D5CDD505-2E9C-101B-9397-08002B2CF9AE}" pid="3" name="MediaServiceImageTags">
    <vt:lpwstr/>
  </property>
</Properties>
</file>