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Roboto Serif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RobotoSerif-regular.fntdata"/><Relationship Id="rId1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ustomXml" Target="../customXml/item1.xml"/><Relationship Id="rId2" Type="http://schemas.openxmlformats.org/officeDocument/2006/relationships/viewProps" Target="viewProps.xml"/><Relationship Id="rId16" Type="http://schemas.openxmlformats.org/officeDocument/2006/relationships/font" Target="fonts/RobotoSerif-bold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RobotoSerif-italic.fntdata"/><Relationship Id="rId10" Type="http://schemas.openxmlformats.org/officeDocument/2006/relationships/slide" Target="slides/slide4.xml"/><Relationship Id="rId19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RobotoSerif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bc9a90fa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bc9a90fa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bc9a90fa47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bc9a90fa47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c9a90fa47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bc9a90fa4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9d8ae694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d9d8ae694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9d8ae694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d9d8ae694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c9a90fa47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bc9a90fa47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>
            <p:ph idx="2" type="pic"/>
          </p:nvPr>
        </p:nvSpPr>
        <p:spPr>
          <a:xfrm>
            <a:off x="5640475" y="209200"/>
            <a:ext cx="3308100" cy="47253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5725" y="3814125"/>
            <a:ext cx="64221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vered By Your Grace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58" name="Google Shape;58;p14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59" name="Google Shape;59;p14"/>
          <p:cNvSpPr txBox="1"/>
          <p:nvPr>
            <p:ph type="title"/>
          </p:nvPr>
        </p:nvSpPr>
        <p:spPr>
          <a:xfrm>
            <a:off x="85725" y="103525"/>
            <a:ext cx="5280300" cy="3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151">
          <p15:clr>
            <a:srgbClr val="E46962"/>
          </p15:clr>
        </p15:guide>
        <p15:guide id="2" pos="1437">
          <p15:clr>
            <a:srgbClr val="E46962"/>
          </p15:clr>
        </p15:guide>
        <p15:guide id="3" pos="104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240000" y="303450"/>
            <a:ext cx="308700" cy="45366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2" name="Google Shape;62;p15"/>
          <p:cNvSpPr/>
          <p:nvPr/>
        </p:nvSpPr>
        <p:spPr>
          <a:xfrm rot="10800000">
            <a:off x="8626600" y="303450"/>
            <a:ext cx="308700" cy="45366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618600" y="694800"/>
            <a:ext cx="79068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None/>
              <a:defRPr sz="9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TOC" type="tx">
  <p:cSld name="TITLE_AND_BODY">
    <p:bg>
      <p:bgPr>
        <a:solidFill>
          <a:schemeClr val="accent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6"/>
          <p:cNvSpPr txBox="1"/>
          <p:nvPr>
            <p:ph idx="1" type="subTitle"/>
          </p:nvPr>
        </p:nvSpPr>
        <p:spPr>
          <a:xfrm>
            <a:off x="4083950" y="113500"/>
            <a:ext cx="709800" cy="32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Font typeface="Covered By Your Grace"/>
              <a:buNone/>
              <a:defRPr sz="3000"/>
            </a:lvl1pPr>
            <a:lvl2pPr lvl="1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2pPr>
            <a:lvl3pPr lvl="2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3pPr>
            <a:lvl4pPr lvl="3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4pPr>
            <a:lvl5pPr lvl="4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5pPr>
            <a:lvl6pPr lvl="5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6pPr>
            <a:lvl7pPr lvl="6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7pPr>
            <a:lvl8pPr lvl="7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8pPr>
            <a:lvl9pPr lvl="8" algn="r">
              <a:spcBef>
                <a:spcPts val="0"/>
              </a:spcBef>
              <a:spcAft>
                <a:spcPts val="0"/>
              </a:spcAft>
              <a:buSzPts val="2900"/>
              <a:buFont typeface="Covered By Your Grace"/>
              <a:buNone/>
              <a:defRPr sz="2900"/>
            </a:lvl9pPr>
          </a:lstStyle>
          <a:p/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157654" y="116473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2" type="title"/>
          </p:nvPr>
        </p:nvSpPr>
        <p:spPr>
          <a:xfrm>
            <a:off x="4947725" y="214975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6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70" name="Google Shape;70;p16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-Image Grid" type="twoColTx">
  <p:cSld name="TITLE_AND_TWO_COLUMNS">
    <p:bg>
      <p:bgPr>
        <a:solidFill>
          <a:schemeClr val="accent3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7"/>
          <p:cNvSpPr/>
          <p:nvPr>
            <p:ph idx="2" type="pic"/>
          </p:nvPr>
        </p:nvSpPr>
        <p:spPr>
          <a:xfrm>
            <a:off x="165950" y="1270275"/>
            <a:ext cx="2057700" cy="2057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7"/>
          <p:cNvSpPr/>
          <p:nvPr>
            <p:ph idx="3" type="pic"/>
          </p:nvPr>
        </p:nvSpPr>
        <p:spPr>
          <a:xfrm>
            <a:off x="6903088" y="1270275"/>
            <a:ext cx="2057700" cy="2057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17"/>
          <p:cNvSpPr/>
          <p:nvPr>
            <p:ph idx="4" type="pic"/>
          </p:nvPr>
        </p:nvSpPr>
        <p:spPr>
          <a:xfrm>
            <a:off x="4658579" y="1270275"/>
            <a:ext cx="2057700" cy="2057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7"/>
          <p:cNvSpPr/>
          <p:nvPr>
            <p:ph idx="5" type="pic"/>
          </p:nvPr>
        </p:nvSpPr>
        <p:spPr>
          <a:xfrm>
            <a:off x="2414065" y="1270275"/>
            <a:ext cx="2057700" cy="2057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7"/>
          <p:cNvSpPr txBox="1"/>
          <p:nvPr>
            <p:ph idx="1" type="subTitle"/>
          </p:nvPr>
        </p:nvSpPr>
        <p:spPr>
          <a:xfrm>
            <a:off x="165800" y="3454450"/>
            <a:ext cx="20151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9pPr>
          </a:lstStyle>
          <a:p/>
        </p:txBody>
      </p:sp>
      <p:sp>
        <p:nvSpPr>
          <p:cNvPr id="78" name="Google Shape;78;p17"/>
          <p:cNvSpPr txBox="1"/>
          <p:nvPr>
            <p:ph idx="6" type="subTitle"/>
          </p:nvPr>
        </p:nvSpPr>
        <p:spPr>
          <a:xfrm>
            <a:off x="2414065" y="3454450"/>
            <a:ext cx="20577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9pPr>
          </a:lstStyle>
          <a:p/>
        </p:txBody>
      </p:sp>
      <p:sp>
        <p:nvSpPr>
          <p:cNvPr id="79" name="Google Shape;79;p17"/>
          <p:cNvSpPr txBox="1"/>
          <p:nvPr>
            <p:ph idx="7" type="subTitle"/>
          </p:nvPr>
        </p:nvSpPr>
        <p:spPr>
          <a:xfrm>
            <a:off x="4658579" y="3454450"/>
            <a:ext cx="20577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9pPr>
          </a:lstStyle>
          <a:p/>
        </p:txBody>
      </p:sp>
      <p:sp>
        <p:nvSpPr>
          <p:cNvPr id="80" name="Google Shape;80;p17"/>
          <p:cNvSpPr txBox="1"/>
          <p:nvPr>
            <p:ph idx="8" type="subTitle"/>
          </p:nvPr>
        </p:nvSpPr>
        <p:spPr>
          <a:xfrm>
            <a:off x="6903088" y="3454450"/>
            <a:ext cx="2057700" cy="3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vered By Your Grace"/>
              <a:buNone/>
              <a:defRPr sz="2000"/>
            </a:lvl9pPr>
          </a:lstStyle>
          <a:p/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150528" y="7196"/>
            <a:ext cx="8801100" cy="7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9" type="subTitle"/>
          </p:nvPr>
        </p:nvSpPr>
        <p:spPr>
          <a:xfrm>
            <a:off x="165750" y="4000225"/>
            <a:ext cx="20151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9pPr>
          </a:lstStyle>
          <a:p/>
        </p:txBody>
      </p:sp>
      <p:sp>
        <p:nvSpPr>
          <p:cNvPr id="83" name="Google Shape;83;p17"/>
          <p:cNvSpPr txBox="1"/>
          <p:nvPr>
            <p:ph idx="13" type="subTitle"/>
          </p:nvPr>
        </p:nvSpPr>
        <p:spPr>
          <a:xfrm>
            <a:off x="2425625" y="4000225"/>
            <a:ext cx="2046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9pPr>
          </a:lstStyle>
          <a:p/>
        </p:txBody>
      </p:sp>
      <p:sp>
        <p:nvSpPr>
          <p:cNvPr id="84" name="Google Shape;84;p17"/>
          <p:cNvSpPr txBox="1"/>
          <p:nvPr>
            <p:ph idx="14" type="subTitle"/>
          </p:nvPr>
        </p:nvSpPr>
        <p:spPr>
          <a:xfrm>
            <a:off x="4658575" y="4000225"/>
            <a:ext cx="2057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9pPr>
          </a:lstStyle>
          <a:p/>
        </p:txBody>
      </p:sp>
      <p:sp>
        <p:nvSpPr>
          <p:cNvPr id="85" name="Google Shape;85;p17"/>
          <p:cNvSpPr txBox="1"/>
          <p:nvPr>
            <p:ph idx="15" type="subTitle"/>
          </p:nvPr>
        </p:nvSpPr>
        <p:spPr>
          <a:xfrm>
            <a:off x="6920450" y="4000225"/>
            <a:ext cx="2057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Roboto Serif"/>
              <a:buNone/>
              <a:defRPr sz="1200"/>
            </a:lvl9pPr>
          </a:lstStyle>
          <a:p/>
        </p:txBody>
      </p:sp>
      <p:sp>
        <p:nvSpPr>
          <p:cNvPr id="86" name="Google Shape;86;p17"/>
          <p:cNvSpPr txBox="1"/>
          <p:nvPr>
            <p:ph idx="16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87" name="Google Shape;87;p17"/>
          <p:cNvSpPr txBox="1"/>
          <p:nvPr>
            <p:ph idx="17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12">
          <p15:clr>
            <a:srgbClr val="E46962"/>
          </p15:clr>
        </p15:guide>
        <p15:guide id="2" pos="201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-Column Text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132525" y="12874"/>
            <a:ext cx="87498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93" name="Google Shape;93;p18"/>
          <p:cNvSpPr txBox="1"/>
          <p:nvPr>
            <p:ph idx="3" type="body"/>
          </p:nvPr>
        </p:nvSpPr>
        <p:spPr>
          <a:xfrm>
            <a:off x="400325" y="2571750"/>
            <a:ext cx="3683700" cy="1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4" name="Google Shape;94;p18"/>
          <p:cNvSpPr txBox="1"/>
          <p:nvPr>
            <p:ph idx="4" type="body"/>
          </p:nvPr>
        </p:nvSpPr>
        <p:spPr>
          <a:xfrm>
            <a:off x="4892375" y="2571750"/>
            <a:ext cx="3776100" cy="13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95" name="Google Shape;95;p18"/>
          <p:cNvSpPr txBox="1"/>
          <p:nvPr>
            <p:ph idx="5" type="body"/>
          </p:nvPr>
        </p:nvSpPr>
        <p:spPr>
          <a:xfrm>
            <a:off x="403075" y="1905350"/>
            <a:ext cx="3681000" cy="2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6" type="body"/>
          </p:nvPr>
        </p:nvSpPr>
        <p:spPr>
          <a:xfrm>
            <a:off x="4892375" y="1990500"/>
            <a:ext cx="3776100" cy="2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46">
          <p15:clr>
            <a:srgbClr val="E46962"/>
          </p15:clr>
        </p15:guide>
        <p15:guide id="4" pos="3200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one column text">
  <p:cSld name="ONE_COLUMN_TEXT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240000" y="303450"/>
            <a:ext cx="308700" cy="45366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/>
          <p:nvPr/>
        </p:nvSpPr>
        <p:spPr>
          <a:xfrm rot="10800000">
            <a:off x="8626600" y="303450"/>
            <a:ext cx="308700" cy="45366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230025" y="602450"/>
            <a:ext cx="8705400" cy="33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main point">
  <p:cSld name="MAIN_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20"/>
          <p:cNvSpPr/>
          <p:nvPr>
            <p:ph idx="2" type="pic"/>
          </p:nvPr>
        </p:nvSpPr>
        <p:spPr>
          <a:xfrm>
            <a:off x="580950" y="798900"/>
            <a:ext cx="3403200" cy="35457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4888675" y="1019725"/>
            <a:ext cx="3595200" cy="14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Roboto Serif"/>
              <a:buNone/>
              <a:defRPr>
                <a:solidFill>
                  <a:schemeClr val="accent3"/>
                </a:solidFill>
              </a:defRPr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4888675" y="2654725"/>
            <a:ext cx="3595200" cy="17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07" name="Google Shape;107;p20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Image and Text">
  <p:cSld name="SECTION_TITLE_AND_DESCRIPTION">
    <p:bg>
      <p:bgPr>
        <a:solidFill>
          <a:schemeClr val="accent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1"/>
          <p:cNvSpPr/>
          <p:nvPr>
            <p:ph idx="2" type="pic"/>
          </p:nvPr>
        </p:nvSpPr>
        <p:spPr>
          <a:xfrm>
            <a:off x="5881050" y="2068650"/>
            <a:ext cx="2662200" cy="27738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1"/>
          <p:cNvSpPr/>
          <p:nvPr>
            <p:ph idx="3" type="pic"/>
          </p:nvPr>
        </p:nvSpPr>
        <p:spPr>
          <a:xfrm>
            <a:off x="165925" y="148699"/>
            <a:ext cx="3644100" cy="2430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34375" y="3565925"/>
            <a:ext cx="3683700" cy="10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4" type="body"/>
          </p:nvPr>
        </p:nvSpPr>
        <p:spPr>
          <a:xfrm>
            <a:off x="5060689" y="887725"/>
            <a:ext cx="3531900" cy="19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434400" y="2735625"/>
            <a:ext cx="3683700" cy="12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5" type="title"/>
          </p:nvPr>
        </p:nvSpPr>
        <p:spPr>
          <a:xfrm>
            <a:off x="5054575" y="197950"/>
            <a:ext cx="3531900" cy="1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6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17" name="Google Shape;117;p21"/>
          <p:cNvSpPr txBox="1"/>
          <p:nvPr>
            <p:ph idx="7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4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Up Text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2"/>
          <p:cNvSpPr/>
          <p:nvPr/>
        </p:nvSpPr>
        <p:spPr>
          <a:xfrm>
            <a:off x="124613" y="1519388"/>
            <a:ext cx="308700" cy="24555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" name="Google Shape;121;p22"/>
          <p:cNvSpPr/>
          <p:nvPr/>
        </p:nvSpPr>
        <p:spPr>
          <a:xfrm rot="10800000">
            <a:off x="8710688" y="1519388"/>
            <a:ext cx="308700" cy="24555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133546" y="16576"/>
            <a:ext cx="8562600" cy="12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25" name="Google Shape;125;p22"/>
          <p:cNvSpPr txBox="1"/>
          <p:nvPr>
            <p:ph idx="3" type="body"/>
          </p:nvPr>
        </p:nvSpPr>
        <p:spPr>
          <a:xfrm>
            <a:off x="400325" y="2987325"/>
            <a:ext cx="18837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4" type="body"/>
          </p:nvPr>
        </p:nvSpPr>
        <p:spPr>
          <a:xfrm>
            <a:off x="2537775" y="2987325"/>
            <a:ext cx="1883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5" type="body"/>
          </p:nvPr>
        </p:nvSpPr>
        <p:spPr>
          <a:xfrm>
            <a:off x="4696525" y="3000100"/>
            <a:ext cx="18837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6" type="body"/>
          </p:nvPr>
        </p:nvSpPr>
        <p:spPr>
          <a:xfrm>
            <a:off x="6833950" y="3017125"/>
            <a:ext cx="1883700" cy="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7" type="body"/>
          </p:nvPr>
        </p:nvSpPr>
        <p:spPr>
          <a:xfrm>
            <a:off x="387550" y="1803625"/>
            <a:ext cx="1883700" cy="3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8" type="body"/>
          </p:nvPr>
        </p:nvSpPr>
        <p:spPr>
          <a:xfrm>
            <a:off x="2546300" y="1824925"/>
            <a:ext cx="1883700" cy="62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9" type="body"/>
          </p:nvPr>
        </p:nvSpPr>
        <p:spPr>
          <a:xfrm>
            <a:off x="4683750" y="1807900"/>
            <a:ext cx="1896600" cy="5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3" type="body"/>
          </p:nvPr>
        </p:nvSpPr>
        <p:spPr>
          <a:xfrm>
            <a:off x="6825450" y="1807900"/>
            <a:ext cx="1883700" cy="4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265">
          <p15:clr>
            <a:srgbClr val="E46962"/>
          </p15:clr>
        </p15:guide>
        <p15:guide id="2" orient="horz" pos="204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ext - Right">
  <p:cSld name="BIG_NUMBER">
    <p:bg>
      <p:bgPr>
        <a:solidFill>
          <a:schemeClr val="accent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/>
          <p:nvPr>
            <p:ph idx="2" type="pic"/>
          </p:nvPr>
        </p:nvSpPr>
        <p:spPr>
          <a:xfrm>
            <a:off x="173544" y="157238"/>
            <a:ext cx="5141400" cy="44340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5641750" y="2177850"/>
            <a:ext cx="3127500" cy="24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>
                <a:solidFill>
                  <a:schemeClr val="accent6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>
                <a:solidFill>
                  <a:schemeClr val="accent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■"/>
              <a:defRPr>
                <a:solidFill>
                  <a:schemeClr val="accent6"/>
                </a:solidFill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●"/>
              <a:defRPr>
                <a:solidFill>
                  <a:schemeClr val="accent6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○"/>
              <a:defRPr>
                <a:solidFill>
                  <a:schemeClr val="accent6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>
                <a:solidFill>
                  <a:schemeClr val="accent6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Char char="●"/>
              <a:defRPr>
                <a:solidFill>
                  <a:schemeClr val="accent6"/>
                </a:solidFill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○"/>
              <a:defRPr>
                <a:solidFill>
                  <a:schemeClr val="accent6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Char char="■"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7" name="Google Shape;137;p23"/>
          <p:cNvSpPr txBox="1"/>
          <p:nvPr>
            <p:ph type="title"/>
          </p:nvPr>
        </p:nvSpPr>
        <p:spPr>
          <a:xfrm>
            <a:off x="5641750" y="0"/>
            <a:ext cx="31275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Rubik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ext - Left">
  <p:cSld name="CUSTOM_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24"/>
          <p:cNvSpPr/>
          <p:nvPr>
            <p:ph idx="2" type="pic"/>
          </p:nvPr>
        </p:nvSpPr>
        <p:spPr>
          <a:xfrm>
            <a:off x="3836756" y="180475"/>
            <a:ext cx="5141400" cy="4434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4"/>
          <p:cNvSpPr txBox="1"/>
          <p:nvPr>
            <p:ph idx="3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147175" y="2320325"/>
            <a:ext cx="3361200" cy="22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type="title"/>
          </p:nvPr>
        </p:nvSpPr>
        <p:spPr>
          <a:xfrm>
            <a:off x="147175" y="24500"/>
            <a:ext cx="3361200" cy="21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4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47" name="Google Shape;147;p24"/>
          <p:cNvSpPr txBox="1"/>
          <p:nvPr>
            <p:ph idx="5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/Data" type="blank">
  <p:cSld name="BLANK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25"/>
          <p:cNvSpPr txBox="1"/>
          <p:nvPr>
            <p:ph idx="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4871100" y="121750"/>
            <a:ext cx="3917100" cy="18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141050" y="112825"/>
            <a:ext cx="4555800" cy="19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54" name="Google Shape;154;p25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sks Graphic">
  <p:cSld name="CUSTOM_4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151350" y="1890700"/>
            <a:ext cx="26229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6"/>
          <p:cNvSpPr txBox="1"/>
          <p:nvPr>
            <p:ph idx="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9" name="Google Shape;159;p26"/>
          <p:cNvSpPr/>
          <p:nvPr>
            <p:ph idx="3" type="pic"/>
          </p:nvPr>
        </p:nvSpPr>
        <p:spPr>
          <a:xfrm>
            <a:off x="3723274" y="3402725"/>
            <a:ext cx="373200" cy="37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6"/>
          <p:cNvSpPr/>
          <p:nvPr>
            <p:ph idx="4" type="pic"/>
          </p:nvPr>
        </p:nvSpPr>
        <p:spPr>
          <a:xfrm>
            <a:off x="3723274" y="2329725"/>
            <a:ext cx="373200" cy="37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6"/>
          <p:cNvSpPr/>
          <p:nvPr>
            <p:ph idx="5" type="pic"/>
          </p:nvPr>
        </p:nvSpPr>
        <p:spPr>
          <a:xfrm>
            <a:off x="4681300" y="3402725"/>
            <a:ext cx="373200" cy="37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6"/>
          <p:cNvSpPr/>
          <p:nvPr>
            <p:ph idx="6" type="pic"/>
          </p:nvPr>
        </p:nvSpPr>
        <p:spPr>
          <a:xfrm>
            <a:off x="4681300" y="2329725"/>
            <a:ext cx="373200" cy="373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3" name="Google Shape;163;p26"/>
          <p:cNvSpPr txBox="1"/>
          <p:nvPr>
            <p:ph idx="7" type="body"/>
          </p:nvPr>
        </p:nvSpPr>
        <p:spPr>
          <a:xfrm>
            <a:off x="4902050" y="111975"/>
            <a:ext cx="38907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64" name="Google Shape;164;p26"/>
          <p:cNvSpPr txBox="1"/>
          <p:nvPr>
            <p:ph type="title"/>
          </p:nvPr>
        </p:nvSpPr>
        <p:spPr>
          <a:xfrm>
            <a:off x="151350" y="111975"/>
            <a:ext cx="41046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9pPr>
          </a:lstStyle>
          <a:p/>
        </p:txBody>
      </p:sp>
      <p:sp>
        <p:nvSpPr>
          <p:cNvPr id="165" name="Google Shape;165;p26"/>
          <p:cNvSpPr txBox="1"/>
          <p:nvPr>
            <p:ph idx="8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66" name="Google Shape;166;p26"/>
          <p:cNvSpPr txBox="1"/>
          <p:nvPr>
            <p:ph idx="9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67" name="Google Shape;167;p26"/>
          <p:cNvSpPr txBox="1"/>
          <p:nvPr>
            <p:ph idx="13" type="body"/>
          </p:nvPr>
        </p:nvSpPr>
        <p:spPr>
          <a:xfrm>
            <a:off x="6037125" y="1890700"/>
            <a:ext cx="26229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4" type="body"/>
          </p:nvPr>
        </p:nvSpPr>
        <p:spPr>
          <a:xfrm>
            <a:off x="151350" y="3224138"/>
            <a:ext cx="26229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5" type="body"/>
          </p:nvPr>
        </p:nvSpPr>
        <p:spPr>
          <a:xfrm>
            <a:off x="6037125" y="3224137"/>
            <a:ext cx="26229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Font typeface="Rubik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ubik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s + Data">
  <p:cSld name="TITLE_17">
    <p:bg>
      <p:bgPr>
        <a:solidFill>
          <a:schemeClr val="accent5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27"/>
          <p:cNvSpPr txBox="1"/>
          <p:nvPr>
            <p:ph idx="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7"/>
          <p:cNvSpPr txBox="1"/>
          <p:nvPr>
            <p:ph idx="3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4902050" y="100350"/>
            <a:ext cx="3983100" cy="1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175" name="Google Shape;175;p27"/>
          <p:cNvSpPr txBox="1"/>
          <p:nvPr>
            <p:ph type="title"/>
          </p:nvPr>
        </p:nvSpPr>
        <p:spPr>
          <a:xfrm>
            <a:off x="143500" y="24125"/>
            <a:ext cx="4401600" cy="15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9pPr>
          </a:lstStyle>
          <a:p/>
        </p:txBody>
      </p:sp>
      <p:sp>
        <p:nvSpPr>
          <p:cNvPr id="176" name="Google Shape;176;p27"/>
          <p:cNvSpPr txBox="1"/>
          <p:nvPr>
            <p:ph idx="4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77" name="Google Shape;177;p27"/>
          <p:cNvSpPr txBox="1"/>
          <p:nvPr>
            <p:ph idx="5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ext and Image">
  <p:cSld name="TITLE_12">
    <p:bg>
      <p:bgPr>
        <a:solidFill>
          <a:schemeClr val="accent4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4344400" y="201700"/>
            <a:ext cx="308700" cy="44934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1" name="Google Shape;181;p28"/>
          <p:cNvSpPr/>
          <p:nvPr/>
        </p:nvSpPr>
        <p:spPr>
          <a:xfrm rot="10800000">
            <a:off x="8668950" y="201875"/>
            <a:ext cx="308700" cy="4493400"/>
          </a:xfrm>
          <a:prstGeom prst="leftBracket">
            <a:avLst>
              <a:gd fmla="val 8333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8"/>
          <p:cNvSpPr/>
          <p:nvPr>
            <p:ph idx="2" type="pic"/>
          </p:nvPr>
        </p:nvSpPr>
        <p:spPr>
          <a:xfrm>
            <a:off x="6630925" y="2545050"/>
            <a:ext cx="2162700" cy="2162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8"/>
          <p:cNvSpPr/>
          <p:nvPr>
            <p:ph idx="3" type="pic"/>
          </p:nvPr>
        </p:nvSpPr>
        <p:spPr>
          <a:xfrm>
            <a:off x="6630925" y="189200"/>
            <a:ext cx="2162700" cy="2162700"/>
          </a:xfrm>
          <a:prstGeom prst="ellipse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151279" y="2410856"/>
            <a:ext cx="3847500" cy="22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151279" y="118210"/>
            <a:ext cx="3706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Roboto Serif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4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87" name="Google Shape;187;p28"/>
          <p:cNvSpPr txBox="1"/>
          <p:nvPr>
            <p:ph idx="5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Canvas">
  <p:cSld name="CUSTOM_3">
    <p:bg>
      <p:bgPr>
        <a:solidFill>
          <a:schemeClr val="accent3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29"/>
          <p:cNvSpPr txBox="1"/>
          <p:nvPr>
            <p:ph idx="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9"/>
          <p:cNvSpPr txBox="1"/>
          <p:nvPr>
            <p:ph idx="3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9"/>
          <p:cNvSpPr txBox="1"/>
          <p:nvPr>
            <p:ph idx="4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9"/>
          <p:cNvSpPr txBox="1"/>
          <p:nvPr>
            <p:ph type="title"/>
          </p:nvPr>
        </p:nvSpPr>
        <p:spPr>
          <a:xfrm>
            <a:off x="141290" y="4799"/>
            <a:ext cx="8413500" cy="12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195" name="Google Shape;195;p29"/>
          <p:cNvSpPr txBox="1"/>
          <p:nvPr>
            <p:ph idx="5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orities">
  <p:cSld name="CUSTOM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164575" y="2698075"/>
            <a:ext cx="4835700" cy="18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type="title"/>
          </p:nvPr>
        </p:nvSpPr>
        <p:spPr>
          <a:xfrm>
            <a:off x="150450" y="107341"/>
            <a:ext cx="4849800" cy="19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30"/>
          <p:cNvSpPr txBox="1"/>
          <p:nvPr>
            <p:ph idx="2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  <p:sp>
        <p:nvSpPr>
          <p:cNvPr id="201" name="Google Shape;201;p30"/>
          <p:cNvSpPr txBox="1"/>
          <p:nvPr>
            <p:ph idx="3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18275" spcFirstLastPara="1" rIns="18275" wrap="square" tIns="1827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Font typeface="Rubik"/>
              <a:buChar char="■"/>
              <a:defRPr sz="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4" name="Google Shape;204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" name="Google Shape;20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09" name="Google Shape;20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4" name="Google Shape;21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8" name="Google Shape;228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9" name="Google Shape;229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30" name="Google Shape;23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ctr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37" name="Google Shape;23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4" name="Google Shape;244;p4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5" name="Google Shape;245;p4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6" name="Google Shape;246;p4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7" name="Google Shape;247;p4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8" name="Google Shape;248;p4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52" name="Google Shape;252;p4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4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58" name="Google Shape;258;p4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59" name="Google Shape;259;p4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0" name="Google Shape;260;p4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3" name="Google Shape;263;p4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64" name="Google Shape;264;p4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65" name="Google Shape;265;p44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66" name="Google Shape;266;p4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7" name="Google Shape;267;p44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8" name="Google Shape;268;p44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9" name="Google Shape;269;p44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73" name="Google Shape;273;p4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74" name="Google Shape;274;p4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75" name="Google Shape;275;p4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276" name="Google Shape;276;p4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7" name="Google Shape;277;p4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8" name="Google Shape;278;p4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9" name="Google Shape;279;p4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p4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7" name="Google Shape;287;p4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4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0" name="Google Shape;29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1" name="Google Shape;29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4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93" name="Google Shape;293;p4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6" name="Google Shape;296;p4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4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4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9" name="Google Shape;299;p4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4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1" name="Google Shape;30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4" name="Google Shape;304;p4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5" name="Google Shape;305;p4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1" name="Google Shape;311;p5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5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5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4" name="Google Shape;314;p5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5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5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5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5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5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5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38" Type="http://schemas.openxmlformats.org/officeDocument/2006/relationships/theme" Target="../theme/theme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668550" y="4845125"/>
            <a:ext cx="309600" cy="15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 rtl="0" algn="r">
              <a:buNone/>
              <a:defRPr sz="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58525" y="2629175"/>
            <a:ext cx="6042000" cy="22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Serif"/>
              <a:buChar char="●"/>
              <a:defRPr sz="16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 Serif"/>
              <a:buChar char="○"/>
              <a:defRPr sz="15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Char char="■"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indent="-31115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 Serif"/>
              <a:buChar char="●"/>
              <a:defRPr sz="13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Serif"/>
              <a:buChar char="○"/>
              <a:defRPr sz="12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 Serif"/>
              <a:buChar char="■"/>
              <a:defRPr sz="11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oboto Serif"/>
              <a:buChar char="●"/>
              <a:defRPr sz="1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Roboto Serif"/>
              <a:buChar char="○"/>
              <a:defRPr sz="9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Roboto Serif"/>
              <a:buChar char="■"/>
              <a:defRPr sz="9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195950" y="57450"/>
            <a:ext cx="84903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 Serif"/>
              <a:buNone/>
              <a:defRPr sz="4000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Serif"/>
              <a:buNone/>
              <a:defRPr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ccd-my.sharepoint.com/:x:/g/personal/elan_dwa2006_email_bakersfieldcollege_edu/IQAXEtzqbN97R7M0fEx5BAD_AbuVfUGm45EBvvizRyz7E_Y?e=aCc18b&amp;nav=MTVfezAwMDAwMDAwLTAwMDEtMDAwMC0wMDAwLTAwMDAwMDAwMDAwMH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1" title="WFC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4000" y="917700"/>
            <a:ext cx="3308100" cy="3308100"/>
          </a:xfrm>
          <a:prstGeom prst="rect">
            <a:avLst/>
          </a:prstGeom>
        </p:spPr>
      </p:pic>
      <p:sp>
        <p:nvSpPr>
          <p:cNvPr id="326" name="Google Shape;326;p51"/>
          <p:cNvSpPr txBox="1"/>
          <p:nvPr>
            <p:ph idx="1" type="subTitle"/>
          </p:nvPr>
        </p:nvSpPr>
        <p:spPr>
          <a:xfrm>
            <a:off x="85725" y="2832850"/>
            <a:ext cx="54252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Families Party Club at Bakersfield College</a:t>
            </a:r>
            <a:endParaRPr/>
          </a:p>
        </p:txBody>
      </p:sp>
      <p:sp>
        <p:nvSpPr>
          <p:cNvPr id="327" name="Google Shape;327;p51"/>
          <p:cNvSpPr txBox="1"/>
          <p:nvPr>
            <p:ph idx="3" type="body"/>
          </p:nvPr>
        </p:nvSpPr>
        <p:spPr>
          <a:xfrm>
            <a:off x="165800" y="4845125"/>
            <a:ext cx="1248300" cy="157800"/>
          </a:xfrm>
          <a:prstGeom prst="rect">
            <a:avLst/>
          </a:prstGeom>
        </p:spPr>
        <p:txBody>
          <a:bodyPr anchorCtr="0" anchor="t" bIns="0" lIns="18275" spcFirstLastPara="1" rIns="18275" wrap="square" tIns="1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 To:</a:t>
            </a:r>
            <a:endParaRPr/>
          </a:p>
        </p:txBody>
      </p:sp>
      <p:sp>
        <p:nvSpPr>
          <p:cNvPr id="328" name="Google Shape;328;p51"/>
          <p:cNvSpPr txBox="1"/>
          <p:nvPr>
            <p:ph idx="4" type="body"/>
          </p:nvPr>
        </p:nvSpPr>
        <p:spPr>
          <a:xfrm>
            <a:off x="2281250" y="4845150"/>
            <a:ext cx="1802700" cy="157800"/>
          </a:xfrm>
          <a:prstGeom prst="rect">
            <a:avLst/>
          </a:prstGeom>
        </p:spPr>
        <p:txBody>
          <a:bodyPr anchorCtr="0" anchor="t" bIns="0" lIns="18275" spcFirstLastPara="1" rIns="18275" wrap="square" tIns="18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BCSGA</a:t>
            </a:r>
            <a:endParaRPr/>
          </a:p>
        </p:txBody>
      </p:sp>
      <p:sp>
        <p:nvSpPr>
          <p:cNvPr id="329" name="Google Shape;329;p51"/>
          <p:cNvSpPr txBox="1"/>
          <p:nvPr>
            <p:ph type="title"/>
          </p:nvPr>
        </p:nvSpPr>
        <p:spPr>
          <a:xfrm>
            <a:off x="85725" y="103525"/>
            <a:ext cx="5280300" cy="3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SOF Grant Application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>
            <p:ph type="title"/>
          </p:nvPr>
        </p:nvSpPr>
        <p:spPr>
          <a:xfrm>
            <a:off x="135354" y="977098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Banner and Table Cloth Cost: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(Accounting for Sales Tax)</a:t>
            </a:r>
            <a:endParaRPr sz="2400"/>
          </a:p>
        </p:txBody>
      </p:sp>
      <p:pic>
        <p:nvPicPr>
          <p:cNvPr id="335" name="Google Shape;335;p52" title="Screenshot 2026-04-27 1458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200" y="448025"/>
            <a:ext cx="2561775" cy="42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3"/>
          <p:cNvSpPr txBox="1"/>
          <p:nvPr>
            <p:ph type="title"/>
          </p:nvPr>
        </p:nvSpPr>
        <p:spPr>
          <a:xfrm>
            <a:off x="305479" y="977110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Hats ($25 each) Cost: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(No sales tax)</a:t>
            </a:r>
            <a:endParaRPr sz="2400"/>
          </a:p>
        </p:txBody>
      </p:sp>
      <p:pic>
        <p:nvPicPr>
          <p:cNvPr id="341" name="Google Shape;341;p53" title="Screenshot 2026-04-27 1501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600" y="977100"/>
            <a:ext cx="2490333" cy="323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3" title="Screenshot 2026-04-27 15015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6425" y="977100"/>
            <a:ext cx="2418950" cy="323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>
            <p:ph type="title"/>
          </p:nvPr>
        </p:nvSpPr>
        <p:spPr>
          <a:xfrm>
            <a:off x="295779" y="977110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</a:t>
            </a:r>
            <a:r>
              <a:rPr lang="en"/>
              <a:t>T-Shirts ($25 each) Cost: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(No sales tax)</a:t>
            </a:r>
            <a:endParaRPr sz="2400"/>
          </a:p>
        </p:txBody>
      </p:sp>
      <p:pic>
        <p:nvPicPr>
          <p:cNvPr id="348" name="Google Shape;348;p54" title="Screenshot 2026-04-27 15035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999" y="746612"/>
            <a:ext cx="5413825" cy="36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>
            <p:ph type="title"/>
          </p:nvPr>
        </p:nvSpPr>
        <p:spPr>
          <a:xfrm>
            <a:off x="179526" y="696225"/>
            <a:ext cx="30681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Pens in bulk ($25 each) Cost: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(Accounting for Sales Tax)</a:t>
            </a:r>
            <a:endParaRPr sz="2400"/>
          </a:p>
        </p:txBody>
      </p:sp>
      <p:pic>
        <p:nvPicPr>
          <p:cNvPr id="354" name="Google Shape;354;p55" title="Screenshot 2026-04-27 15062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2526" y="1031913"/>
            <a:ext cx="5591576" cy="3079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>
            <p:ph type="title"/>
          </p:nvPr>
        </p:nvSpPr>
        <p:spPr>
          <a:xfrm>
            <a:off x="2634604" y="977098"/>
            <a:ext cx="3874800" cy="31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SOF-Grant-Itemized-Budget-Report-Template.xlsx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am Status Meeting">
  <a:themeElements>
    <a:clrScheme name="Simple Light">
      <a:dk1>
        <a:srgbClr val="121212"/>
      </a:dk1>
      <a:lt1>
        <a:srgbClr val="FFFFFF"/>
      </a:lt1>
      <a:dk2>
        <a:srgbClr val="121212"/>
      </a:dk2>
      <a:lt2>
        <a:srgbClr val="FFFFFF"/>
      </a:lt2>
      <a:accent1>
        <a:srgbClr val="FF6617"/>
      </a:accent1>
      <a:accent2>
        <a:srgbClr val="00534B"/>
      </a:accent2>
      <a:accent3>
        <a:srgbClr val="10AD61"/>
      </a:accent3>
      <a:accent4>
        <a:srgbClr val="FFBAFD"/>
      </a:accent4>
      <a:accent5>
        <a:srgbClr val="9CE1FF"/>
      </a:accent5>
      <a:accent6>
        <a:srgbClr val="FFFFFF"/>
      </a:accent6>
      <a:hlink>
        <a:srgbClr val="12121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2D1CB8FD794FB1A7EB177F527A0E" ma:contentTypeVersion="13" ma:contentTypeDescription="Create a new document." ma:contentTypeScope="" ma:versionID="f99723dfb2dd33c1d8779c1c1ca266d3">
  <xsd:schema xmlns:xsd="http://www.w3.org/2001/XMLSchema" xmlns:xs="http://www.w3.org/2001/XMLSchema" xmlns:p="http://schemas.microsoft.com/office/2006/metadata/properties" xmlns:ns2="bcfe8b9f-064b-4312-9ef9-aaf6de72f8df" xmlns:ns3="24f6067c-86cc-4548-ab66-a4de262ef2af" targetNamespace="http://schemas.microsoft.com/office/2006/metadata/properties" ma:root="true" ma:fieldsID="f6c924813f917a77a920411a32681986" ns2:_="" ns3:_="">
    <xsd:import namespace="bcfe8b9f-064b-4312-9ef9-aaf6de72f8df"/>
    <xsd:import namespace="24f6067c-86cc-4548-ab66-a4de262e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e8b9f-064b-4312-9ef9-aaf6de72f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6067c-86cc-4548-ab66-a4de262e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718de80-5d93-4c44-a3f5-903c41b4c777}" ma:internalName="TaxCatchAll" ma:showField="CatchAllData" ma:web="24f6067c-86cc-4548-ab66-a4de262e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fe8b9f-064b-4312-9ef9-aaf6de72f8df">
      <Terms xmlns="http://schemas.microsoft.com/office/infopath/2007/PartnerControls"/>
    </lcf76f155ced4ddcb4097134ff3c332f>
    <TaxCatchAll xmlns="24f6067c-86cc-4548-ab66-a4de262ef2af" xsi:nil="true"/>
  </documentManagement>
</p:properties>
</file>

<file path=customXml/itemProps1.xml><?xml version="1.0" encoding="utf-8"?>
<ds:datastoreItem xmlns:ds="http://schemas.openxmlformats.org/officeDocument/2006/customXml" ds:itemID="{4B08F461-6E0B-40EF-BAE9-918C0A9B7968}"/>
</file>

<file path=customXml/itemProps2.xml><?xml version="1.0" encoding="utf-8"?>
<ds:datastoreItem xmlns:ds="http://schemas.openxmlformats.org/officeDocument/2006/customXml" ds:itemID="{C44DDF43-E258-4F82-B44D-C4E33377D12C}"/>
</file>

<file path=customXml/itemProps3.xml><?xml version="1.0" encoding="utf-8"?>
<ds:datastoreItem xmlns:ds="http://schemas.openxmlformats.org/officeDocument/2006/customXml" ds:itemID="{B9BB4CE5-5CB8-4790-92F0-76767F82020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0x010100EB622D1CB8FD794FB1A7EB177F527A0E</vt:lpwstr>
  </property>
</Properties>
</file>