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lice"/>
      <p:regular r:id="rId12"/>
    </p:embeddedFont>
    <p:embeddedFont>
      <p:font typeface="Albert Sans"/>
      <p:regular r:id="rId13"/>
      <p:bold r:id="rId14"/>
      <p:italic r:id="rId15"/>
      <p:boldItalic r:id="rId16"/>
    </p:embeddedFont>
    <p:embeddedFont>
      <p:font typeface="PT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AlbertSans-regular.fntdata"/><Relationship Id="rId18" Type="http://schemas.openxmlformats.org/officeDocument/2006/relationships/font" Target="fonts/PTSans-bold.fntdata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font" Target="fonts/Alice-regular.fntdata"/><Relationship Id="rId17" Type="http://schemas.openxmlformats.org/officeDocument/2006/relationships/font" Target="fonts/PTSans-regular.fntdata"/><Relationship Id="rId20" Type="http://schemas.openxmlformats.org/officeDocument/2006/relationships/font" Target="fonts/PTSans-boldItalic.fntdata"/><Relationship Id="rId2" Type="http://schemas.openxmlformats.org/officeDocument/2006/relationships/viewProps" Target="viewProps.xml"/><Relationship Id="rId16" Type="http://schemas.openxmlformats.org/officeDocument/2006/relationships/font" Target="fonts/AlbertSans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notesMaster" Target="notesMasters/notesMaster1.xml"/><Relationship Id="rId15" Type="http://schemas.openxmlformats.org/officeDocument/2006/relationships/font" Target="fonts/AlbertSans-italic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PTSans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lbertSans-bold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4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281fd58920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281fd5892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1" name="Shape 4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g282a05ce7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3" name="Google Shape;4253;g282a05ce7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2" name="Shape 4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3" name="Google Shape;4263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4" name="Google Shape;4264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7" name="Shape 4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" name="Google Shape;4308;g3ca726de52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9" name="Google Shape;4309;g3ca726de52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3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g3d6299c2a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5" name="Google Shape;4315;g3d6299c2a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28475" y="1535588"/>
            <a:ext cx="46164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28350" y="3394613"/>
            <a:ext cx="4616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" name="Google Shape;19;p2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0" name="Google Shape;20;p2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1" name="Google Shape;21;p2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" name="Google Shape;23;p2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4" name="Google Shape;24;p2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6" name="Google Shape;26;p2"/>
          <p:cNvGrpSpPr/>
          <p:nvPr/>
        </p:nvGrpSpPr>
        <p:grpSpPr>
          <a:xfrm>
            <a:off x="308626" y="259620"/>
            <a:ext cx="8539464" cy="4658864"/>
            <a:chOff x="308626" y="259620"/>
            <a:chExt cx="8539464" cy="4658864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6887535" y="259620"/>
              <a:ext cx="1960554" cy="1531637"/>
              <a:chOff x="6887535" y="259620"/>
              <a:chExt cx="1960554" cy="1531637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7339320" y="484728"/>
                <a:ext cx="10478" cy="77598"/>
              </a:xfrm>
              <a:custGeom>
                <a:rect b="b" l="l" r="r" t="t"/>
                <a:pathLst>
                  <a:path extrusionOk="0" h="1496" w="202">
                    <a:moveTo>
                      <a:pt x="92" y="0"/>
                    </a:moveTo>
                    <a:lnTo>
                      <a:pt x="74" y="19"/>
                    </a:lnTo>
                    <a:lnTo>
                      <a:pt x="56" y="55"/>
                    </a:lnTo>
                    <a:lnTo>
                      <a:pt x="19" y="219"/>
                    </a:lnTo>
                    <a:lnTo>
                      <a:pt x="1" y="456"/>
                    </a:lnTo>
                    <a:lnTo>
                      <a:pt x="1" y="748"/>
                    </a:lnTo>
                    <a:lnTo>
                      <a:pt x="1" y="1040"/>
                    </a:lnTo>
                    <a:lnTo>
                      <a:pt x="19" y="1277"/>
                    </a:lnTo>
                    <a:lnTo>
                      <a:pt x="56" y="1441"/>
                    </a:lnTo>
                    <a:lnTo>
                      <a:pt x="74" y="1477"/>
                    </a:lnTo>
                    <a:lnTo>
                      <a:pt x="92" y="1496"/>
                    </a:lnTo>
                    <a:lnTo>
                      <a:pt x="110" y="1477"/>
                    </a:lnTo>
                    <a:lnTo>
                      <a:pt x="129" y="1441"/>
                    </a:lnTo>
                    <a:lnTo>
                      <a:pt x="165" y="1277"/>
                    </a:lnTo>
                    <a:lnTo>
                      <a:pt x="183" y="1040"/>
                    </a:lnTo>
                    <a:lnTo>
                      <a:pt x="202" y="748"/>
                    </a:lnTo>
                    <a:lnTo>
                      <a:pt x="183" y="456"/>
                    </a:lnTo>
                    <a:lnTo>
                      <a:pt x="165" y="219"/>
                    </a:lnTo>
                    <a:lnTo>
                      <a:pt x="129" y="55"/>
                    </a:lnTo>
                    <a:lnTo>
                      <a:pt x="110" y="1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348812" y="496087"/>
                <a:ext cx="39784" cy="67172"/>
              </a:xfrm>
              <a:custGeom>
                <a:rect b="b" l="l" r="r" t="t"/>
                <a:pathLst>
                  <a:path extrusionOk="0" h="1295" w="767">
                    <a:moveTo>
                      <a:pt x="730" y="0"/>
                    </a:moveTo>
                    <a:lnTo>
                      <a:pt x="693" y="18"/>
                    </a:lnTo>
                    <a:lnTo>
                      <a:pt x="584" y="146"/>
                    </a:lnTo>
                    <a:lnTo>
                      <a:pt x="438" y="347"/>
                    </a:lnTo>
                    <a:lnTo>
                      <a:pt x="292" y="602"/>
                    </a:lnTo>
                    <a:lnTo>
                      <a:pt x="164" y="857"/>
                    </a:lnTo>
                    <a:lnTo>
                      <a:pt x="55" y="1076"/>
                    </a:lnTo>
                    <a:lnTo>
                      <a:pt x="0" y="1222"/>
                    </a:lnTo>
                    <a:lnTo>
                      <a:pt x="0" y="1277"/>
                    </a:lnTo>
                    <a:lnTo>
                      <a:pt x="19" y="1295"/>
                    </a:lnTo>
                    <a:lnTo>
                      <a:pt x="37" y="1295"/>
                    </a:lnTo>
                    <a:lnTo>
                      <a:pt x="73" y="1258"/>
                    </a:lnTo>
                    <a:lnTo>
                      <a:pt x="183" y="1149"/>
                    </a:lnTo>
                    <a:lnTo>
                      <a:pt x="310" y="948"/>
                    </a:lnTo>
                    <a:lnTo>
                      <a:pt x="474" y="693"/>
                    </a:lnTo>
                    <a:lnTo>
                      <a:pt x="602" y="438"/>
                    </a:lnTo>
                    <a:lnTo>
                      <a:pt x="712" y="219"/>
                    </a:lnTo>
                    <a:lnTo>
                      <a:pt x="748" y="73"/>
                    </a:lnTo>
                    <a:lnTo>
                      <a:pt x="766" y="1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353532" y="527259"/>
                <a:ext cx="66238" cy="39784"/>
              </a:xfrm>
              <a:custGeom>
                <a:rect b="b" l="l" r="r" t="t"/>
                <a:pathLst>
                  <a:path extrusionOk="0" h="767" w="1277">
                    <a:moveTo>
                      <a:pt x="1204" y="1"/>
                    </a:moveTo>
                    <a:lnTo>
                      <a:pt x="1058" y="56"/>
                    </a:lnTo>
                    <a:lnTo>
                      <a:pt x="839" y="147"/>
                    </a:lnTo>
                    <a:lnTo>
                      <a:pt x="584" y="293"/>
                    </a:lnTo>
                    <a:lnTo>
                      <a:pt x="347" y="457"/>
                    </a:lnTo>
                    <a:lnTo>
                      <a:pt x="146" y="584"/>
                    </a:lnTo>
                    <a:lnTo>
                      <a:pt x="37" y="694"/>
                    </a:lnTo>
                    <a:lnTo>
                      <a:pt x="1" y="730"/>
                    </a:lnTo>
                    <a:lnTo>
                      <a:pt x="1" y="767"/>
                    </a:lnTo>
                    <a:lnTo>
                      <a:pt x="73" y="767"/>
                    </a:lnTo>
                    <a:lnTo>
                      <a:pt x="219" y="712"/>
                    </a:lnTo>
                    <a:lnTo>
                      <a:pt x="438" y="621"/>
                    </a:lnTo>
                    <a:lnTo>
                      <a:pt x="693" y="475"/>
                    </a:lnTo>
                    <a:lnTo>
                      <a:pt x="931" y="329"/>
                    </a:lnTo>
                    <a:lnTo>
                      <a:pt x="1131" y="183"/>
                    </a:lnTo>
                    <a:lnTo>
                      <a:pt x="1241" y="74"/>
                    </a:lnTo>
                    <a:lnTo>
                      <a:pt x="1277" y="37"/>
                    </a:lnTo>
                    <a:lnTo>
                      <a:pt x="12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355399" y="566057"/>
                <a:ext cx="76716" cy="11411"/>
              </a:xfrm>
              <a:custGeom>
                <a:rect b="b" l="l" r="r" t="t"/>
                <a:pathLst>
                  <a:path extrusionOk="0" h="220" w="1479">
                    <a:moveTo>
                      <a:pt x="749" y="1"/>
                    </a:moveTo>
                    <a:lnTo>
                      <a:pt x="457" y="19"/>
                    </a:lnTo>
                    <a:lnTo>
                      <a:pt x="220" y="37"/>
                    </a:lnTo>
                    <a:lnTo>
                      <a:pt x="56" y="73"/>
                    </a:lnTo>
                    <a:lnTo>
                      <a:pt x="19" y="92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6"/>
                    </a:lnTo>
                    <a:lnTo>
                      <a:pt x="220" y="183"/>
                    </a:lnTo>
                    <a:lnTo>
                      <a:pt x="457" y="201"/>
                    </a:lnTo>
                    <a:lnTo>
                      <a:pt x="749" y="219"/>
                    </a:lnTo>
                    <a:lnTo>
                      <a:pt x="1022" y="201"/>
                    </a:lnTo>
                    <a:lnTo>
                      <a:pt x="1259" y="183"/>
                    </a:lnTo>
                    <a:lnTo>
                      <a:pt x="1423" y="146"/>
                    </a:lnTo>
                    <a:lnTo>
                      <a:pt x="1460" y="128"/>
                    </a:lnTo>
                    <a:lnTo>
                      <a:pt x="1478" y="110"/>
                    </a:lnTo>
                    <a:lnTo>
                      <a:pt x="1460" y="92"/>
                    </a:lnTo>
                    <a:lnTo>
                      <a:pt x="1423" y="73"/>
                    </a:lnTo>
                    <a:lnTo>
                      <a:pt x="1259" y="37"/>
                    </a:lnTo>
                    <a:lnTo>
                      <a:pt x="1022" y="19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354465" y="576482"/>
                <a:ext cx="66290" cy="40718"/>
              </a:xfrm>
              <a:custGeom>
                <a:rect b="b" l="l" r="r" t="t"/>
                <a:pathLst>
                  <a:path extrusionOk="0" h="785" w="1278">
                    <a:moveTo>
                      <a:pt x="37" y="0"/>
                    </a:moveTo>
                    <a:lnTo>
                      <a:pt x="1" y="18"/>
                    </a:lnTo>
                    <a:lnTo>
                      <a:pt x="19" y="37"/>
                    </a:lnTo>
                    <a:lnTo>
                      <a:pt x="37" y="73"/>
                    </a:lnTo>
                    <a:lnTo>
                      <a:pt x="165" y="182"/>
                    </a:lnTo>
                    <a:lnTo>
                      <a:pt x="347" y="328"/>
                    </a:lnTo>
                    <a:lnTo>
                      <a:pt x="603" y="474"/>
                    </a:lnTo>
                    <a:lnTo>
                      <a:pt x="840" y="620"/>
                    </a:lnTo>
                    <a:lnTo>
                      <a:pt x="1058" y="711"/>
                    </a:lnTo>
                    <a:lnTo>
                      <a:pt x="1223" y="766"/>
                    </a:lnTo>
                    <a:lnTo>
                      <a:pt x="1259" y="784"/>
                    </a:lnTo>
                    <a:lnTo>
                      <a:pt x="1277" y="766"/>
                    </a:lnTo>
                    <a:lnTo>
                      <a:pt x="1277" y="748"/>
                    </a:lnTo>
                    <a:lnTo>
                      <a:pt x="1259" y="693"/>
                    </a:lnTo>
                    <a:lnTo>
                      <a:pt x="1131" y="584"/>
                    </a:lnTo>
                    <a:lnTo>
                      <a:pt x="949" y="456"/>
                    </a:lnTo>
                    <a:lnTo>
                      <a:pt x="694" y="292"/>
                    </a:lnTo>
                    <a:lnTo>
                      <a:pt x="438" y="164"/>
                    </a:lnTo>
                    <a:lnTo>
                      <a:pt x="238" y="5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350679" y="581202"/>
                <a:ext cx="39784" cy="68157"/>
              </a:xfrm>
              <a:custGeom>
                <a:rect b="b" l="l" r="r" t="t"/>
                <a:pathLst>
                  <a:path extrusionOk="0" h="1314" w="767">
                    <a:moveTo>
                      <a:pt x="19" y="0"/>
                    </a:moveTo>
                    <a:lnTo>
                      <a:pt x="1" y="37"/>
                    </a:lnTo>
                    <a:lnTo>
                      <a:pt x="19" y="73"/>
                    </a:lnTo>
                    <a:lnTo>
                      <a:pt x="56" y="237"/>
                    </a:lnTo>
                    <a:lnTo>
                      <a:pt x="165" y="456"/>
                    </a:lnTo>
                    <a:lnTo>
                      <a:pt x="293" y="711"/>
                    </a:lnTo>
                    <a:lnTo>
                      <a:pt x="457" y="967"/>
                    </a:lnTo>
                    <a:lnTo>
                      <a:pt x="584" y="1149"/>
                    </a:lnTo>
                    <a:lnTo>
                      <a:pt x="694" y="1277"/>
                    </a:lnTo>
                    <a:lnTo>
                      <a:pt x="730" y="1313"/>
                    </a:lnTo>
                    <a:lnTo>
                      <a:pt x="748" y="1313"/>
                    </a:lnTo>
                    <a:lnTo>
                      <a:pt x="767" y="1277"/>
                    </a:lnTo>
                    <a:lnTo>
                      <a:pt x="767" y="1240"/>
                    </a:lnTo>
                    <a:lnTo>
                      <a:pt x="712" y="1076"/>
                    </a:lnTo>
                    <a:lnTo>
                      <a:pt x="603" y="857"/>
                    </a:lnTo>
                    <a:lnTo>
                      <a:pt x="475" y="602"/>
                    </a:lnTo>
                    <a:lnTo>
                      <a:pt x="329" y="347"/>
                    </a:lnTo>
                    <a:lnTo>
                      <a:pt x="183" y="164"/>
                    </a:lnTo>
                    <a:lnTo>
                      <a:pt x="74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341239" y="583070"/>
                <a:ext cx="10478" cy="78583"/>
              </a:xfrm>
              <a:custGeom>
                <a:rect b="b" l="l" r="r" t="t"/>
                <a:pathLst>
                  <a:path extrusionOk="0" h="1515" w="202">
                    <a:moveTo>
                      <a:pt x="110" y="1"/>
                    </a:moveTo>
                    <a:lnTo>
                      <a:pt x="92" y="19"/>
                    </a:lnTo>
                    <a:lnTo>
                      <a:pt x="73" y="74"/>
                    </a:lnTo>
                    <a:lnTo>
                      <a:pt x="37" y="220"/>
                    </a:lnTo>
                    <a:lnTo>
                      <a:pt x="19" y="475"/>
                    </a:lnTo>
                    <a:lnTo>
                      <a:pt x="0" y="767"/>
                    </a:lnTo>
                    <a:lnTo>
                      <a:pt x="19" y="1058"/>
                    </a:lnTo>
                    <a:lnTo>
                      <a:pt x="37" y="1295"/>
                    </a:lnTo>
                    <a:lnTo>
                      <a:pt x="73" y="1460"/>
                    </a:lnTo>
                    <a:lnTo>
                      <a:pt x="92" y="1496"/>
                    </a:lnTo>
                    <a:lnTo>
                      <a:pt x="110" y="1514"/>
                    </a:lnTo>
                    <a:lnTo>
                      <a:pt x="128" y="1496"/>
                    </a:lnTo>
                    <a:lnTo>
                      <a:pt x="146" y="1460"/>
                    </a:lnTo>
                    <a:lnTo>
                      <a:pt x="183" y="1295"/>
                    </a:lnTo>
                    <a:lnTo>
                      <a:pt x="201" y="1058"/>
                    </a:lnTo>
                    <a:lnTo>
                      <a:pt x="201" y="767"/>
                    </a:lnTo>
                    <a:lnTo>
                      <a:pt x="201" y="475"/>
                    </a:lnTo>
                    <a:lnTo>
                      <a:pt x="183" y="220"/>
                    </a:lnTo>
                    <a:lnTo>
                      <a:pt x="146" y="74"/>
                    </a:lnTo>
                    <a:lnTo>
                      <a:pt x="128" y="1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02441" y="583070"/>
                <a:ext cx="39784" cy="67224"/>
              </a:xfrm>
              <a:custGeom>
                <a:rect b="b" l="l" r="r" t="t"/>
                <a:pathLst>
                  <a:path extrusionOk="0" h="1296" w="767">
                    <a:moveTo>
                      <a:pt x="730" y="1"/>
                    </a:moveTo>
                    <a:lnTo>
                      <a:pt x="694" y="19"/>
                    </a:lnTo>
                    <a:lnTo>
                      <a:pt x="584" y="147"/>
                    </a:lnTo>
                    <a:lnTo>
                      <a:pt x="438" y="347"/>
                    </a:lnTo>
                    <a:lnTo>
                      <a:pt x="293" y="584"/>
                    </a:lnTo>
                    <a:lnTo>
                      <a:pt x="165" y="858"/>
                    </a:lnTo>
                    <a:lnTo>
                      <a:pt x="55" y="1077"/>
                    </a:lnTo>
                    <a:lnTo>
                      <a:pt x="1" y="1223"/>
                    </a:lnTo>
                    <a:lnTo>
                      <a:pt x="1" y="1277"/>
                    </a:lnTo>
                    <a:lnTo>
                      <a:pt x="19" y="1295"/>
                    </a:lnTo>
                    <a:lnTo>
                      <a:pt x="37" y="1295"/>
                    </a:lnTo>
                    <a:lnTo>
                      <a:pt x="74" y="1259"/>
                    </a:lnTo>
                    <a:lnTo>
                      <a:pt x="183" y="1150"/>
                    </a:lnTo>
                    <a:lnTo>
                      <a:pt x="329" y="949"/>
                    </a:lnTo>
                    <a:lnTo>
                      <a:pt x="475" y="694"/>
                    </a:lnTo>
                    <a:lnTo>
                      <a:pt x="603" y="438"/>
                    </a:lnTo>
                    <a:lnTo>
                      <a:pt x="712" y="220"/>
                    </a:lnTo>
                    <a:lnTo>
                      <a:pt x="748" y="55"/>
                    </a:lnTo>
                    <a:lnTo>
                      <a:pt x="767" y="19"/>
                    </a:lnTo>
                    <a:lnTo>
                      <a:pt x="7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271269" y="578350"/>
                <a:ext cx="66238" cy="40718"/>
              </a:xfrm>
              <a:custGeom>
                <a:rect b="b" l="l" r="r" t="t"/>
                <a:pathLst>
                  <a:path extrusionOk="0" h="785" w="1277">
                    <a:moveTo>
                      <a:pt x="1240" y="1"/>
                    </a:moveTo>
                    <a:lnTo>
                      <a:pt x="1204" y="19"/>
                    </a:lnTo>
                    <a:lnTo>
                      <a:pt x="1058" y="74"/>
                    </a:lnTo>
                    <a:lnTo>
                      <a:pt x="839" y="165"/>
                    </a:lnTo>
                    <a:lnTo>
                      <a:pt x="584" y="311"/>
                    </a:lnTo>
                    <a:lnTo>
                      <a:pt x="346" y="456"/>
                    </a:lnTo>
                    <a:lnTo>
                      <a:pt x="146" y="602"/>
                    </a:lnTo>
                    <a:lnTo>
                      <a:pt x="18" y="712"/>
                    </a:lnTo>
                    <a:lnTo>
                      <a:pt x="0" y="748"/>
                    </a:lnTo>
                    <a:lnTo>
                      <a:pt x="0" y="766"/>
                    </a:lnTo>
                    <a:lnTo>
                      <a:pt x="18" y="785"/>
                    </a:lnTo>
                    <a:lnTo>
                      <a:pt x="73" y="785"/>
                    </a:lnTo>
                    <a:lnTo>
                      <a:pt x="219" y="730"/>
                    </a:lnTo>
                    <a:lnTo>
                      <a:pt x="438" y="621"/>
                    </a:lnTo>
                    <a:lnTo>
                      <a:pt x="693" y="493"/>
                    </a:lnTo>
                    <a:lnTo>
                      <a:pt x="930" y="329"/>
                    </a:lnTo>
                    <a:lnTo>
                      <a:pt x="1112" y="201"/>
                    </a:lnTo>
                    <a:lnTo>
                      <a:pt x="1240" y="92"/>
                    </a:lnTo>
                    <a:lnTo>
                      <a:pt x="1276" y="37"/>
                    </a:lnTo>
                    <a:lnTo>
                      <a:pt x="1276" y="19"/>
                    </a:lnTo>
                    <a:lnTo>
                      <a:pt x="12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258924" y="568910"/>
                <a:ext cx="76664" cy="10426"/>
              </a:xfrm>
              <a:custGeom>
                <a:rect b="b" l="l" r="r" t="t"/>
                <a:pathLst>
                  <a:path extrusionOk="0" h="201" w="1478">
                    <a:moveTo>
                      <a:pt x="439" y="0"/>
                    </a:moveTo>
                    <a:lnTo>
                      <a:pt x="220" y="37"/>
                    </a:lnTo>
                    <a:lnTo>
                      <a:pt x="56" y="55"/>
                    </a:lnTo>
                    <a:lnTo>
                      <a:pt x="19" y="91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6"/>
                    </a:lnTo>
                    <a:lnTo>
                      <a:pt x="220" y="183"/>
                    </a:lnTo>
                    <a:lnTo>
                      <a:pt x="439" y="201"/>
                    </a:lnTo>
                    <a:lnTo>
                      <a:pt x="1022" y="201"/>
                    </a:lnTo>
                    <a:lnTo>
                      <a:pt x="1259" y="183"/>
                    </a:lnTo>
                    <a:lnTo>
                      <a:pt x="1405" y="146"/>
                    </a:lnTo>
                    <a:lnTo>
                      <a:pt x="1460" y="128"/>
                    </a:lnTo>
                    <a:lnTo>
                      <a:pt x="1478" y="110"/>
                    </a:lnTo>
                    <a:lnTo>
                      <a:pt x="1460" y="91"/>
                    </a:lnTo>
                    <a:lnTo>
                      <a:pt x="1405" y="55"/>
                    </a:lnTo>
                    <a:lnTo>
                      <a:pt x="1259" y="37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69349" y="529179"/>
                <a:ext cx="66238" cy="40718"/>
              </a:xfrm>
              <a:custGeom>
                <a:rect b="b" l="l" r="r" t="t"/>
                <a:pathLst>
                  <a:path extrusionOk="0" h="785" w="1277">
                    <a:moveTo>
                      <a:pt x="37" y="0"/>
                    </a:moveTo>
                    <a:lnTo>
                      <a:pt x="1" y="19"/>
                    </a:lnTo>
                    <a:lnTo>
                      <a:pt x="19" y="37"/>
                    </a:lnTo>
                    <a:lnTo>
                      <a:pt x="37" y="73"/>
                    </a:lnTo>
                    <a:lnTo>
                      <a:pt x="165" y="183"/>
                    </a:lnTo>
                    <a:lnTo>
                      <a:pt x="347" y="329"/>
                    </a:lnTo>
                    <a:lnTo>
                      <a:pt x="602" y="474"/>
                    </a:lnTo>
                    <a:lnTo>
                      <a:pt x="839" y="620"/>
                    </a:lnTo>
                    <a:lnTo>
                      <a:pt x="1058" y="712"/>
                    </a:lnTo>
                    <a:lnTo>
                      <a:pt x="1222" y="766"/>
                    </a:lnTo>
                    <a:lnTo>
                      <a:pt x="1259" y="784"/>
                    </a:lnTo>
                    <a:lnTo>
                      <a:pt x="1277" y="766"/>
                    </a:lnTo>
                    <a:lnTo>
                      <a:pt x="1277" y="748"/>
                    </a:lnTo>
                    <a:lnTo>
                      <a:pt x="1259" y="693"/>
                    </a:lnTo>
                    <a:lnTo>
                      <a:pt x="1131" y="584"/>
                    </a:lnTo>
                    <a:lnTo>
                      <a:pt x="949" y="456"/>
                    </a:lnTo>
                    <a:lnTo>
                      <a:pt x="693" y="292"/>
                    </a:lnTo>
                    <a:lnTo>
                      <a:pt x="438" y="164"/>
                    </a:lnTo>
                    <a:lnTo>
                      <a:pt x="238" y="5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300574" y="497020"/>
                <a:ext cx="38799" cy="67224"/>
              </a:xfrm>
              <a:custGeom>
                <a:rect b="b" l="l" r="r" t="t"/>
                <a:pathLst>
                  <a:path extrusionOk="0" h="1296" w="748">
                    <a:moveTo>
                      <a:pt x="0" y="0"/>
                    </a:moveTo>
                    <a:lnTo>
                      <a:pt x="0" y="19"/>
                    </a:lnTo>
                    <a:lnTo>
                      <a:pt x="0" y="73"/>
                    </a:lnTo>
                    <a:lnTo>
                      <a:pt x="55" y="219"/>
                    </a:lnTo>
                    <a:lnTo>
                      <a:pt x="146" y="438"/>
                    </a:lnTo>
                    <a:lnTo>
                      <a:pt x="292" y="712"/>
                    </a:lnTo>
                    <a:lnTo>
                      <a:pt x="438" y="949"/>
                    </a:lnTo>
                    <a:lnTo>
                      <a:pt x="584" y="1149"/>
                    </a:lnTo>
                    <a:lnTo>
                      <a:pt x="675" y="1277"/>
                    </a:lnTo>
                    <a:lnTo>
                      <a:pt x="711" y="1295"/>
                    </a:lnTo>
                    <a:lnTo>
                      <a:pt x="748" y="1295"/>
                    </a:lnTo>
                    <a:lnTo>
                      <a:pt x="748" y="1277"/>
                    </a:lnTo>
                    <a:lnTo>
                      <a:pt x="748" y="1240"/>
                    </a:lnTo>
                    <a:lnTo>
                      <a:pt x="693" y="1076"/>
                    </a:lnTo>
                    <a:lnTo>
                      <a:pt x="602" y="857"/>
                    </a:lnTo>
                    <a:lnTo>
                      <a:pt x="456" y="602"/>
                    </a:lnTo>
                    <a:lnTo>
                      <a:pt x="310" y="347"/>
                    </a:lnTo>
                    <a:lnTo>
                      <a:pt x="183" y="146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324226" y="550911"/>
                <a:ext cx="39784" cy="41703"/>
              </a:xfrm>
              <a:custGeom>
                <a:rect b="b" l="l" r="r" t="t"/>
                <a:pathLst>
                  <a:path extrusionOk="0" h="804" w="767">
                    <a:moveTo>
                      <a:pt x="383" y="1"/>
                    </a:moveTo>
                    <a:lnTo>
                      <a:pt x="310" y="19"/>
                    </a:lnTo>
                    <a:lnTo>
                      <a:pt x="237" y="37"/>
                    </a:lnTo>
                    <a:lnTo>
                      <a:pt x="164" y="74"/>
                    </a:lnTo>
                    <a:lnTo>
                      <a:pt x="110" y="128"/>
                    </a:lnTo>
                    <a:lnTo>
                      <a:pt x="73" y="183"/>
                    </a:lnTo>
                    <a:lnTo>
                      <a:pt x="37" y="256"/>
                    </a:lnTo>
                    <a:lnTo>
                      <a:pt x="0" y="329"/>
                    </a:lnTo>
                    <a:lnTo>
                      <a:pt x="0" y="402"/>
                    </a:lnTo>
                    <a:lnTo>
                      <a:pt x="0" y="475"/>
                    </a:lnTo>
                    <a:lnTo>
                      <a:pt x="37" y="548"/>
                    </a:lnTo>
                    <a:lnTo>
                      <a:pt x="73" y="621"/>
                    </a:lnTo>
                    <a:lnTo>
                      <a:pt x="110" y="675"/>
                    </a:lnTo>
                    <a:lnTo>
                      <a:pt x="164" y="730"/>
                    </a:lnTo>
                    <a:lnTo>
                      <a:pt x="237" y="767"/>
                    </a:lnTo>
                    <a:lnTo>
                      <a:pt x="310" y="785"/>
                    </a:lnTo>
                    <a:lnTo>
                      <a:pt x="383" y="803"/>
                    </a:lnTo>
                    <a:lnTo>
                      <a:pt x="456" y="785"/>
                    </a:lnTo>
                    <a:lnTo>
                      <a:pt x="529" y="767"/>
                    </a:lnTo>
                    <a:lnTo>
                      <a:pt x="602" y="730"/>
                    </a:lnTo>
                    <a:lnTo>
                      <a:pt x="657" y="675"/>
                    </a:lnTo>
                    <a:lnTo>
                      <a:pt x="711" y="621"/>
                    </a:lnTo>
                    <a:lnTo>
                      <a:pt x="748" y="548"/>
                    </a:lnTo>
                    <a:lnTo>
                      <a:pt x="766" y="475"/>
                    </a:lnTo>
                    <a:lnTo>
                      <a:pt x="766" y="402"/>
                    </a:lnTo>
                    <a:lnTo>
                      <a:pt x="766" y="329"/>
                    </a:lnTo>
                    <a:lnTo>
                      <a:pt x="748" y="256"/>
                    </a:lnTo>
                    <a:lnTo>
                      <a:pt x="711" y="183"/>
                    </a:lnTo>
                    <a:lnTo>
                      <a:pt x="657" y="128"/>
                    </a:lnTo>
                    <a:lnTo>
                      <a:pt x="602" y="74"/>
                    </a:lnTo>
                    <a:lnTo>
                      <a:pt x="529" y="37"/>
                    </a:lnTo>
                    <a:lnTo>
                      <a:pt x="456" y="19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345959" y="282286"/>
                <a:ext cx="140983" cy="150475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661737" y="1163537"/>
                <a:ext cx="156129" cy="162768"/>
              </a:xfrm>
              <a:custGeom>
                <a:rect b="b" l="l" r="r" t="t"/>
                <a:pathLst>
                  <a:path extrusionOk="0" h="3138" w="3010">
                    <a:moveTo>
                      <a:pt x="2226" y="1"/>
                    </a:moveTo>
                    <a:lnTo>
                      <a:pt x="1770" y="19"/>
                    </a:lnTo>
                    <a:lnTo>
                      <a:pt x="1551" y="37"/>
                    </a:lnTo>
                    <a:lnTo>
                      <a:pt x="1332" y="74"/>
                    </a:lnTo>
                    <a:lnTo>
                      <a:pt x="1113" y="110"/>
                    </a:lnTo>
                    <a:lnTo>
                      <a:pt x="894" y="165"/>
                    </a:lnTo>
                    <a:lnTo>
                      <a:pt x="712" y="238"/>
                    </a:lnTo>
                    <a:lnTo>
                      <a:pt x="530" y="329"/>
                    </a:lnTo>
                    <a:lnTo>
                      <a:pt x="329" y="457"/>
                    </a:lnTo>
                    <a:lnTo>
                      <a:pt x="183" y="621"/>
                    </a:lnTo>
                    <a:lnTo>
                      <a:pt x="110" y="694"/>
                    </a:lnTo>
                    <a:lnTo>
                      <a:pt x="55" y="785"/>
                    </a:lnTo>
                    <a:lnTo>
                      <a:pt x="19" y="876"/>
                    </a:lnTo>
                    <a:lnTo>
                      <a:pt x="1" y="967"/>
                    </a:lnTo>
                    <a:lnTo>
                      <a:pt x="1" y="1077"/>
                    </a:lnTo>
                    <a:lnTo>
                      <a:pt x="37" y="1168"/>
                    </a:lnTo>
                    <a:lnTo>
                      <a:pt x="74" y="1277"/>
                    </a:lnTo>
                    <a:lnTo>
                      <a:pt x="147" y="1387"/>
                    </a:lnTo>
                    <a:lnTo>
                      <a:pt x="220" y="1442"/>
                    </a:lnTo>
                    <a:lnTo>
                      <a:pt x="293" y="1496"/>
                    </a:lnTo>
                    <a:lnTo>
                      <a:pt x="365" y="1551"/>
                    </a:lnTo>
                    <a:lnTo>
                      <a:pt x="438" y="1587"/>
                    </a:lnTo>
                    <a:lnTo>
                      <a:pt x="621" y="1642"/>
                    </a:lnTo>
                    <a:lnTo>
                      <a:pt x="967" y="1642"/>
                    </a:lnTo>
                    <a:lnTo>
                      <a:pt x="1150" y="1624"/>
                    </a:lnTo>
                    <a:lnTo>
                      <a:pt x="1496" y="1551"/>
                    </a:lnTo>
                    <a:lnTo>
                      <a:pt x="1496" y="1551"/>
                    </a:lnTo>
                    <a:lnTo>
                      <a:pt x="1478" y="1569"/>
                    </a:lnTo>
                    <a:lnTo>
                      <a:pt x="1460" y="1606"/>
                    </a:lnTo>
                    <a:lnTo>
                      <a:pt x="1423" y="1679"/>
                    </a:lnTo>
                    <a:lnTo>
                      <a:pt x="1387" y="1806"/>
                    </a:lnTo>
                    <a:lnTo>
                      <a:pt x="1350" y="1934"/>
                    </a:lnTo>
                    <a:lnTo>
                      <a:pt x="1314" y="2207"/>
                    </a:lnTo>
                    <a:lnTo>
                      <a:pt x="1296" y="2390"/>
                    </a:lnTo>
                    <a:lnTo>
                      <a:pt x="1296" y="2499"/>
                    </a:lnTo>
                    <a:lnTo>
                      <a:pt x="1314" y="2609"/>
                    </a:lnTo>
                    <a:lnTo>
                      <a:pt x="1350" y="2700"/>
                    </a:lnTo>
                    <a:lnTo>
                      <a:pt x="1387" y="2809"/>
                    </a:lnTo>
                    <a:lnTo>
                      <a:pt x="1441" y="2900"/>
                    </a:lnTo>
                    <a:lnTo>
                      <a:pt x="1514" y="2973"/>
                    </a:lnTo>
                    <a:lnTo>
                      <a:pt x="1606" y="3028"/>
                    </a:lnTo>
                    <a:lnTo>
                      <a:pt x="1715" y="3083"/>
                    </a:lnTo>
                    <a:lnTo>
                      <a:pt x="1806" y="3119"/>
                    </a:lnTo>
                    <a:lnTo>
                      <a:pt x="1879" y="3137"/>
                    </a:lnTo>
                    <a:lnTo>
                      <a:pt x="2025" y="3137"/>
                    </a:lnTo>
                    <a:lnTo>
                      <a:pt x="2171" y="3083"/>
                    </a:lnTo>
                    <a:lnTo>
                      <a:pt x="2280" y="3010"/>
                    </a:lnTo>
                    <a:lnTo>
                      <a:pt x="2390" y="2900"/>
                    </a:lnTo>
                    <a:lnTo>
                      <a:pt x="2481" y="2773"/>
                    </a:lnTo>
                    <a:lnTo>
                      <a:pt x="2554" y="2645"/>
                    </a:lnTo>
                    <a:lnTo>
                      <a:pt x="2627" y="2499"/>
                    </a:lnTo>
                    <a:lnTo>
                      <a:pt x="2663" y="2335"/>
                    </a:lnTo>
                    <a:lnTo>
                      <a:pt x="2718" y="2043"/>
                    </a:lnTo>
                    <a:lnTo>
                      <a:pt x="2882" y="1204"/>
                    </a:lnTo>
                    <a:lnTo>
                      <a:pt x="2991" y="420"/>
                    </a:lnTo>
                    <a:lnTo>
                      <a:pt x="3010" y="165"/>
                    </a:lnTo>
                    <a:lnTo>
                      <a:pt x="3010" y="92"/>
                    </a:lnTo>
                    <a:lnTo>
                      <a:pt x="2991" y="56"/>
                    </a:lnTo>
                    <a:lnTo>
                      <a:pt x="2663" y="19"/>
                    </a:lnTo>
                    <a:lnTo>
                      <a:pt x="2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2369326">
                <a:off x="7593178" y="442174"/>
                <a:ext cx="259190" cy="176926"/>
              </a:xfrm>
              <a:custGeom>
                <a:rect b="b" l="l" r="r" t="t"/>
                <a:pathLst>
                  <a:path extrusionOk="0" h="3411" w="4997">
                    <a:moveTo>
                      <a:pt x="3502" y="1"/>
                    </a:moveTo>
                    <a:lnTo>
                      <a:pt x="3319" y="37"/>
                    </a:lnTo>
                    <a:lnTo>
                      <a:pt x="3137" y="74"/>
                    </a:lnTo>
                    <a:lnTo>
                      <a:pt x="2882" y="165"/>
                    </a:lnTo>
                    <a:lnTo>
                      <a:pt x="2645" y="292"/>
                    </a:lnTo>
                    <a:lnTo>
                      <a:pt x="2426" y="438"/>
                    </a:lnTo>
                    <a:lnTo>
                      <a:pt x="2207" y="602"/>
                    </a:lnTo>
                    <a:lnTo>
                      <a:pt x="2006" y="785"/>
                    </a:lnTo>
                    <a:lnTo>
                      <a:pt x="1806" y="985"/>
                    </a:lnTo>
                    <a:lnTo>
                      <a:pt x="1623" y="1204"/>
                    </a:lnTo>
                    <a:lnTo>
                      <a:pt x="1441" y="1423"/>
                    </a:lnTo>
                    <a:lnTo>
                      <a:pt x="1076" y="1879"/>
                    </a:lnTo>
                    <a:lnTo>
                      <a:pt x="730" y="2335"/>
                    </a:lnTo>
                    <a:lnTo>
                      <a:pt x="383" y="2772"/>
                    </a:lnTo>
                    <a:lnTo>
                      <a:pt x="201" y="2955"/>
                    </a:lnTo>
                    <a:lnTo>
                      <a:pt x="0" y="3155"/>
                    </a:lnTo>
                    <a:lnTo>
                      <a:pt x="174" y="3155"/>
                    </a:lnTo>
                    <a:lnTo>
                      <a:pt x="493" y="3247"/>
                    </a:lnTo>
                    <a:lnTo>
                      <a:pt x="858" y="3338"/>
                    </a:lnTo>
                    <a:lnTo>
                      <a:pt x="1222" y="3392"/>
                    </a:lnTo>
                    <a:lnTo>
                      <a:pt x="1587" y="3411"/>
                    </a:lnTo>
                    <a:lnTo>
                      <a:pt x="1952" y="3411"/>
                    </a:lnTo>
                    <a:lnTo>
                      <a:pt x="2316" y="3374"/>
                    </a:lnTo>
                    <a:lnTo>
                      <a:pt x="2699" y="3320"/>
                    </a:lnTo>
                    <a:lnTo>
                      <a:pt x="3100" y="3228"/>
                    </a:lnTo>
                    <a:lnTo>
                      <a:pt x="3465" y="3119"/>
                    </a:lnTo>
                    <a:lnTo>
                      <a:pt x="3812" y="2991"/>
                    </a:lnTo>
                    <a:lnTo>
                      <a:pt x="3976" y="2918"/>
                    </a:lnTo>
                    <a:lnTo>
                      <a:pt x="4140" y="2845"/>
                    </a:lnTo>
                    <a:lnTo>
                      <a:pt x="4286" y="2736"/>
                    </a:lnTo>
                    <a:lnTo>
                      <a:pt x="4432" y="2645"/>
                    </a:lnTo>
                    <a:lnTo>
                      <a:pt x="4559" y="2517"/>
                    </a:lnTo>
                    <a:lnTo>
                      <a:pt x="4687" y="2390"/>
                    </a:lnTo>
                    <a:lnTo>
                      <a:pt x="4778" y="2262"/>
                    </a:lnTo>
                    <a:lnTo>
                      <a:pt x="4869" y="2116"/>
                    </a:lnTo>
                    <a:lnTo>
                      <a:pt x="4942" y="1952"/>
                    </a:lnTo>
                    <a:lnTo>
                      <a:pt x="4979" y="1769"/>
                    </a:lnTo>
                    <a:lnTo>
                      <a:pt x="4997" y="1569"/>
                    </a:lnTo>
                    <a:lnTo>
                      <a:pt x="4997" y="1368"/>
                    </a:lnTo>
                    <a:lnTo>
                      <a:pt x="4979" y="1186"/>
                    </a:lnTo>
                    <a:lnTo>
                      <a:pt x="4942" y="1004"/>
                    </a:lnTo>
                    <a:lnTo>
                      <a:pt x="4888" y="839"/>
                    </a:lnTo>
                    <a:lnTo>
                      <a:pt x="4833" y="694"/>
                    </a:lnTo>
                    <a:lnTo>
                      <a:pt x="4742" y="566"/>
                    </a:lnTo>
                    <a:lnTo>
                      <a:pt x="4650" y="438"/>
                    </a:lnTo>
                    <a:lnTo>
                      <a:pt x="4541" y="329"/>
                    </a:lnTo>
                    <a:lnTo>
                      <a:pt x="4413" y="238"/>
                    </a:lnTo>
                    <a:lnTo>
                      <a:pt x="4286" y="147"/>
                    </a:lnTo>
                    <a:lnTo>
                      <a:pt x="4140" y="92"/>
                    </a:lnTo>
                    <a:lnTo>
                      <a:pt x="3994" y="37"/>
                    </a:lnTo>
                    <a:lnTo>
                      <a:pt x="3830" y="19"/>
                    </a:lnTo>
                    <a:lnTo>
                      <a:pt x="36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84555" y="259620"/>
                <a:ext cx="255460" cy="181649"/>
              </a:xfrm>
              <a:custGeom>
                <a:rect b="b" l="l" r="r" t="t"/>
                <a:pathLst>
                  <a:path extrusionOk="0" h="3502" w="4925">
                    <a:moveTo>
                      <a:pt x="3520" y="0"/>
                    </a:moveTo>
                    <a:lnTo>
                      <a:pt x="3338" y="18"/>
                    </a:lnTo>
                    <a:lnTo>
                      <a:pt x="3174" y="37"/>
                    </a:lnTo>
                    <a:lnTo>
                      <a:pt x="2992" y="91"/>
                    </a:lnTo>
                    <a:lnTo>
                      <a:pt x="2736" y="201"/>
                    </a:lnTo>
                    <a:lnTo>
                      <a:pt x="2517" y="347"/>
                    </a:lnTo>
                    <a:lnTo>
                      <a:pt x="2280" y="493"/>
                    </a:lnTo>
                    <a:lnTo>
                      <a:pt x="2080" y="675"/>
                    </a:lnTo>
                    <a:lnTo>
                      <a:pt x="1879" y="876"/>
                    </a:lnTo>
                    <a:lnTo>
                      <a:pt x="1697" y="1076"/>
                    </a:lnTo>
                    <a:lnTo>
                      <a:pt x="1514" y="1295"/>
                    </a:lnTo>
                    <a:lnTo>
                      <a:pt x="1350" y="1532"/>
                    </a:lnTo>
                    <a:lnTo>
                      <a:pt x="1022" y="2006"/>
                    </a:lnTo>
                    <a:lnTo>
                      <a:pt x="694" y="2480"/>
                    </a:lnTo>
                    <a:lnTo>
                      <a:pt x="366" y="2918"/>
                    </a:lnTo>
                    <a:lnTo>
                      <a:pt x="183" y="3137"/>
                    </a:lnTo>
                    <a:lnTo>
                      <a:pt x="1" y="3319"/>
                    </a:lnTo>
                    <a:lnTo>
                      <a:pt x="174" y="3319"/>
                    </a:lnTo>
                    <a:lnTo>
                      <a:pt x="493" y="3410"/>
                    </a:lnTo>
                    <a:lnTo>
                      <a:pt x="876" y="3465"/>
                    </a:lnTo>
                    <a:lnTo>
                      <a:pt x="1241" y="3501"/>
                    </a:lnTo>
                    <a:lnTo>
                      <a:pt x="1606" y="3501"/>
                    </a:lnTo>
                    <a:lnTo>
                      <a:pt x="1970" y="3483"/>
                    </a:lnTo>
                    <a:lnTo>
                      <a:pt x="2335" y="3428"/>
                    </a:lnTo>
                    <a:lnTo>
                      <a:pt x="2718" y="3356"/>
                    </a:lnTo>
                    <a:lnTo>
                      <a:pt x="3119" y="3246"/>
                    </a:lnTo>
                    <a:lnTo>
                      <a:pt x="3466" y="3137"/>
                    </a:lnTo>
                    <a:lnTo>
                      <a:pt x="3812" y="2991"/>
                    </a:lnTo>
                    <a:lnTo>
                      <a:pt x="3976" y="2900"/>
                    </a:lnTo>
                    <a:lnTo>
                      <a:pt x="4122" y="2808"/>
                    </a:lnTo>
                    <a:lnTo>
                      <a:pt x="4268" y="2699"/>
                    </a:lnTo>
                    <a:lnTo>
                      <a:pt x="4414" y="2590"/>
                    </a:lnTo>
                    <a:lnTo>
                      <a:pt x="4542" y="2480"/>
                    </a:lnTo>
                    <a:lnTo>
                      <a:pt x="4651" y="2334"/>
                    </a:lnTo>
                    <a:lnTo>
                      <a:pt x="4742" y="2207"/>
                    </a:lnTo>
                    <a:lnTo>
                      <a:pt x="4815" y="2043"/>
                    </a:lnTo>
                    <a:lnTo>
                      <a:pt x="4870" y="1878"/>
                    </a:lnTo>
                    <a:lnTo>
                      <a:pt x="4906" y="1696"/>
                    </a:lnTo>
                    <a:lnTo>
                      <a:pt x="4925" y="1496"/>
                    </a:lnTo>
                    <a:lnTo>
                      <a:pt x="4925" y="1295"/>
                    </a:lnTo>
                    <a:lnTo>
                      <a:pt x="4888" y="1113"/>
                    </a:lnTo>
                    <a:lnTo>
                      <a:pt x="4852" y="948"/>
                    </a:lnTo>
                    <a:lnTo>
                      <a:pt x="4779" y="784"/>
                    </a:lnTo>
                    <a:lnTo>
                      <a:pt x="4706" y="638"/>
                    </a:lnTo>
                    <a:lnTo>
                      <a:pt x="4614" y="511"/>
                    </a:lnTo>
                    <a:lnTo>
                      <a:pt x="4505" y="383"/>
                    </a:lnTo>
                    <a:lnTo>
                      <a:pt x="4396" y="292"/>
                    </a:lnTo>
                    <a:lnTo>
                      <a:pt x="4268" y="201"/>
                    </a:lnTo>
                    <a:lnTo>
                      <a:pt x="4140" y="128"/>
                    </a:lnTo>
                    <a:lnTo>
                      <a:pt x="3994" y="73"/>
                    </a:lnTo>
                    <a:lnTo>
                      <a:pt x="3830" y="18"/>
                    </a:lnTo>
                    <a:lnTo>
                      <a:pt x="36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511470" y="263406"/>
                <a:ext cx="161834" cy="160849"/>
              </a:xfrm>
              <a:custGeom>
                <a:rect b="b" l="l" r="r" t="t"/>
                <a:pathLst>
                  <a:path extrusionOk="0" h="3101" w="3120">
                    <a:moveTo>
                      <a:pt x="2007" y="0"/>
                    </a:moveTo>
                    <a:lnTo>
                      <a:pt x="1897" y="18"/>
                    </a:lnTo>
                    <a:lnTo>
                      <a:pt x="1788" y="37"/>
                    </a:lnTo>
                    <a:lnTo>
                      <a:pt x="1660" y="91"/>
                    </a:lnTo>
                    <a:lnTo>
                      <a:pt x="1551" y="146"/>
                    </a:lnTo>
                    <a:lnTo>
                      <a:pt x="1441" y="219"/>
                    </a:lnTo>
                    <a:lnTo>
                      <a:pt x="1277" y="347"/>
                    </a:lnTo>
                    <a:lnTo>
                      <a:pt x="1150" y="493"/>
                    </a:lnTo>
                    <a:lnTo>
                      <a:pt x="1022" y="638"/>
                    </a:lnTo>
                    <a:lnTo>
                      <a:pt x="913" y="821"/>
                    </a:lnTo>
                    <a:lnTo>
                      <a:pt x="821" y="985"/>
                    </a:lnTo>
                    <a:lnTo>
                      <a:pt x="730" y="1167"/>
                    </a:lnTo>
                    <a:lnTo>
                      <a:pt x="566" y="1568"/>
                    </a:lnTo>
                    <a:lnTo>
                      <a:pt x="311" y="2353"/>
                    </a:lnTo>
                    <a:lnTo>
                      <a:pt x="165" y="2735"/>
                    </a:lnTo>
                    <a:lnTo>
                      <a:pt x="74" y="2918"/>
                    </a:lnTo>
                    <a:lnTo>
                      <a:pt x="1" y="3100"/>
                    </a:lnTo>
                    <a:lnTo>
                      <a:pt x="128" y="3064"/>
                    </a:lnTo>
                    <a:lnTo>
                      <a:pt x="133" y="3059"/>
                    </a:lnTo>
                    <a:lnTo>
                      <a:pt x="133" y="3059"/>
                    </a:lnTo>
                    <a:lnTo>
                      <a:pt x="347" y="3045"/>
                    </a:lnTo>
                    <a:lnTo>
                      <a:pt x="639" y="3027"/>
                    </a:lnTo>
                    <a:lnTo>
                      <a:pt x="894" y="2973"/>
                    </a:lnTo>
                    <a:lnTo>
                      <a:pt x="1150" y="2900"/>
                    </a:lnTo>
                    <a:lnTo>
                      <a:pt x="1405" y="2808"/>
                    </a:lnTo>
                    <a:lnTo>
                      <a:pt x="1642" y="2699"/>
                    </a:lnTo>
                    <a:lnTo>
                      <a:pt x="1897" y="2571"/>
                    </a:lnTo>
                    <a:lnTo>
                      <a:pt x="2153" y="2407"/>
                    </a:lnTo>
                    <a:lnTo>
                      <a:pt x="2390" y="2261"/>
                    </a:lnTo>
                    <a:lnTo>
                      <a:pt x="2590" y="2079"/>
                    </a:lnTo>
                    <a:lnTo>
                      <a:pt x="2791" y="1897"/>
                    </a:lnTo>
                    <a:lnTo>
                      <a:pt x="2937" y="1696"/>
                    </a:lnTo>
                    <a:lnTo>
                      <a:pt x="3010" y="1587"/>
                    </a:lnTo>
                    <a:lnTo>
                      <a:pt x="3046" y="1459"/>
                    </a:lnTo>
                    <a:lnTo>
                      <a:pt x="3083" y="1350"/>
                    </a:lnTo>
                    <a:lnTo>
                      <a:pt x="3119" y="1222"/>
                    </a:lnTo>
                    <a:lnTo>
                      <a:pt x="3119" y="1094"/>
                    </a:lnTo>
                    <a:lnTo>
                      <a:pt x="3101" y="948"/>
                    </a:lnTo>
                    <a:lnTo>
                      <a:pt x="3083" y="821"/>
                    </a:lnTo>
                    <a:lnTo>
                      <a:pt x="3028" y="675"/>
                    </a:lnTo>
                    <a:lnTo>
                      <a:pt x="2973" y="547"/>
                    </a:lnTo>
                    <a:lnTo>
                      <a:pt x="2900" y="438"/>
                    </a:lnTo>
                    <a:lnTo>
                      <a:pt x="2827" y="347"/>
                    </a:lnTo>
                    <a:lnTo>
                      <a:pt x="2754" y="255"/>
                    </a:lnTo>
                    <a:lnTo>
                      <a:pt x="2663" y="183"/>
                    </a:lnTo>
                    <a:lnTo>
                      <a:pt x="2554" y="110"/>
                    </a:lnTo>
                    <a:lnTo>
                      <a:pt x="2463" y="73"/>
                    </a:lnTo>
                    <a:lnTo>
                      <a:pt x="2353" y="37"/>
                    </a:lnTo>
                    <a:lnTo>
                      <a:pt x="22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530303" y="1289007"/>
                <a:ext cx="232689" cy="437990"/>
              </a:xfrm>
              <a:custGeom>
                <a:rect b="b" l="l" r="r" t="t"/>
                <a:pathLst>
                  <a:path extrusionOk="0" h="8444" w="4486">
                    <a:moveTo>
                      <a:pt x="0" y="1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28" y="201"/>
                    </a:lnTo>
                    <a:lnTo>
                      <a:pt x="182" y="457"/>
                    </a:lnTo>
                    <a:lnTo>
                      <a:pt x="237" y="712"/>
                    </a:lnTo>
                    <a:lnTo>
                      <a:pt x="365" y="1332"/>
                    </a:lnTo>
                    <a:lnTo>
                      <a:pt x="456" y="1897"/>
                    </a:lnTo>
                    <a:lnTo>
                      <a:pt x="511" y="2463"/>
                    </a:lnTo>
                    <a:lnTo>
                      <a:pt x="529" y="3028"/>
                    </a:lnTo>
                    <a:lnTo>
                      <a:pt x="511" y="3593"/>
                    </a:lnTo>
                    <a:lnTo>
                      <a:pt x="456" y="4195"/>
                    </a:lnTo>
                    <a:lnTo>
                      <a:pt x="419" y="4778"/>
                    </a:lnTo>
                    <a:lnTo>
                      <a:pt x="419" y="5070"/>
                    </a:lnTo>
                    <a:lnTo>
                      <a:pt x="419" y="5362"/>
                    </a:lnTo>
                    <a:lnTo>
                      <a:pt x="438" y="5672"/>
                    </a:lnTo>
                    <a:lnTo>
                      <a:pt x="456" y="5800"/>
                    </a:lnTo>
                    <a:lnTo>
                      <a:pt x="419" y="5836"/>
                    </a:lnTo>
                    <a:lnTo>
                      <a:pt x="401" y="5891"/>
                    </a:lnTo>
                    <a:lnTo>
                      <a:pt x="401" y="5946"/>
                    </a:lnTo>
                    <a:lnTo>
                      <a:pt x="438" y="6000"/>
                    </a:lnTo>
                    <a:lnTo>
                      <a:pt x="492" y="6018"/>
                    </a:lnTo>
                    <a:lnTo>
                      <a:pt x="547" y="6018"/>
                    </a:lnTo>
                    <a:lnTo>
                      <a:pt x="602" y="5982"/>
                    </a:lnTo>
                    <a:lnTo>
                      <a:pt x="638" y="5927"/>
                    </a:lnTo>
                    <a:lnTo>
                      <a:pt x="657" y="5854"/>
                    </a:lnTo>
                    <a:lnTo>
                      <a:pt x="638" y="5781"/>
                    </a:lnTo>
                    <a:lnTo>
                      <a:pt x="620" y="5636"/>
                    </a:lnTo>
                    <a:lnTo>
                      <a:pt x="584" y="5271"/>
                    </a:lnTo>
                    <a:lnTo>
                      <a:pt x="584" y="4906"/>
                    </a:lnTo>
                    <a:lnTo>
                      <a:pt x="602" y="4541"/>
                    </a:lnTo>
                    <a:lnTo>
                      <a:pt x="638" y="4177"/>
                    </a:lnTo>
                    <a:lnTo>
                      <a:pt x="675" y="3484"/>
                    </a:lnTo>
                    <a:lnTo>
                      <a:pt x="675" y="3137"/>
                    </a:lnTo>
                    <a:lnTo>
                      <a:pt x="675" y="2773"/>
                    </a:lnTo>
                    <a:lnTo>
                      <a:pt x="657" y="2426"/>
                    </a:lnTo>
                    <a:lnTo>
                      <a:pt x="620" y="2098"/>
                    </a:lnTo>
                    <a:lnTo>
                      <a:pt x="584" y="1751"/>
                    </a:lnTo>
                    <a:lnTo>
                      <a:pt x="529" y="1405"/>
                    </a:lnTo>
                    <a:lnTo>
                      <a:pt x="456" y="1058"/>
                    </a:lnTo>
                    <a:lnTo>
                      <a:pt x="383" y="730"/>
                    </a:lnTo>
                    <a:lnTo>
                      <a:pt x="274" y="347"/>
                    </a:lnTo>
                    <a:lnTo>
                      <a:pt x="347" y="420"/>
                    </a:lnTo>
                    <a:lnTo>
                      <a:pt x="711" y="803"/>
                    </a:lnTo>
                    <a:lnTo>
                      <a:pt x="1058" y="1186"/>
                    </a:lnTo>
                    <a:lnTo>
                      <a:pt x="1404" y="1606"/>
                    </a:lnTo>
                    <a:lnTo>
                      <a:pt x="1696" y="1970"/>
                    </a:lnTo>
                    <a:lnTo>
                      <a:pt x="1969" y="2353"/>
                    </a:lnTo>
                    <a:lnTo>
                      <a:pt x="2225" y="2736"/>
                    </a:lnTo>
                    <a:lnTo>
                      <a:pt x="2480" y="3137"/>
                    </a:lnTo>
                    <a:lnTo>
                      <a:pt x="2699" y="3538"/>
                    </a:lnTo>
                    <a:lnTo>
                      <a:pt x="2936" y="3958"/>
                    </a:lnTo>
                    <a:lnTo>
                      <a:pt x="3137" y="4377"/>
                    </a:lnTo>
                    <a:lnTo>
                      <a:pt x="3337" y="4797"/>
                    </a:lnTo>
                    <a:lnTo>
                      <a:pt x="3501" y="5234"/>
                    </a:lnTo>
                    <a:lnTo>
                      <a:pt x="3665" y="5672"/>
                    </a:lnTo>
                    <a:lnTo>
                      <a:pt x="3830" y="6128"/>
                    </a:lnTo>
                    <a:lnTo>
                      <a:pt x="3957" y="6566"/>
                    </a:lnTo>
                    <a:lnTo>
                      <a:pt x="4067" y="7021"/>
                    </a:lnTo>
                    <a:lnTo>
                      <a:pt x="4176" y="7477"/>
                    </a:lnTo>
                    <a:lnTo>
                      <a:pt x="4249" y="7933"/>
                    </a:lnTo>
                    <a:lnTo>
                      <a:pt x="4285" y="8170"/>
                    </a:lnTo>
                    <a:lnTo>
                      <a:pt x="4304" y="8280"/>
                    </a:lnTo>
                    <a:lnTo>
                      <a:pt x="4340" y="8407"/>
                    </a:lnTo>
                    <a:lnTo>
                      <a:pt x="4358" y="8426"/>
                    </a:lnTo>
                    <a:lnTo>
                      <a:pt x="4377" y="8444"/>
                    </a:lnTo>
                    <a:lnTo>
                      <a:pt x="4431" y="8444"/>
                    </a:lnTo>
                    <a:lnTo>
                      <a:pt x="4468" y="8426"/>
                    </a:lnTo>
                    <a:lnTo>
                      <a:pt x="4486" y="8371"/>
                    </a:lnTo>
                    <a:lnTo>
                      <a:pt x="4486" y="8243"/>
                    </a:lnTo>
                    <a:lnTo>
                      <a:pt x="4486" y="8116"/>
                    </a:lnTo>
                    <a:lnTo>
                      <a:pt x="4431" y="7842"/>
                    </a:lnTo>
                    <a:lnTo>
                      <a:pt x="4322" y="7331"/>
                    </a:lnTo>
                    <a:lnTo>
                      <a:pt x="4194" y="6803"/>
                    </a:lnTo>
                    <a:lnTo>
                      <a:pt x="4048" y="6292"/>
                    </a:lnTo>
                    <a:lnTo>
                      <a:pt x="3902" y="5836"/>
                    </a:lnTo>
                    <a:lnTo>
                      <a:pt x="3757" y="5380"/>
                    </a:lnTo>
                    <a:lnTo>
                      <a:pt x="3574" y="4943"/>
                    </a:lnTo>
                    <a:lnTo>
                      <a:pt x="3392" y="4505"/>
                    </a:lnTo>
                    <a:lnTo>
                      <a:pt x="3191" y="4086"/>
                    </a:lnTo>
                    <a:lnTo>
                      <a:pt x="2972" y="3666"/>
                    </a:lnTo>
                    <a:lnTo>
                      <a:pt x="2735" y="3247"/>
                    </a:lnTo>
                    <a:lnTo>
                      <a:pt x="2480" y="2846"/>
                    </a:lnTo>
                    <a:lnTo>
                      <a:pt x="2225" y="2444"/>
                    </a:lnTo>
                    <a:lnTo>
                      <a:pt x="1951" y="2061"/>
                    </a:lnTo>
                    <a:lnTo>
                      <a:pt x="1678" y="1697"/>
                    </a:lnTo>
                    <a:lnTo>
                      <a:pt x="1368" y="1314"/>
                    </a:lnTo>
                    <a:lnTo>
                      <a:pt x="1058" y="967"/>
                    </a:lnTo>
                    <a:lnTo>
                      <a:pt x="729" y="621"/>
                    </a:lnTo>
                    <a:lnTo>
                      <a:pt x="401" y="293"/>
                    </a:lnTo>
                    <a:lnTo>
                      <a:pt x="237" y="128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691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37823" y="1283353"/>
                <a:ext cx="185487" cy="180715"/>
              </a:xfrm>
              <a:custGeom>
                <a:rect b="b" l="l" r="r" t="t"/>
                <a:pathLst>
                  <a:path extrusionOk="0" h="3484" w="3576">
                    <a:moveTo>
                      <a:pt x="19" y="0"/>
                    </a:moveTo>
                    <a:lnTo>
                      <a:pt x="1" y="19"/>
                    </a:lnTo>
                    <a:lnTo>
                      <a:pt x="1" y="55"/>
                    </a:lnTo>
                    <a:lnTo>
                      <a:pt x="19" y="92"/>
                    </a:lnTo>
                    <a:lnTo>
                      <a:pt x="457" y="383"/>
                    </a:lnTo>
                    <a:lnTo>
                      <a:pt x="894" y="693"/>
                    </a:lnTo>
                    <a:lnTo>
                      <a:pt x="1277" y="985"/>
                    </a:lnTo>
                    <a:lnTo>
                      <a:pt x="1642" y="1295"/>
                    </a:lnTo>
                    <a:lnTo>
                      <a:pt x="1989" y="1623"/>
                    </a:lnTo>
                    <a:lnTo>
                      <a:pt x="2317" y="1970"/>
                    </a:lnTo>
                    <a:lnTo>
                      <a:pt x="2627" y="2335"/>
                    </a:lnTo>
                    <a:lnTo>
                      <a:pt x="2937" y="2699"/>
                    </a:lnTo>
                    <a:lnTo>
                      <a:pt x="3210" y="3082"/>
                    </a:lnTo>
                    <a:lnTo>
                      <a:pt x="3338" y="3283"/>
                    </a:lnTo>
                    <a:lnTo>
                      <a:pt x="3466" y="3465"/>
                    </a:lnTo>
                    <a:lnTo>
                      <a:pt x="3502" y="3483"/>
                    </a:lnTo>
                    <a:lnTo>
                      <a:pt x="3557" y="3465"/>
                    </a:lnTo>
                    <a:lnTo>
                      <a:pt x="3575" y="3447"/>
                    </a:lnTo>
                    <a:lnTo>
                      <a:pt x="3575" y="3410"/>
                    </a:lnTo>
                    <a:lnTo>
                      <a:pt x="3520" y="3283"/>
                    </a:lnTo>
                    <a:lnTo>
                      <a:pt x="3447" y="3155"/>
                    </a:lnTo>
                    <a:lnTo>
                      <a:pt x="3302" y="2936"/>
                    </a:lnTo>
                    <a:lnTo>
                      <a:pt x="2973" y="2499"/>
                    </a:lnTo>
                    <a:lnTo>
                      <a:pt x="2682" y="2134"/>
                    </a:lnTo>
                    <a:lnTo>
                      <a:pt x="2353" y="1769"/>
                    </a:lnTo>
                    <a:lnTo>
                      <a:pt x="2007" y="1423"/>
                    </a:lnTo>
                    <a:lnTo>
                      <a:pt x="1642" y="1094"/>
                    </a:lnTo>
                    <a:lnTo>
                      <a:pt x="1277" y="803"/>
                    </a:lnTo>
                    <a:lnTo>
                      <a:pt x="894" y="511"/>
                    </a:lnTo>
                    <a:lnTo>
                      <a:pt x="493" y="237"/>
                    </a:lnTo>
                    <a:lnTo>
                      <a:pt x="274" y="1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691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77816" y="1401561"/>
                <a:ext cx="96530" cy="96530"/>
              </a:xfrm>
              <a:custGeom>
                <a:rect b="b" l="l" r="r" t="t"/>
                <a:pathLst>
                  <a:path extrusionOk="0" h="1861" w="1861">
                    <a:moveTo>
                      <a:pt x="931" y="1"/>
                    </a:moveTo>
                    <a:lnTo>
                      <a:pt x="748" y="19"/>
                    </a:lnTo>
                    <a:lnTo>
                      <a:pt x="566" y="74"/>
                    </a:lnTo>
                    <a:lnTo>
                      <a:pt x="420" y="165"/>
                    </a:lnTo>
                    <a:lnTo>
                      <a:pt x="274" y="274"/>
                    </a:lnTo>
                    <a:lnTo>
                      <a:pt x="165" y="420"/>
                    </a:lnTo>
                    <a:lnTo>
                      <a:pt x="74" y="566"/>
                    </a:lnTo>
                    <a:lnTo>
                      <a:pt x="19" y="748"/>
                    </a:lnTo>
                    <a:lnTo>
                      <a:pt x="1" y="931"/>
                    </a:lnTo>
                    <a:lnTo>
                      <a:pt x="19" y="1113"/>
                    </a:lnTo>
                    <a:lnTo>
                      <a:pt x="74" y="1296"/>
                    </a:lnTo>
                    <a:lnTo>
                      <a:pt x="165" y="1460"/>
                    </a:lnTo>
                    <a:lnTo>
                      <a:pt x="274" y="1587"/>
                    </a:lnTo>
                    <a:lnTo>
                      <a:pt x="420" y="1697"/>
                    </a:lnTo>
                    <a:lnTo>
                      <a:pt x="566" y="1788"/>
                    </a:lnTo>
                    <a:lnTo>
                      <a:pt x="748" y="1843"/>
                    </a:lnTo>
                    <a:lnTo>
                      <a:pt x="931" y="1861"/>
                    </a:lnTo>
                    <a:lnTo>
                      <a:pt x="1113" y="1843"/>
                    </a:lnTo>
                    <a:lnTo>
                      <a:pt x="1296" y="1788"/>
                    </a:lnTo>
                    <a:lnTo>
                      <a:pt x="1441" y="1697"/>
                    </a:lnTo>
                    <a:lnTo>
                      <a:pt x="1587" y="1587"/>
                    </a:lnTo>
                    <a:lnTo>
                      <a:pt x="1697" y="1460"/>
                    </a:lnTo>
                    <a:lnTo>
                      <a:pt x="1788" y="1296"/>
                    </a:lnTo>
                    <a:lnTo>
                      <a:pt x="1843" y="1113"/>
                    </a:lnTo>
                    <a:lnTo>
                      <a:pt x="1861" y="931"/>
                    </a:lnTo>
                    <a:lnTo>
                      <a:pt x="1843" y="748"/>
                    </a:lnTo>
                    <a:lnTo>
                      <a:pt x="1788" y="566"/>
                    </a:lnTo>
                    <a:lnTo>
                      <a:pt x="1697" y="420"/>
                    </a:lnTo>
                    <a:lnTo>
                      <a:pt x="1587" y="274"/>
                    </a:lnTo>
                    <a:lnTo>
                      <a:pt x="1441" y="165"/>
                    </a:lnTo>
                    <a:lnTo>
                      <a:pt x="1296" y="74"/>
                    </a:lnTo>
                    <a:lnTo>
                      <a:pt x="1113" y="19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15220" y="1567934"/>
                <a:ext cx="96530" cy="96530"/>
              </a:xfrm>
              <a:custGeom>
                <a:rect b="b" l="l" r="r" t="t"/>
                <a:pathLst>
                  <a:path extrusionOk="0" h="1861" w="1861">
                    <a:moveTo>
                      <a:pt x="931" y="1"/>
                    </a:moveTo>
                    <a:lnTo>
                      <a:pt x="748" y="19"/>
                    </a:lnTo>
                    <a:lnTo>
                      <a:pt x="584" y="74"/>
                    </a:lnTo>
                    <a:lnTo>
                      <a:pt x="420" y="165"/>
                    </a:lnTo>
                    <a:lnTo>
                      <a:pt x="274" y="274"/>
                    </a:lnTo>
                    <a:lnTo>
                      <a:pt x="165" y="402"/>
                    </a:lnTo>
                    <a:lnTo>
                      <a:pt x="74" y="566"/>
                    </a:lnTo>
                    <a:lnTo>
                      <a:pt x="19" y="748"/>
                    </a:lnTo>
                    <a:lnTo>
                      <a:pt x="1" y="931"/>
                    </a:lnTo>
                    <a:lnTo>
                      <a:pt x="19" y="1113"/>
                    </a:lnTo>
                    <a:lnTo>
                      <a:pt x="74" y="1295"/>
                    </a:lnTo>
                    <a:lnTo>
                      <a:pt x="165" y="1441"/>
                    </a:lnTo>
                    <a:lnTo>
                      <a:pt x="274" y="1587"/>
                    </a:lnTo>
                    <a:lnTo>
                      <a:pt x="420" y="1697"/>
                    </a:lnTo>
                    <a:lnTo>
                      <a:pt x="584" y="1788"/>
                    </a:lnTo>
                    <a:lnTo>
                      <a:pt x="748" y="1843"/>
                    </a:lnTo>
                    <a:lnTo>
                      <a:pt x="931" y="1861"/>
                    </a:lnTo>
                    <a:lnTo>
                      <a:pt x="1131" y="1843"/>
                    </a:lnTo>
                    <a:lnTo>
                      <a:pt x="1296" y="1788"/>
                    </a:lnTo>
                    <a:lnTo>
                      <a:pt x="1460" y="1697"/>
                    </a:lnTo>
                    <a:lnTo>
                      <a:pt x="1587" y="1587"/>
                    </a:lnTo>
                    <a:lnTo>
                      <a:pt x="1697" y="1441"/>
                    </a:lnTo>
                    <a:lnTo>
                      <a:pt x="1788" y="1295"/>
                    </a:lnTo>
                    <a:lnTo>
                      <a:pt x="1843" y="1113"/>
                    </a:lnTo>
                    <a:lnTo>
                      <a:pt x="1861" y="931"/>
                    </a:lnTo>
                    <a:lnTo>
                      <a:pt x="1843" y="748"/>
                    </a:lnTo>
                    <a:lnTo>
                      <a:pt x="1788" y="566"/>
                    </a:lnTo>
                    <a:lnTo>
                      <a:pt x="1697" y="402"/>
                    </a:lnTo>
                    <a:lnTo>
                      <a:pt x="1587" y="274"/>
                    </a:lnTo>
                    <a:lnTo>
                      <a:pt x="1460" y="165"/>
                    </a:lnTo>
                    <a:lnTo>
                      <a:pt x="1296" y="74"/>
                    </a:lnTo>
                    <a:lnTo>
                      <a:pt x="1131" y="19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712887" y="1694726"/>
                <a:ext cx="96530" cy="96530"/>
              </a:xfrm>
              <a:custGeom>
                <a:rect b="b" l="l" r="r" t="t"/>
                <a:pathLst>
                  <a:path extrusionOk="0" h="1861" w="1861">
                    <a:moveTo>
                      <a:pt x="930" y="0"/>
                    </a:moveTo>
                    <a:lnTo>
                      <a:pt x="748" y="18"/>
                    </a:lnTo>
                    <a:lnTo>
                      <a:pt x="565" y="73"/>
                    </a:lnTo>
                    <a:lnTo>
                      <a:pt x="420" y="146"/>
                    </a:lnTo>
                    <a:lnTo>
                      <a:pt x="274" y="274"/>
                    </a:lnTo>
                    <a:lnTo>
                      <a:pt x="164" y="401"/>
                    </a:lnTo>
                    <a:lnTo>
                      <a:pt x="73" y="565"/>
                    </a:lnTo>
                    <a:lnTo>
                      <a:pt x="18" y="730"/>
                    </a:lnTo>
                    <a:lnTo>
                      <a:pt x="0" y="930"/>
                    </a:lnTo>
                    <a:lnTo>
                      <a:pt x="18" y="1112"/>
                    </a:lnTo>
                    <a:lnTo>
                      <a:pt x="73" y="1295"/>
                    </a:lnTo>
                    <a:lnTo>
                      <a:pt x="164" y="1441"/>
                    </a:lnTo>
                    <a:lnTo>
                      <a:pt x="274" y="1587"/>
                    </a:lnTo>
                    <a:lnTo>
                      <a:pt x="420" y="1696"/>
                    </a:lnTo>
                    <a:lnTo>
                      <a:pt x="565" y="1787"/>
                    </a:lnTo>
                    <a:lnTo>
                      <a:pt x="748" y="1842"/>
                    </a:lnTo>
                    <a:lnTo>
                      <a:pt x="930" y="1860"/>
                    </a:lnTo>
                    <a:lnTo>
                      <a:pt x="1113" y="1842"/>
                    </a:lnTo>
                    <a:lnTo>
                      <a:pt x="1295" y="1787"/>
                    </a:lnTo>
                    <a:lnTo>
                      <a:pt x="1441" y="1696"/>
                    </a:lnTo>
                    <a:lnTo>
                      <a:pt x="1587" y="1587"/>
                    </a:lnTo>
                    <a:lnTo>
                      <a:pt x="1696" y="1441"/>
                    </a:lnTo>
                    <a:lnTo>
                      <a:pt x="1787" y="1295"/>
                    </a:lnTo>
                    <a:lnTo>
                      <a:pt x="1842" y="1112"/>
                    </a:lnTo>
                    <a:lnTo>
                      <a:pt x="1860" y="930"/>
                    </a:lnTo>
                    <a:lnTo>
                      <a:pt x="1842" y="730"/>
                    </a:lnTo>
                    <a:lnTo>
                      <a:pt x="1787" y="565"/>
                    </a:lnTo>
                    <a:lnTo>
                      <a:pt x="1696" y="401"/>
                    </a:lnTo>
                    <a:lnTo>
                      <a:pt x="1587" y="274"/>
                    </a:lnTo>
                    <a:lnTo>
                      <a:pt x="1441" y="146"/>
                    </a:lnTo>
                    <a:lnTo>
                      <a:pt x="1295" y="73"/>
                    </a:lnTo>
                    <a:lnTo>
                      <a:pt x="1113" y="18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488652" y="1289992"/>
                <a:ext cx="60584" cy="219462"/>
              </a:xfrm>
              <a:custGeom>
                <a:rect b="b" l="l" r="r" t="t"/>
                <a:pathLst>
                  <a:path extrusionOk="0" h="4231" w="1168">
                    <a:moveTo>
                      <a:pt x="1022" y="0"/>
                    </a:moveTo>
                    <a:lnTo>
                      <a:pt x="1004" y="146"/>
                    </a:lnTo>
                    <a:lnTo>
                      <a:pt x="967" y="547"/>
                    </a:lnTo>
                    <a:lnTo>
                      <a:pt x="876" y="1131"/>
                    </a:lnTo>
                    <a:lnTo>
                      <a:pt x="803" y="1441"/>
                    </a:lnTo>
                    <a:lnTo>
                      <a:pt x="730" y="1769"/>
                    </a:lnTo>
                    <a:lnTo>
                      <a:pt x="639" y="2097"/>
                    </a:lnTo>
                    <a:lnTo>
                      <a:pt x="530" y="2407"/>
                    </a:lnTo>
                    <a:lnTo>
                      <a:pt x="311" y="2954"/>
                    </a:lnTo>
                    <a:lnTo>
                      <a:pt x="128" y="3374"/>
                    </a:lnTo>
                    <a:lnTo>
                      <a:pt x="37" y="3574"/>
                    </a:lnTo>
                    <a:lnTo>
                      <a:pt x="1" y="3665"/>
                    </a:lnTo>
                    <a:lnTo>
                      <a:pt x="1" y="3757"/>
                    </a:lnTo>
                    <a:lnTo>
                      <a:pt x="1" y="3848"/>
                    </a:lnTo>
                    <a:lnTo>
                      <a:pt x="19" y="3939"/>
                    </a:lnTo>
                    <a:lnTo>
                      <a:pt x="55" y="4012"/>
                    </a:lnTo>
                    <a:lnTo>
                      <a:pt x="110" y="4085"/>
                    </a:lnTo>
                    <a:lnTo>
                      <a:pt x="183" y="4139"/>
                    </a:lnTo>
                    <a:lnTo>
                      <a:pt x="256" y="4194"/>
                    </a:lnTo>
                    <a:lnTo>
                      <a:pt x="329" y="4212"/>
                    </a:lnTo>
                    <a:lnTo>
                      <a:pt x="420" y="4231"/>
                    </a:lnTo>
                    <a:lnTo>
                      <a:pt x="511" y="4212"/>
                    </a:lnTo>
                    <a:lnTo>
                      <a:pt x="602" y="4176"/>
                    </a:lnTo>
                    <a:lnTo>
                      <a:pt x="675" y="4139"/>
                    </a:lnTo>
                    <a:lnTo>
                      <a:pt x="748" y="4067"/>
                    </a:lnTo>
                    <a:lnTo>
                      <a:pt x="803" y="3994"/>
                    </a:lnTo>
                    <a:lnTo>
                      <a:pt x="858" y="3884"/>
                    </a:lnTo>
                    <a:lnTo>
                      <a:pt x="931" y="3647"/>
                    </a:lnTo>
                    <a:lnTo>
                      <a:pt x="1022" y="3173"/>
                    </a:lnTo>
                    <a:lnTo>
                      <a:pt x="1077" y="2863"/>
                    </a:lnTo>
                    <a:lnTo>
                      <a:pt x="1113" y="2535"/>
                    </a:lnTo>
                    <a:lnTo>
                      <a:pt x="1150" y="2188"/>
                    </a:lnTo>
                    <a:lnTo>
                      <a:pt x="1168" y="1824"/>
                    </a:lnTo>
                    <a:lnTo>
                      <a:pt x="1168" y="1477"/>
                    </a:lnTo>
                    <a:lnTo>
                      <a:pt x="1150" y="1149"/>
                    </a:lnTo>
                    <a:lnTo>
                      <a:pt x="1131" y="839"/>
                    </a:lnTo>
                    <a:lnTo>
                      <a:pt x="1095" y="547"/>
                    </a:lnTo>
                    <a:lnTo>
                      <a:pt x="1040" y="146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540676" y="1292793"/>
                <a:ext cx="97464" cy="225168"/>
              </a:xfrm>
              <a:custGeom>
                <a:rect b="b" l="l" r="r" t="t"/>
                <a:pathLst>
                  <a:path extrusionOk="0" h="4341" w="1879">
                    <a:moveTo>
                      <a:pt x="1" y="1"/>
                    </a:moveTo>
                    <a:lnTo>
                      <a:pt x="201" y="566"/>
                    </a:lnTo>
                    <a:lnTo>
                      <a:pt x="384" y="1150"/>
                    </a:lnTo>
                    <a:lnTo>
                      <a:pt x="566" y="1843"/>
                    </a:lnTo>
                    <a:lnTo>
                      <a:pt x="657" y="2189"/>
                    </a:lnTo>
                    <a:lnTo>
                      <a:pt x="730" y="2535"/>
                    </a:lnTo>
                    <a:lnTo>
                      <a:pt x="839" y="3174"/>
                    </a:lnTo>
                    <a:lnTo>
                      <a:pt x="949" y="3903"/>
                    </a:lnTo>
                    <a:lnTo>
                      <a:pt x="967" y="4013"/>
                    </a:lnTo>
                    <a:lnTo>
                      <a:pt x="1022" y="4104"/>
                    </a:lnTo>
                    <a:lnTo>
                      <a:pt x="1077" y="4177"/>
                    </a:lnTo>
                    <a:lnTo>
                      <a:pt x="1149" y="4231"/>
                    </a:lnTo>
                    <a:lnTo>
                      <a:pt x="1241" y="4286"/>
                    </a:lnTo>
                    <a:lnTo>
                      <a:pt x="1314" y="4323"/>
                    </a:lnTo>
                    <a:lnTo>
                      <a:pt x="1405" y="4341"/>
                    </a:lnTo>
                    <a:lnTo>
                      <a:pt x="1514" y="4323"/>
                    </a:lnTo>
                    <a:lnTo>
                      <a:pt x="1605" y="4304"/>
                    </a:lnTo>
                    <a:lnTo>
                      <a:pt x="1678" y="4250"/>
                    </a:lnTo>
                    <a:lnTo>
                      <a:pt x="1751" y="4195"/>
                    </a:lnTo>
                    <a:lnTo>
                      <a:pt x="1806" y="4104"/>
                    </a:lnTo>
                    <a:lnTo>
                      <a:pt x="1842" y="4013"/>
                    </a:lnTo>
                    <a:lnTo>
                      <a:pt x="1861" y="3921"/>
                    </a:lnTo>
                    <a:lnTo>
                      <a:pt x="1879" y="3812"/>
                    </a:lnTo>
                    <a:lnTo>
                      <a:pt x="1861" y="3703"/>
                    </a:lnTo>
                    <a:lnTo>
                      <a:pt x="1769" y="3447"/>
                    </a:lnTo>
                    <a:lnTo>
                      <a:pt x="1605" y="2973"/>
                    </a:lnTo>
                    <a:lnTo>
                      <a:pt x="1332" y="2335"/>
                    </a:lnTo>
                    <a:lnTo>
                      <a:pt x="1168" y="2007"/>
                    </a:lnTo>
                    <a:lnTo>
                      <a:pt x="1004" y="1678"/>
                    </a:lnTo>
                    <a:lnTo>
                      <a:pt x="657" y="1040"/>
                    </a:lnTo>
                    <a:lnTo>
                      <a:pt x="329" y="5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539743" y="1285220"/>
                <a:ext cx="173142" cy="88023"/>
              </a:xfrm>
              <a:custGeom>
                <a:rect b="b" l="l" r="r" t="t"/>
                <a:pathLst>
                  <a:path extrusionOk="0" h="1697" w="3338">
                    <a:moveTo>
                      <a:pt x="0" y="1"/>
                    </a:moveTo>
                    <a:lnTo>
                      <a:pt x="420" y="201"/>
                    </a:lnTo>
                    <a:lnTo>
                      <a:pt x="857" y="402"/>
                    </a:lnTo>
                    <a:lnTo>
                      <a:pt x="1350" y="676"/>
                    </a:lnTo>
                    <a:lnTo>
                      <a:pt x="1842" y="986"/>
                    </a:lnTo>
                    <a:lnTo>
                      <a:pt x="2262" y="1277"/>
                    </a:lnTo>
                    <a:lnTo>
                      <a:pt x="2717" y="1624"/>
                    </a:lnTo>
                    <a:lnTo>
                      <a:pt x="2790" y="1660"/>
                    </a:lnTo>
                    <a:lnTo>
                      <a:pt x="2863" y="1679"/>
                    </a:lnTo>
                    <a:lnTo>
                      <a:pt x="2936" y="1697"/>
                    </a:lnTo>
                    <a:lnTo>
                      <a:pt x="3027" y="1697"/>
                    </a:lnTo>
                    <a:lnTo>
                      <a:pt x="3100" y="1679"/>
                    </a:lnTo>
                    <a:lnTo>
                      <a:pt x="3155" y="1642"/>
                    </a:lnTo>
                    <a:lnTo>
                      <a:pt x="3228" y="1606"/>
                    </a:lnTo>
                    <a:lnTo>
                      <a:pt x="3265" y="1551"/>
                    </a:lnTo>
                    <a:lnTo>
                      <a:pt x="3301" y="1478"/>
                    </a:lnTo>
                    <a:lnTo>
                      <a:pt x="3319" y="1405"/>
                    </a:lnTo>
                    <a:lnTo>
                      <a:pt x="3338" y="1332"/>
                    </a:lnTo>
                    <a:lnTo>
                      <a:pt x="3319" y="1259"/>
                    </a:lnTo>
                    <a:lnTo>
                      <a:pt x="3283" y="1186"/>
                    </a:lnTo>
                    <a:lnTo>
                      <a:pt x="3246" y="1113"/>
                    </a:lnTo>
                    <a:lnTo>
                      <a:pt x="3192" y="1058"/>
                    </a:lnTo>
                    <a:lnTo>
                      <a:pt x="3119" y="1004"/>
                    </a:lnTo>
                    <a:lnTo>
                      <a:pt x="2936" y="894"/>
                    </a:lnTo>
                    <a:lnTo>
                      <a:pt x="2553" y="730"/>
                    </a:lnTo>
                    <a:lnTo>
                      <a:pt x="2061" y="530"/>
                    </a:lnTo>
                    <a:lnTo>
                      <a:pt x="1787" y="438"/>
                    </a:lnTo>
                    <a:lnTo>
                      <a:pt x="1496" y="347"/>
                    </a:lnTo>
                    <a:lnTo>
                      <a:pt x="949" y="183"/>
                    </a:lnTo>
                    <a:lnTo>
                      <a:pt x="456" y="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" name="Google Shape;54;p2"/>
              <p:cNvGrpSpPr/>
              <p:nvPr/>
            </p:nvGrpSpPr>
            <p:grpSpPr>
              <a:xfrm>
                <a:off x="7116146" y="274760"/>
                <a:ext cx="173139" cy="177859"/>
                <a:chOff x="7116146" y="274760"/>
                <a:chExt cx="173139" cy="177859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7198409" y="374088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92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19" y="219"/>
                      </a:lnTo>
                      <a:lnTo>
                        <a:pt x="1" y="456"/>
                      </a:lnTo>
                      <a:lnTo>
                        <a:pt x="1" y="748"/>
                      </a:lnTo>
                      <a:lnTo>
                        <a:pt x="1" y="1040"/>
                      </a:lnTo>
                      <a:lnTo>
                        <a:pt x="19" y="1277"/>
                      </a:lnTo>
                      <a:lnTo>
                        <a:pt x="55" y="1441"/>
                      </a:lnTo>
                      <a:lnTo>
                        <a:pt x="73" y="1495"/>
                      </a:lnTo>
                      <a:lnTo>
                        <a:pt x="92" y="1514"/>
                      </a:lnTo>
                      <a:lnTo>
                        <a:pt x="128" y="1495"/>
                      </a:lnTo>
                      <a:lnTo>
                        <a:pt x="146" y="1441"/>
                      </a:lnTo>
                      <a:lnTo>
                        <a:pt x="165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65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159612" y="373103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1"/>
                      </a:moveTo>
                      <a:lnTo>
                        <a:pt x="676" y="37"/>
                      </a:lnTo>
                      <a:lnTo>
                        <a:pt x="584" y="165"/>
                      </a:lnTo>
                      <a:lnTo>
                        <a:pt x="439" y="347"/>
                      </a:lnTo>
                      <a:lnTo>
                        <a:pt x="293" y="603"/>
                      </a:lnTo>
                      <a:lnTo>
                        <a:pt x="147" y="858"/>
                      </a:lnTo>
                      <a:lnTo>
                        <a:pt x="56" y="1077"/>
                      </a:lnTo>
                      <a:lnTo>
                        <a:pt x="1" y="1241"/>
                      </a:lnTo>
                      <a:lnTo>
                        <a:pt x="1" y="1277"/>
                      </a:lnTo>
                      <a:lnTo>
                        <a:pt x="1" y="1314"/>
                      </a:lnTo>
                      <a:lnTo>
                        <a:pt x="37" y="1314"/>
                      </a:lnTo>
                      <a:lnTo>
                        <a:pt x="74" y="1277"/>
                      </a:lnTo>
                      <a:lnTo>
                        <a:pt x="183" y="1150"/>
                      </a:lnTo>
                      <a:lnTo>
                        <a:pt x="311" y="949"/>
                      </a:lnTo>
                      <a:lnTo>
                        <a:pt x="457" y="712"/>
                      </a:lnTo>
                      <a:lnTo>
                        <a:pt x="603" y="457"/>
                      </a:lnTo>
                      <a:lnTo>
                        <a:pt x="694" y="238"/>
                      </a:lnTo>
                      <a:lnTo>
                        <a:pt x="749" y="74"/>
                      </a:lnTo>
                      <a:lnTo>
                        <a:pt x="749" y="19"/>
                      </a:lnTo>
                      <a:lnTo>
                        <a:pt x="74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127454" y="369316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223" y="1"/>
                      </a:moveTo>
                      <a:lnTo>
                        <a:pt x="1059" y="56"/>
                      </a:lnTo>
                      <a:lnTo>
                        <a:pt x="840" y="165"/>
                      </a:lnTo>
                      <a:lnTo>
                        <a:pt x="603" y="293"/>
                      </a:lnTo>
                      <a:lnTo>
                        <a:pt x="347" y="457"/>
                      </a:lnTo>
                      <a:lnTo>
                        <a:pt x="165" y="584"/>
                      </a:lnTo>
                      <a:lnTo>
                        <a:pt x="37" y="694"/>
                      </a:lnTo>
                      <a:lnTo>
                        <a:pt x="19" y="749"/>
                      </a:lnTo>
                      <a:lnTo>
                        <a:pt x="1" y="767"/>
                      </a:lnTo>
                      <a:lnTo>
                        <a:pt x="74" y="767"/>
                      </a:lnTo>
                      <a:lnTo>
                        <a:pt x="238" y="712"/>
                      </a:lnTo>
                      <a:lnTo>
                        <a:pt x="439" y="621"/>
                      </a:lnTo>
                      <a:lnTo>
                        <a:pt x="694" y="475"/>
                      </a:lnTo>
                      <a:lnTo>
                        <a:pt x="949" y="329"/>
                      </a:lnTo>
                      <a:lnTo>
                        <a:pt x="1131" y="183"/>
                      </a:lnTo>
                      <a:lnTo>
                        <a:pt x="1259" y="74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116146" y="359876"/>
                  <a:ext cx="75678" cy="10478"/>
                </a:xfrm>
                <a:custGeom>
                  <a:rect b="b" l="l" r="r" t="t"/>
                  <a:pathLst>
                    <a:path extrusionOk="0" h="202" w="1459">
                      <a:moveTo>
                        <a:pt x="438" y="1"/>
                      </a:moveTo>
                      <a:lnTo>
                        <a:pt x="201" y="19"/>
                      </a:lnTo>
                      <a:lnTo>
                        <a:pt x="55" y="55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0" y="110"/>
                      </a:lnTo>
                      <a:lnTo>
                        <a:pt x="55" y="146"/>
                      </a:lnTo>
                      <a:lnTo>
                        <a:pt x="201" y="165"/>
                      </a:lnTo>
                      <a:lnTo>
                        <a:pt x="438" y="201"/>
                      </a:lnTo>
                      <a:lnTo>
                        <a:pt x="1021" y="201"/>
                      </a:lnTo>
                      <a:lnTo>
                        <a:pt x="1240" y="165"/>
                      </a:lnTo>
                      <a:lnTo>
                        <a:pt x="1404" y="146"/>
                      </a:lnTo>
                      <a:lnTo>
                        <a:pt x="1441" y="110"/>
                      </a:lnTo>
                      <a:lnTo>
                        <a:pt x="1459" y="92"/>
                      </a:lnTo>
                      <a:lnTo>
                        <a:pt x="1441" y="74"/>
                      </a:lnTo>
                      <a:lnTo>
                        <a:pt x="1404" y="55"/>
                      </a:lnTo>
                      <a:lnTo>
                        <a:pt x="1240" y="19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7126520" y="320145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37" y="74"/>
                      </a:lnTo>
                      <a:lnTo>
                        <a:pt x="147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21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77" y="730"/>
                      </a:lnTo>
                      <a:lnTo>
                        <a:pt x="1241" y="694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7157745" y="287987"/>
                  <a:ext cx="38851" cy="67224"/>
                </a:xfrm>
                <a:custGeom>
                  <a:rect b="b" l="l" r="r" t="t"/>
                  <a:pathLst>
                    <a:path extrusionOk="0" h="1296" w="749">
                      <a:moveTo>
                        <a:pt x="0" y="1"/>
                      </a:moveTo>
                      <a:lnTo>
                        <a:pt x="0" y="19"/>
                      </a:lnTo>
                      <a:lnTo>
                        <a:pt x="0" y="55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66" y="1150"/>
                      </a:lnTo>
                      <a:lnTo>
                        <a:pt x="675" y="1259"/>
                      </a:lnTo>
                      <a:lnTo>
                        <a:pt x="712" y="1295"/>
                      </a:lnTo>
                      <a:lnTo>
                        <a:pt x="748" y="1295"/>
                      </a:lnTo>
                      <a:lnTo>
                        <a:pt x="748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56" y="584"/>
                      </a:lnTo>
                      <a:lnTo>
                        <a:pt x="310" y="347"/>
                      </a:lnTo>
                      <a:lnTo>
                        <a:pt x="165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7195557" y="274760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110" y="0"/>
                      </a:moveTo>
                      <a:lnTo>
                        <a:pt x="92" y="19"/>
                      </a:lnTo>
                      <a:lnTo>
                        <a:pt x="74" y="73"/>
                      </a:lnTo>
                      <a:lnTo>
                        <a:pt x="37" y="219"/>
                      </a:lnTo>
                      <a:lnTo>
                        <a:pt x="19" y="475"/>
                      </a:lnTo>
                      <a:lnTo>
                        <a:pt x="1" y="766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59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59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01" y="766"/>
                      </a:lnTo>
                      <a:lnTo>
                        <a:pt x="201" y="475"/>
                      </a:lnTo>
                      <a:lnTo>
                        <a:pt x="183" y="219"/>
                      </a:lnTo>
                      <a:lnTo>
                        <a:pt x="147" y="73"/>
                      </a:lnTo>
                      <a:lnTo>
                        <a:pt x="128" y="1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7205982" y="286120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0"/>
                      </a:move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47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77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210702" y="317292"/>
                  <a:ext cx="66290" cy="40770"/>
                </a:xfrm>
                <a:custGeom>
                  <a:rect b="b" l="l" r="r" t="t"/>
                  <a:pathLst>
                    <a:path extrusionOk="0" h="786" w="1278">
                      <a:moveTo>
                        <a:pt x="1241" y="1"/>
                      </a:moveTo>
                      <a:lnTo>
                        <a:pt x="1204" y="19"/>
                      </a:lnTo>
                      <a:lnTo>
                        <a:pt x="1058" y="74"/>
                      </a:lnTo>
                      <a:lnTo>
                        <a:pt x="839" y="165"/>
                      </a:lnTo>
                      <a:lnTo>
                        <a:pt x="584" y="311"/>
                      </a:lnTo>
                      <a:lnTo>
                        <a:pt x="347" y="457"/>
                      </a:lnTo>
                      <a:lnTo>
                        <a:pt x="146" y="603"/>
                      </a:lnTo>
                      <a:lnTo>
                        <a:pt x="19" y="712"/>
                      </a:lnTo>
                      <a:lnTo>
                        <a:pt x="1" y="749"/>
                      </a:lnTo>
                      <a:lnTo>
                        <a:pt x="1" y="767"/>
                      </a:lnTo>
                      <a:lnTo>
                        <a:pt x="19" y="785"/>
                      </a:lnTo>
                      <a:lnTo>
                        <a:pt x="74" y="785"/>
                      </a:lnTo>
                      <a:lnTo>
                        <a:pt x="219" y="730"/>
                      </a:lnTo>
                      <a:lnTo>
                        <a:pt x="438" y="621"/>
                      </a:lnTo>
                      <a:lnTo>
                        <a:pt x="694" y="493"/>
                      </a:lnTo>
                      <a:lnTo>
                        <a:pt x="931" y="329"/>
                      </a:lnTo>
                      <a:lnTo>
                        <a:pt x="1113" y="202"/>
                      </a:lnTo>
                      <a:lnTo>
                        <a:pt x="1241" y="92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212621" y="357023"/>
                  <a:ext cx="76664" cy="10478"/>
                </a:xfrm>
                <a:custGeom>
                  <a:rect b="b" l="l" r="r" t="t"/>
                  <a:pathLst>
                    <a:path extrusionOk="0" h="202" w="1478">
                      <a:moveTo>
                        <a:pt x="456" y="1"/>
                      </a:moveTo>
                      <a:lnTo>
                        <a:pt x="219" y="37"/>
                      </a:lnTo>
                      <a:lnTo>
                        <a:pt x="55" y="56"/>
                      </a:lnTo>
                      <a:lnTo>
                        <a:pt x="18" y="74"/>
                      </a:lnTo>
                      <a:lnTo>
                        <a:pt x="0" y="110"/>
                      </a:lnTo>
                      <a:lnTo>
                        <a:pt x="18" y="129"/>
                      </a:lnTo>
                      <a:lnTo>
                        <a:pt x="55" y="147"/>
                      </a:lnTo>
                      <a:lnTo>
                        <a:pt x="219" y="183"/>
                      </a:lnTo>
                      <a:lnTo>
                        <a:pt x="456" y="201"/>
                      </a:lnTo>
                      <a:lnTo>
                        <a:pt x="1021" y="201"/>
                      </a:lnTo>
                      <a:lnTo>
                        <a:pt x="1258" y="183"/>
                      </a:lnTo>
                      <a:lnTo>
                        <a:pt x="1404" y="147"/>
                      </a:lnTo>
                      <a:lnTo>
                        <a:pt x="1459" y="129"/>
                      </a:lnTo>
                      <a:lnTo>
                        <a:pt x="1477" y="110"/>
                      </a:lnTo>
                      <a:lnTo>
                        <a:pt x="1459" y="74"/>
                      </a:lnTo>
                      <a:lnTo>
                        <a:pt x="1404" y="56"/>
                      </a:lnTo>
                      <a:lnTo>
                        <a:pt x="1258" y="37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7211636" y="367449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0"/>
                      </a:moveTo>
                      <a:lnTo>
                        <a:pt x="1" y="37"/>
                      </a:lnTo>
                      <a:lnTo>
                        <a:pt x="37" y="73"/>
                      </a:lnTo>
                      <a:lnTo>
                        <a:pt x="147" y="183"/>
                      </a:lnTo>
                      <a:lnTo>
                        <a:pt x="347" y="310"/>
                      </a:lnTo>
                      <a:lnTo>
                        <a:pt x="584" y="475"/>
                      </a:lnTo>
                      <a:lnTo>
                        <a:pt x="840" y="620"/>
                      </a:lnTo>
                      <a:lnTo>
                        <a:pt x="1058" y="712"/>
                      </a:lnTo>
                      <a:lnTo>
                        <a:pt x="1204" y="766"/>
                      </a:lnTo>
                      <a:lnTo>
                        <a:pt x="1277" y="766"/>
                      </a:lnTo>
                      <a:lnTo>
                        <a:pt x="1277" y="730"/>
                      </a:lnTo>
                      <a:lnTo>
                        <a:pt x="1241" y="693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6"/>
                      </a:lnTo>
                      <a:lnTo>
                        <a:pt x="220" y="5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7207849" y="372169"/>
                  <a:ext cx="39784" cy="67224"/>
                </a:xfrm>
                <a:custGeom>
                  <a:rect b="b" l="l" r="r" t="t"/>
                  <a:pathLst>
                    <a:path extrusionOk="0" h="1296" w="767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74"/>
                      </a:lnTo>
                      <a:lnTo>
                        <a:pt x="56" y="219"/>
                      </a:lnTo>
                      <a:lnTo>
                        <a:pt x="165" y="438"/>
                      </a:lnTo>
                      <a:lnTo>
                        <a:pt x="293" y="694"/>
                      </a:lnTo>
                      <a:lnTo>
                        <a:pt x="439" y="949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9" y="1295"/>
                      </a:lnTo>
                      <a:lnTo>
                        <a:pt x="767" y="1277"/>
                      </a:lnTo>
                      <a:lnTo>
                        <a:pt x="749" y="1222"/>
                      </a:lnTo>
                      <a:lnTo>
                        <a:pt x="694" y="1077"/>
                      </a:lnTo>
                      <a:lnTo>
                        <a:pt x="603" y="858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7"/>
                      </a:lnTo>
                      <a:lnTo>
                        <a:pt x="74" y="37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183264" y="344731"/>
                  <a:ext cx="40718" cy="40718"/>
                </a:xfrm>
                <a:custGeom>
                  <a:rect b="b" l="l" r="r" t="t"/>
                  <a:pathLst>
                    <a:path extrusionOk="0" h="785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10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10" y="676"/>
                      </a:lnTo>
                      <a:lnTo>
                        <a:pt x="183" y="712"/>
                      </a:lnTo>
                      <a:lnTo>
                        <a:pt x="238" y="748"/>
                      </a:lnTo>
                      <a:lnTo>
                        <a:pt x="311" y="767"/>
                      </a:lnTo>
                      <a:lnTo>
                        <a:pt x="384" y="785"/>
                      </a:lnTo>
                      <a:lnTo>
                        <a:pt x="475" y="767"/>
                      </a:lnTo>
                      <a:lnTo>
                        <a:pt x="548" y="748"/>
                      </a:lnTo>
                      <a:lnTo>
                        <a:pt x="603" y="712"/>
                      </a:lnTo>
                      <a:lnTo>
                        <a:pt x="657" y="676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57" y="110"/>
                      </a:lnTo>
                      <a:lnTo>
                        <a:pt x="603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8" name="Google Shape;68;p2"/>
              <p:cNvSpPr/>
              <p:nvPr/>
            </p:nvSpPr>
            <p:spPr>
              <a:xfrm>
                <a:off x="6887535" y="425495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946983" y="325587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016294" y="435962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" name="Google Shape;71;p2"/>
              <p:cNvGrpSpPr/>
              <p:nvPr/>
            </p:nvGrpSpPr>
            <p:grpSpPr>
              <a:xfrm rot="10800000">
                <a:off x="8114457" y="302705"/>
                <a:ext cx="733633" cy="766216"/>
                <a:chOff x="472414" y="4198320"/>
                <a:chExt cx="733633" cy="766216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702845" y="4496304"/>
                  <a:ext cx="293976" cy="274464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32135" y="4491437"/>
                  <a:ext cx="248388" cy="234546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8432" y="4533764"/>
                  <a:ext cx="284197" cy="201952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38653" y="4619266"/>
                  <a:ext cx="328178" cy="148238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957655" y="4465362"/>
                  <a:ext cx="48936" cy="49740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1002437" y="4514208"/>
                  <a:ext cx="49740" cy="48936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1032575" y="4593191"/>
                  <a:ext cx="49740" cy="4889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553005" y="4531308"/>
                  <a:ext cx="392518" cy="389259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530234" y="4198320"/>
                  <a:ext cx="105061" cy="412834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640159" y="4364412"/>
                  <a:ext cx="104258" cy="260577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472414" y="4542738"/>
                  <a:ext cx="152301" cy="118903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827415" y="4796744"/>
                  <a:ext cx="378632" cy="103454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851034" y="4704768"/>
                  <a:ext cx="210927" cy="127029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807055" y="4878183"/>
                  <a:ext cx="157168" cy="86353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7694" y="4770714"/>
                  <a:ext cx="22816" cy="23620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89661" y="4799200"/>
                  <a:ext cx="21209" cy="24468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05958" y="4829337"/>
                  <a:ext cx="19557" cy="17949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29577" y="4852108"/>
                  <a:ext cx="22012" cy="21209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62126" y="4874924"/>
                  <a:ext cx="20405" cy="17949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05958" y="4746291"/>
                  <a:ext cx="22816" cy="20360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630381" y="4767454"/>
                  <a:ext cx="21209" cy="21209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647481" y="4792681"/>
                  <a:ext cx="17949" cy="16342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669448" y="4812237"/>
                  <a:ext cx="19601" cy="19557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5523" y="4835008"/>
                  <a:ext cx="18753" cy="17146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48285" y="4721020"/>
                  <a:ext cx="22012" cy="19601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2708" y="4738924"/>
                  <a:ext cx="20405" cy="20405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89808" y="4761739"/>
                  <a:ext cx="17949" cy="16342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12623" y="4778036"/>
                  <a:ext cx="19557" cy="187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40305" y="4795137"/>
                  <a:ext cx="17949" cy="17146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691415" y="4686016"/>
                  <a:ext cx="21253" cy="1879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715034" y="4700660"/>
                  <a:ext cx="19601" cy="19601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730527" y="4721824"/>
                  <a:ext cx="17146" cy="15538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50887" y="4736513"/>
                  <a:ext cx="17949" cy="17949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74506" y="4754417"/>
                  <a:ext cx="17101" cy="16342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6" name="Google Shape;106;p2"/>
              <p:cNvSpPr/>
              <p:nvPr/>
            </p:nvSpPr>
            <p:spPr>
              <a:xfrm rot="-5921196">
                <a:off x="8465852" y="951819"/>
                <a:ext cx="134354" cy="138763"/>
              </a:xfrm>
              <a:custGeom>
                <a:rect b="b" l="l" r="r" t="t"/>
                <a:pathLst>
                  <a:path extrusionOk="0" h="2864" w="2773">
                    <a:moveTo>
                      <a:pt x="1003" y="0"/>
                    </a:moveTo>
                    <a:lnTo>
                      <a:pt x="912" y="18"/>
                    </a:lnTo>
                    <a:lnTo>
                      <a:pt x="803" y="55"/>
                    </a:lnTo>
                    <a:lnTo>
                      <a:pt x="730" y="91"/>
                    </a:lnTo>
                    <a:lnTo>
                      <a:pt x="639" y="146"/>
                    </a:lnTo>
                    <a:lnTo>
                      <a:pt x="566" y="237"/>
                    </a:lnTo>
                    <a:lnTo>
                      <a:pt x="438" y="401"/>
                    </a:lnTo>
                    <a:lnTo>
                      <a:pt x="328" y="602"/>
                    </a:lnTo>
                    <a:lnTo>
                      <a:pt x="237" y="821"/>
                    </a:lnTo>
                    <a:lnTo>
                      <a:pt x="164" y="1021"/>
                    </a:lnTo>
                    <a:lnTo>
                      <a:pt x="110" y="1185"/>
                    </a:lnTo>
                    <a:lnTo>
                      <a:pt x="55" y="1514"/>
                    </a:lnTo>
                    <a:lnTo>
                      <a:pt x="18" y="1732"/>
                    </a:lnTo>
                    <a:lnTo>
                      <a:pt x="0" y="1970"/>
                    </a:lnTo>
                    <a:lnTo>
                      <a:pt x="0" y="2188"/>
                    </a:lnTo>
                    <a:lnTo>
                      <a:pt x="0" y="2407"/>
                    </a:lnTo>
                    <a:lnTo>
                      <a:pt x="37" y="2571"/>
                    </a:lnTo>
                    <a:lnTo>
                      <a:pt x="73" y="2644"/>
                    </a:lnTo>
                    <a:lnTo>
                      <a:pt x="110" y="2699"/>
                    </a:lnTo>
                    <a:lnTo>
                      <a:pt x="201" y="2772"/>
                    </a:lnTo>
                    <a:lnTo>
                      <a:pt x="310" y="2808"/>
                    </a:lnTo>
                    <a:lnTo>
                      <a:pt x="456" y="2845"/>
                    </a:lnTo>
                    <a:lnTo>
                      <a:pt x="620" y="2863"/>
                    </a:lnTo>
                    <a:lnTo>
                      <a:pt x="803" y="2863"/>
                    </a:lnTo>
                    <a:lnTo>
                      <a:pt x="985" y="2845"/>
                    </a:lnTo>
                    <a:lnTo>
                      <a:pt x="1386" y="2790"/>
                    </a:lnTo>
                    <a:lnTo>
                      <a:pt x="1787" y="2699"/>
                    </a:lnTo>
                    <a:lnTo>
                      <a:pt x="2134" y="2590"/>
                    </a:lnTo>
                    <a:lnTo>
                      <a:pt x="2280" y="2517"/>
                    </a:lnTo>
                    <a:lnTo>
                      <a:pt x="2426" y="2444"/>
                    </a:lnTo>
                    <a:lnTo>
                      <a:pt x="2517" y="2389"/>
                    </a:lnTo>
                    <a:lnTo>
                      <a:pt x="2590" y="2316"/>
                    </a:lnTo>
                    <a:lnTo>
                      <a:pt x="2663" y="2207"/>
                    </a:lnTo>
                    <a:lnTo>
                      <a:pt x="2717" y="2079"/>
                    </a:lnTo>
                    <a:lnTo>
                      <a:pt x="2754" y="1970"/>
                    </a:lnTo>
                    <a:lnTo>
                      <a:pt x="2772" y="1860"/>
                    </a:lnTo>
                    <a:lnTo>
                      <a:pt x="2772" y="1732"/>
                    </a:lnTo>
                    <a:lnTo>
                      <a:pt x="2754" y="1623"/>
                    </a:lnTo>
                    <a:lnTo>
                      <a:pt x="2699" y="1514"/>
                    </a:lnTo>
                    <a:lnTo>
                      <a:pt x="2626" y="1404"/>
                    </a:lnTo>
                    <a:lnTo>
                      <a:pt x="2571" y="1350"/>
                    </a:lnTo>
                    <a:lnTo>
                      <a:pt x="2499" y="1313"/>
                    </a:lnTo>
                    <a:lnTo>
                      <a:pt x="2371" y="1258"/>
                    </a:lnTo>
                    <a:lnTo>
                      <a:pt x="2207" y="1240"/>
                    </a:lnTo>
                    <a:lnTo>
                      <a:pt x="2043" y="1258"/>
                    </a:lnTo>
                    <a:lnTo>
                      <a:pt x="1696" y="1277"/>
                    </a:lnTo>
                    <a:lnTo>
                      <a:pt x="1532" y="1295"/>
                    </a:lnTo>
                    <a:lnTo>
                      <a:pt x="1441" y="1295"/>
                    </a:lnTo>
                    <a:lnTo>
                      <a:pt x="1477" y="1258"/>
                    </a:lnTo>
                    <a:lnTo>
                      <a:pt x="1496" y="1185"/>
                    </a:lnTo>
                    <a:lnTo>
                      <a:pt x="1514" y="1112"/>
                    </a:lnTo>
                    <a:lnTo>
                      <a:pt x="1532" y="930"/>
                    </a:lnTo>
                    <a:lnTo>
                      <a:pt x="1514" y="693"/>
                    </a:lnTo>
                    <a:lnTo>
                      <a:pt x="1477" y="456"/>
                    </a:lnTo>
                    <a:lnTo>
                      <a:pt x="1441" y="347"/>
                    </a:lnTo>
                    <a:lnTo>
                      <a:pt x="1386" y="255"/>
                    </a:lnTo>
                    <a:lnTo>
                      <a:pt x="1331" y="164"/>
                    </a:lnTo>
                    <a:lnTo>
                      <a:pt x="1277" y="91"/>
                    </a:lnTo>
                    <a:lnTo>
                      <a:pt x="1204" y="37"/>
                    </a:lnTo>
                    <a:lnTo>
                      <a:pt x="1113" y="18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7" name="Google Shape;107;p2"/>
              <p:cNvGrpSpPr/>
              <p:nvPr/>
            </p:nvGrpSpPr>
            <p:grpSpPr>
              <a:xfrm>
                <a:off x="7976971" y="482835"/>
                <a:ext cx="173139" cy="177859"/>
                <a:chOff x="7116146" y="274760"/>
                <a:chExt cx="173139" cy="177859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7198409" y="374088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92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19" y="219"/>
                      </a:lnTo>
                      <a:lnTo>
                        <a:pt x="1" y="456"/>
                      </a:lnTo>
                      <a:lnTo>
                        <a:pt x="1" y="748"/>
                      </a:lnTo>
                      <a:lnTo>
                        <a:pt x="1" y="1040"/>
                      </a:lnTo>
                      <a:lnTo>
                        <a:pt x="19" y="1277"/>
                      </a:lnTo>
                      <a:lnTo>
                        <a:pt x="55" y="1441"/>
                      </a:lnTo>
                      <a:lnTo>
                        <a:pt x="73" y="1495"/>
                      </a:lnTo>
                      <a:lnTo>
                        <a:pt x="92" y="1514"/>
                      </a:lnTo>
                      <a:lnTo>
                        <a:pt x="128" y="1495"/>
                      </a:lnTo>
                      <a:lnTo>
                        <a:pt x="146" y="1441"/>
                      </a:lnTo>
                      <a:lnTo>
                        <a:pt x="165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65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59612" y="373103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1"/>
                      </a:moveTo>
                      <a:lnTo>
                        <a:pt x="676" y="37"/>
                      </a:lnTo>
                      <a:lnTo>
                        <a:pt x="584" y="165"/>
                      </a:lnTo>
                      <a:lnTo>
                        <a:pt x="439" y="347"/>
                      </a:lnTo>
                      <a:lnTo>
                        <a:pt x="293" y="603"/>
                      </a:lnTo>
                      <a:lnTo>
                        <a:pt x="147" y="858"/>
                      </a:lnTo>
                      <a:lnTo>
                        <a:pt x="56" y="1077"/>
                      </a:lnTo>
                      <a:lnTo>
                        <a:pt x="1" y="1241"/>
                      </a:lnTo>
                      <a:lnTo>
                        <a:pt x="1" y="1277"/>
                      </a:lnTo>
                      <a:lnTo>
                        <a:pt x="1" y="1314"/>
                      </a:lnTo>
                      <a:lnTo>
                        <a:pt x="37" y="1314"/>
                      </a:lnTo>
                      <a:lnTo>
                        <a:pt x="74" y="1277"/>
                      </a:lnTo>
                      <a:lnTo>
                        <a:pt x="183" y="1150"/>
                      </a:lnTo>
                      <a:lnTo>
                        <a:pt x="311" y="949"/>
                      </a:lnTo>
                      <a:lnTo>
                        <a:pt x="457" y="712"/>
                      </a:lnTo>
                      <a:lnTo>
                        <a:pt x="603" y="457"/>
                      </a:lnTo>
                      <a:lnTo>
                        <a:pt x="694" y="238"/>
                      </a:lnTo>
                      <a:lnTo>
                        <a:pt x="749" y="74"/>
                      </a:lnTo>
                      <a:lnTo>
                        <a:pt x="749" y="19"/>
                      </a:lnTo>
                      <a:lnTo>
                        <a:pt x="74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127454" y="369316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223" y="1"/>
                      </a:moveTo>
                      <a:lnTo>
                        <a:pt x="1059" y="56"/>
                      </a:lnTo>
                      <a:lnTo>
                        <a:pt x="840" y="165"/>
                      </a:lnTo>
                      <a:lnTo>
                        <a:pt x="603" y="293"/>
                      </a:lnTo>
                      <a:lnTo>
                        <a:pt x="347" y="457"/>
                      </a:lnTo>
                      <a:lnTo>
                        <a:pt x="165" y="584"/>
                      </a:lnTo>
                      <a:lnTo>
                        <a:pt x="37" y="694"/>
                      </a:lnTo>
                      <a:lnTo>
                        <a:pt x="19" y="749"/>
                      </a:lnTo>
                      <a:lnTo>
                        <a:pt x="1" y="767"/>
                      </a:lnTo>
                      <a:lnTo>
                        <a:pt x="74" y="767"/>
                      </a:lnTo>
                      <a:lnTo>
                        <a:pt x="238" y="712"/>
                      </a:lnTo>
                      <a:lnTo>
                        <a:pt x="439" y="621"/>
                      </a:lnTo>
                      <a:lnTo>
                        <a:pt x="694" y="475"/>
                      </a:lnTo>
                      <a:lnTo>
                        <a:pt x="949" y="329"/>
                      </a:lnTo>
                      <a:lnTo>
                        <a:pt x="1131" y="183"/>
                      </a:lnTo>
                      <a:lnTo>
                        <a:pt x="1259" y="74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116146" y="359876"/>
                  <a:ext cx="75678" cy="10478"/>
                </a:xfrm>
                <a:custGeom>
                  <a:rect b="b" l="l" r="r" t="t"/>
                  <a:pathLst>
                    <a:path extrusionOk="0" h="202" w="1459">
                      <a:moveTo>
                        <a:pt x="438" y="1"/>
                      </a:moveTo>
                      <a:lnTo>
                        <a:pt x="201" y="19"/>
                      </a:lnTo>
                      <a:lnTo>
                        <a:pt x="55" y="55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0" y="110"/>
                      </a:lnTo>
                      <a:lnTo>
                        <a:pt x="55" y="146"/>
                      </a:lnTo>
                      <a:lnTo>
                        <a:pt x="201" y="165"/>
                      </a:lnTo>
                      <a:lnTo>
                        <a:pt x="438" y="201"/>
                      </a:lnTo>
                      <a:lnTo>
                        <a:pt x="1021" y="201"/>
                      </a:lnTo>
                      <a:lnTo>
                        <a:pt x="1240" y="165"/>
                      </a:lnTo>
                      <a:lnTo>
                        <a:pt x="1404" y="146"/>
                      </a:lnTo>
                      <a:lnTo>
                        <a:pt x="1441" y="110"/>
                      </a:lnTo>
                      <a:lnTo>
                        <a:pt x="1459" y="92"/>
                      </a:lnTo>
                      <a:lnTo>
                        <a:pt x="1441" y="74"/>
                      </a:lnTo>
                      <a:lnTo>
                        <a:pt x="1404" y="55"/>
                      </a:lnTo>
                      <a:lnTo>
                        <a:pt x="1240" y="19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126520" y="320145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37" y="74"/>
                      </a:lnTo>
                      <a:lnTo>
                        <a:pt x="147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21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77" y="730"/>
                      </a:lnTo>
                      <a:lnTo>
                        <a:pt x="1241" y="694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157745" y="287987"/>
                  <a:ext cx="38851" cy="67224"/>
                </a:xfrm>
                <a:custGeom>
                  <a:rect b="b" l="l" r="r" t="t"/>
                  <a:pathLst>
                    <a:path extrusionOk="0" h="1296" w="749">
                      <a:moveTo>
                        <a:pt x="0" y="1"/>
                      </a:moveTo>
                      <a:lnTo>
                        <a:pt x="0" y="19"/>
                      </a:lnTo>
                      <a:lnTo>
                        <a:pt x="0" y="55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66" y="1150"/>
                      </a:lnTo>
                      <a:lnTo>
                        <a:pt x="675" y="1259"/>
                      </a:lnTo>
                      <a:lnTo>
                        <a:pt x="712" y="1295"/>
                      </a:lnTo>
                      <a:lnTo>
                        <a:pt x="748" y="1295"/>
                      </a:lnTo>
                      <a:lnTo>
                        <a:pt x="748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56" y="584"/>
                      </a:lnTo>
                      <a:lnTo>
                        <a:pt x="310" y="347"/>
                      </a:lnTo>
                      <a:lnTo>
                        <a:pt x="165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7195557" y="274760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110" y="0"/>
                      </a:moveTo>
                      <a:lnTo>
                        <a:pt x="92" y="19"/>
                      </a:lnTo>
                      <a:lnTo>
                        <a:pt x="74" y="73"/>
                      </a:lnTo>
                      <a:lnTo>
                        <a:pt x="37" y="219"/>
                      </a:lnTo>
                      <a:lnTo>
                        <a:pt x="19" y="475"/>
                      </a:lnTo>
                      <a:lnTo>
                        <a:pt x="1" y="766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59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59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01" y="766"/>
                      </a:lnTo>
                      <a:lnTo>
                        <a:pt x="201" y="475"/>
                      </a:lnTo>
                      <a:lnTo>
                        <a:pt x="183" y="219"/>
                      </a:lnTo>
                      <a:lnTo>
                        <a:pt x="147" y="73"/>
                      </a:lnTo>
                      <a:lnTo>
                        <a:pt x="128" y="1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7205982" y="286120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0"/>
                      </a:move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47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77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7210702" y="317292"/>
                  <a:ext cx="66290" cy="40770"/>
                </a:xfrm>
                <a:custGeom>
                  <a:rect b="b" l="l" r="r" t="t"/>
                  <a:pathLst>
                    <a:path extrusionOk="0" h="786" w="1278">
                      <a:moveTo>
                        <a:pt x="1241" y="1"/>
                      </a:moveTo>
                      <a:lnTo>
                        <a:pt x="1204" y="19"/>
                      </a:lnTo>
                      <a:lnTo>
                        <a:pt x="1058" y="74"/>
                      </a:lnTo>
                      <a:lnTo>
                        <a:pt x="839" y="165"/>
                      </a:lnTo>
                      <a:lnTo>
                        <a:pt x="584" y="311"/>
                      </a:lnTo>
                      <a:lnTo>
                        <a:pt x="347" y="457"/>
                      </a:lnTo>
                      <a:lnTo>
                        <a:pt x="146" y="603"/>
                      </a:lnTo>
                      <a:lnTo>
                        <a:pt x="19" y="712"/>
                      </a:lnTo>
                      <a:lnTo>
                        <a:pt x="1" y="749"/>
                      </a:lnTo>
                      <a:lnTo>
                        <a:pt x="1" y="767"/>
                      </a:lnTo>
                      <a:lnTo>
                        <a:pt x="19" y="785"/>
                      </a:lnTo>
                      <a:lnTo>
                        <a:pt x="74" y="785"/>
                      </a:lnTo>
                      <a:lnTo>
                        <a:pt x="219" y="730"/>
                      </a:lnTo>
                      <a:lnTo>
                        <a:pt x="438" y="621"/>
                      </a:lnTo>
                      <a:lnTo>
                        <a:pt x="694" y="493"/>
                      </a:lnTo>
                      <a:lnTo>
                        <a:pt x="931" y="329"/>
                      </a:lnTo>
                      <a:lnTo>
                        <a:pt x="1113" y="202"/>
                      </a:lnTo>
                      <a:lnTo>
                        <a:pt x="1241" y="92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212621" y="357023"/>
                  <a:ext cx="76664" cy="10478"/>
                </a:xfrm>
                <a:custGeom>
                  <a:rect b="b" l="l" r="r" t="t"/>
                  <a:pathLst>
                    <a:path extrusionOk="0" h="202" w="1478">
                      <a:moveTo>
                        <a:pt x="456" y="1"/>
                      </a:moveTo>
                      <a:lnTo>
                        <a:pt x="219" y="37"/>
                      </a:lnTo>
                      <a:lnTo>
                        <a:pt x="55" y="56"/>
                      </a:lnTo>
                      <a:lnTo>
                        <a:pt x="18" y="74"/>
                      </a:lnTo>
                      <a:lnTo>
                        <a:pt x="0" y="110"/>
                      </a:lnTo>
                      <a:lnTo>
                        <a:pt x="18" y="129"/>
                      </a:lnTo>
                      <a:lnTo>
                        <a:pt x="55" y="147"/>
                      </a:lnTo>
                      <a:lnTo>
                        <a:pt x="219" y="183"/>
                      </a:lnTo>
                      <a:lnTo>
                        <a:pt x="456" y="201"/>
                      </a:lnTo>
                      <a:lnTo>
                        <a:pt x="1021" y="201"/>
                      </a:lnTo>
                      <a:lnTo>
                        <a:pt x="1258" y="183"/>
                      </a:lnTo>
                      <a:lnTo>
                        <a:pt x="1404" y="147"/>
                      </a:lnTo>
                      <a:lnTo>
                        <a:pt x="1459" y="129"/>
                      </a:lnTo>
                      <a:lnTo>
                        <a:pt x="1477" y="110"/>
                      </a:lnTo>
                      <a:lnTo>
                        <a:pt x="1459" y="74"/>
                      </a:lnTo>
                      <a:lnTo>
                        <a:pt x="1404" y="56"/>
                      </a:lnTo>
                      <a:lnTo>
                        <a:pt x="1258" y="37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211636" y="367449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0"/>
                      </a:moveTo>
                      <a:lnTo>
                        <a:pt x="1" y="37"/>
                      </a:lnTo>
                      <a:lnTo>
                        <a:pt x="37" y="73"/>
                      </a:lnTo>
                      <a:lnTo>
                        <a:pt x="147" y="183"/>
                      </a:lnTo>
                      <a:lnTo>
                        <a:pt x="347" y="310"/>
                      </a:lnTo>
                      <a:lnTo>
                        <a:pt x="584" y="475"/>
                      </a:lnTo>
                      <a:lnTo>
                        <a:pt x="840" y="620"/>
                      </a:lnTo>
                      <a:lnTo>
                        <a:pt x="1058" y="712"/>
                      </a:lnTo>
                      <a:lnTo>
                        <a:pt x="1204" y="766"/>
                      </a:lnTo>
                      <a:lnTo>
                        <a:pt x="1277" y="766"/>
                      </a:lnTo>
                      <a:lnTo>
                        <a:pt x="1277" y="730"/>
                      </a:lnTo>
                      <a:lnTo>
                        <a:pt x="1241" y="693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6"/>
                      </a:lnTo>
                      <a:lnTo>
                        <a:pt x="220" y="5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7207849" y="372169"/>
                  <a:ext cx="39784" cy="67224"/>
                </a:xfrm>
                <a:custGeom>
                  <a:rect b="b" l="l" r="r" t="t"/>
                  <a:pathLst>
                    <a:path extrusionOk="0" h="1296" w="767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74"/>
                      </a:lnTo>
                      <a:lnTo>
                        <a:pt x="56" y="219"/>
                      </a:lnTo>
                      <a:lnTo>
                        <a:pt x="165" y="438"/>
                      </a:lnTo>
                      <a:lnTo>
                        <a:pt x="293" y="694"/>
                      </a:lnTo>
                      <a:lnTo>
                        <a:pt x="439" y="949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9" y="1295"/>
                      </a:lnTo>
                      <a:lnTo>
                        <a:pt x="767" y="1277"/>
                      </a:lnTo>
                      <a:lnTo>
                        <a:pt x="749" y="1222"/>
                      </a:lnTo>
                      <a:lnTo>
                        <a:pt x="694" y="1077"/>
                      </a:lnTo>
                      <a:lnTo>
                        <a:pt x="603" y="858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7"/>
                      </a:lnTo>
                      <a:lnTo>
                        <a:pt x="74" y="37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7183264" y="344731"/>
                  <a:ext cx="40718" cy="40718"/>
                </a:xfrm>
                <a:custGeom>
                  <a:rect b="b" l="l" r="r" t="t"/>
                  <a:pathLst>
                    <a:path extrusionOk="0" h="785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10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10" y="676"/>
                      </a:lnTo>
                      <a:lnTo>
                        <a:pt x="183" y="712"/>
                      </a:lnTo>
                      <a:lnTo>
                        <a:pt x="238" y="748"/>
                      </a:lnTo>
                      <a:lnTo>
                        <a:pt x="311" y="767"/>
                      </a:lnTo>
                      <a:lnTo>
                        <a:pt x="384" y="785"/>
                      </a:lnTo>
                      <a:lnTo>
                        <a:pt x="475" y="767"/>
                      </a:lnTo>
                      <a:lnTo>
                        <a:pt x="548" y="748"/>
                      </a:lnTo>
                      <a:lnTo>
                        <a:pt x="603" y="712"/>
                      </a:lnTo>
                      <a:lnTo>
                        <a:pt x="657" y="676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57" y="110"/>
                      </a:lnTo>
                      <a:lnTo>
                        <a:pt x="603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1" name="Google Shape;121;p2"/>
            <p:cNvGrpSpPr/>
            <p:nvPr/>
          </p:nvGrpSpPr>
          <p:grpSpPr>
            <a:xfrm>
              <a:off x="308626" y="3273093"/>
              <a:ext cx="1900749" cy="1645390"/>
              <a:chOff x="308626" y="3273093"/>
              <a:chExt cx="1900749" cy="1645390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323270" y="3741410"/>
                <a:ext cx="111580" cy="112429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" name="Google Shape;123;p2"/>
              <p:cNvGrpSpPr/>
              <p:nvPr/>
            </p:nvGrpSpPr>
            <p:grpSpPr>
              <a:xfrm>
                <a:off x="308626" y="3273093"/>
                <a:ext cx="350941" cy="468375"/>
                <a:chOff x="308626" y="3273093"/>
                <a:chExt cx="350941" cy="468375"/>
              </a:xfrm>
            </p:grpSpPr>
            <p:sp>
              <p:nvSpPr>
                <p:cNvPr id="124" name="Google Shape;124;p2"/>
                <p:cNvSpPr/>
                <p:nvPr/>
              </p:nvSpPr>
              <p:spPr>
                <a:xfrm>
                  <a:off x="337833" y="3273093"/>
                  <a:ext cx="91220" cy="110777"/>
                </a:xfrm>
                <a:custGeom>
                  <a:rect b="b" l="l" r="r" t="t"/>
                  <a:pathLst>
                    <a:path extrusionOk="0" h="2481" w="2043">
                      <a:moveTo>
                        <a:pt x="693" y="1"/>
                      </a:moveTo>
                      <a:lnTo>
                        <a:pt x="602" y="19"/>
                      </a:lnTo>
                      <a:lnTo>
                        <a:pt x="511" y="55"/>
                      </a:lnTo>
                      <a:lnTo>
                        <a:pt x="438" y="92"/>
                      </a:lnTo>
                      <a:lnTo>
                        <a:pt x="347" y="147"/>
                      </a:lnTo>
                      <a:lnTo>
                        <a:pt x="256" y="238"/>
                      </a:lnTo>
                      <a:lnTo>
                        <a:pt x="164" y="311"/>
                      </a:lnTo>
                      <a:lnTo>
                        <a:pt x="110" y="402"/>
                      </a:lnTo>
                      <a:lnTo>
                        <a:pt x="55" y="511"/>
                      </a:lnTo>
                      <a:lnTo>
                        <a:pt x="18" y="602"/>
                      </a:lnTo>
                      <a:lnTo>
                        <a:pt x="0" y="694"/>
                      </a:lnTo>
                      <a:lnTo>
                        <a:pt x="0" y="785"/>
                      </a:lnTo>
                      <a:lnTo>
                        <a:pt x="0" y="894"/>
                      </a:lnTo>
                      <a:lnTo>
                        <a:pt x="18" y="985"/>
                      </a:lnTo>
                      <a:lnTo>
                        <a:pt x="37" y="1095"/>
                      </a:lnTo>
                      <a:lnTo>
                        <a:pt x="128" y="1277"/>
                      </a:lnTo>
                      <a:lnTo>
                        <a:pt x="237" y="1478"/>
                      </a:lnTo>
                      <a:lnTo>
                        <a:pt x="401" y="1660"/>
                      </a:lnTo>
                      <a:lnTo>
                        <a:pt x="584" y="1842"/>
                      </a:lnTo>
                      <a:lnTo>
                        <a:pt x="784" y="2007"/>
                      </a:lnTo>
                      <a:lnTo>
                        <a:pt x="1003" y="2171"/>
                      </a:lnTo>
                      <a:lnTo>
                        <a:pt x="1222" y="2280"/>
                      </a:lnTo>
                      <a:lnTo>
                        <a:pt x="1386" y="2353"/>
                      </a:lnTo>
                      <a:lnTo>
                        <a:pt x="1623" y="2426"/>
                      </a:lnTo>
                      <a:lnTo>
                        <a:pt x="1860" y="2481"/>
                      </a:lnTo>
                      <a:lnTo>
                        <a:pt x="1951" y="2481"/>
                      </a:lnTo>
                      <a:lnTo>
                        <a:pt x="2024" y="2462"/>
                      </a:lnTo>
                      <a:lnTo>
                        <a:pt x="2024" y="2444"/>
                      </a:lnTo>
                      <a:lnTo>
                        <a:pt x="2043" y="2426"/>
                      </a:lnTo>
                      <a:lnTo>
                        <a:pt x="2043" y="2371"/>
                      </a:lnTo>
                      <a:lnTo>
                        <a:pt x="2043" y="2262"/>
                      </a:lnTo>
                      <a:lnTo>
                        <a:pt x="2006" y="2079"/>
                      </a:lnTo>
                      <a:lnTo>
                        <a:pt x="1970" y="1642"/>
                      </a:lnTo>
                      <a:lnTo>
                        <a:pt x="1951" y="1441"/>
                      </a:lnTo>
                      <a:lnTo>
                        <a:pt x="1915" y="1241"/>
                      </a:lnTo>
                      <a:lnTo>
                        <a:pt x="1860" y="1040"/>
                      </a:lnTo>
                      <a:lnTo>
                        <a:pt x="1787" y="839"/>
                      </a:lnTo>
                      <a:lnTo>
                        <a:pt x="1696" y="657"/>
                      </a:lnTo>
                      <a:lnTo>
                        <a:pt x="1568" y="475"/>
                      </a:lnTo>
                      <a:lnTo>
                        <a:pt x="1441" y="329"/>
                      </a:lnTo>
                      <a:lnTo>
                        <a:pt x="1313" y="201"/>
                      </a:lnTo>
                      <a:lnTo>
                        <a:pt x="1167" y="110"/>
                      </a:lnTo>
                      <a:lnTo>
                        <a:pt x="1021" y="37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437132" y="3297516"/>
                  <a:ext cx="52196" cy="136049"/>
                </a:xfrm>
                <a:custGeom>
                  <a:rect b="b" l="l" r="r" t="t"/>
                  <a:pathLst>
                    <a:path extrusionOk="0" h="3047" w="1169">
                      <a:moveTo>
                        <a:pt x="639" y="1"/>
                      </a:moveTo>
                      <a:lnTo>
                        <a:pt x="548" y="19"/>
                      </a:lnTo>
                      <a:lnTo>
                        <a:pt x="475" y="74"/>
                      </a:lnTo>
                      <a:lnTo>
                        <a:pt x="402" y="147"/>
                      </a:lnTo>
                      <a:lnTo>
                        <a:pt x="347" y="220"/>
                      </a:lnTo>
                      <a:lnTo>
                        <a:pt x="275" y="329"/>
                      </a:lnTo>
                      <a:lnTo>
                        <a:pt x="238" y="438"/>
                      </a:lnTo>
                      <a:lnTo>
                        <a:pt x="147" y="694"/>
                      </a:lnTo>
                      <a:lnTo>
                        <a:pt x="92" y="931"/>
                      </a:lnTo>
                      <a:lnTo>
                        <a:pt x="37" y="1150"/>
                      </a:lnTo>
                      <a:lnTo>
                        <a:pt x="19" y="1314"/>
                      </a:lnTo>
                      <a:lnTo>
                        <a:pt x="1" y="1532"/>
                      </a:lnTo>
                      <a:lnTo>
                        <a:pt x="1" y="1751"/>
                      </a:lnTo>
                      <a:lnTo>
                        <a:pt x="1" y="1970"/>
                      </a:lnTo>
                      <a:lnTo>
                        <a:pt x="19" y="2207"/>
                      </a:lnTo>
                      <a:lnTo>
                        <a:pt x="56" y="2426"/>
                      </a:lnTo>
                      <a:lnTo>
                        <a:pt x="110" y="2645"/>
                      </a:lnTo>
                      <a:lnTo>
                        <a:pt x="165" y="2845"/>
                      </a:lnTo>
                      <a:lnTo>
                        <a:pt x="256" y="3046"/>
                      </a:lnTo>
                      <a:lnTo>
                        <a:pt x="329" y="2864"/>
                      </a:lnTo>
                      <a:lnTo>
                        <a:pt x="420" y="2700"/>
                      </a:lnTo>
                      <a:lnTo>
                        <a:pt x="603" y="2353"/>
                      </a:lnTo>
                      <a:lnTo>
                        <a:pt x="730" y="2116"/>
                      </a:lnTo>
                      <a:lnTo>
                        <a:pt x="876" y="1824"/>
                      </a:lnTo>
                      <a:lnTo>
                        <a:pt x="1004" y="1514"/>
                      </a:lnTo>
                      <a:lnTo>
                        <a:pt x="1113" y="1186"/>
                      </a:lnTo>
                      <a:lnTo>
                        <a:pt x="1150" y="1022"/>
                      </a:lnTo>
                      <a:lnTo>
                        <a:pt x="1168" y="858"/>
                      </a:lnTo>
                      <a:lnTo>
                        <a:pt x="1168" y="694"/>
                      </a:lnTo>
                      <a:lnTo>
                        <a:pt x="1150" y="548"/>
                      </a:lnTo>
                      <a:lnTo>
                        <a:pt x="1113" y="402"/>
                      </a:lnTo>
                      <a:lnTo>
                        <a:pt x="1040" y="274"/>
                      </a:lnTo>
                      <a:lnTo>
                        <a:pt x="949" y="165"/>
                      </a:lnTo>
                      <a:lnTo>
                        <a:pt x="822" y="55"/>
                      </a:lnTo>
                      <a:lnTo>
                        <a:pt x="730" y="19"/>
                      </a:lnTo>
                      <a:lnTo>
                        <a:pt x="63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328182" y="3329438"/>
                  <a:ext cx="232894" cy="412030"/>
                </a:xfrm>
                <a:custGeom>
                  <a:rect b="b" l="l" r="r" t="t"/>
                  <a:pathLst>
                    <a:path extrusionOk="0" h="9228" w="5216">
                      <a:moveTo>
                        <a:pt x="1295" y="1"/>
                      </a:moveTo>
                      <a:lnTo>
                        <a:pt x="1277" y="19"/>
                      </a:lnTo>
                      <a:lnTo>
                        <a:pt x="1295" y="37"/>
                      </a:lnTo>
                      <a:lnTo>
                        <a:pt x="1568" y="420"/>
                      </a:lnTo>
                      <a:lnTo>
                        <a:pt x="1842" y="803"/>
                      </a:lnTo>
                      <a:lnTo>
                        <a:pt x="2097" y="1222"/>
                      </a:lnTo>
                      <a:lnTo>
                        <a:pt x="2334" y="1642"/>
                      </a:lnTo>
                      <a:lnTo>
                        <a:pt x="2535" y="2061"/>
                      </a:lnTo>
                      <a:lnTo>
                        <a:pt x="2735" y="2499"/>
                      </a:lnTo>
                      <a:lnTo>
                        <a:pt x="2900" y="2955"/>
                      </a:lnTo>
                      <a:lnTo>
                        <a:pt x="3027" y="3411"/>
                      </a:lnTo>
                      <a:lnTo>
                        <a:pt x="3155" y="3903"/>
                      </a:lnTo>
                      <a:lnTo>
                        <a:pt x="3246" y="4395"/>
                      </a:lnTo>
                      <a:lnTo>
                        <a:pt x="3319" y="4906"/>
                      </a:lnTo>
                      <a:lnTo>
                        <a:pt x="3374" y="5417"/>
                      </a:lnTo>
                      <a:lnTo>
                        <a:pt x="3410" y="5927"/>
                      </a:lnTo>
                      <a:lnTo>
                        <a:pt x="3465" y="6438"/>
                      </a:lnTo>
                      <a:lnTo>
                        <a:pt x="3538" y="6948"/>
                      </a:lnTo>
                      <a:lnTo>
                        <a:pt x="3593" y="7204"/>
                      </a:lnTo>
                      <a:lnTo>
                        <a:pt x="3647" y="7459"/>
                      </a:lnTo>
                      <a:lnTo>
                        <a:pt x="3738" y="7787"/>
                      </a:lnTo>
                      <a:lnTo>
                        <a:pt x="3738" y="7787"/>
                      </a:lnTo>
                      <a:lnTo>
                        <a:pt x="3629" y="7696"/>
                      </a:lnTo>
                      <a:lnTo>
                        <a:pt x="3392" y="7495"/>
                      </a:lnTo>
                      <a:lnTo>
                        <a:pt x="3191" y="7277"/>
                      </a:lnTo>
                      <a:lnTo>
                        <a:pt x="2991" y="7058"/>
                      </a:lnTo>
                      <a:lnTo>
                        <a:pt x="2808" y="6821"/>
                      </a:lnTo>
                      <a:lnTo>
                        <a:pt x="2644" y="6565"/>
                      </a:lnTo>
                      <a:lnTo>
                        <a:pt x="2334" y="6037"/>
                      </a:lnTo>
                      <a:lnTo>
                        <a:pt x="2042" y="5526"/>
                      </a:lnTo>
                      <a:lnTo>
                        <a:pt x="1732" y="5015"/>
                      </a:lnTo>
                      <a:lnTo>
                        <a:pt x="1568" y="4778"/>
                      </a:lnTo>
                      <a:lnTo>
                        <a:pt x="1386" y="4541"/>
                      </a:lnTo>
                      <a:lnTo>
                        <a:pt x="1204" y="4304"/>
                      </a:lnTo>
                      <a:lnTo>
                        <a:pt x="1003" y="4104"/>
                      </a:lnTo>
                      <a:lnTo>
                        <a:pt x="766" y="3885"/>
                      </a:lnTo>
                      <a:lnTo>
                        <a:pt x="638" y="3794"/>
                      </a:lnTo>
                      <a:lnTo>
                        <a:pt x="511" y="3702"/>
                      </a:lnTo>
                      <a:lnTo>
                        <a:pt x="401" y="3629"/>
                      </a:lnTo>
                      <a:lnTo>
                        <a:pt x="255" y="3557"/>
                      </a:lnTo>
                      <a:lnTo>
                        <a:pt x="182" y="3538"/>
                      </a:lnTo>
                      <a:lnTo>
                        <a:pt x="110" y="3538"/>
                      </a:lnTo>
                      <a:lnTo>
                        <a:pt x="55" y="3557"/>
                      </a:lnTo>
                      <a:lnTo>
                        <a:pt x="0" y="3593"/>
                      </a:lnTo>
                      <a:lnTo>
                        <a:pt x="0" y="3611"/>
                      </a:lnTo>
                      <a:lnTo>
                        <a:pt x="18" y="3611"/>
                      </a:lnTo>
                      <a:lnTo>
                        <a:pt x="73" y="3575"/>
                      </a:lnTo>
                      <a:lnTo>
                        <a:pt x="146" y="3575"/>
                      </a:lnTo>
                      <a:lnTo>
                        <a:pt x="237" y="3593"/>
                      </a:lnTo>
                      <a:lnTo>
                        <a:pt x="310" y="3648"/>
                      </a:lnTo>
                      <a:lnTo>
                        <a:pt x="474" y="3757"/>
                      </a:lnTo>
                      <a:lnTo>
                        <a:pt x="602" y="3848"/>
                      </a:lnTo>
                      <a:lnTo>
                        <a:pt x="802" y="4031"/>
                      </a:lnTo>
                      <a:lnTo>
                        <a:pt x="1003" y="4231"/>
                      </a:lnTo>
                      <a:lnTo>
                        <a:pt x="1204" y="4450"/>
                      </a:lnTo>
                      <a:lnTo>
                        <a:pt x="1368" y="4669"/>
                      </a:lnTo>
                      <a:lnTo>
                        <a:pt x="1532" y="4906"/>
                      </a:lnTo>
                      <a:lnTo>
                        <a:pt x="1678" y="5143"/>
                      </a:lnTo>
                      <a:lnTo>
                        <a:pt x="1970" y="5654"/>
                      </a:lnTo>
                      <a:lnTo>
                        <a:pt x="2243" y="6146"/>
                      </a:lnTo>
                      <a:lnTo>
                        <a:pt x="2535" y="6638"/>
                      </a:lnTo>
                      <a:lnTo>
                        <a:pt x="2699" y="6875"/>
                      </a:lnTo>
                      <a:lnTo>
                        <a:pt x="2863" y="7112"/>
                      </a:lnTo>
                      <a:lnTo>
                        <a:pt x="3064" y="7350"/>
                      </a:lnTo>
                      <a:lnTo>
                        <a:pt x="3283" y="7587"/>
                      </a:lnTo>
                      <a:lnTo>
                        <a:pt x="3520" y="7787"/>
                      </a:lnTo>
                      <a:lnTo>
                        <a:pt x="3647" y="7878"/>
                      </a:lnTo>
                      <a:lnTo>
                        <a:pt x="3702" y="7915"/>
                      </a:lnTo>
                      <a:lnTo>
                        <a:pt x="3775" y="7933"/>
                      </a:lnTo>
                      <a:lnTo>
                        <a:pt x="3793" y="7933"/>
                      </a:lnTo>
                      <a:lnTo>
                        <a:pt x="3903" y="8188"/>
                      </a:lnTo>
                      <a:lnTo>
                        <a:pt x="4012" y="8425"/>
                      </a:lnTo>
                      <a:lnTo>
                        <a:pt x="4121" y="8644"/>
                      </a:lnTo>
                      <a:lnTo>
                        <a:pt x="4267" y="8845"/>
                      </a:lnTo>
                      <a:lnTo>
                        <a:pt x="4431" y="9045"/>
                      </a:lnTo>
                      <a:lnTo>
                        <a:pt x="4504" y="9137"/>
                      </a:lnTo>
                      <a:lnTo>
                        <a:pt x="4614" y="9210"/>
                      </a:lnTo>
                      <a:lnTo>
                        <a:pt x="4650" y="9228"/>
                      </a:lnTo>
                      <a:lnTo>
                        <a:pt x="4687" y="9210"/>
                      </a:lnTo>
                      <a:lnTo>
                        <a:pt x="4705" y="9173"/>
                      </a:lnTo>
                      <a:lnTo>
                        <a:pt x="4705" y="9118"/>
                      </a:lnTo>
                      <a:lnTo>
                        <a:pt x="4559" y="8954"/>
                      </a:lnTo>
                      <a:lnTo>
                        <a:pt x="4413" y="8772"/>
                      </a:lnTo>
                      <a:lnTo>
                        <a:pt x="4285" y="8590"/>
                      </a:lnTo>
                      <a:lnTo>
                        <a:pt x="4176" y="8389"/>
                      </a:lnTo>
                      <a:lnTo>
                        <a:pt x="4085" y="8207"/>
                      </a:lnTo>
                      <a:lnTo>
                        <a:pt x="3994" y="8006"/>
                      </a:lnTo>
                      <a:lnTo>
                        <a:pt x="3994" y="7714"/>
                      </a:lnTo>
                      <a:lnTo>
                        <a:pt x="4012" y="7568"/>
                      </a:lnTo>
                      <a:lnTo>
                        <a:pt x="4030" y="7422"/>
                      </a:lnTo>
                      <a:lnTo>
                        <a:pt x="4085" y="7258"/>
                      </a:lnTo>
                      <a:lnTo>
                        <a:pt x="4140" y="7094"/>
                      </a:lnTo>
                      <a:lnTo>
                        <a:pt x="4285" y="6784"/>
                      </a:lnTo>
                      <a:lnTo>
                        <a:pt x="4577" y="6201"/>
                      </a:lnTo>
                      <a:lnTo>
                        <a:pt x="4723" y="5909"/>
                      </a:lnTo>
                      <a:lnTo>
                        <a:pt x="4869" y="5617"/>
                      </a:lnTo>
                      <a:lnTo>
                        <a:pt x="4978" y="5344"/>
                      </a:lnTo>
                      <a:lnTo>
                        <a:pt x="5070" y="5052"/>
                      </a:lnTo>
                      <a:lnTo>
                        <a:pt x="5124" y="4760"/>
                      </a:lnTo>
                      <a:lnTo>
                        <a:pt x="5179" y="4468"/>
                      </a:lnTo>
                      <a:lnTo>
                        <a:pt x="5215" y="4158"/>
                      </a:lnTo>
                      <a:lnTo>
                        <a:pt x="5215" y="3867"/>
                      </a:lnTo>
                      <a:lnTo>
                        <a:pt x="5197" y="3557"/>
                      </a:lnTo>
                      <a:lnTo>
                        <a:pt x="5161" y="3265"/>
                      </a:lnTo>
                      <a:lnTo>
                        <a:pt x="5088" y="2937"/>
                      </a:lnTo>
                      <a:lnTo>
                        <a:pt x="4978" y="2608"/>
                      </a:lnTo>
                      <a:lnTo>
                        <a:pt x="4851" y="2298"/>
                      </a:lnTo>
                      <a:lnTo>
                        <a:pt x="4687" y="2007"/>
                      </a:lnTo>
                      <a:lnTo>
                        <a:pt x="4668" y="2007"/>
                      </a:lnTo>
                      <a:lnTo>
                        <a:pt x="4650" y="2025"/>
                      </a:lnTo>
                      <a:lnTo>
                        <a:pt x="4778" y="2317"/>
                      </a:lnTo>
                      <a:lnTo>
                        <a:pt x="4869" y="2590"/>
                      </a:lnTo>
                      <a:lnTo>
                        <a:pt x="4960" y="2882"/>
                      </a:lnTo>
                      <a:lnTo>
                        <a:pt x="5015" y="3174"/>
                      </a:lnTo>
                      <a:lnTo>
                        <a:pt x="5070" y="3484"/>
                      </a:lnTo>
                      <a:lnTo>
                        <a:pt x="5088" y="3775"/>
                      </a:lnTo>
                      <a:lnTo>
                        <a:pt x="5088" y="4067"/>
                      </a:lnTo>
                      <a:lnTo>
                        <a:pt x="5070" y="4377"/>
                      </a:lnTo>
                      <a:lnTo>
                        <a:pt x="5015" y="4687"/>
                      </a:lnTo>
                      <a:lnTo>
                        <a:pt x="4924" y="4997"/>
                      </a:lnTo>
                      <a:lnTo>
                        <a:pt x="4833" y="5307"/>
                      </a:lnTo>
                      <a:lnTo>
                        <a:pt x="4705" y="5599"/>
                      </a:lnTo>
                      <a:lnTo>
                        <a:pt x="4431" y="6182"/>
                      </a:lnTo>
                      <a:lnTo>
                        <a:pt x="4140" y="6748"/>
                      </a:lnTo>
                      <a:lnTo>
                        <a:pt x="4048" y="6967"/>
                      </a:lnTo>
                      <a:lnTo>
                        <a:pt x="3957" y="7167"/>
                      </a:lnTo>
                      <a:lnTo>
                        <a:pt x="3903" y="7386"/>
                      </a:lnTo>
                      <a:lnTo>
                        <a:pt x="3866" y="7623"/>
                      </a:lnTo>
                      <a:lnTo>
                        <a:pt x="3830" y="7532"/>
                      </a:lnTo>
                      <a:lnTo>
                        <a:pt x="3775" y="7295"/>
                      </a:lnTo>
                      <a:lnTo>
                        <a:pt x="3720" y="7040"/>
                      </a:lnTo>
                      <a:lnTo>
                        <a:pt x="3629" y="6529"/>
                      </a:lnTo>
                      <a:lnTo>
                        <a:pt x="3574" y="6000"/>
                      </a:lnTo>
                      <a:lnTo>
                        <a:pt x="3520" y="5490"/>
                      </a:lnTo>
                      <a:lnTo>
                        <a:pt x="3465" y="4979"/>
                      </a:lnTo>
                      <a:lnTo>
                        <a:pt x="3410" y="4487"/>
                      </a:lnTo>
                      <a:lnTo>
                        <a:pt x="3301" y="3994"/>
                      </a:lnTo>
                      <a:lnTo>
                        <a:pt x="3191" y="3502"/>
                      </a:lnTo>
                      <a:lnTo>
                        <a:pt x="3045" y="3046"/>
                      </a:lnTo>
                      <a:lnTo>
                        <a:pt x="2881" y="2608"/>
                      </a:lnTo>
                      <a:lnTo>
                        <a:pt x="2717" y="2171"/>
                      </a:lnTo>
                      <a:lnTo>
                        <a:pt x="2517" y="1751"/>
                      </a:lnTo>
                      <a:lnTo>
                        <a:pt x="2261" y="1295"/>
                      </a:lnTo>
                      <a:lnTo>
                        <a:pt x="1988" y="839"/>
                      </a:lnTo>
                      <a:lnTo>
                        <a:pt x="1678" y="402"/>
                      </a:lnTo>
                      <a:lnTo>
                        <a:pt x="1514" y="201"/>
                      </a:lnTo>
                      <a:lnTo>
                        <a:pt x="133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08626" y="3450748"/>
                  <a:ext cx="100998" cy="115688"/>
                </a:xfrm>
                <a:custGeom>
                  <a:rect b="b" l="l" r="r" t="t"/>
                  <a:pathLst>
                    <a:path extrusionOk="0" h="2591" w="2262">
                      <a:moveTo>
                        <a:pt x="803" y="1"/>
                      </a:moveTo>
                      <a:lnTo>
                        <a:pt x="693" y="19"/>
                      </a:lnTo>
                      <a:lnTo>
                        <a:pt x="566" y="74"/>
                      </a:lnTo>
                      <a:lnTo>
                        <a:pt x="456" y="165"/>
                      </a:lnTo>
                      <a:lnTo>
                        <a:pt x="347" y="256"/>
                      </a:lnTo>
                      <a:lnTo>
                        <a:pt x="238" y="402"/>
                      </a:lnTo>
                      <a:lnTo>
                        <a:pt x="165" y="548"/>
                      </a:lnTo>
                      <a:lnTo>
                        <a:pt x="92" y="694"/>
                      </a:lnTo>
                      <a:lnTo>
                        <a:pt x="37" y="858"/>
                      </a:lnTo>
                      <a:lnTo>
                        <a:pt x="0" y="1004"/>
                      </a:lnTo>
                      <a:lnTo>
                        <a:pt x="0" y="1168"/>
                      </a:lnTo>
                      <a:lnTo>
                        <a:pt x="0" y="1332"/>
                      </a:lnTo>
                      <a:lnTo>
                        <a:pt x="37" y="1496"/>
                      </a:lnTo>
                      <a:lnTo>
                        <a:pt x="92" y="1660"/>
                      </a:lnTo>
                      <a:lnTo>
                        <a:pt x="165" y="1788"/>
                      </a:lnTo>
                      <a:lnTo>
                        <a:pt x="256" y="1897"/>
                      </a:lnTo>
                      <a:lnTo>
                        <a:pt x="365" y="2007"/>
                      </a:lnTo>
                      <a:lnTo>
                        <a:pt x="475" y="2098"/>
                      </a:lnTo>
                      <a:lnTo>
                        <a:pt x="602" y="2171"/>
                      </a:lnTo>
                      <a:lnTo>
                        <a:pt x="730" y="2244"/>
                      </a:lnTo>
                      <a:lnTo>
                        <a:pt x="1003" y="2371"/>
                      </a:lnTo>
                      <a:lnTo>
                        <a:pt x="1259" y="2481"/>
                      </a:lnTo>
                      <a:lnTo>
                        <a:pt x="1532" y="2535"/>
                      </a:lnTo>
                      <a:lnTo>
                        <a:pt x="2262" y="2590"/>
                      </a:lnTo>
                      <a:lnTo>
                        <a:pt x="2189" y="2371"/>
                      </a:lnTo>
                      <a:lnTo>
                        <a:pt x="2134" y="2153"/>
                      </a:lnTo>
                      <a:lnTo>
                        <a:pt x="2061" y="1697"/>
                      </a:lnTo>
                      <a:lnTo>
                        <a:pt x="2043" y="1460"/>
                      </a:lnTo>
                      <a:lnTo>
                        <a:pt x="1988" y="1241"/>
                      </a:lnTo>
                      <a:lnTo>
                        <a:pt x="1933" y="1022"/>
                      </a:lnTo>
                      <a:lnTo>
                        <a:pt x="1842" y="803"/>
                      </a:lnTo>
                      <a:lnTo>
                        <a:pt x="1715" y="566"/>
                      </a:lnTo>
                      <a:lnTo>
                        <a:pt x="1532" y="347"/>
                      </a:lnTo>
                      <a:lnTo>
                        <a:pt x="1441" y="256"/>
                      </a:lnTo>
                      <a:lnTo>
                        <a:pt x="1350" y="183"/>
                      </a:lnTo>
                      <a:lnTo>
                        <a:pt x="1240" y="110"/>
                      </a:lnTo>
                      <a:lnTo>
                        <a:pt x="1131" y="55"/>
                      </a:lnTo>
                      <a:lnTo>
                        <a:pt x="102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03204" y="3374220"/>
                  <a:ext cx="70056" cy="127878"/>
                </a:xfrm>
                <a:custGeom>
                  <a:rect b="b" l="l" r="r" t="t"/>
                  <a:pathLst>
                    <a:path extrusionOk="0" h="2864" w="1569">
                      <a:moveTo>
                        <a:pt x="803" y="1"/>
                      </a:moveTo>
                      <a:lnTo>
                        <a:pt x="639" y="19"/>
                      </a:lnTo>
                      <a:lnTo>
                        <a:pt x="530" y="55"/>
                      </a:lnTo>
                      <a:lnTo>
                        <a:pt x="420" y="92"/>
                      </a:lnTo>
                      <a:lnTo>
                        <a:pt x="329" y="146"/>
                      </a:lnTo>
                      <a:lnTo>
                        <a:pt x="256" y="201"/>
                      </a:lnTo>
                      <a:lnTo>
                        <a:pt x="183" y="274"/>
                      </a:lnTo>
                      <a:lnTo>
                        <a:pt x="128" y="347"/>
                      </a:lnTo>
                      <a:lnTo>
                        <a:pt x="92" y="438"/>
                      </a:lnTo>
                      <a:lnTo>
                        <a:pt x="55" y="548"/>
                      </a:lnTo>
                      <a:lnTo>
                        <a:pt x="1" y="766"/>
                      </a:lnTo>
                      <a:lnTo>
                        <a:pt x="1" y="1004"/>
                      </a:lnTo>
                      <a:lnTo>
                        <a:pt x="19" y="1241"/>
                      </a:lnTo>
                      <a:lnTo>
                        <a:pt x="74" y="1496"/>
                      </a:lnTo>
                      <a:lnTo>
                        <a:pt x="165" y="1751"/>
                      </a:lnTo>
                      <a:lnTo>
                        <a:pt x="256" y="1988"/>
                      </a:lnTo>
                      <a:lnTo>
                        <a:pt x="384" y="2225"/>
                      </a:lnTo>
                      <a:lnTo>
                        <a:pt x="530" y="2426"/>
                      </a:lnTo>
                      <a:lnTo>
                        <a:pt x="694" y="2608"/>
                      </a:lnTo>
                      <a:lnTo>
                        <a:pt x="858" y="2736"/>
                      </a:lnTo>
                      <a:lnTo>
                        <a:pt x="949" y="2791"/>
                      </a:lnTo>
                      <a:lnTo>
                        <a:pt x="1040" y="2827"/>
                      </a:lnTo>
                      <a:lnTo>
                        <a:pt x="1131" y="2864"/>
                      </a:lnTo>
                      <a:lnTo>
                        <a:pt x="1223" y="2864"/>
                      </a:lnTo>
                      <a:lnTo>
                        <a:pt x="1223" y="2772"/>
                      </a:lnTo>
                      <a:lnTo>
                        <a:pt x="1241" y="2626"/>
                      </a:lnTo>
                      <a:lnTo>
                        <a:pt x="1332" y="2225"/>
                      </a:lnTo>
                      <a:lnTo>
                        <a:pt x="1460" y="1715"/>
                      </a:lnTo>
                      <a:lnTo>
                        <a:pt x="1496" y="1459"/>
                      </a:lnTo>
                      <a:lnTo>
                        <a:pt x="1551" y="1204"/>
                      </a:lnTo>
                      <a:lnTo>
                        <a:pt x="1569" y="949"/>
                      </a:lnTo>
                      <a:lnTo>
                        <a:pt x="1569" y="694"/>
                      </a:lnTo>
                      <a:lnTo>
                        <a:pt x="1533" y="493"/>
                      </a:lnTo>
                      <a:lnTo>
                        <a:pt x="1496" y="384"/>
                      </a:lnTo>
                      <a:lnTo>
                        <a:pt x="1460" y="292"/>
                      </a:lnTo>
                      <a:lnTo>
                        <a:pt x="1405" y="219"/>
                      </a:lnTo>
                      <a:lnTo>
                        <a:pt x="1332" y="146"/>
                      </a:lnTo>
                      <a:lnTo>
                        <a:pt x="1259" y="92"/>
                      </a:lnTo>
                      <a:lnTo>
                        <a:pt x="1168" y="55"/>
                      </a:lnTo>
                      <a:lnTo>
                        <a:pt x="1058" y="19"/>
                      </a:lnTo>
                      <a:lnTo>
                        <a:pt x="93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43120" y="3503701"/>
                  <a:ext cx="116447" cy="78182"/>
                </a:xfrm>
                <a:custGeom>
                  <a:rect b="b" l="l" r="r" t="t"/>
                  <a:pathLst>
                    <a:path extrusionOk="0" h="1751" w="2608">
                      <a:moveTo>
                        <a:pt x="1769" y="0"/>
                      </a:moveTo>
                      <a:lnTo>
                        <a:pt x="1623" y="37"/>
                      </a:lnTo>
                      <a:lnTo>
                        <a:pt x="1496" y="73"/>
                      </a:lnTo>
                      <a:lnTo>
                        <a:pt x="1368" y="146"/>
                      </a:lnTo>
                      <a:lnTo>
                        <a:pt x="1240" y="219"/>
                      </a:lnTo>
                      <a:lnTo>
                        <a:pt x="1113" y="310"/>
                      </a:lnTo>
                      <a:lnTo>
                        <a:pt x="1003" y="419"/>
                      </a:lnTo>
                      <a:lnTo>
                        <a:pt x="784" y="657"/>
                      </a:lnTo>
                      <a:lnTo>
                        <a:pt x="584" y="894"/>
                      </a:lnTo>
                      <a:lnTo>
                        <a:pt x="420" y="1112"/>
                      </a:lnTo>
                      <a:lnTo>
                        <a:pt x="310" y="1258"/>
                      </a:lnTo>
                      <a:lnTo>
                        <a:pt x="183" y="1404"/>
                      </a:lnTo>
                      <a:lnTo>
                        <a:pt x="73" y="1550"/>
                      </a:lnTo>
                      <a:lnTo>
                        <a:pt x="0" y="1732"/>
                      </a:lnTo>
                      <a:lnTo>
                        <a:pt x="110" y="1678"/>
                      </a:lnTo>
                      <a:lnTo>
                        <a:pt x="219" y="1623"/>
                      </a:lnTo>
                      <a:lnTo>
                        <a:pt x="347" y="1605"/>
                      </a:lnTo>
                      <a:lnTo>
                        <a:pt x="456" y="1605"/>
                      </a:lnTo>
                      <a:lnTo>
                        <a:pt x="711" y="1623"/>
                      </a:lnTo>
                      <a:lnTo>
                        <a:pt x="985" y="1659"/>
                      </a:lnTo>
                      <a:lnTo>
                        <a:pt x="1240" y="1714"/>
                      </a:lnTo>
                      <a:lnTo>
                        <a:pt x="1514" y="1751"/>
                      </a:lnTo>
                      <a:lnTo>
                        <a:pt x="1769" y="1751"/>
                      </a:lnTo>
                      <a:lnTo>
                        <a:pt x="1879" y="1732"/>
                      </a:lnTo>
                      <a:lnTo>
                        <a:pt x="2006" y="1678"/>
                      </a:lnTo>
                      <a:lnTo>
                        <a:pt x="2116" y="1623"/>
                      </a:lnTo>
                      <a:lnTo>
                        <a:pt x="2207" y="1568"/>
                      </a:lnTo>
                      <a:lnTo>
                        <a:pt x="2280" y="1495"/>
                      </a:lnTo>
                      <a:lnTo>
                        <a:pt x="2371" y="1404"/>
                      </a:lnTo>
                      <a:lnTo>
                        <a:pt x="2426" y="1313"/>
                      </a:lnTo>
                      <a:lnTo>
                        <a:pt x="2499" y="1222"/>
                      </a:lnTo>
                      <a:lnTo>
                        <a:pt x="2535" y="1112"/>
                      </a:lnTo>
                      <a:lnTo>
                        <a:pt x="2571" y="1003"/>
                      </a:lnTo>
                      <a:lnTo>
                        <a:pt x="2608" y="894"/>
                      </a:lnTo>
                      <a:lnTo>
                        <a:pt x="2608" y="784"/>
                      </a:lnTo>
                      <a:lnTo>
                        <a:pt x="2608" y="675"/>
                      </a:lnTo>
                      <a:lnTo>
                        <a:pt x="2590" y="565"/>
                      </a:lnTo>
                      <a:lnTo>
                        <a:pt x="2553" y="456"/>
                      </a:lnTo>
                      <a:lnTo>
                        <a:pt x="2499" y="365"/>
                      </a:lnTo>
                      <a:lnTo>
                        <a:pt x="2426" y="274"/>
                      </a:lnTo>
                      <a:lnTo>
                        <a:pt x="2316" y="182"/>
                      </a:lnTo>
                      <a:lnTo>
                        <a:pt x="2189" y="91"/>
                      </a:lnTo>
                      <a:lnTo>
                        <a:pt x="2043" y="37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471459" y="3484145"/>
                  <a:ext cx="60277" cy="124618"/>
                </a:xfrm>
                <a:custGeom>
                  <a:rect b="b" l="l" r="r" t="t"/>
                  <a:pathLst>
                    <a:path extrusionOk="0" h="2791" w="1350">
                      <a:moveTo>
                        <a:pt x="475" y="0"/>
                      </a:moveTo>
                      <a:lnTo>
                        <a:pt x="365" y="37"/>
                      </a:lnTo>
                      <a:lnTo>
                        <a:pt x="256" y="92"/>
                      </a:lnTo>
                      <a:lnTo>
                        <a:pt x="165" y="183"/>
                      </a:lnTo>
                      <a:lnTo>
                        <a:pt x="110" y="292"/>
                      </a:lnTo>
                      <a:lnTo>
                        <a:pt x="55" y="420"/>
                      </a:lnTo>
                      <a:lnTo>
                        <a:pt x="19" y="566"/>
                      </a:lnTo>
                      <a:lnTo>
                        <a:pt x="1" y="712"/>
                      </a:lnTo>
                      <a:lnTo>
                        <a:pt x="1" y="876"/>
                      </a:lnTo>
                      <a:lnTo>
                        <a:pt x="1" y="1040"/>
                      </a:lnTo>
                      <a:lnTo>
                        <a:pt x="55" y="1350"/>
                      </a:lnTo>
                      <a:lnTo>
                        <a:pt x="128" y="1623"/>
                      </a:lnTo>
                      <a:lnTo>
                        <a:pt x="183" y="1751"/>
                      </a:lnTo>
                      <a:lnTo>
                        <a:pt x="238" y="1842"/>
                      </a:lnTo>
                      <a:lnTo>
                        <a:pt x="311" y="1952"/>
                      </a:lnTo>
                      <a:lnTo>
                        <a:pt x="420" y="2043"/>
                      </a:lnTo>
                      <a:lnTo>
                        <a:pt x="639" y="2207"/>
                      </a:lnTo>
                      <a:lnTo>
                        <a:pt x="876" y="2371"/>
                      </a:lnTo>
                      <a:lnTo>
                        <a:pt x="985" y="2462"/>
                      </a:lnTo>
                      <a:lnTo>
                        <a:pt x="1076" y="2572"/>
                      </a:lnTo>
                      <a:lnTo>
                        <a:pt x="1168" y="2681"/>
                      </a:lnTo>
                      <a:lnTo>
                        <a:pt x="1222" y="2736"/>
                      </a:lnTo>
                      <a:lnTo>
                        <a:pt x="1277" y="2790"/>
                      </a:lnTo>
                      <a:lnTo>
                        <a:pt x="1314" y="2681"/>
                      </a:lnTo>
                      <a:lnTo>
                        <a:pt x="1332" y="2572"/>
                      </a:lnTo>
                      <a:lnTo>
                        <a:pt x="1350" y="2444"/>
                      </a:lnTo>
                      <a:lnTo>
                        <a:pt x="1350" y="2335"/>
                      </a:lnTo>
                      <a:lnTo>
                        <a:pt x="1332" y="2097"/>
                      </a:lnTo>
                      <a:lnTo>
                        <a:pt x="1314" y="1860"/>
                      </a:lnTo>
                      <a:lnTo>
                        <a:pt x="1295" y="1477"/>
                      </a:lnTo>
                      <a:lnTo>
                        <a:pt x="1277" y="1295"/>
                      </a:lnTo>
                      <a:lnTo>
                        <a:pt x="1259" y="1095"/>
                      </a:lnTo>
                      <a:lnTo>
                        <a:pt x="1204" y="785"/>
                      </a:lnTo>
                      <a:lnTo>
                        <a:pt x="1149" y="602"/>
                      </a:lnTo>
                      <a:lnTo>
                        <a:pt x="1076" y="438"/>
                      </a:lnTo>
                      <a:lnTo>
                        <a:pt x="1004" y="274"/>
                      </a:lnTo>
                      <a:lnTo>
                        <a:pt x="894" y="146"/>
                      </a:lnTo>
                      <a:lnTo>
                        <a:pt x="839" y="92"/>
                      </a:lnTo>
                      <a:lnTo>
                        <a:pt x="766" y="55"/>
                      </a:lnTo>
                      <a:lnTo>
                        <a:pt x="694" y="19"/>
                      </a:lnTo>
                      <a:lnTo>
                        <a:pt x="62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336308" y="3607063"/>
                  <a:ext cx="129485" cy="60322"/>
                </a:xfrm>
                <a:custGeom>
                  <a:rect b="b" l="l" r="r" t="t"/>
                  <a:pathLst>
                    <a:path extrusionOk="0" h="1351" w="2900">
                      <a:moveTo>
                        <a:pt x="639" y="1"/>
                      </a:moveTo>
                      <a:lnTo>
                        <a:pt x="529" y="19"/>
                      </a:lnTo>
                      <a:lnTo>
                        <a:pt x="420" y="56"/>
                      </a:lnTo>
                      <a:lnTo>
                        <a:pt x="310" y="110"/>
                      </a:lnTo>
                      <a:lnTo>
                        <a:pt x="219" y="183"/>
                      </a:lnTo>
                      <a:lnTo>
                        <a:pt x="128" y="274"/>
                      </a:lnTo>
                      <a:lnTo>
                        <a:pt x="73" y="384"/>
                      </a:lnTo>
                      <a:lnTo>
                        <a:pt x="37" y="475"/>
                      </a:lnTo>
                      <a:lnTo>
                        <a:pt x="0" y="584"/>
                      </a:lnTo>
                      <a:lnTo>
                        <a:pt x="0" y="676"/>
                      </a:lnTo>
                      <a:lnTo>
                        <a:pt x="0" y="767"/>
                      </a:lnTo>
                      <a:lnTo>
                        <a:pt x="37" y="858"/>
                      </a:lnTo>
                      <a:lnTo>
                        <a:pt x="55" y="931"/>
                      </a:lnTo>
                      <a:lnTo>
                        <a:pt x="110" y="1004"/>
                      </a:lnTo>
                      <a:lnTo>
                        <a:pt x="165" y="1059"/>
                      </a:lnTo>
                      <a:lnTo>
                        <a:pt x="238" y="1113"/>
                      </a:lnTo>
                      <a:lnTo>
                        <a:pt x="310" y="1168"/>
                      </a:lnTo>
                      <a:lnTo>
                        <a:pt x="511" y="1241"/>
                      </a:lnTo>
                      <a:lnTo>
                        <a:pt x="712" y="1296"/>
                      </a:lnTo>
                      <a:lnTo>
                        <a:pt x="949" y="1332"/>
                      </a:lnTo>
                      <a:lnTo>
                        <a:pt x="1204" y="1350"/>
                      </a:lnTo>
                      <a:lnTo>
                        <a:pt x="1459" y="1350"/>
                      </a:lnTo>
                      <a:lnTo>
                        <a:pt x="1715" y="1332"/>
                      </a:lnTo>
                      <a:lnTo>
                        <a:pt x="1970" y="1314"/>
                      </a:lnTo>
                      <a:lnTo>
                        <a:pt x="2225" y="1259"/>
                      </a:lnTo>
                      <a:lnTo>
                        <a:pt x="2444" y="1223"/>
                      </a:lnTo>
                      <a:lnTo>
                        <a:pt x="2626" y="1150"/>
                      </a:lnTo>
                      <a:lnTo>
                        <a:pt x="2791" y="1077"/>
                      </a:lnTo>
                      <a:lnTo>
                        <a:pt x="2900" y="1004"/>
                      </a:lnTo>
                      <a:lnTo>
                        <a:pt x="2863" y="1004"/>
                      </a:lnTo>
                      <a:lnTo>
                        <a:pt x="2809" y="986"/>
                      </a:lnTo>
                      <a:lnTo>
                        <a:pt x="2663" y="858"/>
                      </a:lnTo>
                      <a:lnTo>
                        <a:pt x="2426" y="621"/>
                      </a:lnTo>
                      <a:lnTo>
                        <a:pt x="2298" y="548"/>
                      </a:lnTo>
                      <a:lnTo>
                        <a:pt x="2134" y="475"/>
                      </a:lnTo>
                      <a:lnTo>
                        <a:pt x="1842" y="347"/>
                      </a:lnTo>
                      <a:lnTo>
                        <a:pt x="1642" y="238"/>
                      </a:lnTo>
                      <a:lnTo>
                        <a:pt x="1405" y="147"/>
                      </a:lnTo>
                      <a:lnTo>
                        <a:pt x="1149" y="56"/>
                      </a:lnTo>
                      <a:lnTo>
                        <a:pt x="89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10380" y="3490664"/>
                  <a:ext cx="52151" cy="139263"/>
                </a:xfrm>
                <a:custGeom>
                  <a:rect b="b" l="l" r="r" t="t"/>
                  <a:pathLst>
                    <a:path extrusionOk="0" h="3119" w="1168">
                      <a:moveTo>
                        <a:pt x="402" y="0"/>
                      </a:moveTo>
                      <a:lnTo>
                        <a:pt x="347" y="37"/>
                      </a:lnTo>
                      <a:lnTo>
                        <a:pt x="274" y="73"/>
                      </a:lnTo>
                      <a:lnTo>
                        <a:pt x="220" y="128"/>
                      </a:lnTo>
                      <a:lnTo>
                        <a:pt x="165" y="219"/>
                      </a:lnTo>
                      <a:lnTo>
                        <a:pt x="129" y="310"/>
                      </a:lnTo>
                      <a:lnTo>
                        <a:pt x="74" y="511"/>
                      </a:lnTo>
                      <a:lnTo>
                        <a:pt x="19" y="657"/>
                      </a:lnTo>
                      <a:lnTo>
                        <a:pt x="1" y="839"/>
                      </a:lnTo>
                      <a:lnTo>
                        <a:pt x="1" y="1003"/>
                      </a:lnTo>
                      <a:lnTo>
                        <a:pt x="1" y="1186"/>
                      </a:lnTo>
                      <a:lnTo>
                        <a:pt x="37" y="1350"/>
                      </a:lnTo>
                      <a:lnTo>
                        <a:pt x="74" y="1532"/>
                      </a:lnTo>
                      <a:lnTo>
                        <a:pt x="129" y="1696"/>
                      </a:lnTo>
                      <a:lnTo>
                        <a:pt x="256" y="2006"/>
                      </a:lnTo>
                      <a:lnTo>
                        <a:pt x="329" y="2116"/>
                      </a:lnTo>
                      <a:lnTo>
                        <a:pt x="402" y="2225"/>
                      </a:lnTo>
                      <a:lnTo>
                        <a:pt x="566" y="2407"/>
                      </a:lnTo>
                      <a:lnTo>
                        <a:pt x="621" y="2499"/>
                      </a:lnTo>
                      <a:lnTo>
                        <a:pt x="676" y="2590"/>
                      </a:lnTo>
                      <a:lnTo>
                        <a:pt x="749" y="2772"/>
                      </a:lnTo>
                      <a:lnTo>
                        <a:pt x="858" y="3119"/>
                      </a:lnTo>
                      <a:lnTo>
                        <a:pt x="967" y="3009"/>
                      </a:lnTo>
                      <a:lnTo>
                        <a:pt x="1022" y="2881"/>
                      </a:lnTo>
                      <a:lnTo>
                        <a:pt x="1077" y="2736"/>
                      </a:lnTo>
                      <a:lnTo>
                        <a:pt x="1113" y="2590"/>
                      </a:lnTo>
                      <a:lnTo>
                        <a:pt x="1150" y="2261"/>
                      </a:lnTo>
                      <a:lnTo>
                        <a:pt x="1168" y="1970"/>
                      </a:lnTo>
                      <a:lnTo>
                        <a:pt x="1168" y="1660"/>
                      </a:lnTo>
                      <a:lnTo>
                        <a:pt x="1132" y="1350"/>
                      </a:lnTo>
                      <a:lnTo>
                        <a:pt x="1077" y="1040"/>
                      </a:lnTo>
                      <a:lnTo>
                        <a:pt x="986" y="748"/>
                      </a:lnTo>
                      <a:lnTo>
                        <a:pt x="894" y="511"/>
                      </a:lnTo>
                      <a:lnTo>
                        <a:pt x="840" y="365"/>
                      </a:lnTo>
                      <a:lnTo>
                        <a:pt x="767" y="237"/>
                      </a:lnTo>
                      <a:lnTo>
                        <a:pt x="676" y="128"/>
                      </a:lnTo>
                      <a:lnTo>
                        <a:pt x="584" y="37"/>
                      </a:lnTo>
                      <a:lnTo>
                        <a:pt x="530" y="18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1267721" y="4649249"/>
                <a:ext cx="92872" cy="79031"/>
              </a:xfrm>
              <a:custGeom>
                <a:rect b="b" l="l" r="r" t="t"/>
                <a:pathLst>
                  <a:path extrusionOk="0" h="1770" w="2080">
                    <a:moveTo>
                      <a:pt x="803" y="0"/>
                    </a:moveTo>
                    <a:lnTo>
                      <a:pt x="730" y="19"/>
                    </a:lnTo>
                    <a:lnTo>
                      <a:pt x="676" y="37"/>
                    </a:lnTo>
                    <a:lnTo>
                      <a:pt x="621" y="73"/>
                    </a:lnTo>
                    <a:lnTo>
                      <a:pt x="603" y="110"/>
                    </a:lnTo>
                    <a:lnTo>
                      <a:pt x="566" y="146"/>
                    </a:lnTo>
                    <a:lnTo>
                      <a:pt x="566" y="201"/>
                    </a:lnTo>
                    <a:lnTo>
                      <a:pt x="548" y="329"/>
                    </a:lnTo>
                    <a:lnTo>
                      <a:pt x="584" y="438"/>
                    </a:lnTo>
                    <a:lnTo>
                      <a:pt x="621" y="547"/>
                    </a:lnTo>
                    <a:lnTo>
                      <a:pt x="694" y="657"/>
                    </a:lnTo>
                    <a:lnTo>
                      <a:pt x="767" y="748"/>
                    </a:lnTo>
                    <a:lnTo>
                      <a:pt x="676" y="675"/>
                    </a:lnTo>
                    <a:lnTo>
                      <a:pt x="566" y="620"/>
                    </a:lnTo>
                    <a:lnTo>
                      <a:pt x="439" y="566"/>
                    </a:lnTo>
                    <a:lnTo>
                      <a:pt x="293" y="547"/>
                    </a:lnTo>
                    <a:lnTo>
                      <a:pt x="165" y="547"/>
                    </a:lnTo>
                    <a:lnTo>
                      <a:pt x="110" y="566"/>
                    </a:lnTo>
                    <a:lnTo>
                      <a:pt x="74" y="584"/>
                    </a:lnTo>
                    <a:lnTo>
                      <a:pt x="37" y="620"/>
                    </a:lnTo>
                    <a:lnTo>
                      <a:pt x="19" y="675"/>
                    </a:lnTo>
                    <a:lnTo>
                      <a:pt x="1" y="730"/>
                    </a:lnTo>
                    <a:lnTo>
                      <a:pt x="19" y="821"/>
                    </a:lnTo>
                    <a:lnTo>
                      <a:pt x="37" y="857"/>
                    </a:lnTo>
                    <a:lnTo>
                      <a:pt x="56" y="912"/>
                    </a:lnTo>
                    <a:lnTo>
                      <a:pt x="147" y="985"/>
                    </a:lnTo>
                    <a:lnTo>
                      <a:pt x="238" y="1040"/>
                    </a:lnTo>
                    <a:lnTo>
                      <a:pt x="366" y="1058"/>
                    </a:lnTo>
                    <a:lnTo>
                      <a:pt x="493" y="1076"/>
                    </a:lnTo>
                    <a:lnTo>
                      <a:pt x="582" y="1089"/>
                    </a:lnTo>
                    <a:lnTo>
                      <a:pt x="582" y="1089"/>
                    </a:lnTo>
                    <a:lnTo>
                      <a:pt x="511" y="1131"/>
                    </a:lnTo>
                    <a:lnTo>
                      <a:pt x="420" y="1222"/>
                    </a:lnTo>
                    <a:lnTo>
                      <a:pt x="366" y="1331"/>
                    </a:lnTo>
                    <a:lnTo>
                      <a:pt x="329" y="1441"/>
                    </a:lnTo>
                    <a:lnTo>
                      <a:pt x="347" y="1496"/>
                    </a:lnTo>
                    <a:lnTo>
                      <a:pt x="347" y="1550"/>
                    </a:lnTo>
                    <a:lnTo>
                      <a:pt x="384" y="1605"/>
                    </a:lnTo>
                    <a:lnTo>
                      <a:pt x="420" y="1641"/>
                    </a:lnTo>
                    <a:lnTo>
                      <a:pt x="493" y="1678"/>
                    </a:lnTo>
                    <a:lnTo>
                      <a:pt x="548" y="1696"/>
                    </a:lnTo>
                    <a:lnTo>
                      <a:pt x="603" y="1714"/>
                    </a:lnTo>
                    <a:lnTo>
                      <a:pt x="657" y="1714"/>
                    </a:lnTo>
                    <a:lnTo>
                      <a:pt x="712" y="1696"/>
                    </a:lnTo>
                    <a:lnTo>
                      <a:pt x="767" y="1660"/>
                    </a:lnTo>
                    <a:lnTo>
                      <a:pt x="858" y="1569"/>
                    </a:lnTo>
                    <a:lnTo>
                      <a:pt x="931" y="1459"/>
                    </a:lnTo>
                    <a:lnTo>
                      <a:pt x="986" y="1350"/>
                    </a:lnTo>
                    <a:lnTo>
                      <a:pt x="1022" y="1222"/>
                    </a:lnTo>
                    <a:lnTo>
                      <a:pt x="1040" y="1113"/>
                    </a:lnTo>
                    <a:lnTo>
                      <a:pt x="1040" y="1204"/>
                    </a:lnTo>
                    <a:lnTo>
                      <a:pt x="1059" y="1313"/>
                    </a:lnTo>
                    <a:lnTo>
                      <a:pt x="1095" y="1441"/>
                    </a:lnTo>
                    <a:lnTo>
                      <a:pt x="1150" y="1569"/>
                    </a:lnTo>
                    <a:lnTo>
                      <a:pt x="1223" y="1678"/>
                    </a:lnTo>
                    <a:lnTo>
                      <a:pt x="1296" y="1751"/>
                    </a:lnTo>
                    <a:lnTo>
                      <a:pt x="1350" y="1769"/>
                    </a:lnTo>
                    <a:lnTo>
                      <a:pt x="1441" y="1769"/>
                    </a:lnTo>
                    <a:lnTo>
                      <a:pt x="1496" y="1733"/>
                    </a:lnTo>
                    <a:lnTo>
                      <a:pt x="1533" y="1696"/>
                    </a:lnTo>
                    <a:lnTo>
                      <a:pt x="1551" y="1660"/>
                    </a:lnTo>
                    <a:lnTo>
                      <a:pt x="1551" y="1569"/>
                    </a:lnTo>
                    <a:lnTo>
                      <a:pt x="1533" y="1459"/>
                    </a:lnTo>
                    <a:lnTo>
                      <a:pt x="1496" y="1331"/>
                    </a:lnTo>
                    <a:lnTo>
                      <a:pt x="1441" y="1222"/>
                    </a:lnTo>
                    <a:lnTo>
                      <a:pt x="1369" y="1131"/>
                    </a:lnTo>
                    <a:lnTo>
                      <a:pt x="1296" y="1058"/>
                    </a:lnTo>
                    <a:lnTo>
                      <a:pt x="1241" y="1021"/>
                    </a:lnTo>
                    <a:lnTo>
                      <a:pt x="1350" y="1094"/>
                    </a:lnTo>
                    <a:lnTo>
                      <a:pt x="1496" y="1149"/>
                    </a:lnTo>
                    <a:lnTo>
                      <a:pt x="1660" y="1186"/>
                    </a:lnTo>
                    <a:lnTo>
                      <a:pt x="1824" y="1222"/>
                    </a:lnTo>
                    <a:lnTo>
                      <a:pt x="1952" y="1204"/>
                    </a:lnTo>
                    <a:lnTo>
                      <a:pt x="2007" y="1204"/>
                    </a:lnTo>
                    <a:lnTo>
                      <a:pt x="2043" y="1167"/>
                    </a:lnTo>
                    <a:lnTo>
                      <a:pt x="2080" y="1131"/>
                    </a:lnTo>
                    <a:lnTo>
                      <a:pt x="2080" y="1076"/>
                    </a:lnTo>
                    <a:lnTo>
                      <a:pt x="2061" y="1021"/>
                    </a:lnTo>
                    <a:lnTo>
                      <a:pt x="2007" y="949"/>
                    </a:lnTo>
                    <a:lnTo>
                      <a:pt x="1934" y="857"/>
                    </a:lnTo>
                    <a:lnTo>
                      <a:pt x="1843" y="803"/>
                    </a:lnTo>
                    <a:lnTo>
                      <a:pt x="1715" y="784"/>
                    </a:lnTo>
                    <a:lnTo>
                      <a:pt x="1606" y="766"/>
                    </a:lnTo>
                    <a:lnTo>
                      <a:pt x="1551" y="766"/>
                    </a:lnTo>
                    <a:lnTo>
                      <a:pt x="1624" y="748"/>
                    </a:lnTo>
                    <a:lnTo>
                      <a:pt x="1751" y="675"/>
                    </a:lnTo>
                    <a:lnTo>
                      <a:pt x="1806" y="639"/>
                    </a:lnTo>
                    <a:lnTo>
                      <a:pt x="1843" y="602"/>
                    </a:lnTo>
                    <a:lnTo>
                      <a:pt x="1861" y="547"/>
                    </a:lnTo>
                    <a:lnTo>
                      <a:pt x="1879" y="493"/>
                    </a:lnTo>
                    <a:lnTo>
                      <a:pt x="1861" y="420"/>
                    </a:lnTo>
                    <a:lnTo>
                      <a:pt x="1824" y="347"/>
                    </a:lnTo>
                    <a:lnTo>
                      <a:pt x="1788" y="292"/>
                    </a:lnTo>
                    <a:lnTo>
                      <a:pt x="1751" y="256"/>
                    </a:lnTo>
                    <a:lnTo>
                      <a:pt x="1697" y="237"/>
                    </a:lnTo>
                    <a:lnTo>
                      <a:pt x="1642" y="219"/>
                    </a:lnTo>
                    <a:lnTo>
                      <a:pt x="1533" y="237"/>
                    </a:lnTo>
                    <a:lnTo>
                      <a:pt x="1405" y="292"/>
                    </a:lnTo>
                    <a:lnTo>
                      <a:pt x="1296" y="383"/>
                    </a:lnTo>
                    <a:lnTo>
                      <a:pt x="1204" y="474"/>
                    </a:lnTo>
                    <a:lnTo>
                      <a:pt x="1113" y="566"/>
                    </a:lnTo>
                    <a:lnTo>
                      <a:pt x="1059" y="657"/>
                    </a:lnTo>
                    <a:lnTo>
                      <a:pt x="1095" y="566"/>
                    </a:lnTo>
                    <a:lnTo>
                      <a:pt x="1131" y="474"/>
                    </a:lnTo>
                    <a:lnTo>
                      <a:pt x="1150" y="365"/>
                    </a:lnTo>
                    <a:lnTo>
                      <a:pt x="1131" y="256"/>
                    </a:lnTo>
                    <a:lnTo>
                      <a:pt x="1095" y="146"/>
                    </a:lnTo>
                    <a:lnTo>
                      <a:pt x="1040" y="55"/>
                    </a:lnTo>
                    <a:lnTo>
                      <a:pt x="986" y="37"/>
                    </a:lnTo>
                    <a:lnTo>
                      <a:pt x="931" y="19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303574" y="4679387"/>
                <a:ext cx="19557" cy="20360"/>
              </a:xfrm>
              <a:custGeom>
                <a:rect b="b" l="l" r="r" t="t"/>
                <a:pathLst>
                  <a:path extrusionOk="0" h="456" w="438">
                    <a:moveTo>
                      <a:pt x="237" y="0"/>
                    </a:moveTo>
                    <a:lnTo>
                      <a:pt x="146" y="18"/>
                    </a:lnTo>
                    <a:lnTo>
                      <a:pt x="73" y="55"/>
                    </a:lnTo>
                    <a:lnTo>
                      <a:pt x="18" y="128"/>
                    </a:lnTo>
                    <a:lnTo>
                      <a:pt x="0" y="219"/>
                    </a:lnTo>
                    <a:lnTo>
                      <a:pt x="0" y="292"/>
                    </a:lnTo>
                    <a:lnTo>
                      <a:pt x="37" y="383"/>
                    </a:lnTo>
                    <a:lnTo>
                      <a:pt x="110" y="438"/>
                    </a:lnTo>
                    <a:lnTo>
                      <a:pt x="201" y="456"/>
                    </a:lnTo>
                    <a:lnTo>
                      <a:pt x="274" y="438"/>
                    </a:lnTo>
                    <a:lnTo>
                      <a:pt x="347" y="401"/>
                    </a:lnTo>
                    <a:lnTo>
                      <a:pt x="420" y="328"/>
                    </a:lnTo>
                    <a:lnTo>
                      <a:pt x="438" y="237"/>
                    </a:lnTo>
                    <a:lnTo>
                      <a:pt x="438" y="164"/>
                    </a:lnTo>
                    <a:lnTo>
                      <a:pt x="383" y="73"/>
                    </a:lnTo>
                    <a:lnTo>
                      <a:pt x="328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133418" y="4566202"/>
                <a:ext cx="92024" cy="79031"/>
              </a:xfrm>
              <a:custGeom>
                <a:rect b="b" l="l" r="r" t="t"/>
                <a:pathLst>
                  <a:path extrusionOk="0" h="1770" w="2061">
                    <a:moveTo>
                      <a:pt x="729" y="0"/>
                    </a:moveTo>
                    <a:lnTo>
                      <a:pt x="656" y="37"/>
                    </a:lnTo>
                    <a:lnTo>
                      <a:pt x="620" y="55"/>
                    </a:lnTo>
                    <a:lnTo>
                      <a:pt x="584" y="110"/>
                    </a:lnTo>
                    <a:lnTo>
                      <a:pt x="565" y="146"/>
                    </a:lnTo>
                    <a:lnTo>
                      <a:pt x="547" y="201"/>
                    </a:lnTo>
                    <a:lnTo>
                      <a:pt x="547" y="310"/>
                    </a:lnTo>
                    <a:lnTo>
                      <a:pt x="565" y="438"/>
                    </a:lnTo>
                    <a:lnTo>
                      <a:pt x="620" y="547"/>
                    </a:lnTo>
                    <a:lnTo>
                      <a:pt x="675" y="657"/>
                    </a:lnTo>
                    <a:lnTo>
                      <a:pt x="766" y="730"/>
                    </a:lnTo>
                    <a:lnTo>
                      <a:pt x="675" y="675"/>
                    </a:lnTo>
                    <a:lnTo>
                      <a:pt x="547" y="602"/>
                    </a:lnTo>
                    <a:lnTo>
                      <a:pt x="419" y="566"/>
                    </a:lnTo>
                    <a:lnTo>
                      <a:pt x="292" y="529"/>
                    </a:lnTo>
                    <a:lnTo>
                      <a:pt x="164" y="529"/>
                    </a:lnTo>
                    <a:lnTo>
                      <a:pt x="109" y="547"/>
                    </a:lnTo>
                    <a:lnTo>
                      <a:pt x="55" y="584"/>
                    </a:lnTo>
                    <a:lnTo>
                      <a:pt x="36" y="620"/>
                    </a:lnTo>
                    <a:lnTo>
                      <a:pt x="0" y="675"/>
                    </a:lnTo>
                    <a:lnTo>
                      <a:pt x="0" y="730"/>
                    </a:lnTo>
                    <a:lnTo>
                      <a:pt x="0" y="803"/>
                    </a:lnTo>
                    <a:lnTo>
                      <a:pt x="18" y="857"/>
                    </a:lnTo>
                    <a:lnTo>
                      <a:pt x="55" y="912"/>
                    </a:lnTo>
                    <a:lnTo>
                      <a:pt x="128" y="967"/>
                    </a:lnTo>
                    <a:lnTo>
                      <a:pt x="237" y="1021"/>
                    </a:lnTo>
                    <a:lnTo>
                      <a:pt x="346" y="1058"/>
                    </a:lnTo>
                    <a:lnTo>
                      <a:pt x="474" y="1076"/>
                    </a:lnTo>
                    <a:lnTo>
                      <a:pt x="602" y="1076"/>
                    </a:lnTo>
                    <a:lnTo>
                      <a:pt x="492" y="1131"/>
                    </a:lnTo>
                    <a:lnTo>
                      <a:pt x="419" y="1222"/>
                    </a:lnTo>
                    <a:lnTo>
                      <a:pt x="346" y="1331"/>
                    </a:lnTo>
                    <a:lnTo>
                      <a:pt x="328" y="1441"/>
                    </a:lnTo>
                    <a:lnTo>
                      <a:pt x="328" y="1496"/>
                    </a:lnTo>
                    <a:lnTo>
                      <a:pt x="346" y="1550"/>
                    </a:lnTo>
                    <a:lnTo>
                      <a:pt x="365" y="1587"/>
                    </a:lnTo>
                    <a:lnTo>
                      <a:pt x="419" y="1641"/>
                    </a:lnTo>
                    <a:lnTo>
                      <a:pt x="474" y="1678"/>
                    </a:lnTo>
                    <a:lnTo>
                      <a:pt x="529" y="1696"/>
                    </a:lnTo>
                    <a:lnTo>
                      <a:pt x="584" y="1714"/>
                    </a:lnTo>
                    <a:lnTo>
                      <a:pt x="638" y="1696"/>
                    </a:lnTo>
                    <a:lnTo>
                      <a:pt x="693" y="1678"/>
                    </a:lnTo>
                    <a:lnTo>
                      <a:pt x="748" y="1660"/>
                    </a:lnTo>
                    <a:lnTo>
                      <a:pt x="839" y="1569"/>
                    </a:lnTo>
                    <a:lnTo>
                      <a:pt x="930" y="1459"/>
                    </a:lnTo>
                    <a:lnTo>
                      <a:pt x="985" y="1350"/>
                    </a:lnTo>
                    <a:lnTo>
                      <a:pt x="1021" y="1222"/>
                    </a:lnTo>
                    <a:lnTo>
                      <a:pt x="1021" y="1204"/>
                    </a:lnTo>
                    <a:lnTo>
                      <a:pt x="1039" y="1313"/>
                    </a:lnTo>
                    <a:lnTo>
                      <a:pt x="1076" y="1441"/>
                    </a:lnTo>
                    <a:lnTo>
                      <a:pt x="1131" y="1569"/>
                    </a:lnTo>
                    <a:lnTo>
                      <a:pt x="1204" y="1678"/>
                    </a:lnTo>
                    <a:lnTo>
                      <a:pt x="1295" y="1751"/>
                    </a:lnTo>
                    <a:lnTo>
                      <a:pt x="1331" y="1769"/>
                    </a:lnTo>
                    <a:lnTo>
                      <a:pt x="1386" y="1769"/>
                    </a:lnTo>
                    <a:lnTo>
                      <a:pt x="1441" y="1751"/>
                    </a:lnTo>
                    <a:lnTo>
                      <a:pt x="1495" y="1733"/>
                    </a:lnTo>
                    <a:lnTo>
                      <a:pt x="1514" y="1696"/>
                    </a:lnTo>
                    <a:lnTo>
                      <a:pt x="1532" y="1660"/>
                    </a:lnTo>
                    <a:lnTo>
                      <a:pt x="1550" y="1569"/>
                    </a:lnTo>
                    <a:lnTo>
                      <a:pt x="1532" y="1459"/>
                    </a:lnTo>
                    <a:lnTo>
                      <a:pt x="1477" y="1331"/>
                    </a:lnTo>
                    <a:lnTo>
                      <a:pt x="1422" y="1222"/>
                    </a:lnTo>
                    <a:lnTo>
                      <a:pt x="1349" y="1131"/>
                    </a:lnTo>
                    <a:lnTo>
                      <a:pt x="1295" y="1058"/>
                    </a:lnTo>
                    <a:lnTo>
                      <a:pt x="1240" y="1021"/>
                    </a:lnTo>
                    <a:lnTo>
                      <a:pt x="1331" y="1076"/>
                    </a:lnTo>
                    <a:lnTo>
                      <a:pt x="1477" y="1149"/>
                    </a:lnTo>
                    <a:lnTo>
                      <a:pt x="1641" y="1186"/>
                    </a:lnTo>
                    <a:lnTo>
                      <a:pt x="1805" y="1222"/>
                    </a:lnTo>
                    <a:lnTo>
                      <a:pt x="1951" y="1204"/>
                    </a:lnTo>
                    <a:lnTo>
                      <a:pt x="2006" y="1186"/>
                    </a:lnTo>
                    <a:lnTo>
                      <a:pt x="2042" y="1167"/>
                    </a:lnTo>
                    <a:lnTo>
                      <a:pt x="2061" y="1131"/>
                    </a:lnTo>
                    <a:lnTo>
                      <a:pt x="2061" y="1076"/>
                    </a:lnTo>
                    <a:lnTo>
                      <a:pt x="2042" y="1021"/>
                    </a:lnTo>
                    <a:lnTo>
                      <a:pt x="2006" y="930"/>
                    </a:lnTo>
                    <a:lnTo>
                      <a:pt x="1915" y="857"/>
                    </a:lnTo>
                    <a:lnTo>
                      <a:pt x="1824" y="803"/>
                    </a:lnTo>
                    <a:lnTo>
                      <a:pt x="1714" y="784"/>
                    </a:lnTo>
                    <a:lnTo>
                      <a:pt x="1587" y="766"/>
                    </a:lnTo>
                    <a:lnTo>
                      <a:pt x="1459" y="766"/>
                    </a:lnTo>
                    <a:lnTo>
                      <a:pt x="1605" y="730"/>
                    </a:lnTo>
                    <a:lnTo>
                      <a:pt x="1732" y="675"/>
                    </a:lnTo>
                    <a:lnTo>
                      <a:pt x="1787" y="639"/>
                    </a:lnTo>
                    <a:lnTo>
                      <a:pt x="1824" y="602"/>
                    </a:lnTo>
                    <a:lnTo>
                      <a:pt x="1860" y="547"/>
                    </a:lnTo>
                    <a:lnTo>
                      <a:pt x="1860" y="493"/>
                    </a:lnTo>
                    <a:lnTo>
                      <a:pt x="1842" y="420"/>
                    </a:lnTo>
                    <a:lnTo>
                      <a:pt x="1805" y="347"/>
                    </a:lnTo>
                    <a:lnTo>
                      <a:pt x="1769" y="292"/>
                    </a:lnTo>
                    <a:lnTo>
                      <a:pt x="1732" y="256"/>
                    </a:lnTo>
                    <a:lnTo>
                      <a:pt x="1678" y="219"/>
                    </a:lnTo>
                    <a:lnTo>
                      <a:pt x="1623" y="219"/>
                    </a:lnTo>
                    <a:lnTo>
                      <a:pt x="1514" y="237"/>
                    </a:lnTo>
                    <a:lnTo>
                      <a:pt x="1404" y="292"/>
                    </a:lnTo>
                    <a:lnTo>
                      <a:pt x="1295" y="365"/>
                    </a:lnTo>
                    <a:lnTo>
                      <a:pt x="1185" y="474"/>
                    </a:lnTo>
                    <a:lnTo>
                      <a:pt x="1094" y="566"/>
                    </a:lnTo>
                    <a:lnTo>
                      <a:pt x="1112" y="474"/>
                    </a:lnTo>
                    <a:lnTo>
                      <a:pt x="1131" y="347"/>
                    </a:lnTo>
                    <a:lnTo>
                      <a:pt x="1131" y="237"/>
                    </a:lnTo>
                    <a:lnTo>
                      <a:pt x="1094" y="146"/>
                    </a:lnTo>
                    <a:lnTo>
                      <a:pt x="1021" y="55"/>
                    </a:lnTo>
                    <a:lnTo>
                      <a:pt x="985" y="19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168423" y="4596296"/>
                <a:ext cx="19557" cy="20405"/>
              </a:xfrm>
              <a:custGeom>
                <a:rect b="b" l="l" r="r" t="t"/>
                <a:pathLst>
                  <a:path extrusionOk="0" h="457" w="438">
                    <a:moveTo>
                      <a:pt x="164" y="1"/>
                    </a:moveTo>
                    <a:lnTo>
                      <a:pt x="91" y="56"/>
                    </a:lnTo>
                    <a:lnTo>
                      <a:pt x="37" y="129"/>
                    </a:lnTo>
                    <a:lnTo>
                      <a:pt x="0" y="202"/>
                    </a:lnTo>
                    <a:lnTo>
                      <a:pt x="0" y="293"/>
                    </a:lnTo>
                    <a:lnTo>
                      <a:pt x="55" y="366"/>
                    </a:lnTo>
                    <a:lnTo>
                      <a:pt x="110" y="420"/>
                    </a:lnTo>
                    <a:lnTo>
                      <a:pt x="201" y="457"/>
                    </a:lnTo>
                    <a:lnTo>
                      <a:pt x="292" y="439"/>
                    </a:lnTo>
                    <a:lnTo>
                      <a:pt x="365" y="402"/>
                    </a:lnTo>
                    <a:lnTo>
                      <a:pt x="420" y="329"/>
                    </a:lnTo>
                    <a:lnTo>
                      <a:pt x="438" y="238"/>
                    </a:lnTo>
                    <a:lnTo>
                      <a:pt x="438" y="147"/>
                    </a:lnTo>
                    <a:lnTo>
                      <a:pt x="401" y="74"/>
                    </a:lnTo>
                    <a:lnTo>
                      <a:pt x="328" y="19"/>
                    </a:lnTo>
                    <a:lnTo>
                      <a:pt x="2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152126" y="4679387"/>
                <a:ext cx="92068" cy="79834"/>
              </a:xfrm>
              <a:custGeom>
                <a:rect b="b" l="l" r="r" t="t"/>
                <a:pathLst>
                  <a:path extrusionOk="0" h="1788" w="2062">
                    <a:moveTo>
                      <a:pt x="1459" y="784"/>
                    </a:moveTo>
                    <a:lnTo>
                      <a:pt x="1332" y="802"/>
                    </a:lnTo>
                    <a:lnTo>
                      <a:pt x="1113" y="839"/>
                    </a:lnTo>
                    <a:lnTo>
                      <a:pt x="1113" y="839"/>
                    </a:lnTo>
                    <a:lnTo>
                      <a:pt x="1186" y="821"/>
                    </a:lnTo>
                    <a:lnTo>
                      <a:pt x="1313" y="802"/>
                    </a:lnTo>
                    <a:lnTo>
                      <a:pt x="1459" y="784"/>
                    </a:lnTo>
                    <a:close/>
                    <a:moveTo>
                      <a:pt x="785" y="0"/>
                    </a:moveTo>
                    <a:lnTo>
                      <a:pt x="712" y="18"/>
                    </a:lnTo>
                    <a:lnTo>
                      <a:pt x="657" y="36"/>
                    </a:lnTo>
                    <a:lnTo>
                      <a:pt x="620" y="73"/>
                    </a:lnTo>
                    <a:lnTo>
                      <a:pt x="584" y="109"/>
                    </a:lnTo>
                    <a:lnTo>
                      <a:pt x="547" y="164"/>
                    </a:lnTo>
                    <a:lnTo>
                      <a:pt x="547" y="219"/>
                    </a:lnTo>
                    <a:lnTo>
                      <a:pt x="529" y="328"/>
                    </a:lnTo>
                    <a:lnTo>
                      <a:pt x="566" y="438"/>
                    </a:lnTo>
                    <a:lnTo>
                      <a:pt x="602" y="565"/>
                    </a:lnTo>
                    <a:lnTo>
                      <a:pt x="675" y="656"/>
                    </a:lnTo>
                    <a:lnTo>
                      <a:pt x="748" y="748"/>
                    </a:lnTo>
                    <a:lnTo>
                      <a:pt x="748" y="748"/>
                    </a:lnTo>
                    <a:lnTo>
                      <a:pt x="657" y="675"/>
                    </a:lnTo>
                    <a:lnTo>
                      <a:pt x="547" y="620"/>
                    </a:lnTo>
                    <a:lnTo>
                      <a:pt x="420" y="565"/>
                    </a:lnTo>
                    <a:lnTo>
                      <a:pt x="274" y="547"/>
                    </a:lnTo>
                    <a:lnTo>
                      <a:pt x="146" y="547"/>
                    </a:lnTo>
                    <a:lnTo>
                      <a:pt x="92" y="565"/>
                    </a:lnTo>
                    <a:lnTo>
                      <a:pt x="55" y="584"/>
                    </a:lnTo>
                    <a:lnTo>
                      <a:pt x="19" y="620"/>
                    </a:lnTo>
                    <a:lnTo>
                      <a:pt x="0" y="675"/>
                    </a:lnTo>
                    <a:lnTo>
                      <a:pt x="0" y="748"/>
                    </a:lnTo>
                    <a:lnTo>
                      <a:pt x="0" y="821"/>
                    </a:lnTo>
                    <a:lnTo>
                      <a:pt x="19" y="875"/>
                    </a:lnTo>
                    <a:lnTo>
                      <a:pt x="37" y="912"/>
                    </a:lnTo>
                    <a:lnTo>
                      <a:pt x="128" y="985"/>
                    </a:lnTo>
                    <a:lnTo>
                      <a:pt x="219" y="1039"/>
                    </a:lnTo>
                    <a:lnTo>
                      <a:pt x="347" y="1076"/>
                    </a:lnTo>
                    <a:lnTo>
                      <a:pt x="475" y="1094"/>
                    </a:lnTo>
                    <a:lnTo>
                      <a:pt x="561" y="1094"/>
                    </a:lnTo>
                    <a:lnTo>
                      <a:pt x="493" y="1149"/>
                    </a:lnTo>
                    <a:lnTo>
                      <a:pt x="402" y="1240"/>
                    </a:lnTo>
                    <a:lnTo>
                      <a:pt x="347" y="1331"/>
                    </a:lnTo>
                    <a:lnTo>
                      <a:pt x="310" y="1441"/>
                    </a:lnTo>
                    <a:lnTo>
                      <a:pt x="329" y="1495"/>
                    </a:lnTo>
                    <a:lnTo>
                      <a:pt x="329" y="1550"/>
                    </a:lnTo>
                    <a:lnTo>
                      <a:pt x="365" y="1605"/>
                    </a:lnTo>
                    <a:lnTo>
                      <a:pt x="402" y="1641"/>
                    </a:lnTo>
                    <a:lnTo>
                      <a:pt x="475" y="1696"/>
                    </a:lnTo>
                    <a:lnTo>
                      <a:pt x="529" y="1714"/>
                    </a:lnTo>
                    <a:lnTo>
                      <a:pt x="639" y="1714"/>
                    </a:lnTo>
                    <a:lnTo>
                      <a:pt x="693" y="1696"/>
                    </a:lnTo>
                    <a:lnTo>
                      <a:pt x="748" y="1659"/>
                    </a:lnTo>
                    <a:lnTo>
                      <a:pt x="839" y="1586"/>
                    </a:lnTo>
                    <a:lnTo>
                      <a:pt x="912" y="1477"/>
                    </a:lnTo>
                    <a:lnTo>
                      <a:pt x="967" y="1349"/>
                    </a:lnTo>
                    <a:lnTo>
                      <a:pt x="1003" y="1222"/>
                    </a:lnTo>
                    <a:lnTo>
                      <a:pt x="1022" y="1112"/>
                    </a:lnTo>
                    <a:lnTo>
                      <a:pt x="1022" y="1204"/>
                    </a:lnTo>
                    <a:lnTo>
                      <a:pt x="1040" y="1331"/>
                    </a:lnTo>
                    <a:lnTo>
                      <a:pt x="1076" y="1459"/>
                    </a:lnTo>
                    <a:lnTo>
                      <a:pt x="1131" y="1586"/>
                    </a:lnTo>
                    <a:lnTo>
                      <a:pt x="1204" y="1678"/>
                    </a:lnTo>
                    <a:lnTo>
                      <a:pt x="1277" y="1751"/>
                    </a:lnTo>
                    <a:lnTo>
                      <a:pt x="1332" y="1769"/>
                    </a:lnTo>
                    <a:lnTo>
                      <a:pt x="1368" y="1787"/>
                    </a:lnTo>
                    <a:lnTo>
                      <a:pt x="1423" y="1769"/>
                    </a:lnTo>
                    <a:lnTo>
                      <a:pt x="1478" y="1732"/>
                    </a:lnTo>
                    <a:lnTo>
                      <a:pt x="1514" y="1714"/>
                    </a:lnTo>
                    <a:lnTo>
                      <a:pt x="1532" y="1659"/>
                    </a:lnTo>
                    <a:lnTo>
                      <a:pt x="1532" y="1568"/>
                    </a:lnTo>
                    <a:lnTo>
                      <a:pt x="1514" y="1459"/>
                    </a:lnTo>
                    <a:lnTo>
                      <a:pt x="1478" y="1349"/>
                    </a:lnTo>
                    <a:lnTo>
                      <a:pt x="1423" y="1240"/>
                    </a:lnTo>
                    <a:lnTo>
                      <a:pt x="1350" y="1131"/>
                    </a:lnTo>
                    <a:lnTo>
                      <a:pt x="1277" y="1058"/>
                    </a:lnTo>
                    <a:lnTo>
                      <a:pt x="1222" y="1021"/>
                    </a:lnTo>
                    <a:lnTo>
                      <a:pt x="1332" y="1094"/>
                    </a:lnTo>
                    <a:lnTo>
                      <a:pt x="1478" y="1149"/>
                    </a:lnTo>
                    <a:lnTo>
                      <a:pt x="1642" y="1204"/>
                    </a:lnTo>
                    <a:lnTo>
                      <a:pt x="1806" y="1222"/>
                    </a:lnTo>
                    <a:lnTo>
                      <a:pt x="1933" y="1222"/>
                    </a:lnTo>
                    <a:lnTo>
                      <a:pt x="1988" y="1204"/>
                    </a:lnTo>
                    <a:lnTo>
                      <a:pt x="2025" y="1167"/>
                    </a:lnTo>
                    <a:lnTo>
                      <a:pt x="2061" y="1131"/>
                    </a:lnTo>
                    <a:lnTo>
                      <a:pt x="2061" y="1094"/>
                    </a:lnTo>
                    <a:lnTo>
                      <a:pt x="2043" y="1021"/>
                    </a:lnTo>
                    <a:lnTo>
                      <a:pt x="1988" y="948"/>
                    </a:lnTo>
                    <a:lnTo>
                      <a:pt x="1915" y="875"/>
                    </a:lnTo>
                    <a:lnTo>
                      <a:pt x="1824" y="821"/>
                    </a:lnTo>
                    <a:lnTo>
                      <a:pt x="1696" y="784"/>
                    </a:lnTo>
                    <a:lnTo>
                      <a:pt x="1459" y="784"/>
                    </a:lnTo>
                    <a:lnTo>
                      <a:pt x="1605" y="748"/>
                    </a:lnTo>
                    <a:lnTo>
                      <a:pt x="1733" y="693"/>
                    </a:lnTo>
                    <a:lnTo>
                      <a:pt x="1788" y="656"/>
                    </a:lnTo>
                    <a:lnTo>
                      <a:pt x="1824" y="602"/>
                    </a:lnTo>
                    <a:lnTo>
                      <a:pt x="1842" y="565"/>
                    </a:lnTo>
                    <a:lnTo>
                      <a:pt x="1860" y="492"/>
                    </a:lnTo>
                    <a:lnTo>
                      <a:pt x="1842" y="438"/>
                    </a:lnTo>
                    <a:lnTo>
                      <a:pt x="1806" y="346"/>
                    </a:lnTo>
                    <a:lnTo>
                      <a:pt x="1769" y="292"/>
                    </a:lnTo>
                    <a:lnTo>
                      <a:pt x="1733" y="255"/>
                    </a:lnTo>
                    <a:lnTo>
                      <a:pt x="1678" y="237"/>
                    </a:lnTo>
                    <a:lnTo>
                      <a:pt x="1623" y="219"/>
                    </a:lnTo>
                    <a:lnTo>
                      <a:pt x="1514" y="237"/>
                    </a:lnTo>
                    <a:lnTo>
                      <a:pt x="1386" y="310"/>
                    </a:lnTo>
                    <a:lnTo>
                      <a:pt x="1277" y="383"/>
                    </a:lnTo>
                    <a:lnTo>
                      <a:pt x="1186" y="474"/>
                    </a:lnTo>
                    <a:lnTo>
                      <a:pt x="1095" y="584"/>
                    </a:lnTo>
                    <a:lnTo>
                      <a:pt x="1040" y="656"/>
                    </a:lnTo>
                    <a:lnTo>
                      <a:pt x="1076" y="584"/>
                    </a:lnTo>
                    <a:lnTo>
                      <a:pt x="1113" y="474"/>
                    </a:lnTo>
                    <a:lnTo>
                      <a:pt x="1131" y="365"/>
                    </a:lnTo>
                    <a:lnTo>
                      <a:pt x="1113" y="255"/>
                    </a:lnTo>
                    <a:lnTo>
                      <a:pt x="1076" y="146"/>
                    </a:lnTo>
                    <a:lnTo>
                      <a:pt x="1022" y="73"/>
                    </a:lnTo>
                    <a:lnTo>
                      <a:pt x="967" y="36"/>
                    </a:lnTo>
                    <a:lnTo>
                      <a:pt x="912" y="18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187131" y="4709480"/>
                <a:ext cx="19601" cy="20405"/>
              </a:xfrm>
              <a:custGeom>
                <a:rect b="b" l="l" r="r" t="t"/>
                <a:pathLst>
                  <a:path extrusionOk="0" h="457" w="439">
                    <a:moveTo>
                      <a:pt x="238" y="1"/>
                    </a:moveTo>
                    <a:lnTo>
                      <a:pt x="146" y="19"/>
                    </a:lnTo>
                    <a:lnTo>
                      <a:pt x="73" y="55"/>
                    </a:lnTo>
                    <a:lnTo>
                      <a:pt x="19" y="128"/>
                    </a:lnTo>
                    <a:lnTo>
                      <a:pt x="1" y="220"/>
                    </a:lnTo>
                    <a:lnTo>
                      <a:pt x="1" y="311"/>
                    </a:lnTo>
                    <a:lnTo>
                      <a:pt x="37" y="384"/>
                    </a:lnTo>
                    <a:lnTo>
                      <a:pt x="110" y="438"/>
                    </a:lnTo>
                    <a:lnTo>
                      <a:pt x="201" y="457"/>
                    </a:lnTo>
                    <a:lnTo>
                      <a:pt x="274" y="457"/>
                    </a:lnTo>
                    <a:lnTo>
                      <a:pt x="347" y="402"/>
                    </a:lnTo>
                    <a:lnTo>
                      <a:pt x="420" y="329"/>
                    </a:lnTo>
                    <a:lnTo>
                      <a:pt x="438" y="256"/>
                    </a:lnTo>
                    <a:lnTo>
                      <a:pt x="438" y="165"/>
                    </a:lnTo>
                    <a:lnTo>
                      <a:pt x="384" y="92"/>
                    </a:lnTo>
                    <a:lnTo>
                      <a:pt x="329" y="37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50445" y="4343904"/>
                <a:ext cx="293976" cy="274464"/>
              </a:xfrm>
              <a:custGeom>
                <a:rect b="b" l="l" r="r" t="t"/>
                <a:pathLst>
                  <a:path extrusionOk="0" h="6147" w="6584">
                    <a:moveTo>
                      <a:pt x="1569" y="1"/>
                    </a:moveTo>
                    <a:lnTo>
                      <a:pt x="1404" y="347"/>
                    </a:lnTo>
                    <a:lnTo>
                      <a:pt x="1277" y="712"/>
                    </a:lnTo>
                    <a:lnTo>
                      <a:pt x="1167" y="1077"/>
                    </a:lnTo>
                    <a:lnTo>
                      <a:pt x="1076" y="1441"/>
                    </a:lnTo>
                    <a:lnTo>
                      <a:pt x="894" y="2207"/>
                    </a:lnTo>
                    <a:lnTo>
                      <a:pt x="784" y="2572"/>
                    </a:lnTo>
                    <a:lnTo>
                      <a:pt x="675" y="2937"/>
                    </a:lnTo>
                    <a:lnTo>
                      <a:pt x="547" y="3301"/>
                    </a:lnTo>
                    <a:lnTo>
                      <a:pt x="383" y="3666"/>
                    </a:lnTo>
                    <a:lnTo>
                      <a:pt x="219" y="4013"/>
                    </a:lnTo>
                    <a:lnTo>
                      <a:pt x="73" y="4377"/>
                    </a:lnTo>
                    <a:lnTo>
                      <a:pt x="37" y="4450"/>
                    </a:lnTo>
                    <a:lnTo>
                      <a:pt x="19" y="4541"/>
                    </a:lnTo>
                    <a:lnTo>
                      <a:pt x="0" y="4633"/>
                    </a:lnTo>
                    <a:lnTo>
                      <a:pt x="0" y="4742"/>
                    </a:lnTo>
                    <a:lnTo>
                      <a:pt x="37" y="4997"/>
                    </a:lnTo>
                    <a:lnTo>
                      <a:pt x="110" y="5253"/>
                    </a:lnTo>
                    <a:lnTo>
                      <a:pt x="219" y="5508"/>
                    </a:lnTo>
                    <a:lnTo>
                      <a:pt x="292" y="5636"/>
                    </a:lnTo>
                    <a:lnTo>
                      <a:pt x="365" y="5745"/>
                    </a:lnTo>
                    <a:lnTo>
                      <a:pt x="456" y="5854"/>
                    </a:lnTo>
                    <a:lnTo>
                      <a:pt x="547" y="5946"/>
                    </a:lnTo>
                    <a:lnTo>
                      <a:pt x="657" y="6018"/>
                    </a:lnTo>
                    <a:lnTo>
                      <a:pt x="784" y="6073"/>
                    </a:lnTo>
                    <a:lnTo>
                      <a:pt x="949" y="6128"/>
                    </a:lnTo>
                    <a:lnTo>
                      <a:pt x="1113" y="6146"/>
                    </a:lnTo>
                    <a:lnTo>
                      <a:pt x="1295" y="6128"/>
                    </a:lnTo>
                    <a:lnTo>
                      <a:pt x="1496" y="6110"/>
                    </a:lnTo>
                    <a:lnTo>
                      <a:pt x="1696" y="6037"/>
                    </a:lnTo>
                    <a:lnTo>
                      <a:pt x="1897" y="5964"/>
                    </a:lnTo>
                    <a:lnTo>
                      <a:pt x="2316" y="5781"/>
                    </a:lnTo>
                    <a:lnTo>
                      <a:pt x="2736" y="5563"/>
                    </a:lnTo>
                    <a:lnTo>
                      <a:pt x="3137" y="5344"/>
                    </a:lnTo>
                    <a:lnTo>
                      <a:pt x="3520" y="5143"/>
                    </a:lnTo>
                    <a:lnTo>
                      <a:pt x="3684" y="5070"/>
                    </a:lnTo>
                    <a:lnTo>
                      <a:pt x="3848" y="5016"/>
                    </a:lnTo>
                    <a:lnTo>
                      <a:pt x="4541" y="4815"/>
                    </a:lnTo>
                    <a:lnTo>
                      <a:pt x="5216" y="4614"/>
                    </a:lnTo>
                    <a:lnTo>
                      <a:pt x="5890" y="4432"/>
                    </a:lnTo>
                    <a:lnTo>
                      <a:pt x="6237" y="4359"/>
                    </a:lnTo>
                    <a:lnTo>
                      <a:pt x="6583" y="4304"/>
                    </a:lnTo>
                    <a:lnTo>
                      <a:pt x="6492" y="4304"/>
                    </a:lnTo>
                    <a:lnTo>
                      <a:pt x="6364" y="4268"/>
                    </a:lnTo>
                    <a:lnTo>
                      <a:pt x="6073" y="4195"/>
                    </a:lnTo>
                    <a:lnTo>
                      <a:pt x="5763" y="4086"/>
                    </a:lnTo>
                    <a:lnTo>
                      <a:pt x="5617" y="4067"/>
                    </a:lnTo>
                    <a:lnTo>
                      <a:pt x="5489" y="4049"/>
                    </a:lnTo>
                    <a:lnTo>
                      <a:pt x="5197" y="4067"/>
                    </a:lnTo>
                    <a:lnTo>
                      <a:pt x="4887" y="4086"/>
                    </a:lnTo>
                    <a:lnTo>
                      <a:pt x="4577" y="4104"/>
                    </a:lnTo>
                    <a:lnTo>
                      <a:pt x="4286" y="4104"/>
                    </a:lnTo>
                    <a:lnTo>
                      <a:pt x="4705" y="3848"/>
                    </a:lnTo>
                    <a:lnTo>
                      <a:pt x="4942" y="3721"/>
                    </a:lnTo>
                    <a:lnTo>
                      <a:pt x="5161" y="3593"/>
                    </a:lnTo>
                    <a:lnTo>
                      <a:pt x="5362" y="3447"/>
                    </a:lnTo>
                    <a:lnTo>
                      <a:pt x="5562" y="3283"/>
                    </a:lnTo>
                    <a:lnTo>
                      <a:pt x="5726" y="3083"/>
                    </a:lnTo>
                    <a:lnTo>
                      <a:pt x="5817" y="2991"/>
                    </a:lnTo>
                    <a:lnTo>
                      <a:pt x="5872" y="2882"/>
                    </a:lnTo>
                    <a:lnTo>
                      <a:pt x="5872" y="2882"/>
                    </a:lnTo>
                    <a:lnTo>
                      <a:pt x="5708" y="2900"/>
                    </a:lnTo>
                    <a:lnTo>
                      <a:pt x="5544" y="2937"/>
                    </a:lnTo>
                    <a:lnTo>
                      <a:pt x="5216" y="3046"/>
                    </a:lnTo>
                    <a:lnTo>
                      <a:pt x="4887" y="3174"/>
                    </a:lnTo>
                    <a:lnTo>
                      <a:pt x="4559" y="3320"/>
                    </a:lnTo>
                    <a:lnTo>
                      <a:pt x="4249" y="3447"/>
                    </a:lnTo>
                    <a:lnTo>
                      <a:pt x="3921" y="3575"/>
                    </a:lnTo>
                    <a:lnTo>
                      <a:pt x="3757" y="3611"/>
                    </a:lnTo>
                    <a:lnTo>
                      <a:pt x="3593" y="3648"/>
                    </a:lnTo>
                    <a:lnTo>
                      <a:pt x="3429" y="3666"/>
                    </a:lnTo>
                    <a:lnTo>
                      <a:pt x="3264" y="3666"/>
                    </a:lnTo>
                    <a:lnTo>
                      <a:pt x="3301" y="3648"/>
                    </a:lnTo>
                    <a:lnTo>
                      <a:pt x="3374" y="3593"/>
                    </a:lnTo>
                    <a:lnTo>
                      <a:pt x="3574" y="3411"/>
                    </a:lnTo>
                    <a:lnTo>
                      <a:pt x="3812" y="3137"/>
                    </a:lnTo>
                    <a:lnTo>
                      <a:pt x="4067" y="2809"/>
                    </a:lnTo>
                    <a:lnTo>
                      <a:pt x="4577" y="2171"/>
                    </a:lnTo>
                    <a:lnTo>
                      <a:pt x="4887" y="1788"/>
                    </a:lnTo>
                    <a:lnTo>
                      <a:pt x="4723" y="1824"/>
                    </a:lnTo>
                    <a:lnTo>
                      <a:pt x="4559" y="1861"/>
                    </a:lnTo>
                    <a:lnTo>
                      <a:pt x="4413" y="1915"/>
                    </a:lnTo>
                    <a:lnTo>
                      <a:pt x="4249" y="1970"/>
                    </a:lnTo>
                    <a:lnTo>
                      <a:pt x="3957" y="2116"/>
                    </a:lnTo>
                    <a:lnTo>
                      <a:pt x="3666" y="2262"/>
                    </a:lnTo>
                    <a:lnTo>
                      <a:pt x="3374" y="2426"/>
                    </a:lnTo>
                    <a:lnTo>
                      <a:pt x="3082" y="2590"/>
                    </a:lnTo>
                    <a:lnTo>
                      <a:pt x="2790" y="2718"/>
                    </a:lnTo>
                    <a:lnTo>
                      <a:pt x="2644" y="2773"/>
                    </a:lnTo>
                    <a:lnTo>
                      <a:pt x="2480" y="2827"/>
                    </a:lnTo>
                    <a:lnTo>
                      <a:pt x="2535" y="2791"/>
                    </a:lnTo>
                    <a:lnTo>
                      <a:pt x="2590" y="2718"/>
                    </a:lnTo>
                    <a:lnTo>
                      <a:pt x="2754" y="2481"/>
                    </a:lnTo>
                    <a:lnTo>
                      <a:pt x="2954" y="2134"/>
                    </a:lnTo>
                    <a:lnTo>
                      <a:pt x="3155" y="1733"/>
                    </a:lnTo>
                    <a:lnTo>
                      <a:pt x="3538" y="967"/>
                    </a:lnTo>
                    <a:lnTo>
                      <a:pt x="3666" y="675"/>
                    </a:lnTo>
                    <a:lnTo>
                      <a:pt x="3720" y="511"/>
                    </a:lnTo>
                    <a:lnTo>
                      <a:pt x="3666" y="584"/>
                    </a:lnTo>
                    <a:lnTo>
                      <a:pt x="3574" y="675"/>
                    </a:lnTo>
                    <a:lnTo>
                      <a:pt x="3301" y="876"/>
                    </a:lnTo>
                    <a:lnTo>
                      <a:pt x="2590" y="1405"/>
                    </a:lnTo>
                    <a:lnTo>
                      <a:pt x="2243" y="1678"/>
                    </a:lnTo>
                    <a:lnTo>
                      <a:pt x="1933" y="1934"/>
                    </a:lnTo>
                    <a:lnTo>
                      <a:pt x="1824" y="2061"/>
                    </a:lnTo>
                    <a:lnTo>
                      <a:pt x="1733" y="2153"/>
                    </a:lnTo>
                    <a:lnTo>
                      <a:pt x="1678" y="2244"/>
                    </a:lnTo>
                    <a:lnTo>
                      <a:pt x="1678" y="2317"/>
                    </a:lnTo>
                    <a:lnTo>
                      <a:pt x="1623" y="2061"/>
                    </a:lnTo>
                    <a:lnTo>
                      <a:pt x="1605" y="1770"/>
                    </a:lnTo>
                    <a:lnTo>
                      <a:pt x="1550" y="1168"/>
                    </a:lnTo>
                    <a:lnTo>
                      <a:pt x="1550" y="566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579735" y="4339037"/>
                <a:ext cx="248388" cy="234546"/>
              </a:xfrm>
              <a:custGeom>
                <a:rect b="b" l="l" r="r" t="t"/>
                <a:pathLst>
                  <a:path extrusionOk="0" h="5253" w="5563">
                    <a:moveTo>
                      <a:pt x="5490" y="0"/>
                    </a:moveTo>
                    <a:lnTo>
                      <a:pt x="5161" y="219"/>
                    </a:lnTo>
                    <a:lnTo>
                      <a:pt x="4851" y="438"/>
                    </a:lnTo>
                    <a:lnTo>
                      <a:pt x="4231" y="912"/>
                    </a:lnTo>
                    <a:lnTo>
                      <a:pt x="3648" y="1386"/>
                    </a:lnTo>
                    <a:lnTo>
                      <a:pt x="3046" y="1897"/>
                    </a:lnTo>
                    <a:lnTo>
                      <a:pt x="2481" y="2389"/>
                    </a:lnTo>
                    <a:lnTo>
                      <a:pt x="1934" y="2882"/>
                    </a:lnTo>
                    <a:lnTo>
                      <a:pt x="1387" y="3410"/>
                    </a:lnTo>
                    <a:lnTo>
                      <a:pt x="858" y="3957"/>
                    </a:lnTo>
                    <a:lnTo>
                      <a:pt x="603" y="4249"/>
                    </a:lnTo>
                    <a:lnTo>
                      <a:pt x="365" y="4559"/>
                    </a:lnTo>
                    <a:lnTo>
                      <a:pt x="147" y="4887"/>
                    </a:lnTo>
                    <a:lnTo>
                      <a:pt x="55" y="5052"/>
                    </a:lnTo>
                    <a:lnTo>
                      <a:pt x="19" y="5143"/>
                    </a:lnTo>
                    <a:lnTo>
                      <a:pt x="1" y="5234"/>
                    </a:lnTo>
                    <a:lnTo>
                      <a:pt x="19" y="5234"/>
                    </a:lnTo>
                    <a:lnTo>
                      <a:pt x="19" y="5252"/>
                    </a:lnTo>
                    <a:lnTo>
                      <a:pt x="55" y="5252"/>
                    </a:lnTo>
                    <a:lnTo>
                      <a:pt x="110" y="5179"/>
                    </a:lnTo>
                    <a:lnTo>
                      <a:pt x="147" y="5125"/>
                    </a:lnTo>
                    <a:lnTo>
                      <a:pt x="238" y="4979"/>
                    </a:lnTo>
                    <a:lnTo>
                      <a:pt x="420" y="4687"/>
                    </a:lnTo>
                    <a:lnTo>
                      <a:pt x="639" y="4413"/>
                    </a:lnTo>
                    <a:lnTo>
                      <a:pt x="876" y="4140"/>
                    </a:lnTo>
                    <a:lnTo>
                      <a:pt x="1113" y="3866"/>
                    </a:lnTo>
                    <a:lnTo>
                      <a:pt x="1368" y="3611"/>
                    </a:lnTo>
                    <a:lnTo>
                      <a:pt x="1879" y="3119"/>
                    </a:lnTo>
                    <a:lnTo>
                      <a:pt x="2444" y="2608"/>
                    </a:lnTo>
                    <a:lnTo>
                      <a:pt x="3028" y="2097"/>
                    </a:lnTo>
                    <a:lnTo>
                      <a:pt x="3593" y="1605"/>
                    </a:lnTo>
                    <a:lnTo>
                      <a:pt x="4195" y="1131"/>
                    </a:lnTo>
                    <a:lnTo>
                      <a:pt x="4870" y="602"/>
                    </a:lnTo>
                    <a:lnTo>
                      <a:pt x="5544" y="73"/>
                    </a:lnTo>
                    <a:lnTo>
                      <a:pt x="5563" y="37"/>
                    </a:lnTo>
                    <a:lnTo>
                      <a:pt x="5544" y="19"/>
                    </a:lnTo>
                    <a:lnTo>
                      <a:pt x="55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596032" y="4381364"/>
                <a:ext cx="284197" cy="201952"/>
              </a:xfrm>
              <a:custGeom>
                <a:rect b="b" l="l" r="r" t="t"/>
                <a:pathLst>
                  <a:path extrusionOk="0" h="4523" w="6365">
                    <a:moveTo>
                      <a:pt x="6310" y="1"/>
                    </a:moveTo>
                    <a:lnTo>
                      <a:pt x="5963" y="165"/>
                    </a:lnTo>
                    <a:lnTo>
                      <a:pt x="5635" y="347"/>
                    </a:lnTo>
                    <a:lnTo>
                      <a:pt x="4979" y="730"/>
                    </a:lnTo>
                    <a:lnTo>
                      <a:pt x="4341" y="1131"/>
                    </a:lnTo>
                    <a:lnTo>
                      <a:pt x="3702" y="1551"/>
                    </a:lnTo>
                    <a:lnTo>
                      <a:pt x="3082" y="1970"/>
                    </a:lnTo>
                    <a:lnTo>
                      <a:pt x="2462" y="2426"/>
                    </a:lnTo>
                    <a:lnTo>
                      <a:pt x="1860" y="2882"/>
                    </a:lnTo>
                    <a:lnTo>
                      <a:pt x="1277" y="3356"/>
                    </a:lnTo>
                    <a:lnTo>
                      <a:pt x="639" y="3885"/>
                    </a:lnTo>
                    <a:lnTo>
                      <a:pt x="310" y="4177"/>
                    </a:lnTo>
                    <a:lnTo>
                      <a:pt x="165" y="4322"/>
                    </a:lnTo>
                    <a:lnTo>
                      <a:pt x="19" y="4487"/>
                    </a:lnTo>
                    <a:lnTo>
                      <a:pt x="0" y="4505"/>
                    </a:lnTo>
                    <a:lnTo>
                      <a:pt x="0" y="4523"/>
                    </a:lnTo>
                    <a:lnTo>
                      <a:pt x="37" y="4523"/>
                    </a:lnTo>
                    <a:lnTo>
                      <a:pt x="329" y="4304"/>
                    </a:lnTo>
                    <a:lnTo>
                      <a:pt x="602" y="4049"/>
                    </a:lnTo>
                    <a:lnTo>
                      <a:pt x="1204" y="3557"/>
                    </a:lnTo>
                    <a:lnTo>
                      <a:pt x="1788" y="3082"/>
                    </a:lnTo>
                    <a:lnTo>
                      <a:pt x="2389" y="2627"/>
                    </a:lnTo>
                    <a:lnTo>
                      <a:pt x="2991" y="2189"/>
                    </a:lnTo>
                    <a:lnTo>
                      <a:pt x="3611" y="1751"/>
                    </a:lnTo>
                    <a:lnTo>
                      <a:pt x="4249" y="1332"/>
                    </a:lnTo>
                    <a:lnTo>
                      <a:pt x="4888" y="931"/>
                    </a:lnTo>
                    <a:lnTo>
                      <a:pt x="5635" y="511"/>
                    </a:lnTo>
                    <a:lnTo>
                      <a:pt x="6000" y="292"/>
                    </a:lnTo>
                    <a:lnTo>
                      <a:pt x="6346" y="55"/>
                    </a:lnTo>
                    <a:lnTo>
                      <a:pt x="6365" y="37"/>
                    </a:lnTo>
                    <a:lnTo>
                      <a:pt x="6365" y="19"/>
                    </a:lnTo>
                    <a:lnTo>
                      <a:pt x="63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86253" y="4466866"/>
                <a:ext cx="328178" cy="148238"/>
              </a:xfrm>
              <a:custGeom>
                <a:rect b="b" l="l" r="r" t="t"/>
                <a:pathLst>
                  <a:path extrusionOk="0" h="3320" w="7350">
                    <a:moveTo>
                      <a:pt x="7277" y="0"/>
                    </a:moveTo>
                    <a:lnTo>
                      <a:pt x="7094" y="37"/>
                    </a:lnTo>
                    <a:lnTo>
                      <a:pt x="6894" y="73"/>
                    </a:lnTo>
                    <a:lnTo>
                      <a:pt x="6529" y="183"/>
                    </a:lnTo>
                    <a:lnTo>
                      <a:pt x="5763" y="401"/>
                    </a:lnTo>
                    <a:lnTo>
                      <a:pt x="5015" y="657"/>
                    </a:lnTo>
                    <a:lnTo>
                      <a:pt x="4286" y="930"/>
                    </a:lnTo>
                    <a:lnTo>
                      <a:pt x="3557" y="1222"/>
                    </a:lnTo>
                    <a:lnTo>
                      <a:pt x="2845" y="1550"/>
                    </a:lnTo>
                    <a:lnTo>
                      <a:pt x="2152" y="1915"/>
                    </a:lnTo>
                    <a:lnTo>
                      <a:pt x="1478" y="2298"/>
                    </a:lnTo>
                    <a:lnTo>
                      <a:pt x="730" y="2754"/>
                    </a:lnTo>
                    <a:lnTo>
                      <a:pt x="365" y="2991"/>
                    </a:lnTo>
                    <a:lnTo>
                      <a:pt x="19" y="3246"/>
                    </a:lnTo>
                    <a:lnTo>
                      <a:pt x="1" y="3264"/>
                    </a:lnTo>
                    <a:lnTo>
                      <a:pt x="19" y="3301"/>
                    </a:lnTo>
                    <a:lnTo>
                      <a:pt x="37" y="3319"/>
                    </a:lnTo>
                    <a:lnTo>
                      <a:pt x="74" y="3301"/>
                    </a:lnTo>
                    <a:lnTo>
                      <a:pt x="402" y="3100"/>
                    </a:lnTo>
                    <a:lnTo>
                      <a:pt x="730" y="2882"/>
                    </a:lnTo>
                    <a:lnTo>
                      <a:pt x="1387" y="2480"/>
                    </a:lnTo>
                    <a:lnTo>
                      <a:pt x="2061" y="2097"/>
                    </a:lnTo>
                    <a:lnTo>
                      <a:pt x="2736" y="1751"/>
                    </a:lnTo>
                    <a:lnTo>
                      <a:pt x="3447" y="1423"/>
                    </a:lnTo>
                    <a:lnTo>
                      <a:pt x="4158" y="1113"/>
                    </a:lnTo>
                    <a:lnTo>
                      <a:pt x="4888" y="839"/>
                    </a:lnTo>
                    <a:lnTo>
                      <a:pt x="5635" y="584"/>
                    </a:lnTo>
                    <a:lnTo>
                      <a:pt x="6438" y="347"/>
                    </a:lnTo>
                    <a:lnTo>
                      <a:pt x="6875" y="237"/>
                    </a:lnTo>
                    <a:lnTo>
                      <a:pt x="7094" y="183"/>
                    </a:lnTo>
                    <a:lnTo>
                      <a:pt x="7295" y="128"/>
                    </a:lnTo>
                    <a:lnTo>
                      <a:pt x="7331" y="91"/>
                    </a:lnTo>
                    <a:lnTo>
                      <a:pt x="7350" y="55"/>
                    </a:lnTo>
                    <a:lnTo>
                      <a:pt x="7331" y="19"/>
                    </a:lnTo>
                    <a:lnTo>
                      <a:pt x="72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805255" y="4312962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850037" y="4361808"/>
                <a:ext cx="49740" cy="48936"/>
              </a:xfrm>
              <a:custGeom>
                <a:rect b="b" l="l" r="r" t="t"/>
                <a:pathLst>
                  <a:path extrusionOk="0" h="1096" w="1114">
                    <a:moveTo>
                      <a:pt x="566" y="1"/>
                    </a:moveTo>
                    <a:lnTo>
                      <a:pt x="439" y="19"/>
                    </a:lnTo>
                    <a:lnTo>
                      <a:pt x="347" y="37"/>
                    </a:lnTo>
                    <a:lnTo>
                      <a:pt x="256" y="92"/>
                    </a:lnTo>
                    <a:lnTo>
                      <a:pt x="165" y="165"/>
                    </a:lnTo>
                    <a:lnTo>
                      <a:pt x="110" y="238"/>
                    </a:lnTo>
                    <a:lnTo>
                      <a:pt x="56" y="329"/>
                    </a:lnTo>
                    <a:lnTo>
                      <a:pt x="19" y="439"/>
                    </a:lnTo>
                    <a:lnTo>
                      <a:pt x="1" y="548"/>
                    </a:lnTo>
                    <a:lnTo>
                      <a:pt x="19" y="657"/>
                    </a:lnTo>
                    <a:lnTo>
                      <a:pt x="56" y="767"/>
                    </a:lnTo>
                    <a:lnTo>
                      <a:pt x="110" y="858"/>
                    </a:lnTo>
                    <a:lnTo>
                      <a:pt x="165" y="931"/>
                    </a:lnTo>
                    <a:lnTo>
                      <a:pt x="256" y="1004"/>
                    </a:lnTo>
                    <a:lnTo>
                      <a:pt x="347" y="1059"/>
                    </a:lnTo>
                    <a:lnTo>
                      <a:pt x="439" y="1095"/>
                    </a:lnTo>
                    <a:lnTo>
                      <a:pt x="676" y="1095"/>
                    </a:lnTo>
                    <a:lnTo>
                      <a:pt x="767" y="1059"/>
                    </a:lnTo>
                    <a:lnTo>
                      <a:pt x="858" y="1004"/>
                    </a:lnTo>
                    <a:lnTo>
                      <a:pt x="949" y="931"/>
                    </a:lnTo>
                    <a:lnTo>
                      <a:pt x="1022" y="858"/>
                    </a:lnTo>
                    <a:lnTo>
                      <a:pt x="1059" y="767"/>
                    </a:lnTo>
                    <a:lnTo>
                      <a:pt x="1095" y="657"/>
                    </a:lnTo>
                    <a:lnTo>
                      <a:pt x="1113" y="548"/>
                    </a:lnTo>
                    <a:lnTo>
                      <a:pt x="1095" y="439"/>
                    </a:lnTo>
                    <a:lnTo>
                      <a:pt x="1059" y="329"/>
                    </a:lnTo>
                    <a:lnTo>
                      <a:pt x="1022" y="238"/>
                    </a:lnTo>
                    <a:lnTo>
                      <a:pt x="949" y="165"/>
                    </a:lnTo>
                    <a:lnTo>
                      <a:pt x="858" y="92"/>
                    </a:lnTo>
                    <a:lnTo>
                      <a:pt x="767" y="37"/>
                    </a:lnTo>
                    <a:lnTo>
                      <a:pt x="676" y="19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80175" y="4440791"/>
                <a:ext cx="49740" cy="48892"/>
              </a:xfrm>
              <a:custGeom>
                <a:rect b="b" l="l" r="r" t="t"/>
                <a:pathLst>
                  <a:path extrusionOk="0" h="1095" w="1114">
                    <a:moveTo>
                      <a:pt x="548" y="1"/>
                    </a:moveTo>
                    <a:lnTo>
                      <a:pt x="438" y="19"/>
                    </a:lnTo>
                    <a:lnTo>
                      <a:pt x="347" y="37"/>
                    </a:lnTo>
                    <a:lnTo>
                      <a:pt x="256" y="92"/>
                    </a:lnTo>
                    <a:lnTo>
                      <a:pt x="165" y="165"/>
                    </a:lnTo>
                    <a:lnTo>
                      <a:pt x="92" y="238"/>
                    </a:lnTo>
                    <a:lnTo>
                      <a:pt x="55" y="329"/>
                    </a:lnTo>
                    <a:lnTo>
                      <a:pt x="19" y="438"/>
                    </a:lnTo>
                    <a:lnTo>
                      <a:pt x="1" y="548"/>
                    </a:lnTo>
                    <a:lnTo>
                      <a:pt x="19" y="657"/>
                    </a:lnTo>
                    <a:lnTo>
                      <a:pt x="55" y="767"/>
                    </a:lnTo>
                    <a:lnTo>
                      <a:pt x="92" y="858"/>
                    </a:lnTo>
                    <a:lnTo>
                      <a:pt x="165" y="931"/>
                    </a:lnTo>
                    <a:lnTo>
                      <a:pt x="256" y="1004"/>
                    </a:lnTo>
                    <a:lnTo>
                      <a:pt x="347" y="1058"/>
                    </a:lnTo>
                    <a:lnTo>
                      <a:pt x="438" y="1095"/>
                    </a:lnTo>
                    <a:lnTo>
                      <a:pt x="657" y="1095"/>
                    </a:lnTo>
                    <a:lnTo>
                      <a:pt x="767" y="1058"/>
                    </a:lnTo>
                    <a:lnTo>
                      <a:pt x="858" y="1004"/>
                    </a:lnTo>
                    <a:lnTo>
                      <a:pt x="949" y="931"/>
                    </a:lnTo>
                    <a:lnTo>
                      <a:pt x="1004" y="858"/>
                    </a:lnTo>
                    <a:lnTo>
                      <a:pt x="1058" y="767"/>
                    </a:lnTo>
                    <a:lnTo>
                      <a:pt x="1095" y="657"/>
                    </a:lnTo>
                    <a:lnTo>
                      <a:pt x="1113" y="548"/>
                    </a:lnTo>
                    <a:lnTo>
                      <a:pt x="1095" y="438"/>
                    </a:lnTo>
                    <a:lnTo>
                      <a:pt x="1058" y="329"/>
                    </a:lnTo>
                    <a:lnTo>
                      <a:pt x="1004" y="238"/>
                    </a:lnTo>
                    <a:lnTo>
                      <a:pt x="949" y="165"/>
                    </a:lnTo>
                    <a:lnTo>
                      <a:pt x="858" y="92"/>
                    </a:lnTo>
                    <a:lnTo>
                      <a:pt x="767" y="37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400605" y="4378908"/>
                <a:ext cx="392518" cy="389259"/>
              </a:xfrm>
              <a:custGeom>
                <a:rect b="b" l="l" r="r" t="t"/>
                <a:pathLst>
                  <a:path extrusionOk="0" h="8718" w="8791">
                    <a:moveTo>
                      <a:pt x="4013" y="1"/>
                    </a:moveTo>
                    <a:lnTo>
                      <a:pt x="3995" y="366"/>
                    </a:lnTo>
                    <a:lnTo>
                      <a:pt x="3922" y="730"/>
                    </a:lnTo>
                    <a:lnTo>
                      <a:pt x="3830" y="1095"/>
                    </a:lnTo>
                    <a:lnTo>
                      <a:pt x="3703" y="1478"/>
                    </a:lnTo>
                    <a:lnTo>
                      <a:pt x="3539" y="1824"/>
                    </a:lnTo>
                    <a:lnTo>
                      <a:pt x="3338" y="2153"/>
                    </a:lnTo>
                    <a:lnTo>
                      <a:pt x="3229" y="2317"/>
                    </a:lnTo>
                    <a:lnTo>
                      <a:pt x="3119" y="2463"/>
                    </a:lnTo>
                    <a:lnTo>
                      <a:pt x="2992" y="2590"/>
                    </a:lnTo>
                    <a:lnTo>
                      <a:pt x="2864" y="2718"/>
                    </a:lnTo>
                    <a:lnTo>
                      <a:pt x="2700" y="2864"/>
                    </a:lnTo>
                    <a:lnTo>
                      <a:pt x="2536" y="2992"/>
                    </a:lnTo>
                    <a:lnTo>
                      <a:pt x="2171" y="3229"/>
                    </a:lnTo>
                    <a:lnTo>
                      <a:pt x="1423" y="3684"/>
                    </a:lnTo>
                    <a:lnTo>
                      <a:pt x="1059" y="3922"/>
                    </a:lnTo>
                    <a:lnTo>
                      <a:pt x="894" y="4049"/>
                    </a:lnTo>
                    <a:lnTo>
                      <a:pt x="730" y="4195"/>
                    </a:lnTo>
                    <a:lnTo>
                      <a:pt x="584" y="4359"/>
                    </a:lnTo>
                    <a:lnTo>
                      <a:pt x="457" y="4523"/>
                    </a:lnTo>
                    <a:lnTo>
                      <a:pt x="329" y="4706"/>
                    </a:lnTo>
                    <a:lnTo>
                      <a:pt x="238" y="4888"/>
                    </a:lnTo>
                    <a:lnTo>
                      <a:pt x="147" y="5143"/>
                    </a:lnTo>
                    <a:lnTo>
                      <a:pt x="74" y="5417"/>
                    </a:lnTo>
                    <a:lnTo>
                      <a:pt x="19" y="5672"/>
                    </a:lnTo>
                    <a:lnTo>
                      <a:pt x="1" y="5946"/>
                    </a:lnTo>
                    <a:lnTo>
                      <a:pt x="1" y="6219"/>
                    </a:lnTo>
                    <a:lnTo>
                      <a:pt x="19" y="6493"/>
                    </a:lnTo>
                    <a:lnTo>
                      <a:pt x="74" y="6766"/>
                    </a:lnTo>
                    <a:lnTo>
                      <a:pt x="147" y="7022"/>
                    </a:lnTo>
                    <a:lnTo>
                      <a:pt x="238" y="7277"/>
                    </a:lnTo>
                    <a:lnTo>
                      <a:pt x="347" y="7514"/>
                    </a:lnTo>
                    <a:lnTo>
                      <a:pt x="493" y="7733"/>
                    </a:lnTo>
                    <a:lnTo>
                      <a:pt x="657" y="7952"/>
                    </a:lnTo>
                    <a:lnTo>
                      <a:pt x="858" y="8134"/>
                    </a:lnTo>
                    <a:lnTo>
                      <a:pt x="1059" y="8298"/>
                    </a:lnTo>
                    <a:lnTo>
                      <a:pt x="1296" y="8444"/>
                    </a:lnTo>
                    <a:lnTo>
                      <a:pt x="1551" y="8572"/>
                    </a:lnTo>
                    <a:lnTo>
                      <a:pt x="1788" y="8644"/>
                    </a:lnTo>
                    <a:lnTo>
                      <a:pt x="2007" y="8681"/>
                    </a:lnTo>
                    <a:lnTo>
                      <a:pt x="2244" y="8717"/>
                    </a:lnTo>
                    <a:lnTo>
                      <a:pt x="2718" y="8717"/>
                    </a:lnTo>
                    <a:lnTo>
                      <a:pt x="2955" y="8681"/>
                    </a:lnTo>
                    <a:lnTo>
                      <a:pt x="3192" y="8626"/>
                    </a:lnTo>
                    <a:lnTo>
                      <a:pt x="3429" y="8572"/>
                    </a:lnTo>
                    <a:lnTo>
                      <a:pt x="3648" y="8480"/>
                    </a:lnTo>
                    <a:lnTo>
                      <a:pt x="3867" y="8371"/>
                    </a:lnTo>
                    <a:lnTo>
                      <a:pt x="4086" y="8262"/>
                    </a:lnTo>
                    <a:lnTo>
                      <a:pt x="4268" y="8116"/>
                    </a:lnTo>
                    <a:lnTo>
                      <a:pt x="4450" y="7970"/>
                    </a:lnTo>
                    <a:lnTo>
                      <a:pt x="4633" y="7806"/>
                    </a:lnTo>
                    <a:lnTo>
                      <a:pt x="4779" y="7623"/>
                    </a:lnTo>
                    <a:lnTo>
                      <a:pt x="4906" y="7423"/>
                    </a:lnTo>
                    <a:lnTo>
                      <a:pt x="5216" y="6912"/>
                    </a:lnTo>
                    <a:lnTo>
                      <a:pt x="5581" y="6365"/>
                    </a:lnTo>
                    <a:lnTo>
                      <a:pt x="5800" y="6092"/>
                    </a:lnTo>
                    <a:lnTo>
                      <a:pt x="6019" y="5818"/>
                    </a:lnTo>
                    <a:lnTo>
                      <a:pt x="6237" y="5544"/>
                    </a:lnTo>
                    <a:lnTo>
                      <a:pt x="6493" y="5289"/>
                    </a:lnTo>
                    <a:lnTo>
                      <a:pt x="6748" y="5070"/>
                    </a:lnTo>
                    <a:lnTo>
                      <a:pt x="7003" y="4852"/>
                    </a:lnTo>
                    <a:lnTo>
                      <a:pt x="7277" y="4651"/>
                    </a:lnTo>
                    <a:lnTo>
                      <a:pt x="7569" y="4487"/>
                    </a:lnTo>
                    <a:lnTo>
                      <a:pt x="7860" y="4341"/>
                    </a:lnTo>
                    <a:lnTo>
                      <a:pt x="8170" y="4250"/>
                    </a:lnTo>
                    <a:lnTo>
                      <a:pt x="8480" y="4177"/>
                    </a:lnTo>
                    <a:lnTo>
                      <a:pt x="8626" y="4177"/>
                    </a:lnTo>
                    <a:lnTo>
                      <a:pt x="8790" y="4159"/>
                    </a:lnTo>
                    <a:lnTo>
                      <a:pt x="8152" y="4159"/>
                    </a:lnTo>
                    <a:lnTo>
                      <a:pt x="7788" y="4177"/>
                    </a:lnTo>
                    <a:lnTo>
                      <a:pt x="7423" y="4213"/>
                    </a:lnTo>
                    <a:lnTo>
                      <a:pt x="7076" y="4250"/>
                    </a:lnTo>
                    <a:lnTo>
                      <a:pt x="6712" y="4323"/>
                    </a:lnTo>
                    <a:lnTo>
                      <a:pt x="6383" y="4414"/>
                    </a:lnTo>
                    <a:lnTo>
                      <a:pt x="6092" y="4523"/>
                    </a:lnTo>
                    <a:lnTo>
                      <a:pt x="6183" y="4469"/>
                    </a:lnTo>
                    <a:lnTo>
                      <a:pt x="6274" y="4396"/>
                    </a:lnTo>
                    <a:lnTo>
                      <a:pt x="6347" y="4286"/>
                    </a:lnTo>
                    <a:lnTo>
                      <a:pt x="6402" y="4177"/>
                    </a:lnTo>
                    <a:lnTo>
                      <a:pt x="6529" y="3958"/>
                    </a:lnTo>
                    <a:lnTo>
                      <a:pt x="6639" y="3776"/>
                    </a:lnTo>
                    <a:lnTo>
                      <a:pt x="6876" y="3484"/>
                    </a:lnTo>
                    <a:lnTo>
                      <a:pt x="7131" y="3192"/>
                    </a:lnTo>
                    <a:lnTo>
                      <a:pt x="7386" y="2900"/>
                    </a:lnTo>
                    <a:lnTo>
                      <a:pt x="7623" y="2609"/>
                    </a:lnTo>
                    <a:lnTo>
                      <a:pt x="7623" y="2609"/>
                    </a:lnTo>
                    <a:lnTo>
                      <a:pt x="6967" y="3028"/>
                    </a:lnTo>
                    <a:lnTo>
                      <a:pt x="6657" y="3229"/>
                    </a:lnTo>
                    <a:lnTo>
                      <a:pt x="6310" y="3429"/>
                    </a:lnTo>
                    <a:lnTo>
                      <a:pt x="6073" y="3539"/>
                    </a:lnTo>
                    <a:lnTo>
                      <a:pt x="5727" y="3684"/>
                    </a:lnTo>
                    <a:lnTo>
                      <a:pt x="5545" y="3776"/>
                    </a:lnTo>
                    <a:lnTo>
                      <a:pt x="5399" y="3849"/>
                    </a:lnTo>
                    <a:lnTo>
                      <a:pt x="5289" y="3940"/>
                    </a:lnTo>
                    <a:lnTo>
                      <a:pt x="5253" y="3976"/>
                    </a:lnTo>
                    <a:lnTo>
                      <a:pt x="5235" y="3994"/>
                    </a:lnTo>
                    <a:lnTo>
                      <a:pt x="5289" y="3849"/>
                    </a:lnTo>
                    <a:lnTo>
                      <a:pt x="5380" y="3684"/>
                    </a:lnTo>
                    <a:lnTo>
                      <a:pt x="5581" y="3374"/>
                    </a:lnTo>
                    <a:lnTo>
                      <a:pt x="6055" y="2736"/>
                    </a:lnTo>
                    <a:lnTo>
                      <a:pt x="6274" y="2408"/>
                    </a:lnTo>
                    <a:lnTo>
                      <a:pt x="6383" y="2244"/>
                    </a:lnTo>
                    <a:lnTo>
                      <a:pt x="6456" y="2080"/>
                    </a:lnTo>
                    <a:lnTo>
                      <a:pt x="6511" y="1897"/>
                    </a:lnTo>
                    <a:lnTo>
                      <a:pt x="6566" y="1733"/>
                    </a:lnTo>
                    <a:lnTo>
                      <a:pt x="6566" y="1551"/>
                    </a:lnTo>
                    <a:lnTo>
                      <a:pt x="6547" y="1369"/>
                    </a:lnTo>
                    <a:lnTo>
                      <a:pt x="6274" y="1642"/>
                    </a:lnTo>
                    <a:lnTo>
                      <a:pt x="6019" y="1916"/>
                    </a:lnTo>
                    <a:lnTo>
                      <a:pt x="5508" y="2499"/>
                    </a:lnTo>
                    <a:lnTo>
                      <a:pt x="5253" y="2773"/>
                    </a:lnTo>
                    <a:lnTo>
                      <a:pt x="4997" y="3064"/>
                    </a:lnTo>
                    <a:lnTo>
                      <a:pt x="4724" y="3320"/>
                    </a:lnTo>
                    <a:lnTo>
                      <a:pt x="4432" y="3557"/>
                    </a:lnTo>
                    <a:lnTo>
                      <a:pt x="4469" y="3411"/>
                    </a:lnTo>
                    <a:lnTo>
                      <a:pt x="4523" y="3247"/>
                    </a:lnTo>
                    <a:lnTo>
                      <a:pt x="4669" y="2900"/>
                    </a:lnTo>
                    <a:lnTo>
                      <a:pt x="4997" y="2134"/>
                    </a:lnTo>
                    <a:lnTo>
                      <a:pt x="5162" y="1751"/>
                    </a:lnTo>
                    <a:lnTo>
                      <a:pt x="5216" y="1569"/>
                    </a:lnTo>
                    <a:lnTo>
                      <a:pt x="5271" y="1387"/>
                    </a:lnTo>
                    <a:lnTo>
                      <a:pt x="5289" y="1204"/>
                    </a:lnTo>
                    <a:lnTo>
                      <a:pt x="5307" y="1040"/>
                    </a:lnTo>
                    <a:lnTo>
                      <a:pt x="5289" y="876"/>
                    </a:lnTo>
                    <a:lnTo>
                      <a:pt x="5253" y="712"/>
                    </a:lnTo>
                    <a:lnTo>
                      <a:pt x="4979" y="1131"/>
                    </a:lnTo>
                    <a:lnTo>
                      <a:pt x="4687" y="1533"/>
                    </a:lnTo>
                    <a:lnTo>
                      <a:pt x="4396" y="1952"/>
                    </a:lnTo>
                    <a:lnTo>
                      <a:pt x="4140" y="2353"/>
                    </a:lnTo>
                    <a:lnTo>
                      <a:pt x="4213" y="2226"/>
                    </a:lnTo>
                    <a:lnTo>
                      <a:pt x="4268" y="2098"/>
                    </a:lnTo>
                    <a:lnTo>
                      <a:pt x="4359" y="1806"/>
                    </a:lnTo>
                    <a:lnTo>
                      <a:pt x="4414" y="1478"/>
                    </a:lnTo>
                    <a:lnTo>
                      <a:pt x="4414" y="1150"/>
                    </a:lnTo>
                    <a:lnTo>
                      <a:pt x="4414" y="1004"/>
                    </a:lnTo>
                    <a:lnTo>
                      <a:pt x="4396" y="840"/>
                    </a:lnTo>
                    <a:lnTo>
                      <a:pt x="4359" y="676"/>
                    </a:lnTo>
                    <a:lnTo>
                      <a:pt x="4323" y="530"/>
                    </a:lnTo>
                    <a:lnTo>
                      <a:pt x="4250" y="384"/>
                    </a:lnTo>
                    <a:lnTo>
                      <a:pt x="4195" y="238"/>
                    </a:lnTo>
                    <a:lnTo>
                      <a:pt x="4104" y="110"/>
                    </a:lnTo>
                    <a:lnTo>
                      <a:pt x="40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77834" y="4045920"/>
                <a:ext cx="105061" cy="412834"/>
              </a:xfrm>
              <a:custGeom>
                <a:rect b="b" l="l" r="r" t="t"/>
                <a:pathLst>
                  <a:path extrusionOk="0" h="9246" w="2353">
                    <a:moveTo>
                      <a:pt x="55" y="1"/>
                    </a:moveTo>
                    <a:lnTo>
                      <a:pt x="92" y="456"/>
                    </a:lnTo>
                    <a:lnTo>
                      <a:pt x="128" y="912"/>
                    </a:lnTo>
                    <a:lnTo>
                      <a:pt x="128" y="1368"/>
                    </a:lnTo>
                    <a:lnTo>
                      <a:pt x="128" y="1824"/>
                    </a:lnTo>
                    <a:lnTo>
                      <a:pt x="92" y="2754"/>
                    </a:lnTo>
                    <a:lnTo>
                      <a:pt x="37" y="3684"/>
                    </a:lnTo>
                    <a:lnTo>
                      <a:pt x="0" y="4614"/>
                    </a:lnTo>
                    <a:lnTo>
                      <a:pt x="0" y="5070"/>
                    </a:lnTo>
                    <a:lnTo>
                      <a:pt x="19" y="5526"/>
                    </a:lnTo>
                    <a:lnTo>
                      <a:pt x="73" y="5982"/>
                    </a:lnTo>
                    <a:lnTo>
                      <a:pt x="128" y="6438"/>
                    </a:lnTo>
                    <a:lnTo>
                      <a:pt x="219" y="6894"/>
                    </a:lnTo>
                    <a:lnTo>
                      <a:pt x="347" y="7331"/>
                    </a:lnTo>
                    <a:lnTo>
                      <a:pt x="456" y="7623"/>
                    </a:lnTo>
                    <a:lnTo>
                      <a:pt x="602" y="7951"/>
                    </a:lnTo>
                    <a:lnTo>
                      <a:pt x="784" y="8279"/>
                    </a:lnTo>
                    <a:lnTo>
                      <a:pt x="894" y="8444"/>
                    </a:lnTo>
                    <a:lnTo>
                      <a:pt x="1003" y="8608"/>
                    </a:lnTo>
                    <a:lnTo>
                      <a:pt x="1131" y="8754"/>
                    </a:lnTo>
                    <a:lnTo>
                      <a:pt x="1259" y="8881"/>
                    </a:lnTo>
                    <a:lnTo>
                      <a:pt x="1404" y="8991"/>
                    </a:lnTo>
                    <a:lnTo>
                      <a:pt x="1550" y="9100"/>
                    </a:lnTo>
                    <a:lnTo>
                      <a:pt x="1696" y="9173"/>
                    </a:lnTo>
                    <a:lnTo>
                      <a:pt x="1860" y="9228"/>
                    </a:lnTo>
                    <a:lnTo>
                      <a:pt x="2025" y="9246"/>
                    </a:lnTo>
                    <a:lnTo>
                      <a:pt x="2207" y="9246"/>
                    </a:lnTo>
                    <a:lnTo>
                      <a:pt x="1952" y="8899"/>
                    </a:lnTo>
                    <a:lnTo>
                      <a:pt x="1806" y="8699"/>
                    </a:lnTo>
                    <a:lnTo>
                      <a:pt x="1696" y="8480"/>
                    </a:lnTo>
                    <a:lnTo>
                      <a:pt x="1605" y="8243"/>
                    </a:lnTo>
                    <a:lnTo>
                      <a:pt x="1569" y="8115"/>
                    </a:lnTo>
                    <a:lnTo>
                      <a:pt x="1550" y="7988"/>
                    </a:lnTo>
                    <a:lnTo>
                      <a:pt x="1532" y="7842"/>
                    </a:lnTo>
                    <a:lnTo>
                      <a:pt x="1532" y="7696"/>
                    </a:lnTo>
                    <a:lnTo>
                      <a:pt x="1550" y="7550"/>
                    </a:lnTo>
                    <a:lnTo>
                      <a:pt x="1587" y="7404"/>
                    </a:lnTo>
                    <a:lnTo>
                      <a:pt x="1642" y="7185"/>
                    </a:lnTo>
                    <a:lnTo>
                      <a:pt x="1733" y="6967"/>
                    </a:lnTo>
                    <a:lnTo>
                      <a:pt x="1897" y="6529"/>
                    </a:lnTo>
                    <a:lnTo>
                      <a:pt x="2097" y="6109"/>
                    </a:lnTo>
                    <a:lnTo>
                      <a:pt x="2170" y="5891"/>
                    </a:lnTo>
                    <a:lnTo>
                      <a:pt x="2243" y="5672"/>
                    </a:lnTo>
                    <a:lnTo>
                      <a:pt x="2316" y="5380"/>
                    </a:lnTo>
                    <a:lnTo>
                      <a:pt x="2353" y="5107"/>
                    </a:lnTo>
                    <a:lnTo>
                      <a:pt x="2353" y="4833"/>
                    </a:lnTo>
                    <a:lnTo>
                      <a:pt x="2316" y="4559"/>
                    </a:lnTo>
                    <a:lnTo>
                      <a:pt x="2262" y="4286"/>
                    </a:lnTo>
                    <a:lnTo>
                      <a:pt x="2189" y="4031"/>
                    </a:lnTo>
                    <a:lnTo>
                      <a:pt x="2097" y="3757"/>
                    </a:lnTo>
                    <a:lnTo>
                      <a:pt x="2006" y="3484"/>
                    </a:lnTo>
                    <a:lnTo>
                      <a:pt x="1824" y="3046"/>
                    </a:lnTo>
                    <a:lnTo>
                      <a:pt x="1623" y="2590"/>
                    </a:lnTo>
                    <a:lnTo>
                      <a:pt x="1423" y="2116"/>
                    </a:lnTo>
                    <a:lnTo>
                      <a:pt x="1186" y="1642"/>
                    </a:lnTo>
                    <a:lnTo>
                      <a:pt x="930" y="1186"/>
                    </a:lnTo>
                    <a:lnTo>
                      <a:pt x="657" y="748"/>
                    </a:lnTo>
                    <a:lnTo>
                      <a:pt x="365" y="347"/>
                    </a:lnTo>
                    <a:lnTo>
                      <a:pt x="201" y="16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87759" y="4212012"/>
                <a:ext cx="104258" cy="260577"/>
              </a:xfrm>
              <a:custGeom>
                <a:rect b="b" l="l" r="r" t="t"/>
                <a:pathLst>
                  <a:path extrusionOk="0" h="5836" w="2335">
                    <a:moveTo>
                      <a:pt x="2024" y="1"/>
                    </a:moveTo>
                    <a:lnTo>
                      <a:pt x="1970" y="165"/>
                    </a:lnTo>
                    <a:lnTo>
                      <a:pt x="1915" y="311"/>
                    </a:lnTo>
                    <a:lnTo>
                      <a:pt x="1824" y="457"/>
                    </a:lnTo>
                    <a:lnTo>
                      <a:pt x="1733" y="602"/>
                    </a:lnTo>
                    <a:lnTo>
                      <a:pt x="1514" y="894"/>
                    </a:lnTo>
                    <a:lnTo>
                      <a:pt x="1313" y="1149"/>
                    </a:lnTo>
                    <a:lnTo>
                      <a:pt x="967" y="1660"/>
                    </a:lnTo>
                    <a:lnTo>
                      <a:pt x="821" y="1915"/>
                    </a:lnTo>
                    <a:lnTo>
                      <a:pt x="675" y="2189"/>
                    </a:lnTo>
                    <a:lnTo>
                      <a:pt x="547" y="2462"/>
                    </a:lnTo>
                    <a:lnTo>
                      <a:pt x="438" y="2736"/>
                    </a:lnTo>
                    <a:lnTo>
                      <a:pt x="328" y="3028"/>
                    </a:lnTo>
                    <a:lnTo>
                      <a:pt x="237" y="3319"/>
                    </a:lnTo>
                    <a:lnTo>
                      <a:pt x="183" y="3593"/>
                    </a:lnTo>
                    <a:lnTo>
                      <a:pt x="110" y="3903"/>
                    </a:lnTo>
                    <a:lnTo>
                      <a:pt x="37" y="4249"/>
                    </a:lnTo>
                    <a:lnTo>
                      <a:pt x="0" y="4614"/>
                    </a:lnTo>
                    <a:lnTo>
                      <a:pt x="0" y="4797"/>
                    </a:lnTo>
                    <a:lnTo>
                      <a:pt x="18" y="4979"/>
                    </a:lnTo>
                    <a:lnTo>
                      <a:pt x="37" y="5143"/>
                    </a:lnTo>
                    <a:lnTo>
                      <a:pt x="55" y="5307"/>
                    </a:lnTo>
                    <a:lnTo>
                      <a:pt x="110" y="5453"/>
                    </a:lnTo>
                    <a:lnTo>
                      <a:pt x="183" y="5599"/>
                    </a:lnTo>
                    <a:lnTo>
                      <a:pt x="274" y="5727"/>
                    </a:lnTo>
                    <a:lnTo>
                      <a:pt x="365" y="5836"/>
                    </a:lnTo>
                    <a:lnTo>
                      <a:pt x="383" y="5526"/>
                    </a:lnTo>
                    <a:lnTo>
                      <a:pt x="420" y="5344"/>
                    </a:lnTo>
                    <a:lnTo>
                      <a:pt x="456" y="5179"/>
                    </a:lnTo>
                    <a:lnTo>
                      <a:pt x="529" y="4997"/>
                    </a:lnTo>
                    <a:lnTo>
                      <a:pt x="638" y="4815"/>
                    </a:lnTo>
                    <a:lnTo>
                      <a:pt x="766" y="4651"/>
                    </a:lnTo>
                    <a:lnTo>
                      <a:pt x="912" y="4505"/>
                    </a:lnTo>
                    <a:lnTo>
                      <a:pt x="1185" y="4195"/>
                    </a:lnTo>
                    <a:lnTo>
                      <a:pt x="1331" y="4031"/>
                    </a:lnTo>
                    <a:lnTo>
                      <a:pt x="1459" y="3867"/>
                    </a:lnTo>
                    <a:lnTo>
                      <a:pt x="1641" y="3575"/>
                    </a:lnTo>
                    <a:lnTo>
                      <a:pt x="1824" y="3247"/>
                    </a:lnTo>
                    <a:lnTo>
                      <a:pt x="1988" y="2900"/>
                    </a:lnTo>
                    <a:lnTo>
                      <a:pt x="2115" y="2535"/>
                    </a:lnTo>
                    <a:lnTo>
                      <a:pt x="2225" y="2152"/>
                    </a:lnTo>
                    <a:lnTo>
                      <a:pt x="2298" y="1788"/>
                    </a:lnTo>
                    <a:lnTo>
                      <a:pt x="2316" y="1587"/>
                    </a:lnTo>
                    <a:lnTo>
                      <a:pt x="2334" y="1405"/>
                    </a:lnTo>
                    <a:lnTo>
                      <a:pt x="2334" y="1241"/>
                    </a:lnTo>
                    <a:lnTo>
                      <a:pt x="2316" y="1058"/>
                    </a:lnTo>
                    <a:lnTo>
                      <a:pt x="2298" y="931"/>
                    </a:lnTo>
                    <a:lnTo>
                      <a:pt x="2261" y="785"/>
                    </a:lnTo>
                    <a:lnTo>
                      <a:pt x="2170" y="529"/>
                    </a:lnTo>
                    <a:lnTo>
                      <a:pt x="2079" y="256"/>
                    </a:lnTo>
                    <a:lnTo>
                      <a:pt x="2043" y="128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20014" y="4390338"/>
                <a:ext cx="152301" cy="118903"/>
              </a:xfrm>
              <a:custGeom>
                <a:rect b="b" l="l" r="r" t="t"/>
                <a:pathLst>
                  <a:path extrusionOk="0" h="2663" w="3411">
                    <a:moveTo>
                      <a:pt x="19" y="0"/>
                    </a:moveTo>
                    <a:lnTo>
                      <a:pt x="1" y="328"/>
                    </a:lnTo>
                    <a:lnTo>
                      <a:pt x="1" y="657"/>
                    </a:lnTo>
                    <a:lnTo>
                      <a:pt x="37" y="1003"/>
                    </a:lnTo>
                    <a:lnTo>
                      <a:pt x="128" y="1331"/>
                    </a:lnTo>
                    <a:lnTo>
                      <a:pt x="183" y="1495"/>
                    </a:lnTo>
                    <a:lnTo>
                      <a:pt x="238" y="1660"/>
                    </a:lnTo>
                    <a:lnTo>
                      <a:pt x="311" y="1805"/>
                    </a:lnTo>
                    <a:lnTo>
                      <a:pt x="402" y="1951"/>
                    </a:lnTo>
                    <a:lnTo>
                      <a:pt x="511" y="2079"/>
                    </a:lnTo>
                    <a:lnTo>
                      <a:pt x="602" y="2207"/>
                    </a:lnTo>
                    <a:lnTo>
                      <a:pt x="730" y="2316"/>
                    </a:lnTo>
                    <a:lnTo>
                      <a:pt x="858" y="2407"/>
                    </a:lnTo>
                    <a:lnTo>
                      <a:pt x="1022" y="2498"/>
                    </a:lnTo>
                    <a:lnTo>
                      <a:pt x="1186" y="2571"/>
                    </a:lnTo>
                    <a:lnTo>
                      <a:pt x="1368" y="2626"/>
                    </a:lnTo>
                    <a:lnTo>
                      <a:pt x="1551" y="2644"/>
                    </a:lnTo>
                    <a:lnTo>
                      <a:pt x="1733" y="2663"/>
                    </a:lnTo>
                    <a:lnTo>
                      <a:pt x="1934" y="2663"/>
                    </a:lnTo>
                    <a:lnTo>
                      <a:pt x="2298" y="2626"/>
                    </a:lnTo>
                    <a:lnTo>
                      <a:pt x="2900" y="2498"/>
                    </a:lnTo>
                    <a:lnTo>
                      <a:pt x="3228" y="2444"/>
                    </a:lnTo>
                    <a:lnTo>
                      <a:pt x="3356" y="2444"/>
                    </a:lnTo>
                    <a:lnTo>
                      <a:pt x="3411" y="2462"/>
                    </a:lnTo>
                    <a:lnTo>
                      <a:pt x="3137" y="2115"/>
                    </a:lnTo>
                    <a:lnTo>
                      <a:pt x="3010" y="1970"/>
                    </a:lnTo>
                    <a:lnTo>
                      <a:pt x="2864" y="1824"/>
                    </a:lnTo>
                    <a:lnTo>
                      <a:pt x="2699" y="1696"/>
                    </a:lnTo>
                    <a:lnTo>
                      <a:pt x="2517" y="1587"/>
                    </a:lnTo>
                    <a:lnTo>
                      <a:pt x="2335" y="1495"/>
                    </a:lnTo>
                    <a:lnTo>
                      <a:pt x="2116" y="1441"/>
                    </a:lnTo>
                    <a:lnTo>
                      <a:pt x="1715" y="1350"/>
                    </a:lnTo>
                    <a:lnTo>
                      <a:pt x="1551" y="1313"/>
                    </a:lnTo>
                    <a:lnTo>
                      <a:pt x="1387" y="1258"/>
                    </a:lnTo>
                    <a:lnTo>
                      <a:pt x="1241" y="1204"/>
                    </a:lnTo>
                    <a:lnTo>
                      <a:pt x="1095" y="1113"/>
                    </a:lnTo>
                    <a:lnTo>
                      <a:pt x="931" y="985"/>
                    </a:lnTo>
                    <a:lnTo>
                      <a:pt x="767" y="821"/>
                    </a:lnTo>
                    <a:lnTo>
                      <a:pt x="584" y="620"/>
                    </a:lnTo>
                    <a:lnTo>
                      <a:pt x="402" y="383"/>
                    </a:lnTo>
                    <a:lnTo>
                      <a:pt x="219" y="183"/>
                    </a:lnTo>
                    <a:lnTo>
                      <a:pt x="128" y="9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75015" y="4644344"/>
                <a:ext cx="378632" cy="103454"/>
              </a:xfrm>
              <a:custGeom>
                <a:rect b="b" l="l" r="r" t="t"/>
                <a:pathLst>
                  <a:path extrusionOk="0" h="2317" w="8480">
                    <a:moveTo>
                      <a:pt x="4304" y="1"/>
                    </a:moveTo>
                    <a:lnTo>
                      <a:pt x="4049" y="19"/>
                    </a:lnTo>
                    <a:lnTo>
                      <a:pt x="3812" y="37"/>
                    </a:lnTo>
                    <a:lnTo>
                      <a:pt x="3574" y="110"/>
                    </a:lnTo>
                    <a:lnTo>
                      <a:pt x="3337" y="183"/>
                    </a:lnTo>
                    <a:lnTo>
                      <a:pt x="3100" y="292"/>
                    </a:lnTo>
                    <a:lnTo>
                      <a:pt x="2936" y="402"/>
                    </a:lnTo>
                    <a:lnTo>
                      <a:pt x="2754" y="529"/>
                    </a:lnTo>
                    <a:lnTo>
                      <a:pt x="2426" y="785"/>
                    </a:lnTo>
                    <a:lnTo>
                      <a:pt x="2097" y="1022"/>
                    </a:lnTo>
                    <a:lnTo>
                      <a:pt x="1915" y="1131"/>
                    </a:lnTo>
                    <a:lnTo>
                      <a:pt x="1733" y="1241"/>
                    </a:lnTo>
                    <a:lnTo>
                      <a:pt x="1605" y="1295"/>
                    </a:lnTo>
                    <a:lnTo>
                      <a:pt x="1477" y="1332"/>
                    </a:lnTo>
                    <a:lnTo>
                      <a:pt x="1368" y="1368"/>
                    </a:lnTo>
                    <a:lnTo>
                      <a:pt x="1240" y="1387"/>
                    </a:lnTo>
                    <a:lnTo>
                      <a:pt x="1003" y="1387"/>
                    </a:lnTo>
                    <a:lnTo>
                      <a:pt x="784" y="1350"/>
                    </a:lnTo>
                    <a:lnTo>
                      <a:pt x="566" y="1295"/>
                    </a:lnTo>
                    <a:lnTo>
                      <a:pt x="365" y="1222"/>
                    </a:lnTo>
                    <a:lnTo>
                      <a:pt x="0" y="1077"/>
                    </a:lnTo>
                    <a:lnTo>
                      <a:pt x="37" y="1241"/>
                    </a:lnTo>
                    <a:lnTo>
                      <a:pt x="91" y="1368"/>
                    </a:lnTo>
                    <a:lnTo>
                      <a:pt x="183" y="1496"/>
                    </a:lnTo>
                    <a:lnTo>
                      <a:pt x="274" y="1624"/>
                    </a:lnTo>
                    <a:lnTo>
                      <a:pt x="383" y="1733"/>
                    </a:lnTo>
                    <a:lnTo>
                      <a:pt x="529" y="1824"/>
                    </a:lnTo>
                    <a:lnTo>
                      <a:pt x="657" y="1915"/>
                    </a:lnTo>
                    <a:lnTo>
                      <a:pt x="821" y="1988"/>
                    </a:lnTo>
                    <a:lnTo>
                      <a:pt x="1131" y="2116"/>
                    </a:lnTo>
                    <a:lnTo>
                      <a:pt x="1459" y="2207"/>
                    </a:lnTo>
                    <a:lnTo>
                      <a:pt x="1769" y="2262"/>
                    </a:lnTo>
                    <a:lnTo>
                      <a:pt x="2043" y="2298"/>
                    </a:lnTo>
                    <a:lnTo>
                      <a:pt x="2462" y="2317"/>
                    </a:lnTo>
                    <a:lnTo>
                      <a:pt x="2882" y="2298"/>
                    </a:lnTo>
                    <a:lnTo>
                      <a:pt x="3283" y="2262"/>
                    </a:lnTo>
                    <a:lnTo>
                      <a:pt x="3684" y="2207"/>
                    </a:lnTo>
                    <a:lnTo>
                      <a:pt x="4085" y="2116"/>
                    </a:lnTo>
                    <a:lnTo>
                      <a:pt x="4486" y="2025"/>
                    </a:lnTo>
                    <a:lnTo>
                      <a:pt x="5289" y="1806"/>
                    </a:lnTo>
                    <a:lnTo>
                      <a:pt x="6073" y="1587"/>
                    </a:lnTo>
                    <a:lnTo>
                      <a:pt x="6875" y="1350"/>
                    </a:lnTo>
                    <a:lnTo>
                      <a:pt x="7276" y="1259"/>
                    </a:lnTo>
                    <a:lnTo>
                      <a:pt x="7677" y="1168"/>
                    </a:lnTo>
                    <a:lnTo>
                      <a:pt x="8079" y="1095"/>
                    </a:lnTo>
                    <a:lnTo>
                      <a:pt x="8480" y="1040"/>
                    </a:lnTo>
                    <a:lnTo>
                      <a:pt x="8297" y="949"/>
                    </a:lnTo>
                    <a:lnTo>
                      <a:pt x="8115" y="839"/>
                    </a:lnTo>
                    <a:lnTo>
                      <a:pt x="7714" y="675"/>
                    </a:lnTo>
                    <a:lnTo>
                      <a:pt x="7276" y="529"/>
                    </a:lnTo>
                    <a:lnTo>
                      <a:pt x="6820" y="402"/>
                    </a:lnTo>
                    <a:lnTo>
                      <a:pt x="6364" y="292"/>
                    </a:lnTo>
                    <a:lnTo>
                      <a:pt x="5909" y="201"/>
                    </a:lnTo>
                    <a:lnTo>
                      <a:pt x="5052" y="74"/>
                    </a:lnTo>
                    <a:lnTo>
                      <a:pt x="4796" y="37"/>
                    </a:lnTo>
                    <a:lnTo>
                      <a:pt x="4541" y="19"/>
                    </a:lnTo>
                    <a:lnTo>
                      <a:pt x="4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98634" y="4552368"/>
                <a:ext cx="210927" cy="127029"/>
              </a:xfrm>
              <a:custGeom>
                <a:rect b="b" l="l" r="r" t="t"/>
                <a:pathLst>
                  <a:path extrusionOk="0" h="2845" w="4724">
                    <a:moveTo>
                      <a:pt x="3738" y="0"/>
                    </a:moveTo>
                    <a:lnTo>
                      <a:pt x="3574" y="37"/>
                    </a:lnTo>
                    <a:lnTo>
                      <a:pt x="3428" y="73"/>
                    </a:lnTo>
                    <a:lnTo>
                      <a:pt x="3118" y="164"/>
                    </a:lnTo>
                    <a:lnTo>
                      <a:pt x="2808" y="310"/>
                    </a:lnTo>
                    <a:lnTo>
                      <a:pt x="2498" y="492"/>
                    </a:lnTo>
                    <a:lnTo>
                      <a:pt x="2207" y="675"/>
                    </a:lnTo>
                    <a:lnTo>
                      <a:pt x="1933" y="894"/>
                    </a:lnTo>
                    <a:lnTo>
                      <a:pt x="1696" y="1112"/>
                    </a:lnTo>
                    <a:lnTo>
                      <a:pt x="1477" y="1331"/>
                    </a:lnTo>
                    <a:lnTo>
                      <a:pt x="1350" y="1477"/>
                    </a:lnTo>
                    <a:lnTo>
                      <a:pt x="1240" y="1623"/>
                    </a:lnTo>
                    <a:lnTo>
                      <a:pt x="1040" y="1951"/>
                    </a:lnTo>
                    <a:lnTo>
                      <a:pt x="930" y="2097"/>
                    </a:lnTo>
                    <a:lnTo>
                      <a:pt x="821" y="2243"/>
                    </a:lnTo>
                    <a:lnTo>
                      <a:pt x="693" y="2371"/>
                    </a:lnTo>
                    <a:lnTo>
                      <a:pt x="547" y="2480"/>
                    </a:lnTo>
                    <a:lnTo>
                      <a:pt x="401" y="2553"/>
                    </a:lnTo>
                    <a:lnTo>
                      <a:pt x="255" y="2608"/>
                    </a:lnTo>
                    <a:lnTo>
                      <a:pt x="0" y="2681"/>
                    </a:lnTo>
                    <a:lnTo>
                      <a:pt x="110" y="2754"/>
                    </a:lnTo>
                    <a:lnTo>
                      <a:pt x="237" y="2808"/>
                    </a:lnTo>
                    <a:lnTo>
                      <a:pt x="365" y="2827"/>
                    </a:lnTo>
                    <a:lnTo>
                      <a:pt x="511" y="2845"/>
                    </a:lnTo>
                    <a:lnTo>
                      <a:pt x="657" y="2845"/>
                    </a:lnTo>
                    <a:lnTo>
                      <a:pt x="821" y="2827"/>
                    </a:lnTo>
                    <a:lnTo>
                      <a:pt x="1131" y="2754"/>
                    </a:lnTo>
                    <a:lnTo>
                      <a:pt x="1441" y="2644"/>
                    </a:lnTo>
                    <a:lnTo>
                      <a:pt x="1733" y="2517"/>
                    </a:lnTo>
                    <a:lnTo>
                      <a:pt x="1988" y="2389"/>
                    </a:lnTo>
                    <a:lnTo>
                      <a:pt x="2207" y="2279"/>
                    </a:lnTo>
                    <a:lnTo>
                      <a:pt x="2444" y="2134"/>
                    </a:lnTo>
                    <a:lnTo>
                      <a:pt x="2681" y="1988"/>
                    </a:lnTo>
                    <a:lnTo>
                      <a:pt x="2881" y="1824"/>
                    </a:lnTo>
                    <a:lnTo>
                      <a:pt x="3100" y="1659"/>
                    </a:lnTo>
                    <a:lnTo>
                      <a:pt x="3301" y="1477"/>
                    </a:lnTo>
                    <a:lnTo>
                      <a:pt x="3501" y="1295"/>
                    </a:lnTo>
                    <a:lnTo>
                      <a:pt x="3866" y="894"/>
                    </a:lnTo>
                    <a:lnTo>
                      <a:pt x="4048" y="675"/>
                    </a:lnTo>
                    <a:lnTo>
                      <a:pt x="4249" y="438"/>
                    </a:lnTo>
                    <a:lnTo>
                      <a:pt x="4358" y="310"/>
                    </a:lnTo>
                    <a:lnTo>
                      <a:pt x="4468" y="219"/>
                    </a:lnTo>
                    <a:lnTo>
                      <a:pt x="4595" y="128"/>
                    </a:lnTo>
                    <a:lnTo>
                      <a:pt x="4723" y="55"/>
                    </a:lnTo>
                    <a:lnTo>
                      <a:pt x="4486" y="55"/>
                    </a:lnTo>
                    <a:lnTo>
                      <a:pt x="4231" y="18"/>
                    </a:lnTo>
                    <a:lnTo>
                      <a:pt x="39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54655" y="4725783"/>
                <a:ext cx="157168" cy="86353"/>
              </a:xfrm>
              <a:custGeom>
                <a:rect b="b" l="l" r="r" t="t"/>
                <a:pathLst>
                  <a:path extrusionOk="0" h="1934" w="3520">
                    <a:moveTo>
                      <a:pt x="0" y="0"/>
                    </a:moveTo>
                    <a:lnTo>
                      <a:pt x="37" y="37"/>
                    </a:lnTo>
                    <a:lnTo>
                      <a:pt x="92" y="128"/>
                    </a:lnTo>
                    <a:lnTo>
                      <a:pt x="219" y="383"/>
                    </a:lnTo>
                    <a:lnTo>
                      <a:pt x="438" y="894"/>
                    </a:lnTo>
                    <a:lnTo>
                      <a:pt x="602" y="1185"/>
                    </a:lnTo>
                    <a:lnTo>
                      <a:pt x="712" y="1313"/>
                    </a:lnTo>
                    <a:lnTo>
                      <a:pt x="803" y="1441"/>
                    </a:lnTo>
                    <a:lnTo>
                      <a:pt x="930" y="1568"/>
                    </a:lnTo>
                    <a:lnTo>
                      <a:pt x="1058" y="1678"/>
                    </a:lnTo>
                    <a:lnTo>
                      <a:pt x="1186" y="1769"/>
                    </a:lnTo>
                    <a:lnTo>
                      <a:pt x="1332" y="1824"/>
                    </a:lnTo>
                    <a:lnTo>
                      <a:pt x="1478" y="1878"/>
                    </a:lnTo>
                    <a:lnTo>
                      <a:pt x="1623" y="1915"/>
                    </a:lnTo>
                    <a:lnTo>
                      <a:pt x="1769" y="1915"/>
                    </a:lnTo>
                    <a:lnTo>
                      <a:pt x="1915" y="1933"/>
                    </a:lnTo>
                    <a:lnTo>
                      <a:pt x="2061" y="1915"/>
                    </a:lnTo>
                    <a:lnTo>
                      <a:pt x="2207" y="1897"/>
                    </a:lnTo>
                    <a:lnTo>
                      <a:pt x="2499" y="1824"/>
                    </a:lnTo>
                    <a:lnTo>
                      <a:pt x="2790" y="1714"/>
                    </a:lnTo>
                    <a:lnTo>
                      <a:pt x="3064" y="1568"/>
                    </a:lnTo>
                    <a:lnTo>
                      <a:pt x="3301" y="1386"/>
                    </a:lnTo>
                    <a:lnTo>
                      <a:pt x="3520" y="1204"/>
                    </a:lnTo>
                    <a:lnTo>
                      <a:pt x="3410" y="1167"/>
                    </a:lnTo>
                    <a:lnTo>
                      <a:pt x="3301" y="1149"/>
                    </a:lnTo>
                    <a:lnTo>
                      <a:pt x="3046" y="1131"/>
                    </a:lnTo>
                    <a:lnTo>
                      <a:pt x="2790" y="1113"/>
                    </a:lnTo>
                    <a:lnTo>
                      <a:pt x="2553" y="1094"/>
                    </a:lnTo>
                    <a:lnTo>
                      <a:pt x="2353" y="1040"/>
                    </a:lnTo>
                    <a:lnTo>
                      <a:pt x="2170" y="1003"/>
                    </a:lnTo>
                    <a:lnTo>
                      <a:pt x="2025" y="930"/>
                    </a:lnTo>
                    <a:lnTo>
                      <a:pt x="1915" y="857"/>
                    </a:lnTo>
                    <a:lnTo>
                      <a:pt x="1788" y="766"/>
                    </a:lnTo>
                    <a:lnTo>
                      <a:pt x="1678" y="657"/>
                    </a:lnTo>
                    <a:lnTo>
                      <a:pt x="1405" y="420"/>
                    </a:lnTo>
                    <a:lnTo>
                      <a:pt x="1240" y="292"/>
                    </a:lnTo>
                    <a:lnTo>
                      <a:pt x="1076" y="201"/>
                    </a:lnTo>
                    <a:lnTo>
                      <a:pt x="912" y="128"/>
                    </a:lnTo>
                    <a:lnTo>
                      <a:pt x="748" y="73"/>
                    </a:lnTo>
                    <a:lnTo>
                      <a:pt x="566" y="37"/>
                    </a:lnTo>
                    <a:lnTo>
                      <a:pt x="38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15294" y="4618314"/>
                <a:ext cx="22816" cy="23620"/>
              </a:xfrm>
              <a:custGeom>
                <a:rect b="b" l="l" r="r" t="t"/>
                <a:pathLst>
                  <a:path extrusionOk="0" h="529" w="511">
                    <a:moveTo>
                      <a:pt x="146" y="0"/>
                    </a:moveTo>
                    <a:lnTo>
                      <a:pt x="73" y="37"/>
                    </a:lnTo>
                    <a:lnTo>
                      <a:pt x="37" y="73"/>
                    </a:lnTo>
                    <a:lnTo>
                      <a:pt x="18" y="110"/>
                    </a:lnTo>
                    <a:lnTo>
                      <a:pt x="0" y="146"/>
                    </a:lnTo>
                    <a:lnTo>
                      <a:pt x="0" y="201"/>
                    </a:lnTo>
                    <a:lnTo>
                      <a:pt x="0" y="255"/>
                    </a:lnTo>
                    <a:lnTo>
                      <a:pt x="37" y="328"/>
                    </a:lnTo>
                    <a:lnTo>
                      <a:pt x="55" y="383"/>
                    </a:lnTo>
                    <a:lnTo>
                      <a:pt x="110" y="438"/>
                    </a:lnTo>
                    <a:lnTo>
                      <a:pt x="201" y="511"/>
                    </a:lnTo>
                    <a:lnTo>
                      <a:pt x="292" y="529"/>
                    </a:lnTo>
                    <a:lnTo>
                      <a:pt x="383" y="511"/>
                    </a:lnTo>
                    <a:lnTo>
                      <a:pt x="456" y="474"/>
                    </a:lnTo>
                    <a:lnTo>
                      <a:pt x="493" y="401"/>
                    </a:lnTo>
                    <a:lnTo>
                      <a:pt x="511" y="347"/>
                    </a:lnTo>
                    <a:lnTo>
                      <a:pt x="511" y="292"/>
                    </a:lnTo>
                    <a:lnTo>
                      <a:pt x="511" y="237"/>
                    </a:lnTo>
                    <a:lnTo>
                      <a:pt x="493" y="182"/>
                    </a:lnTo>
                    <a:lnTo>
                      <a:pt x="420" y="91"/>
                    </a:lnTo>
                    <a:lnTo>
                      <a:pt x="328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37261" y="4646800"/>
                <a:ext cx="21209" cy="24468"/>
              </a:xfrm>
              <a:custGeom>
                <a:rect b="b" l="l" r="r" t="t"/>
                <a:pathLst>
                  <a:path extrusionOk="0" h="548" w="475">
                    <a:moveTo>
                      <a:pt x="165" y="0"/>
                    </a:moveTo>
                    <a:lnTo>
                      <a:pt x="110" y="19"/>
                    </a:lnTo>
                    <a:lnTo>
                      <a:pt x="73" y="37"/>
                    </a:lnTo>
                    <a:lnTo>
                      <a:pt x="19" y="92"/>
                    </a:lnTo>
                    <a:lnTo>
                      <a:pt x="1" y="201"/>
                    </a:lnTo>
                    <a:lnTo>
                      <a:pt x="1" y="274"/>
                    </a:lnTo>
                    <a:lnTo>
                      <a:pt x="37" y="347"/>
                    </a:lnTo>
                    <a:lnTo>
                      <a:pt x="92" y="420"/>
                    </a:lnTo>
                    <a:lnTo>
                      <a:pt x="146" y="474"/>
                    </a:lnTo>
                    <a:lnTo>
                      <a:pt x="201" y="511"/>
                    </a:lnTo>
                    <a:lnTo>
                      <a:pt x="274" y="547"/>
                    </a:lnTo>
                    <a:lnTo>
                      <a:pt x="329" y="547"/>
                    </a:lnTo>
                    <a:lnTo>
                      <a:pt x="402" y="529"/>
                    </a:lnTo>
                    <a:lnTo>
                      <a:pt x="438" y="474"/>
                    </a:lnTo>
                    <a:lnTo>
                      <a:pt x="475" y="420"/>
                    </a:lnTo>
                    <a:lnTo>
                      <a:pt x="475" y="365"/>
                    </a:lnTo>
                    <a:lnTo>
                      <a:pt x="475" y="292"/>
                    </a:lnTo>
                    <a:lnTo>
                      <a:pt x="384" y="128"/>
                    </a:lnTo>
                    <a:lnTo>
                      <a:pt x="329" y="73"/>
                    </a:lnTo>
                    <a:lnTo>
                      <a:pt x="256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53558" y="4676937"/>
                <a:ext cx="19557" cy="17949"/>
              </a:xfrm>
              <a:custGeom>
                <a:rect b="b" l="l" r="r" t="t"/>
                <a:pathLst>
                  <a:path extrusionOk="0" h="402" w="438">
                    <a:moveTo>
                      <a:pt x="219" y="0"/>
                    </a:moveTo>
                    <a:lnTo>
                      <a:pt x="128" y="18"/>
                    </a:lnTo>
                    <a:lnTo>
                      <a:pt x="73" y="37"/>
                    </a:lnTo>
                    <a:lnTo>
                      <a:pt x="19" y="91"/>
                    </a:lnTo>
                    <a:lnTo>
                      <a:pt x="0" y="146"/>
                    </a:lnTo>
                    <a:lnTo>
                      <a:pt x="0" y="237"/>
                    </a:lnTo>
                    <a:lnTo>
                      <a:pt x="55" y="310"/>
                    </a:lnTo>
                    <a:lnTo>
                      <a:pt x="146" y="383"/>
                    </a:lnTo>
                    <a:lnTo>
                      <a:pt x="219" y="401"/>
                    </a:lnTo>
                    <a:lnTo>
                      <a:pt x="292" y="401"/>
                    </a:lnTo>
                    <a:lnTo>
                      <a:pt x="365" y="365"/>
                    </a:lnTo>
                    <a:lnTo>
                      <a:pt x="420" y="310"/>
                    </a:lnTo>
                    <a:lnTo>
                      <a:pt x="438" y="255"/>
                    </a:lnTo>
                    <a:lnTo>
                      <a:pt x="420" y="182"/>
                    </a:lnTo>
                    <a:lnTo>
                      <a:pt x="365" y="91"/>
                    </a:lnTo>
                    <a:lnTo>
                      <a:pt x="292" y="3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77177" y="4699708"/>
                <a:ext cx="22012" cy="21209"/>
              </a:xfrm>
              <a:custGeom>
                <a:rect b="b" l="l" r="r" t="t"/>
                <a:pathLst>
                  <a:path extrusionOk="0" h="475" w="493">
                    <a:moveTo>
                      <a:pt x="201" y="1"/>
                    </a:moveTo>
                    <a:lnTo>
                      <a:pt x="128" y="19"/>
                    </a:lnTo>
                    <a:lnTo>
                      <a:pt x="55" y="55"/>
                    </a:lnTo>
                    <a:lnTo>
                      <a:pt x="18" y="110"/>
                    </a:lnTo>
                    <a:lnTo>
                      <a:pt x="0" y="183"/>
                    </a:lnTo>
                    <a:lnTo>
                      <a:pt x="37" y="256"/>
                    </a:lnTo>
                    <a:lnTo>
                      <a:pt x="73" y="329"/>
                    </a:lnTo>
                    <a:lnTo>
                      <a:pt x="146" y="384"/>
                    </a:lnTo>
                    <a:lnTo>
                      <a:pt x="182" y="402"/>
                    </a:lnTo>
                    <a:lnTo>
                      <a:pt x="255" y="438"/>
                    </a:lnTo>
                    <a:lnTo>
                      <a:pt x="328" y="475"/>
                    </a:lnTo>
                    <a:lnTo>
                      <a:pt x="383" y="475"/>
                    </a:lnTo>
                    <a:lnTo>
                      <a:pt x="438" y="457"/>
                    </a:lnTo>
                    <a:lnTo>
                      <a:pt x="474" y="402"/>
                    </a:lnTo>
                    <a:lnTo>
                      <a:pt x="492" y="347"/>
                    </a:lnTo>
                    <a:lnTo>
                      <a:pt x="492" y="292"/>
                    </a:lnTo>
                    <a:lnTo>
                      <a:pt x="474" y="238"/>
                    </a:lnTo>
                    <a:lnTo>
                      <a:pt x="450" y="201"/>
                    </a:lnTo>
                    <a:lnTo>
                      <a:pt x="438" y="165"/>
                    </a:lnTo>
                    <a:lnTo>
                      <a:pt x="383" y="92"/>
                    </a:lnTo>
                    <a:lnTo>
                      <a:pt x="328" y="55"/>
                    </a:lnTo>
                    <a:lnTo>
                      <a:pt x="255" y="1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09726" y="4722524"/>
                <a:ext cx="20405" cy="17949"/>
              </a:xfrm>
              <a:custGeom>
                <a:rect b="b" l="l" r="r" t="t"/>
                <a:pathLst>
                  <a:path extrusionOk="0" h="402" w="457">
                    <a:moveTo>
                      <a:pt x="165" y="0"/>
                    </a:moveTo>
                    <a:lnTo>
                      <a:pt x="92" y="37"/>
                    </a:lnTo>
                    <a:lnTo>
                      <a:pt x="19" y="73"/>
                    </a:lnTo>
                    <a:lnTo>
                      <a:pt x="1" y="146"/>
                    </a:lnTo>
                    <a:lnTo>
                      <a:pt x="1" y="219"/>
                    </a:lnTo>
                    <a:lnTo>
                      <a:pt x="37" y="292"/>
                    </a:lnTo>
                    <a:lnTo>
                      <a:pt x="110" y="365"/>
                    </a:lnTo>
                    <a:lnTo>
                      <a:pt x="219" y="401"/>
                    </a:lnTo>
                    <a:lnTo>
                      <a:pt x="311" y="383"/>
                    </a:lnTo>
                    <a:lnTo>
                      <a:pt x="383" y="365"/>
                    </a:lnTo>
                    <a:lnTo>
                      <a:pt x="438" y="310"/>
                    </a:lnTo>
                    <a:lnTo>
                      <a:pt x="456" y="237"/>
                    </a:lnTo>
                    <a:lnTo>
                      <a:pt x="456" y="164"/>
                    </a:lnTo>
                    <a:lnTo>
                      <a:pt x="420" y="91"/>
                    </a:lnTo>
                    <a:lnTo>
                      <a:pt x="347" y="37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53558" y="4593891"/>
                <a:ext cx="22816" cy="20360"/>
              </a:xfrm>
              <a:custGeom>
                <a:rect b="b" l="l" r="r" t="t"/>
                <a:pathLst>
                  <a:path extrusionOk="0" h="456" w="511">
                    <a:moveTo>
                      <a:pt x="183" y="0"/>
                    </a:moveTo>
                    <a:lnTo>
                      <a:pt x="110" y="37"/>
                    </a:lnTo>
                    <a:lnTo>
                      <a:pt x="37" y="91"/>
                    </a:lnTo>
                    <a:lnTo>
                      <a:pt x="0" y="164"/>
                    </a:lnTo>
                    <a:lnTo>
                      <a:pt x="0" y="219"/>
                    </a:lnTo>
                    <a:lnTo>
                      <a:pt x="0" y="255"/>
                    </a:lnTo>
                    <a:lnTo>
                      <a:pt x="19" y="310"/>
                    </a:lnTo>
                    <a:lnTo>
                      <a:pt x="55" y="347"/>
                    </a:lnTo>
                    <a:lnTo>
                      <a:pt x="91" y="401"/>
                    </a:lnTo>
                    <a:lnTo>
                      <a:pt x="128" y="438"/>
                    </a:lnTo>
                    <a:lnTo>
                      <a:pt x="237" y="456"/>
                    </a:lnTo>
                    <a:lnTo>
                      <a:pt x="329" y="456"/>
                    </a:lnTo>
                    <a:lnTo>
                      <a:pt x="401" y="419"/>
                    </a:lnTo>
                    <a:lnTo>
                      <a:pt x="474" y="365"/>
                    </a:lnTo>
                    <a:lnTo>
                      <a:pt x="511" y="292"/>
                    </a:lnTo>
                    <a:lnTo>
                      <a:pt x="493" y="201"/>
                    </a:lnTo>
                    <a:lnTo>
                      <a:pt x="474" y="146"/>
                    </a:lnTo>
                    <a:lnTo>
                      <a:pt x="456" y="109"/>
                    </a:lnTo>
                    <a:lnTo>
                      <a:pt x="420" y="55"/>
                    </a:lnTo>
                    <a:lnTo>
                      <a:pt x="365" y="37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77981" y="4615054"/>
                <a:ext cx="21209" cy="21209"/>
              </a:xfrm>
              <a:custGeom>
                <a:rect b="b" l="l" r="r" t="t"/>
                <a:pathLst>
                  <a:path extrusionOk="0" h="475" w="475">
                    <a:moveTo>
                      <a:pt x="128" y="0"/>
                    </a:moveTo>
                    <a:lnTo>
                      <a:pt x="55" y="37"/>
                    </a:lnTo>
                    <a:lnTo>
                      <a:pt x="19" y="128"/>
                    </a:lnTo>
                    <a:lnTo>
                      <a:pt x="0" y="219"/>
                    </a:lnTo>
                    <a:lnTo>
                      <a:pt x="19" y="274"/>
                    </a:lnTo>
                    <a:lnTo>
                      <a:pt x="55" y="347"/>
                    </a:lnTo>
                    <a:lnTo>
                      <a:pt x="110" y="383"/>
                    </a:lnTo>
                    <a:lnTo>
                      <a:pt x="164" y="438"/>
                    </a:lnTo>
                    <a:lnTo>
                      <a:pt x="219" y="456"/>
                    </a:lnTo>
                    <a:lnTo>
                      <a:pt x="292" y="474"/>
                    </a:lnTo>
                    <a:lnTo>
                      <a:pt x="347" y="474"/>
                    </a:lnTo>
                    <a:lnTo>
                      <a:pt x="402" y="438"/>
                    </a:lnTo>
                    <a:lnTo>
                      <a:pt x="438" y="401"/>
                    </a:lnTo>
                    <a:lnTo>
                      <a:pt x="474" y="328"/>
                    </a:lnTo>
                    <a:lnTo>
                      <a:pt x="474" y="274"/>
                    </a:lnTo>
                    <a:lnTo>
                      <a:pt x="456" y="219"/>
                    </a:lnTo>
                    <a:lnTo>
                      <a:pt x="420" y="146"/>
                    </a:lnTo>
                    <a:lnTo>
                      <a:pt x="365" y="73"/>
                    </a:lnTo>
                    <a:lnTo>
                      <a:pt x="310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95081" y="4640281"/>
                <a:ext cx="17949" cy="16342"/>
              </a:xfrm>
              <a:custGeom>
                <a:rect b="b" l="l" r="r" t="t"/>
                <a:pathLst>
                  <a:path extrusionOk="0" h="366" w="402">
                    <a:moveTo>
                      <a:pt x="201" y="0"/>
                    </a:moveTo>
                    <a:lnTo>
                      <a:pt x="128" y="19"/>
                    </a:lnTo>
                    <a:lnTo>
                      <a:pt x="73" y="37"/>
                    </a:lnTo>
                    <a:lnTo>
                      <a:pt x="19" y="92"/>
                    </a:lnTo>
                    <a:lnTo>
                      <a:pt x="0" y="165"/>
                    </a:lnTo>
                    <a:lnTo>
                      <a:pt x="0" y="238"/>
                    </a:lnTo>
                    <a:lnTo>
                      <a:pt x="55" y="310"/>
                    </a:lnTo>
                    <a:lnTo>
                      <a:pt x="128" y="365"/>
                    </a:lnTo>
                    <a:lnTo>
                      <a:pt x="274" y="365"/>
                    </a:lnTo>
                    <a:lnTo>
                      <a:pt x="347" y="329"/>
                    </a:lnTo>
                    <a:lnTo>
                      <a:pt x="383" y="274"/>
                    </a:lnTo>
                    <a:lnTo>
                      <a:pt x="401" y="201"/>
                    </a:lnTo>
                    <a:lnTo>
                      <a:pt x="401" y="128"/>
                    </a:lnTo>
                    <a:lnTo>
                      <a:pt x="347" y="73"/>
                    </a:lnTo>
                    <a:lnTo>
                      <a:pt x="274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17048" y="4659837"/>
                <a:ext cx="19601" cy="19557"/>
              </a:xfrm>
              <a:custGeom>
                <a:rect b="b" l="l" r="r" t="t"/>
                <a:pathLst>
                  <a:path extrusionOk="0" h="438" w="439">
                    <a:moveTo>
                      <a:pt x="183" y="0"/>
                    </a:moveTo>
                    <a:lnTo>
                      <a:pt x="110" y="18"/>
                    </a:lnTo>
                    <a:lnTo>
                      <a:pt x="55" y="55"/>
                    </a:lnTo>
                    <a:lnTo>
                      <a:pt x="1" y="110"/>
                    </a:lnTo>
                    <a:lnTo>
                      <a:pt x="1" y="182"/>
                    </a:lnTo>
                    <a:lnTo>
                      <a:pt x="1" y="255"/>
                    </a:lnTo>
                    <a:lnTo>
                      <a:pt x="37" y="310"/>
                    </a:lnTo>
                    <a:lnTo>
                      <a:pt x="92" y="365"/>
                    </a:lnTo>
                    <a:lnTo>
                      <a:pt x="165" y="401"/>
                    </a:lnTo>
                    <a:lnTo>
                      <a:pt x="183" y="401"/>
                    </a:lnTo>
                    <a:lnTo>
                      <a:pt x="201" y="420"/>
                    </a:lnTo>
                    <a:lnTo>
                      <a:pt x="256" y="438"/>
                    </a:lnTo>
                    <a:lnTo>
                      <a:pt x="311" y="438"/>
                    </a:lnTo>
                    <a:lnTo>
                      <a:pt x="365" y="420"/>
                    </a:lnTo>
                    <a:lnTo>
                      <a:pt x="402" y="383"/>
                    </a:lnTo>
                    <a:lnTo>
                      <a:pt x="438" y="328"/>
                    </a:lnTo>
                    <a:lnTo>
                      <a:pt x="438" y="274"/>
                    </a:lnTo>
                    <a:lnTo>
                      <a:pt x="438" y="219"/>
                    </a:lnTo>
                    <a:lnTo>
                      <a:pt x="402" y="164"/>
                    </a:lnTo>
                    <a:lnTo>
                      <a:pt x="384" y="146"/>
                    </a:lnTo>
                    <a:lnTo>
                      <a:pt x="384" y="146"/>
                    </a:lnTo>
                    <a:lnTo>
                      <a:pt x="365" y="91"/>
                    </a:lnTo>
                    <a:lnTo>
                      <a:pt x="311" y="37"/>
                    </a:lnTo>
                    <a:lnTo>
                      <a:pt x="238" y="18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43123" y="4682608"/>
                <a:ext cx="18753" cy="17146"/>
              </a:xfrm>
              <a:custGeom>
                <a:rect b="b" l="l" r="r" t="t"/>
                <a:pathLst>
                  <a:path extrusionOk="0" h="384" w="420">
                    <a:moveTo>
                      <a:pt x="183" y="1"/>
                    </a:moveTo>
                    <a:lnTo>
                      <a:pt x="110" y="19"/>
                    </a:lnTo>
                    <a:lnTo>
                      <a:pt x="55" y="55"/>
                    </a:lnTo>
                    <a:lnTo>
                      <a:pt x="18" y="128"/>
                    </a:lnTo>
                    <a:lnTo>
                      <a:pt x="0" y="183"/>
                    </a:lnTo>
                    <a:lnTo>
                      <a:pt x="18" y="256"/>
                    </a:lnTo>
                    <a:lnTo>
                      <a:pt x="73" y="329"/>
                    </a:lnTo>
                    <a:lnTo>
                      <a:pt x="164" y="365"/>
                    </a:lnTo>
                    <a:lnTo>
                      <a:pt x="237" y="384"/>
                    </a:lnTo>
                    <a:lnTo>
                      <a:pt x="310" y="347"/>
                    </a:lnTo>
                    <a:lnTo>
                      <a:pt x="383" y="311"/>
                    </a:lnTo>
                    <a:lnTo>
                      <a:pt x="420" y="256"/>
                    </a:lnTo>
                    <a:lnTo>
                      <a:pt x="420" y="183"/>
                    </a:lnTo>
                    <a:lnTo>
                      <a:pt x="401" y="110"/>
                    </a:lnTo>
                    <a:lnTo>
                      <a:pt x="347" y="37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95885" y="4568620"/>
                <a:ext cx="22012" cy="19601"/>
              </a:xfrm>
              <a:custGeom>
                <a:rect b="b" l="l" r="r" t="t"/>
                <a:pathLst>
                  <a:path extrusionOk="0" h="439" w="493">
                    <a:moveTo>
                      <a:pt x="183" y="1"/>
                    </a:moveTo>
                    <a:lnTo>
                      <a:pt x="110" y="37"/>
                    </a:lnTo>
                    <a:lnTo>
                      <a:pt x="37" y="92"/>
                    </a:lnTo>
                    <a:lnTo>
                      <a:pt x="1" y="165"/>
                    </a:lnTo>
                    <a:lnTo>
                      <a:pt x="1" y="220"/>
                    </a:lnTo>
                    <a:lnTo>
                      <a:pt x="1" y="256"/>
                    </a:lnTo>
                    <a:lnTo>
                      <a:pt x="19" y="311"/>
                    </a:lnTo>
                    <a:lnTo>
                      <a:pt x="55" y="347"/>
                    </a:lnTo>
                    <a:lnTo>
                      <a:pt x="92" y="384"/>
                    </a:lnTo>
                    <a:lnTo>
                      <a:pt x="146" y="420"/>
                    </a:lnTo>
                    <a:lnTo>
                      <a:pt x="238" y="438"/>
                    </a:lnTo>
                    <a:lnTo>
                      <a:pt x="329" y="438"/>
                    </a:lnTo>
                    <a:lnTo>
                      <a:pt x="402" y="384"/>
                    </a:lnTo>
                    <a:lnTo>
                      <a:pt x="456" y="329"/>
                    </a:lnTo>
                    <a:lnTo>
                      <a:pt x="493" y="256"/>
                    </a:lnTo>
                    <a:lnTo>
                      <a:pt x="493" y="165"/>
                    </a:lnTo>
                    <a:lnTo>
                      <a:pt x="475" y="128"/>
                    </a:lnTo>
                    <a:lnTo>
                      <a:pt x="456" y="74"/>
                    </a:lnTo>
                    <a:lnTo>
                      <a:pt x="402" y="37"/>
                    </a:lnTo>
                    <a:lnTo>
                      <a:pt x="365" y="19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20308" y="4586524"/>
                <a:ext cx="20405" cy="20405"/>
              </a:xfrm>
              <a:custGeom>
                <a:rect b="b" l="l" r="r" t="t"/>
                <a:pathLst>
                  <a:path extrusionOk="0" h="457" w="457">
                    <a:moveTo>
                      <a:pt x="165" y="1"/>
                    </a:moveTo>
                    <a:lnTo>
                      <a:pt x="128" y="19"/>
                    </a:lnTo>
                    <a:lnTo>
                      <a:pt x="55" y="74"/>
                    </a:lnTo>
                    <a:lnTo>
                      <a:pt x="19" y="147"/>
                    </a:lnTo>
                    <a:lnTo>
                      <a:pt x="1" y="238"/>
                    </a:lnTo>
                    <a:lnTo>
                      <a:pt x="19" y="293"/>
                    </a:lnTo>
                    <a:lnTo>
                      <a:pt x="55" y="347"/>
                    </a:lnTo>
                    <a:lnTo>
                      <a:pt x="110" y="402"/>
                    </a:lnTo>
                    <a:lnTo>
                      <a:pt x="165" y="439"/>
                    </a:lnTo>
                    <a:lnTo>
                      <a:pt x="238" y="457"/>
                    </a:lnTo>
                    <a:lnTo>
                      <a:pt x="292" y="457"/>
                    </a:lnTo>
                    <a:lnTo>
                      <a:pt x="347" y="439"/>
                    </a:lnTo>
                    <a:lnTo>
                      <a:pt x="402" y="420"/>
                    </a:lnTo>
                    <a:lnTo>
                      <a:pt x="438" y="366"/>
                    </a:lnTo>
                    <a:lnTo>
                      <a:pt x="456" y="311"/>
                    </a:lnTo>
                    <a:lnTo>
                      <a:pt x="456" y="238"/>
                    </a:lnTo>
                    <a:lnTo>
                      <a:pt x="438" y="183"/>
                    </a:lnTo>
                    <a:lnTo>
                      <a:pt x="402" y="129"/>
                    </a:lnTo>
                    <a:lnTo>
                      <a:pt x="347" y="74"/>
                    </a:lnTo>
                    <a:lnTo>
                      <a:pt x="292" y="19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37408" y="4609339"/>
                <a:ext cx="17949" cy="16342"/>
              </a:xfrm>
              <a:custGeom>
                <a:rect b="b" l="l" r="r" t="t"/>
                <a:pathLst>
                  <a:path extrusionOk="0" h="366" w="402">
                    <a:moveTo>
                      <a:pt x="201" y="1"/>
                    </a:moveTo>
                    <a:lnTo>
                      <a:pt x="128" y="19"/>
                    </a:lnTo>
                    <a:lnTo>
                      <a:pt x="73" y="55"/>
                    </a:lnTo>
                    <a:lnTo>
                      <a:pt x="19" y="110"/>
                    </a:lnTo>
                    <a:lnTo>
                      <a:pt x="1" y="183"/>
                    </a:lnTo>
                    <a:lnTo>
                      <a:pt x="19" y="256"/>
                    </a:lnTo>
                    <a:lnTo>
                      <a:pt x="73" y="311"/>
                    </a:lnTo>
                    <a:lnTo>
                      <a:pt x="146" y="347"/>
                    </a:lnTo>
                    <a:lnTo>
                      <a:pt x="219" y="365"/>
                    </a:lnTo>
                    <a:lnTo>
                      <a:pt x="292" y="347"/>
                    </a:lnTo>
                    <a:lnTo>
                      <a:pt x="347" y="292"/>
                    </a:lnTo>
                    <a:lnTo>
                      <a:pt x="383" y="238"/>
                    </a:lnTo>
                    <a:lnTo>
                      <a:pt x="402" y="183"/>
                    </a:lnTo>
                    <a:lnTo>
                      <a:pt x="383" y="110"/>
                    </a:lnTo>
                    <a:lnTo>
                      <a:pt x="347" y="5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60223" y="4625636"/>
                <a:ext cx="19557" cy="18753"/>
              </a:xfrm>
              <a:custGeom>
                <a:rect b="b" l="l" r="r" t="t"/>
                <a:pathLst>
                  <a:path extrusionOk="0" h="420" w="438">
                    <a:moveTo>
                      <a:pt x="164" y="0"/>
                    </a:moveTo>
                    <a:lnTo>
                      <a:pt x="110" y="18"/>
                    </a:lnTo>
                    <a:lnTo>
                      <a:pt x="55" y="73"/>
                    </a:lnTo>
                    <a:lnTo>
                      <a:pt x="0" y="128"/>
                    </a:lnTo>
                    <a:lnTo>
                      <a:pt x="0" y="201"/>
                    </a:lnTo>
                    <a:lnTo>
                      <a:pt x="18" y="274"/>
                    </a:lnTo>
                    <a:lnTo>
                      <a:pt x="55" y="328"/>
                    </a:lnTo>
                    <a:lnTo>
                      <a:pt x="110" y="365"/>
                    </a:lnTo>
                    <a:lnTo>
                      <a:pt x="182" y="383"/>
                    </a:lnTo>
                    <a:lnTo>
                      <a:pt x="192" y="383"/>
                    </a:lnTo>
                    <a:lnTo>
                      <a:pt x="219" y="401"/>
                    </a:lnTo>
                    <a:lnTo>
                      <a:pt x="274" y="420"/>
                    </a:lnTo>
                    <a:lnTo>
                      <a:pt x="328" y="401"/>
                    </a:lnTo>
                    <a:lnTo>
                      <a:pt x="383" y="383"/>
                    </a:lnTo>
                    <a:lnTo>
                      <a:pt x="420" y="328"/>
                    </a:lnTo>
                    <a:lnTo>
                      <a:pt x="438" y="292"/>
                    </a:lnTo>
                    <a:lnTo>
                      <a:pt x="438" y="219"/>
                    </a:lnTo>
                    <a:lnTo>
                      <a:pt x="420" y="183"/>
                    </a:lnTo>
                    <a:lnTo>
                      <a:pt x="395" y="146"/>
                    </a:lnTo>
                    <a:lnTo>
                      <a:pt x="383" y="110"/>
                    </a:lnTo>
                    <a:lnTo>
                      <a:pt x="347" y="55"/>
                    </a:lnTo>
                    <a:lnTo>
                      <a:pt x="292" y="1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87905" y="4642737"/>
                <a:ext cx="17949" cy="17146"/>
              </a:xfrm>
              <a:custGeom>
                <a:rect b="b" l="l" r="r" t="t"/>
                <a:pathLst>
                  <a:path extrusionOk="0" h="384" w="402">
                    <a:moveTo>
                      <a:pt x="219" y="0"/>
                    </a:moveTo>
                    <a:lnTo>
                      <a:pt x="146" y="18"/>
                    </a:lnTo>
                    <a:lnTo>
                      <a:pt x="73" y="37"/>
                    </a:lnTo>
                    <a:lnTo>
                      <a:pt x="37" y="91"/>
                    </a:lnTo>
                    <a:lnTo>
                      <a:pt x="0" y="164"/>
                    </a:lnTo>
                    <a:lnTo>
                      <a:pt x="0" y="237"/>
                    </a:lnTo>
                    <a:lnTo>
                      <a:pt x="18" y="292"/>
                    </a:lnTo>
                    <a:lnTo>
                      <a:pt x="91" y="347"/>
                    </a:lnTo>
                    <a:lnTo>
                      <a:pt x="164" y="383"/>
                    </a:lnTo>
                    <a:lnTo>
                      <a:pt x="255" y="365"/>
                    </a:lnTo>
                    <a:lnTo>
                      <a:pt x="310" y="328"/>
                    </a:lnTo>
                    <a:lnTo>
                      <a:pt x="365" y="274"/>
                    </a:lnTo>
                    <a:lnTo>
                      <a:pt x="383" y="219"/>
                    </a:lnTo>
                    <a:lnTo>
                      <a:pt x="401" y="146"/>
                    </a:lnTo>
                    <a:lnTo>
                      <a:pt x="365" y="73"/>
                    </a:lnTo>
                    <a:lnTo>
                      <a:pt x="310" y="1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39015" y="4533616"/>
                <a:ext cx="21253" cy="18798"/>
              </a:xfrm>
              <a:custGeom>
                <a:rect b="b" l="l" r="r" t="t"/>
                <a:pathLst>
                  <a:path extrusionOk="0" h="421" w="476">
                    <a:moveTo>
                      <a:pt x="256" y="1"/>
                    </a:moveTo>
                    <a:lnTo>
                      <a:pt x="165" y="19"/>
                    </a:lnTo>
                    <a:lnTo>
                      <a:pt x="92" y="55"/>
                    </a:lnTo>
                    <a:lnTo>
                      <a:pt x="37" y="128"/>
                    </a:lnTo>
                    <a:lnTo>
                      <a:pt x="1" y="201"/>
                    </a:lnTo>
                    <a:lnTo>
                      <a:pt x="1" y="274"/>
                    </a:lnTo>
                    <a:lnTo>
                      <a:pt x="19" y="311"/>
                    </a:lnTo>
                    <a:lnTo>
                      <a:pt x="56" y="365"/>
                    </a:lnTo>
                    <a:lnTo>
                      <a:pt x="92" y="384"/>
                    </a:lnTo>
                    <a:lnTo>
                      <a:pt x="147" y="420"/>
                    </a:lnTo>
                    <a:lnTo>
                      <a:pt x="220" y="420"/>
                    </a:lnTo>
                    <a:lnTo>
                      <a:pt x="311" y="402"/>
                    </a:lnTo>
                    <a:lnTo>
                      <a:pt x="384" y="347"/>
                    </a:lnTo>
                    <a:lnTo>
                      <a:pt x="439" y="292"/>
                    </a:lnTo>
                    <a:lnTo>
                      <a:pt x="475" y="219"/>
                    </a:lnTo>
                    <a:lnTo>
                      <a:pt x="475" y="128"/>
                    </a:lnTo>
                    <a:lnTo>
                      <a:pt x="457" y="92"/>
                    </a:lnTo>
                    <a:lnTo>
                      <a:pt x="420" y="55"/>
                    </a:lnTo>
                    <a:lnTo>
                      <a:pt x="384" y="19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62634" y="4548260"/>
                <a:ext cx="19601" cy="19601"/>
              </a:xfrm>
              <a:custGeom>
                <a:rect b="b" l="l" r="r" t="t"/>
                <a:pathLst>
                  <a:path extrusionOk="0" h="439" w="439">
                    <a:moveTo>
                      <a:pt x="201" y="1"/>
                    </a:moveTo>
                    <a:lnTo>
                      <a:pt x="128" y="19"/>
                    </a:lnTo>
                    <a:lnTo>
                      <a:pt x="56" y="74"/>
                    </a:lnTo>
                    <a:lnTo>
                      <a:pt x="19" y="165"/>
                    </a:lnTo>
                    <a:lnTo>
                      <a:pt x="1" y="238"/>
                    </a:lnTo>
                    <a:lnTo>
                      <a:pt x="19" y="311"/>
                    </a:lnTo>
                    <a:lnTo>
                      <a:pt x="56" y="347"/>
                    </a:lnTo>
                    <a:lnTo>
                      <a:pt x="92" y="384"/>
                    </a:lnTo>
                    <a:lnTo>
                      <a:pt x="147" y="420"/>
                    </a:lnTo>
                    <a:lnTo>
                      <a:pt x="201" y="439"/>
                    </a:lnTo>
                    <a:lnTo>
                      <a:pt x="274" y="439"/>
                    </a:lnTo>
                    <a:lnTo>
                      <a:pt x="329" y="420"/>
                    </a:lnTo>
                    <a:lnTo>
                      <a:pt x="366" y="384"/>
                    </a:lnTo>
                    <a:lnTo>
                      <a:pt x="402" y="329"/>
                    </a:lnTo>
                    <a:lnTo>
                      <a:pt x="438" y="274"/>
                    </a:lnTo>
                    <a:lnTo>
                      <a:pt x="438" y="220"/>
                    </a:lnTo>
                    <a:lnTo>
                      <a:pt x="420" y="165"/>
                    </a:lnTo>
                    <a:lnTo>
                      <a:pt x="384" y="110"/>
                    </a:lnTo>
                    <a:lnTo>
                      <a:pt x="329" y="56"/>
                    </a:lnTo>
                    <a:lnTo>
                      <a:pt x="274" y="1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78127" y="4569424"/>
                <a:ext cx="17146" cy="15538"/>
              </a:xfrm>
              <a:custGeom>
                <a:rect b="b" l="l" r="r" t="t"/>
                <a:pathLst>
                  <a:path extrusionOk="0" h="348" w="384">
                    <a:moveTo>
                      <a:pt x="201" y="1"/>
                    </a:moveTo>
                    <a:lnTo>
                      <a:pt x="128" y="19"/>
                    </a:lnTo>
                    <a:lnTo>
                      <a:pt x="73" y="56"/>
                    </a:lnTo>
                    <a:lnTo>
                      <a:pt x="19" y="110"/>
                    </a:lnTo>
                    <a:lnTo>
                      <a:pt x="0" y="183"/>
                    </a:lnTo>
                    <a:lnTo>
                      <a:pt x="19" y="238"/>
                    </a:lnTo>
                    <a:lnTo>
                      <a:pt x="55" y="311"/>
                    </a:lnTo>
                    <a:lnTo>
                      <a:pt x="128" y="347"/>
                    </a:lnTo>
                    <a:lnTo>
                      <a:pt x="201" y="347"/>
                    </a:lnTo>
                    <a:lnTo>
                      <a:pt x="274" y="311"/>
                    </a:lnTo>
                    <a:lnTo>
                      <a:pt x="329" y="275"/>
                    </a:lnTo>
                    <a:lnTo>
                      <a:pt x="365" y="220"/>
                    </a:lnTo>
                    <a:lnTo>
                      <a:pt x="383" y="165"/>
                    </a:lnTo>
                    <a:lnTo>
                      <a:pt x="365" y="92"/>
                    </a:lnTo>
                    <a:lnTo>
                      <a:pt x="329" y="37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98487" y="4584113"/>
                <a:ext cx="17949" cy="17949"/>
              </a:xfrm>
              <a:custGeom>
                <a:rect b="b" l="l" r="r" t="t"/>
                <a:pathLst>
                  <a:path extrusionOk="0" h="402" w="402">
                    <a:moveTo>
                      <a:pt x="164" y="0"/>
                    </a:moveTo>
                    <a:lnTo>
                      <a:pt x="110" y="37"/>
                    </a:lnTo>
                    <a:lnTo>
                      <a:pt x="55" y="73"/>
                    </a:lnTo>
                    <a:lnTo>
                      <a:pt x="0" y="128"/>
                    </a:lnTo>
                    <a:lnTo>
                      <a:pt x="0" y="201"/>
                    </a:lnTo>
                    <a:lnTo>
                      <a:pt x="0" y="274"/>
                    </a:lnTo>
                    <a:lnTo>
                      <a:pt x="37" y="328"/>
                    </a:lnTo>
                    <a:lnTo>
                      <a:pt x="91" y="365"/>
                    </a:lnTo>
                    <a:lnTo>
                      <a:pt x="146" y="383"/>
                    </a:lnTo>
                    <a:lnTo>
                      <a:pt x="183" y="383"/>
                    </a:lnTo>
                    <a:lnTo>
                      <a:pt x="237" y="401"/>
                    </a:lnTo>
                    <a:lnTo>
                      <a:pt x="292" y="401"/>
                    </a:lnTo>
                    <a:lnTo>
                      <a:pt x="328" y="365"/>
                    </a:lnTo>
                    <a:lnTo>
                      <a:pt x="365" y="328"/>
                    </a:lnTo>
                    <a:lnTo>
                      <a:pt x="401" y="274"/>
                    </a:lnTo>
                    <a:lnTo>
                      <a:pt x="401" y="219"/>
                    </a:lnTo>
                    <a:lnTo>
                      <a:pt x="383" y="183"/>
                    </a:lnTo>
                    <a:lnTo>
                      <a:pt x="365" y="128"/>
                    </a:lnTo>
                    <a:lnTo>
                      <a:pt x="365" y="110"/>
                    </a:lnTo>
                    <a:lnTo>
                      <a:pt x="328" y="55"/>
                    </a:lnTo>
                    <a:lnTo>
                      <a:pt x="274" y="37"/>
                    </a:lnTo>
                    <a:lnTo>
                      <a:pt x="219" y="1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22106" y="4602017"/>
                <a:ext cx="17101" cy="16342"/>
              </a:xfrm>
              <a:custGeom>
                <a:rect b="b" l="l" r="r" t="t"/>
                <a:pathLst>
                  <a:path extrusionOk="0" h="366" w="383">
                    <a:moveTo>
                      <a:pt x="164" y="0"/>
                    </a:moveTo>
                    <a:lnTo>
                      <a:pt x="91" y="19"/>
                    </a:lnTo>
                    <a:lnTo>
                      <a:pt x="36" y="73"/>
                    </a:lnTo>
                    <a:lnTo>
                      <a:pt x="0" y="146"/>
                    </a:lnTo>
                    <a:lnTo>
                      <a:pt x="0" y="201"/>
                    </a:lnTo>
                    <a:lnTo>
                      <a:pt x="0" y="274"/>
                    </a:lnTo>
                    <a:lnTo>
                      <a:pt x="55" y="329"/>
                    </a:lnTo>
                    <a:lnTo>
                      <a:pt x="128" y="365"/>
                    </a:lnTo>
                    <a:lnTo>
                      <a:pt x="201" y="347"/>
                    </a:lnTo>
                    <a:lnTo>
                      <a:pt x="274" y="329"/>
                    </a:lnTo>
                    <a:lnTo>
                      <a:pt x="328" y="274"/>
                    </a:lnTo>
                    <a:lnTo>
                      <a:pt x="365" y="201"/>
                    </a:lnTo>
                    <a:lnTo>
                      <a:pt x="383" y="146"/>
                    </a:lnTo>
                    <a:lnTo>
                      <a:pt x="365" y="73"/>
                    </a:lnTo>
                    <a:lnTo>
                      <a:pt x="310" y="19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3" name="Google Shape;173;p2"/>
              <p:cNvGrpSpPr/>
              <p:nvPr/>
            </p:nvGrpSpPr>
            <p:grpSpPr>
              <a:xfrm>
                <a:off x="1476836" y="4546872"/>
                <a:ext cx="732539" cy="371612"/>
                <a:chOff x="6106735" y="4600564"/>
                <a:chExt cx="1068464" cy="542025"/>
              </a:xfrm>
            </p:grpSpPr>
            <p:sp>
              <p:nvSpPr>
                <p:cNvPr id="174" name="Google Shape;174;p2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6" name="Google Shape;176;p2"/>
              <p:cNvSpPr/>
              <p:nvPr/>
            </p:nvSpPr>
            <p:spPr>
              <a:xfrm>
                <a:off x="479580" y="3935162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77830" y="3925025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06042" y="3831587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6012231">
                <a:off x="657432" y="4090712"/>
                <a:ext cx="111583" cy="112432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"/>
          <p:cNvSpPr txBox="1"/>
          <p:nvPr>
            <p:ph hasCustomPrompt="1" type="title"/>
          </p:nvPr>
        </p:nvSpPr>
        <p:spPr>
          <a:xfrm>
            <a:off x="1585654" y="1829051"/>
            <a:ext cx="5972700" cy="10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01" name="Google Shape;1101;p11"/>
          <p:cNvSpPr txBox="1"/>
          <p:nvPr>
            <p:ph idx="1" type="subTitle"/>
          </p:nvPr>
        </p:nvSpPr>
        <p:spPr>
          <a:xfrm>
            <a:off x="1584150" y="2948749"/>
            <a:ext cx="5975700" cy="36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102" name="Google Shape;1102;p11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103" name="Google Shape;1103;p11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104" name="Google Shape;1104;p11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105" name="Google Shape;1105;p11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6" name="Google Shape;1106;p11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07" name="Google Shape;1107;p11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108" name="Google Shape;1108;p11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9" name="Google Shape;1109;p11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110" name="Google Shape;1110;p11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111" name="Google Shape;1111;p11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112" name="Google Shape;1112;p11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3" name="Google Shape;1113;p11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14" name="Google Shape;1114;p11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115" name="Google Shape;1115;p11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6" name="Google Shape;1116;p11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117" name="Google Shape;1117;p11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1118" name="Google Shape;1118;p11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1119" name="Google Shape;1119;p11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1120" name="Google Shape;1120;p11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1" name="Google Shape;1121;p11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2" name="Google Shape;1122;p11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3" name="Google Shape;1123;p11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4" name="Google Shape;1124;p11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5" name="Google Shape;1125;p11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6" name="Google Shape;1126;p11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7" name="Google Shape;1127;p11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8" name="Google Shape;1128;p11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9" name="Google Shape;1129;p11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0" name="Google Shape;1130;p11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1" name="Google Shape;1131;p11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2" name="Google Shape;1132;p11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3" name="Google Shape;1133;p11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1134" name="Google Shape;1134;p11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11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6" name="Google Shape;1136;p11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p11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p11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11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11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1" name="Google Shape;1141;p11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2" name="Google Shape;1142;p11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3" name="Google Shape;1143;p11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4" name="Google Shape;1144;p11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45" name="Google Shape;1145;p11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1146" name="Google Shape;1146;p11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7" name="Google Shape;1147;p11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8" name="Google Shape;1148;p11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9" name="Google Shape;1149;p11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50" name="Google Shape;1150;p11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11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2" name="Google Shape;1152;p11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1153" name="Google Shape;1153;p11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4" name="Google Shape;1154;p11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5" name="Google Shape;1155;p11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56" name="Google Shape;1156;p11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1157" name="Google Shape;1157;p11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1158" name="Google Shape;1158;p11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9" name="Google Shape;1159;p11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0" name="Google Shape;1160;p11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11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2" name="Google Shape;1162;p11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3" name="Google Shape;1163;p11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4" name="Google Shape;1164;p11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5" name="Google Shape;1165;p11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6" name="Google Shape;1166;p11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11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8" name="Google Shape;1168;p11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9" name="Google Shape;1169;p11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0" name="Google Shape;1170;p11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71" name="Google Shape;1171;p11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1172" name="Google Shape;1172;p11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3" name="Google Shape;1173;p11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4" name="Google Shape;1174;p11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5" name="Google Shape;1175;p11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6" name="Google Shape;1176;p11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7" name="Google Shape;1177;p11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8" name="Google Shape;1178;p11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9" name="Google Shape;1179;p11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0" name="Google Shape;1180;p11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1" name="Google Shape;1181;p11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2" name="Google Shape;1182;p11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3" name="Google Shape;1183;p11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1184" name="Google Shape;1184;p11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11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6" name="Google Shape;1186;p11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11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88" name="Google Shape;1188;p11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1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90" name="Google Shape;1190;p11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1191" name="Google Shape;1191;p11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2" name="Google Shape;1192;p11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3" name="Google Shape;1193;p11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3"/>
          <p:cNvSpPr txBox="1"/>
          <p:nvPr>
            <p:ph type="title"/>
          </p:nvPr>
        </p:nvSpPr>
        <p:spPr>
          <a:xfrm>
            <a:off x="2073699" y="1631800"/>
            <a:ext cx="23406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7" name="Google Shape;1197;p13"/>
          <p:cNvSpPr txBox="1"/>
          <p:nvPr>
            <p:ph idx="1" type="subTitle"/>
          </p:nvPr>
        </p:nvSpPr>
        <p:spPr>
          <a:xfrm>
            <a:off x="2073699" y="1846600"/>
            <a:ext cx="2340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8" name="Google Shape;1198;p13"/>
          <p:cNvSpPr txBox="1"/>
          <p:nvPr>
            <p:ph idx="2" type="title"/>
          </p:nvPr>
        </p:nvSpPr>
        <p:spPr>
          <a:xfrm flipH="1">
            <a:off x="5645590" y="1631791"/>
            <a:ext cx="2340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9" name="Google Shape;1199;p13"/>
          <p:cNvSpPr txBox="1"/>
          <p:nvPr>
            <p:ph idx="3" type="subTitle"/>
          </p:nvPr>
        </p:nvSpPr>
        <p:spPr>
          <a:xfrm flipH="1">
            <a:off x="5645590" y="1846591"/>
            <a:ext cx="2340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13"/>
          <p:cNvSpPr txBox="1"/>
          <p:nvPr>
            <p:ph hasCustomPrompt="1" idx="4" type="title"/>
          </p:nvPr>
        </p:nvSpPr>
        <p:spPr>
          <a:xfrm>
            <a:off x="1169660" y="1784950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1" name="Google Shape;1201;p13"/>
          <p:cNvSpPr txBox="1"/>
          <p:nvPr>
            <p:ph hasCustomPrompt="1" idx="5" type="title"/>
          </p:nvPr>
        </p:nvSpPr>
        <p:spPr>
          <a:xfrm flipH="1">
            <a:off x="4739835" y="1784950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2" name="Google Shape;1202;p13"/>
          <p:cNvSpPr txBox="1"/>
          <p:nvPr>
            <p:ph idx="6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03" name="Google Shape;1203;p13"/>
          <p:cNvSpPr txBox="1"/>
          <p:nvPr>
            <p:ph idx="7" type="title"/>
          </p:nvPr>
        </p:nvSpPr>
        <p:spPr>
          <a:xfrm>
            <a:off x="2073699" y="3088683"/>
            <a:ext cx="23406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4" name="Google Shape;1204;p13"/>
          <p:cNvSpPr txBox="1"/>
          <p:nvPr>
            <p:ph idx="8" type="subTitle"/>
          </p:nvPr>
        </p:nvSpPr>
        <p:spPr>
          <a:xfrm>
            <a:off x="2073699" y="3304717"/>
            <a:ext cx="2340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13"/>
          <p:cNvSpPr txBox="1"/>
          <p:nvPr>
            <p:ph idx="9" type="title"/>
          </p:nvPr>
        </p:nvSpPr>
        <p:spPr>
          <a:xfrm flipH="1">
            <a:off x="5645590" y="3088684"/>
            <a:ext cx="2340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6" name="Google Shape;1206;p13"/>
          <p:cNvSpPr txBox="1"/>
          <p:nvPr>
            <p:ph idx="13" type="subTitle"/>
          </p:nvPr>
        </p:nvSpPr>
        <p:spPr>
          <a:xfrm flipH="1">
            <a:off x="5645590" y="3304719"/>
            <a:ext cx="2340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13"/>
          <p:cNvSpPr txBox="1"/>
          <p:nvPr>
            <p:ph hasCustomPrompt="1" idx="14" type="title"/>
          </p:nvPr>
        </p:nvSpPr>
        <p:spPr>
          <a:xfrm>
            <a:off x="1169660" y="3242450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8" name="Google Shape;1208;p13"/>
          <p:cNvSpPr txBox="1"/>
          <p:nvPr>
            <p:ph hasCustomPrompt="1" idx="15" type="title"/>
          </p:nvPr>
        </p:nvSpPr>
        <p:spPr>
          <a:xfrm flipH="1">
            <a:off x="4739835" y="3242450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209" name="Google Shape;1209;p13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210" name="Google Shape;1210;p13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211" name="Google Shape;1211;p13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212" name="Google Shape;1212;p13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3" name="Google Shape;1213;p13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14" name="Google Shape;1214;p13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215" name="Google Shape;1215;p13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6" name="Google Shape;1216;p13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17" name="Google Shape;1217;p13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218" name="Google Shape;1218;p13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219" name="Google Shape;1219;p13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0" name="Google Shape;1220;p13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21" name="Google Shape;1221;p13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222" name="Google Shape;1222;p13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3" name="Google Shape;1223;p13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224" name="Google Shape;1224;p13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1225" name="Google Shape;1225;p13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1226" name="Google Shape;1226;p13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1227" name="Google Shape;1227;p13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8" name="Google Shape;1228;p13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9" name="Google Shape;1229;p13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0" name="Google Shape;1230;p13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1" name="Google Shape;1231;p13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2" name="Google Shape;1232;p13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3" name="Google Shape;1233;p13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4" name="Google Shape;1234;p13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5" name="Google Shape;1235;p13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6" name="Google Shape;1236;p13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7" name="Google Shape;1237;p13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8" name="Google Shape;1238;p13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9" name="Google Shape;1239;p13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40" name="Google Shape;1240;p13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1241" name="Google Shape;1241;p13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13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3" name="Google Shape;1243;p13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4" name="Google Shape;1244;p13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45" name="Google Shape;1245;p13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7" name="Google Shape;1247;p13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1248" name="Google Shape;1248;p13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9" name="Google Shape;1249;p13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0" name="Google Shape;1250;p13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51" name="Google Shape;1251;p13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1252" name="Google Shape;1252;p13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3" name="Google Shape;1253;p13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4" name="Google Shape;1254;p13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5" name="Google Shape;1255;p13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6" name="Google Shape;1256;p13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7" name="Google Shape;1257;p13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8" name="Google Shape;1258;p13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9" name="Google Shape;1259;p13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13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1" name="Google Shape;1261;p13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2" name="Google Shape;1262;p13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63" name="Google Shape;1263;p13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1264" name="Google Shape;1264;p13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1265" name="Google Shape;1265;p13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6" name="Google Shape;1266;p13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7" name="Google Shape;1267;p13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8" name="Google Shape;1268;p13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9" name="Google Shape;1269;p13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0" name="Google Shape;1270;p13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1" name="Google Shape;1271;p13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2" name="Google Shape;1272;p13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3" name="Google Shape;1273;p13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4" name="Google Shape;1274;p13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5" name="Google Shape;1275;p13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76" name="Google Shape;1276;p13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77" name="Google Shape;1277;p13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1278" name="Google Shape;1278;p13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9" name="Google Shape;1279;p13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0" name="Google Shape;1280;p13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81" name="Google Shape;1281;p13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82" name="Google Shape;1282;p13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1283" name="Google Shape;1283;p13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4" name="Google Shape;1284;p13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5" name="Google Shape;1285;p13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6" name="Google Shape;1286;p13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87" name="Google Shape;1287;p13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1288" name="Google Shape;1288;p13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9" name="Google Shape;1289;p13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0" name="Google Shape;1290;p13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1" name="Google Shape;1291;p13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2" name="Google Shape;1292;p13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3" name="Google Shape;1293;p13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4" name="Google Shape;1294;p13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5" name="Google Shape;1295;p13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6" name="Google Shape;1296;p13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7" name="Google Shape;1297;p13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8" name="Google Shape;1298;p13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9" name="Google Shape;1299;p13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0" name="Google Shape;1300;p13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3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4"/>
          <p:cNvSpPr txBox="1"/>
          <p:nvPr>
            <p:ph type="title"/>
          </p:nvPr>
        </p:nvSpPr>
        <p:spPr>
          <a:xfrm>
            <a:off x="1349100" y="2472363"/>
            <a:ext cx="6445800" cy="7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03" name="Google Shape;1303;p14"/>
          <p:cNvSpPr txBox="1"/>
          <p:nvPr>
            <p:ph hasCustomPrompt="1" idx="2" type="title"/>
          </p:nvPr>
        </p:nvSpPr>
        <p:spPr>
          <a:xfrm>
            <a:off x="4114800" y="1336838"/>
            <a:ext cx="914400" cy="690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4" name="Google Shape;1304;p14"/>
          <p:cNvSpPr txBox="1"/>
          <p:nvPr>
            <p:ph idx="1" type="subTitle"/>
          </p:nvPr>
        </p:nvSpPr>
        <p:spPr>
          <a:xfrm>
            <a:off x="1349100" y="3160037"/>
            <a:ext cx="6441600" cy="365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05" name="Google Shape;1305;p14"/>
          <p:cNvGrpSpPr/>
          <p:nvPr/>
        </p:nvGrpSpPr>
        <p:grpSpPr>
          <a:xfrm>
            <a:off x="308626" y="259620"/>
            <a:ext cx="8539464" cy="4658864"/>
            <a:chOff x="308626" y="259620"/>
            <a:chExt cx="8539464" cy="4658864"/>
          </a:xfrm>
        </p:grpSpPr>
        <p:grpSp>
          <p:nvGrpSpPr>
            <p:cNvPr id="1306" name="Google Shape;1306;p14"/>
            <p:cNvGrpSpPr/>
            <p:nvPr/>
          </p:nvGrpSpPr>
          <p:grpSpPr>
            <a:xfrm>
              <a:off x="6887535" y="259620"/>
              <a:ext cx="1960554" cy="1531637"/>
              <a:chOff x="6887535" y="259620"/>
              <a:chExt cx="1960554" cy="1531637"/>
            </a:xfrm>
          </p:grpSpPr>
          <p:sp>
            <p:nvSpPr>
              <p:cNvPr id="1307" name="Google Shape;1307;p14"/>
              <p:cNvSpPr/>
              <p:nvPr/>
            </p:nvSpPr>
            <p:spPr>
              <a:xfrm>
                <a:off x="7339320" y="484728"/>
                <a:ext cx="10478" cy="77598"/>
              </a:xfrm>
              <a:custGeom>
                <a:rect b="b" l="l" r="r" t="t"/>
                <a:pathLst>
                  <a:path extrusionOk="0" h="1496" w="202">
                    <a:moveTo>
                      <a:pt x="92" y="0"/>
                    </a:moveTo>
                    <a:lnTo>
                      <a:pt x="74" y="19"/>
                    </a:lnTo>
                    <a:lnTo>
                      <a:pt x="56" y="55"/>
                    </a:lnTo>
                    <a:lnTo>
                      <a:pt x="19" y="219"/>
                    </a:lnTo>
                    <a:lnTo>
                      <a:pt x="1" y="456"/>
                    </a:lnTo>
                    <a:lnTo>
                      <a:pt x="1" y="748"/>
                    </a:lnTo>
                    <a:lnTo>
                      <a:pt x="1" y="1040"/>
                    </a:lnTo>
                    <a:lnTo>
                      <a:pt x="19" y="1277"/>
                    </a:lnTo>
                    <a:lnTo>
                      <a:pt x="56" y="1441"/>
                    </a:lnTo>
                    <a:lnTo>
                      <a:pt x="74" y="1477"/>
                    </a:lnTo>
                    <a:lnTo>
                      <a:pt x="92" y="1496"/>
                    </a:lnTo>
                    <a:lnTo>
                      <a:pt x="110" y="1477"/>
                    </a:lnTo>
                    <a:lnTo>
                      <a:pt x="129" y="1441"/>
                    </a:lnTo>
                    <a:lnTo>
                      <a:pt x="165" y="1277"/>
                    </a:lnTo>
                    <a:lnTo>
                      <a:pt x="183" y="1040"/>
                    </a:lnTo>
                    <a:lnTo>
                      <a:pt x="202" y="748"/>
                    </a:lnTo>
                    <a:lnTo>
                      <a:pt x="183" y="456"/>
                    </a:lnTo>
                    <a:lnTo>
                      <a:pt x="165" y="219"/>
                    </a:lnTo>
                    <a:lnTo>
                      <a:pt x="129" y="55"/>
                    </a:lnTo>
                    <a:lnTo>
                      <a:pt x="110" y="1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14"/>
              <p:cNvSpPr/>
              <p:nvPr/>
            </p:nvSpPr>
            <p:spPr>
              <a:xfrm>
                <a:off x="7348812" y="496087"/>
                <a:ext cx="39784" cy="67172"/>
              </a:xfrm>
              <a:custGeom>
                <a:rect b="b" l="l" r="r" t="t"/>
                <a:pathLst>
                  <a:path extrusionOk="0" h="1295" w="767">
                    <a:moveTo>
                      <a:pt x="730" y="0"/>
                    </a:moveTo>
                    <a:lnTo>
                      <a:pt x="693" y="18"/>
                    </a:lnTo>
                    <a:lnTo>
                      <a:pt x="584" y="146"/>
                    </a:lnTo>
                    <a:lnTo>
                      <a:pt x="438" y="347"/>
                    </a:lnTo>
                    <a:lnTo>
                      <a:pt x="292" y="602"/>
                    </a:lnTo>
                    <a:lnTo>
                      <a:pt x="164" y="857"/>
                    </a:lnTo>
                    <a:lnTo>
                      <a:pt x="55" y="1076"/>
                    </a:lnTo>
                    <a:lnTo>
                      <a:pt x="0" y="1222"/>
                    </a:lnTo>
                    <a:lnTo>
                      <a:pt x="0" y="1277"/>
                    </a:lnTo>
                    <a:lnTo>
                      <a:pt x="19" y="1295"/>
                    </a:lnTo>
                    <a:lnTo>
                      <a:pt x="37" y="1295"/>
                    </a:lnTo>
                    <a:lnTo>
                      <a:pt x="73" y="1258"/>
                    </a:lnTo>
                    <a:lnTo>
                      <a:pt x="183" y="1149"/>
                    </a:lnTo>
                    <a:lnTo>
                      <a:pt x="310" y="948"/>
                    </a:lnTo>
                    <a:lnTo>
                      <a:pt x="474" y="693"/>
                    </a:lnTo>
                    <a:lnTo>
                      <a:pt x="602" y="438"/>
                    </a:lnTo>
                    <a:lnTo>
                      <a:pt x="712" y="219"/>
                    </a:lnTo>
                    <a:lnTo>
                      <a:pt x="748" y="73"/>
                    </a:lnTo>
                    <a:lnTo>
                      <a:pt x="766" y="1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7353532" y="527259"/>
                <a:ext cx="66238" cy="39784"/>
              </a:xfrm>
              <a:custGeom>
                <a:rect b="b" l="l" r="r" t="t"/>
                <a:pathLst>
                  <a:path extrusionOk="0" h="767" w="1277">
                    <a:moveTo>
                      <a:pt x="1204" y="1"/>
                    </a:moveTo>
                    <a:lnTo>
                      <a:pt x="1058" y="56"/>
                    </a:lnTo>
                    <a:lnTo>
                      <a:pt x="839" y="147"/>
                    </a:lnTo>
                    <a:lnTo>
                      <a:pt x="584" y="293"/>
                    </a:lnTo>
                    <a:lnTo>
                      <a:pt x="347" y="457"/>
                    </a:lnTo>
                    <a:lnTo>
                      <a:pt x="146" y="584"/>
                    </a:lnTo>
                    <a:lnTo>
                      <a:pt x="37" y="694"/>
                    </a:lnTo>
                    <a:lnTo>
                      <a:pt x="1" y="730"/>
                    </a:lnTo>
                    <a:lnTo>
                      <a:pt x="1" y="767"/>
                    </a:lnTo>
                    <a:lnTo>
                      <a:pt x="73" y="767"/>
                    </a:lnTo>
                    <a:lnTo>
                      <a:pt x="219" y="712"/>
                    </a:lnTo>
                    <a:lnTo>
                      <a:pt x="438" y="621"/>
                    </a:lnTo>
                    <a:lnTo>
                      <a:pt x="693" y="475"/>
                    </a:lnTo>
                    <a:lnTo>
                      <a:pt x="931" y="329"/>
                    </a:lnTo>
                    <a:lnTo>
                      <a:pt x="1131" y="183"/>
                    </a:lnTo>
                    <a:lnTo>
                      <a:pt x="1241" y="74"/>
                    </a:lnTo>
                    <a:lnTo>
                      <a:pt x="1277" y="37"/>
                    </a:lnTo>
                    <a:lnTo>
                      <a:pt x="12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7355399" y="566057"/>
                <a:ext cx="76716" cy="11411"/>
              </a:xfrm>
              <a:custGeom>
                <a:rect b="b" l="l" r="r" t="t"/>
                <a:pathLst>
                  <a:path extrusionOk="0" h="220" w="1479">
                    <a:moveTo>
                      <a:pt x="749" y="1"/>
                    </a:moveTo>
                    <a:lnTo>
                      <a:pt x="457" y="19"/>
                    </a:lnTo>
                    <a:lnTo>
                      <a:pt x="220" y="37"/>
                    </a:lnTo>
                    <a:lnTo>
                      <a:pt x="56" y="73"/>
                    </a:lnTo>
                    <a:lnTo>
                      <a:pt x="19" y="92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6"/>
                    </a:lnTo>
                    <a:lnTo>
                      <a:pt x="220" y="183"/>
                    </a:lnTo>
                    <a:lnTo>
                      <a:pt x="457" y="201"/>
                    </a:lnTo>
                    <a:lnTo>
                      <a:pt x="749" y="219"/>
                    </a:lnTo>
                    <a:lnTo>
                      <a:pt x="1022" y="201"/>
                    </a:lnTo>
                    <a:lnTo>
                      <a:pt x="1259" y="183"/>
                    </a:lnTo>
                    <a:lnTo>
                      <a:pt x="1423" y="146"/>
                    </a:lnTo>
                    <a:lnTo>
                      <a:pt x="1460" y="128"/>
                    </a:lnTo>
                    <a:lnTo>
                      <a:pt x="1478" y="110"/>
                    </a:lnTo>
                    <a:lnTo>
                      <a:pt x="1460" y="92"/>
                    </a:lnTo>
                    <a:lnTo>
                      <a:pt x="1423" y="73"/>
                    </a:lnTo>
                    <a:lnTo>
                      <a:pt x="1259" y="37"/>
                    </a:lnTo>
                    <a:lnTo>
                      <a:pt x="1022" y="19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7354465" y="576482"/>
                <a:ext cx="66290" cy="40718"/>
              </a:xfrm>
              <a:custGeom>
                <a:rect b="b" l="l" r="r" t="t"/>
                <a:pathLst>
                  <a:path extrusionOk="0" h="785" w="1278">
                    <a:moveTo>
                      <a:pt x="37" y="0"/>
                    </a:moveTo>
                    <a:lnTo>
                      <a:pt x="1" y="18"/>
                    </a:lnTo>
                    <a:lnTo>
                      <a:pt x="19" y="37"/>
                    </a:lnTo>
                    <a:lnTo>
                      <a:pt x="37" y="73"/>
                    </a:lnTo>
                    <a:lnTo>
                      <a:pt x="165" y="182"/>
                    </a:lnTo>
                    <a:lnTo>
                      <a:pt x="347" y="328"/>
                    </a:lnTo>
                    <a:lnTo>
                      <a:pt x="603" y="474"/>
                    </a:lnTo>
                    <a:lnTo>
                      <a:pt x="840" y="620"/>
                    </a:lnTo>
                    <a:lnTo>
                      <a:pt x="1058" y="711"/>
                    </a:lnTo>
                    <a:lnTo>
                      <a:pt x="1223" y="766"/>
                    </a:lnTo>
                    <a:lnTo>
                      <a:pt x="1259" y="784"/>
                    </a:lnTo>
                    <a:lnTo>
                      <a:pt x="1277" y="766"/>
                    </a:lnTo>
                    <a:lnTo>
                      <a:pt x="1277" y="748"/>
                    </a:lnTo>
                    <a:lnTo>
                      <a:pt x="1259" y="693"/>
                    </a:lnTo>
                    <a:lnTo>
                      <a:pt x="1131" y="584"/>
                    </a:lnTo>
                    <a:lnTo>
                      <a:pt x="949" y="456"/>
                    </a:lnTo>
                    <a:lnTo>
                      <a:pt x="694" y="292"/>
                    </a:lnTo>
                    <a:lnTo>
                      <a:pt x="438" y="164"/>
                    </a:lnTo>
                    <a:lnTo>
                      <a:pt x="238" y="5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7350679" y="581202"/>
                <a:ext cx="39784" cy="68157"/>
              </a:xfrm>
              <a:custGeom>
                <a:rect b="b" l="l" r="r" t="t"/>
                <a:pathLst>
                  <a:path extrusionOk="0" h="1314" w="767">
                    <a:moveTo>
                      <a:pt x="19" y="0"/>
                    </a:moveTo>
                    <a:lnTo>
                      <a:pt x="1" y="37"/>
                    </a:lnTo>
                    <a:lnTo>
                      <a:pt x="19" y="73"/>
                    </a:lnTo>
                    <a:lnTo>
                      <a:pt x="56" y="237"/>
                    </a:lnTo>
                    <a:lnTo>
                      <a:pt x="165" y="456"/>
                    </a:lnTo>
                    <a:lnTo>
                      <a:pt x="293" y="711"/>
                    </a:lnTo>
                    <a:lnTo>
                      <a:pt x="457" y="967"/>
                    </a:lnTo>
                    <a:lnTo>
                      <a:pt x="584" y="1149"/>
                    </a:lnTo>
                    <a:lnTo>
                      <a:pt x="694" y="1277"/>
                    </a:lnTo>
                    <a:lnTo>
                      <a:pt x="730" y="1313"/>
                    </a:lnTo>
                    <a:lnTo>
                      <a:pt x="748" y="1313"/>
                    </a:lnTo>
                    <a:lnTo>
                      <a:pt x="767" y="1277"/>
                    </a:lnTo>
                    <a:lnTo>
                      <a:pt x="767" y="1240"/>
                    </a:lnTo>
                    <a:lnTo>
                      <a:pt x="712" y="1076"/>
                    </a:lnTo>
                    <a:lnTo>
                      <a:pt x="603" y="857"/>
                    </a:lnTo>
                    <a:lnTo>
                      <a:pt x="475" y="602"/>
                    </a:lnTo>
                    <a:lnTo>
                      <a:pt x="329" y="347"/>
                    </a:lnTo>
                    <a:lnTo>
                      <a:pt x="183" y="164"/>
                    </a:lnTo>
                    <a:lnTo>
                      <a:pt x="74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7341239" y="583070"/>
                <a:ext cx="10478" cy="78583"/>
              </a:xfrm>
              <a:custGeom>
                <a:rect b="b" l="l" r="r" t="t"/>
                <a:pathLst>
                  <a:path extrusionOk="0" h="1515" w="202">
                    <a:moveTo>
                      <a:pt x="110" y="1"/>
                    </a:moveTo>
                    <a:lnTo>
                      <a:pt x="92" y="19"/>
                    </a:lnTo>
                    <a:lnTo>
                      <a:pt x="73" y="74"/>
                    </a:lnTo>
                    <a:lnTo>
                      <a:pt x="37" y="220"/>
                    </a:lnTo>
                    <a:lnTo>
                      <a:pt x="19" y="475"/>
                    </a:lnTo>
                    <a:lnTo>
                      <a:pt x="0" y="767"/>
                    </a:lnTo>
                    <a:lnTo>
                      <a:pt x="19" y="1058"/>
                    </a:lnTo>
                    <a:lnTo>
                      <a:pt x="37" y="1295"/>
                    </a:lnTo>
                    <a:lnTo>
                      <a:pt x="73" y="1460"/>
                    </a:lnTo>
                    <a:lnTo>
                      <a:pt x="92" y="1496"/>
                    </a:lnTo>
                    <a:lnTo>
                      <a:pt x="110" y="1514"/>
                    </a:lnTo>
                    <a:lnTo>
                      <a:pt x="128" y="1496"/>
                    </a:lnTo>
                    <a:lnTo>
                      <a:pt x="146" y="1460"/>
                    </a:lnTo>
                    <a:lnTo>
                      <a:pt x="183" y="1295"/>
                    </a:lnTo>
                    <a:lnTo>
                      <a:pt x="201" y="1058"/>
                    </a:lnTo>
                    <a:lnTo>
                      <a:pt x="201" y="767"/>
                    </a:lnTo>
                    <a:lnTo>
                      <a:pt x="201" y="475"/>
                    </a:lnTo>
                    <a:lnTo>
                      <a:pt x="183" y="220"/>
                    </a:lnTo>
                    <a:lnTo>
                      <a:pt x="146" y="74"/>
                    </a:lnTo>
                    <a:lnTo>
                      <a:pt x="128" y="1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7302441" y="583070"/>
                <a:ext cx="39784" cy="67224"/>
              </a:xfrm>
              <a:custGeom>
                <a:rect b="b" l="l" r="r" t="t"/>
                <a:pathLst>
                  <a:path extrusionOk="0" h="1296" w="767">
                    <a:moveTo>
                      <a:pt x="730" y="1"/>
                    </a:moveTo>
                    <a:lnTo>
                      <a:pt x="694" y="19"/>
                    </a:lnTo>
                    <a:lnTo>
                      <a:pt x="584" y="147"/>
                    </a:lnTo>
                    <a:lnTo>
                      <a:pt x="438" y="347"/>
                    </a:lnTo>
                    <a:lnTo>
                      <a:pt x="293" y="584"/>
                    </a:lnTo>
                    <a:lnTo>
                      <a:pt x="165" y="858"/>
                    </a:lnTo>
                    <a:lnTo>
                      <a:pt x="55" y="1077"/>
                    </a:lnTo>
                    <a:lnTo>
                      <a:pt x="1" y="1223"/>
                    </a:lnTo>
                    <a:lnTo>
                      <a:pt x="1" y="1277"/>
                    </a:lnTo>
                    <a:lnTo>
                      <a:pt x="19" y="1295"/>
                    </a:lnTo>
                    <a:lnTo>
                      <a:pt x="37" y="1295"/>
                    </a:lnTo>
                    <a:lnTo>
                      <a:pt x="74" y="1259"/>
                    </a:lnTo>
                    <a:lnTo>
                      <a:pt x="183" y="1150"/>
                    </a:lnTo>
                    <a:lnTo>
                      <a:pt x="329" y="949"/>
                    </a:lnTo>
                    <a:lnTo>
                      <a:pt x="475" y="694"/>
                    </a:lnTo>
                    <a:lnTo>
                      <a:pt x="603" y="438"/>
                    </a:lnTo>
                    <a:lnTo>
                      <a:pt x="712" y="220"/>
                    </a:lnTo>
                    <a:lnTo>
                      <a:pt x="748" y="55"/>
                    </a:lnTo>
                    <a:lnTo>
                      <a:pt x="767" y="19"/>
                    </a:lnTo>
                    <a:lnTo>
                      <a:pt x="7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7271269" y="578350"/>
                <a:ext cx="66238" cy="40718"/>
              </a:xfrm>
              <a:custGeom>
                <a:rect b="b" l="l" r="r" t="t"/>
                <a:pathLst>
                  <a:path extrusionOk="0" h="785" w="1277">
                    <a:moveTo>
                      <a:pt x="1240" y="1"/>
                    </a:moveTo>
                    <a:lnTo>
                      <a:pt x="1204" y="19"/>
                    </a:lnTo>
                    <a:lnTo>
                      <a:pt x="1058" y="74"/>
                    </a:lnTo>
                    <a:lnTo>
                      <a:pt x="839" y="165"/>
                    </a:lnTo>
                    <a:lnTo>
                      <a:pt x="584" y="311"/>
                    </a:lnTo>
                    <a:lnTo>
                      <a:pt x="346" y="456"/>
                    </a:lnTo>
                    <a:lnTo>
                      <a:pt x="146" y="602"/>
                    </a:lnTo>
                    <a:lnTo>
                      <a:pt x="18" y="712"/>
                    </a:lnTo>
                    <a:lnTo>
                      <a:pt x="0" y="748"/>
                    </a:lnTo>
                    <a:lnTo>
                      <a:pt x="0" y="766"/>
                    </a:lnTo>
                    <a:lnTo>
                      <a:pt x="18" y="785"/>
                    </a:lnTo>
                    <a:lnTo>
                      <a:pt x="73" y="785"/>
                    </a:lnTo>
                    <a:lnTo>
                      <a:pt x="219" y="730"/>
                    </a:lnTo>
                    <a:lnTo>
                      <a:pt x="438" y="621"/>
                    </a:lnTo>
                    <a:lnTo>
                      <a:pt x="693" y="493"/>
                    </a:lnTo>
                    <a:lnTo>
                      <a:pt x="930" y="329"/>
                    </a:lnTo>
                    <a:lnTo>
                      <a:pt x="1112" y="201"/>
                    </a:lnTo>
                    <a:lnTo>
                      <a:pt x="1240" y="92"/>
                    </a:lnTo>
                    <a:lnTo>
                      <a:pt x="1276" y="37"/>
                    </a:lnTo>
                    <a:lnTo>
                      <a:pt x="1276" y="19"/>
                    </a:lnTo>
                    <a:lnTo>
                      <a:pt x="124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7258924" y="568910"/>
                <a:ext cx="76664" cy="10426"/>
              </a:xfrm>
              <a:custGeom>
                <a:rect b="b" l="l" r="r" t="t"/>
                <a:pathLst>
                  <a:path extrusionOk="0" h="201" w="1478">
                    <a:moveTo>
                      <a:pt x="439" y="0"/>
                    </a:moveTo>
                    <a:lnTo>
                      <a:pt x="220" y="37"/>
                    </a:lnTo>
                    <a:lnTo>
                      <a:pt x="56" y="55"/>
                    </a:lnTo>
                    <a:lnTo>
                      <a:pt x="19" y="91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6"/>
                    </a:lnTo>
                    <a:lnTo>
                      <a:pt x="220" y="183"/>
                    </a:lnTo>
                    <a:lnTo>
                      <a:pt x="439" y="201"/>
                    </a:lnTo>
                    <a:lnTo>
                      <a:pt x="1022" y="201"/>
                    </a:lnTo>
                    <a:lnTo>
                      <a:pt x="1259" y="183"/>
                    </a:lnTo>
                    <a:lnTo>
                      <a:pt x="1405" y="146"/>
                    </a:lnTo>
                    <a:lnTo>
                      <a:pt x="1460" y="128"/>
                    </a:lnTo>
                    <a:lnTo>
                      <a:pt x="1478" y="110"/>
                    </a:lnTo>
                    <a:lnTo>
                      <a:pt x="1460" y="91"/>
                    </a:lnTo>
                    <a:lnTo>
                      <a:pt x="1405" y="55"/>
                    </a:lnTo>
                    <a:lnTo>
                      <a:pt x="1259" y="37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7269349" y="529179"/>
                <a:ext cx="66238" cy="40718"/>
              </a:xfrm>
              <a:custGeom>
                <a:rect b="b" l="l" r="r" t="t"/>
                <a:pathLst>
                  <a:path extrusionOk="0" h="785" w="1277">
                    <a:moveTo>
                      <a:pt x="37" y="0"/>
                    </a:moveTo>
                    <a:lnTo>
                      <a:pt x="1" y="19"/>
                    </a:lnTo>
                    <a:lnTo>
                      <a:pt x="19" y="37"/>
                    </a:lnTo>
                    <a:lnTo>
                      <a:pt x="37" y="73"/>
                    </a:lnTo>
                    <a:lnTo>
                      <a:pt x="165" y="183"/>
                    </a:lnTo>
                    <a:lnTo>
                      <a:pt x="347" y="329"/>
                    </a:lnTo>
                    <a:lnTo>
                      <a:pt x="602" y="474"/>
                    </a:lnTo>
                    <a:lnTo>
                      <a:pt x="839" y="620"/>
                    </a:lnTo>
                    <a:lnTo>
                      <a:pt x="1058" y="712"/>
                    </a:lnTo>
                    <a:lnTo>
                      <a:pt x="1222" y="766"/>
                    </a:lnTo>
                    <a:lnTo>
                      <a:pt x="1259" y="784"/>
                    </a:lnTo>
                    <a:lnTo>
                      <a:pt x="1277" y="766"/>
                    </a:lnTo>
                    <a:lnTo>
                      <a:pt x="1277" y="748"/>
                    </a:lnTo>
                    <a:lnTo>
                      <a:pt x="1259" y="693"/>
                    </a:lnTo>
                    <a:lnTo>
                      <a:pt x="1131" y="584"/>
                    </a:lnTo>
                    <a:lnTo>
                      <a:pt x="949" y="456"/>
                    </a:lnTo>
                    <a:lnTo>
                      <a:pt x="693" y="292"/>
                    </a:lnTo>
                    <a:lnTo>
                      <a:pt x="438" y="164"/>
                    </a:lnTo>
                    <a:lnTo>
                      <a:pt x="238" y="5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7300574" y="497020"/>
                <a:ext cx="38799" cy="67224"/>
              </a:xfrm>
              <a:custGeom>
                <a:rect b="b" l="l" r="r" t="t"/>
                <a:pathLst>
                  <a:path extrusionOk="0" h="1296" w="748">
                    <a:moveTo>
                      <a:pt x="0" y="0"/>
                    </a:moveTo>
                    <a:lnTo>
                      <a:pt x="0" y="19"/>
                    </a:lnTo>
                    <a:lnTo>
                      <a:pt x="0" y="73"/>
                    </a:lnTo>
                    <a:lnTo>
                      <a:pt x="55" y="219"/>
                    </a:lnTo>
                    <a:lnTo>
                      <a:pt x="146" y="438"/>
                    </a:lnTo>
                    <a:lnTo>
                      <a:pt x="292" y="712"/>
                    </a:lnTo>
                    <a:lnTo>
                      <a:pt x="438" y="949"/>
                    </a:lnTo>
                    <a:lnTo>
                      <a:pt x="584" y="1149"/>
                    </a:lnTo>
                    <a:lnTo>
                      <a:pt x="675" y="1277"/>
                    </a:lnTo>
                    <a:lnTo>
                      <a:pt x="711" y="1295"/>
                    </a:lnTo>
                    <a:lnTo>
                      <a:pt x="748" y="1295"/>
                    </a:lnTo>
                    <a:lnTo>
                      <a:pt x="748" y="1277"/>
                    </a:lnTo>
                    <a:lnTo>
                      <a:pt x="748" y="1240"/>
                    </a:lnTo>
                    <a:lnTo>
                      <a:pt x="693" y="1076"/>
                    </a:lnTo>
                    <a:lnTo>
                      <a:pt x="602" y="857"/>
                    </a:lnTo>
                    <a:lnTo>
                      <a:pt x="456" y="602"/>
                    </a:lnTo>
                    <a:lnTo>
                      <a:pt x="310" y="347"/>
                    </a:lnTo>
                    <a:lnTo>
                      <a:pt x="183" y="146"/>
                    </a:lnTo>
                    <a:lnTo>
                      <a:pt x="73" y="3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7324226" y="550911"/>
                <a:ext cx="39784" cy="41703"/>
              </a:xfrm>
              <a:custGeom>
                <a:rect b="b" l="l" r="r" t="t"/>
                <a:pathLst>
                  <a:path extrusionOk="0" h="804" w="767">
                    <a:moveTo>
                      <a:pt x="383" y="1"/>
                    </a:moveTo>
                    <a:lnTo>
                      <a:pt x="310" y="19"/>
                    </a:lnTo>
                    <a:lnTo>
                      <a:pt x="237" y="37"/>
                    </a:lnTo>
                    <a:lnTo>
                      <a:pt x="164" y="74"/>
                    </a:lnTo>
                    <a:lnTo>
                      <a:pt x="110" y="128"/>
                    </a:lnTo>
                    <a:lnTo>
                      <a:pt x="73" y="183"/>
                    </a:lnTo>
                    <a:lnTo>
                      <a:pt x="37" y="256"/>
                    </a:lnTo>
                    <a:lnTo>
                      <a:pt x="0" y="329"/>
                    </a:lnTo>
                    <a:lnTo>
                      <a:pt x="0" y="402"/>
                    </a:lnTo>
                    <a:lnTo>
                      <a:pt x="0" y="475"/>
                    </a:lnTo>
                    <a:lnTo>
                      <a:pt x="37" y="548"/>
                    </a:lnTo>
                    <a:lnTo>
                      <a:pt x="73" y="621"/>
                    </a:lnTo>
                    <a:lnTo>
                      <a:pt x="110" y="675"/>
                    </a:lnTo>
                    <a:lnTo>
                      <a:pt x="164" y="730"/>
                    </a:lnTo>
                    <a:lnTo>
                      <a:pt x="237" y="767"/>
                    </a:lnTo>
                    <a:lnTo>
                      <a:pt x="310" y="785"/>
                    </a:lnTo>
                    <a:lnTo>
                      <a:pt x="383" y="803"/>
                    </a:lnTo>
                    <a:lnTo>
                      <a:pt x="456" y="785"/>
                    </a:lnTo>
                    <a:lnTo>
                      <a:pt x="529" y="767"/>
                    </a:lnTo>
                    <a:lnTo>
                      <a:pt x="602" y="730"/>
                    </a:lnTo>
                    <a:lnTo>
                      <a:pt x="657" y="675"/>
                    </a:lnTo>
                    <a:lnTo>
                      <a:pt x="711" y="621"/>
                    </a:lnTo>
                    <a:lnTo>
                      <a:pt x="748" y="548"/>
                    </a:lnTo>
                    <a:lnTo>
                      <a:pt x="766" y="475"/>
                    </a:lnTo>
                    <a:lnTo>
                      <a:pt x="766" y="402"/>
                    </a:lnTo>
                    <a:lnTo>
                      <a:pt x="766" y="329"/>
                    </a:lnTo>
                    <a:lnTo>
                      <a:pt x="748" y="256"/>
                    </a:lnTo>
                    <a:lnTo>
                      <a:pt x="711" y="183"/>
                    </a:lnTo>
                    <a:lnTo>
                      <a:pt x="657" y="128"/>
                    </a:lnTo>
                    <a:lnTo>
                      <a:pt x="602" y="74"/>
                    </a:lnTo>
                    <a:lnTo>
                      <a:pt x="529" y="37"/>
                    </a:lnTo>
                    <a:lnTo>
                      <a:pt x="456" y="19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7345959" y="282286"/>
                <a:ext cx="140983" cy="150475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8661737" y="1163537"/>
                <a:ext cx="156129" cy="162768"/>
              </a:xfrm>
              <a:custGeom>
                <a:rect b="b" l="l" r="r" t="t"/>
                <a:pathLst>
                  <a:path extrusionOk="0" h="3138" w="3010">
                    <a:moveTo>
                      <a:pt x="2226" y="1"/>
                    </a:moveTo>
                    <a:lnTo>
                      <a:pt x="1770" y="19"/>
                    </a:lnTo>
                    <a:lnTo>
                      <a:pt x="1551" y="37"/>
                    </a:lnTo>
                    <a:lnTo>
                      <a:pt x="1332" y="74"/>
                    </a:lnTo>
                    <a:lnTo>
                      <a:pt x="1113" y="110"/>
                    </a:lnTo>
                    <a:lnTo>
                      <a:pt x="894" y="165"/>
                    </a:lnTo>
                    <a:lnTo>
                      <a:pt x="712" y="238"/>
                    </a:lnTo>
                    <a:lnTo>
                      <a:pt x="530" y="329"/>
                    </a:lnTo>
                    <a:lnTo>
                      <a:pt x="329" y="457"/>
                    </a:lnTo>
                    <a:lnTo>
                      <a:pt x="183" y="621"/>
                    </a:lnTo>
                    <a:lnTo>
                      <a:pt x="110" y="694"/>
                    </a:lnTo>
                    <a:lnTo>
                      <a:pt x="55" y="785"/>
                    </a:lnTo>
                    <a:lnTo>
                      <a:pt x="19" y="876"/>
                    </a:lnTo>
                    <a:lnTo>
                      <a:pt x="1" y="967"/>
                    </a:lnTo>
                    <a:lnTo>
                      <a:pt x="1" y="1077"/>
                    </a:lnTo>
                    <a:lnTo>
                      <a:pt x="37" y="1168"/>
                    </a:lnTo>
                    <a:lnTo>
                      <a:pt x="74" y="1277"/>
                    </a:lnTo>
                    <a:lnTo>
                      <a:pt x="147" y="1387"/>
                    </a:lnTo>
                    <a:lnTo>
                      <a:pt x="220" y="1442"/>
                    </a:lnTo>
                    <a:lnTo>
                      <a:pt x="293" y="1496"/>
                    </a:lnTo>
                    <a:lnTo>
                      <a:pt x="365" y="1551"/>
                    </a:lnTo>
                    <a:lnTo>
                      <a:pt x="438" y="1587"/>
                    </a:lnTo>
                    <a:lnTo>
                      <a:pt x="621" y="1642"/>
                    </a:lnTo>
                    <a:lnTo>
                      <a:pt x="967" y="1642"/>
                    </a:lnTo>
                    <a:lnTo>
                      <a:pt x="1150" y="1624"/>
                    </a:lnTo>
                    <a:lnTo>
                      <a:pt x="1496" y="1551"/>
                    </a:lnTo>
                    <a:lnTo>
                      <a:pt x="1496" y="1551"/>
                    </a:lnTo>
                    <a:lnTo>
                      <a:pt x="1478" y="1569"/>
                    </a:lnTo>
                    <a:lnTo>
                      <a:pt x="1460" y="1606"/>
                    </a:lnTo>
                    <a:lnTo>
                      <a:pt x="1423" y="1679"/>
                    </a:lnTo>
                    <a:lnTo>
                      <a:pt x="1387" y="1806"/>
                    </a:lnTo>
                    <a:lnTo>
                      <a:pt x="1350" y="1934"/>
                    </a:lnTo>
                    <a:lnTo>
                      <a:pt x="1314" y="2207"/>
                    </a:lnTo>
                    <a:lnTo>
                      <a:pt x="1296" y="2390"/>
                    </a:lnTo>
                    <a:lnTo>
                      <a:pt x="1296" y="2499"/>
                    </a:lnTo>
                    <a:lnTo>
                      <a:pt x="1314" y="2609"/>
                    </a:lnTo>
                    <a:lnTo>
                      <a:pt x="1350" y="2700"/>
                    </a:lnTo>
                    <a:lnTo>
                      <a:pt x="1387" y="2809"/>
                    </a:lnTo>
                    <a:lnTo>
                      <a:pt x="1441" y="2900"/>
                    </a:lnTo>
                    <a:lnTo>
                      <a:pt x="1514" y="2973"/>
                    </a:lnTo>
                    <a:lnTo>
                      <a:pt x="1606" y="3028"/>
                    </a:lnTo>
                    <a:lnTo>
                      <a:pt x="1715" y="3083"/>
                    </a:lnTo>
                    <a:lnTo>
                      <a:pt x="1806" y="3119"/>
                    </a:lnTo>
                    <a:lnTo>
                      <a:pt x="1879" y="3137"/>
                    </a:lnTo>
                    <a:lnTo>
                      <a:pt x="2025" y="3137"/>
                    </a:lnTo>
                    <a:lnTo>
                      <a:pt x="2171" y="3083"/>
                    </a:lnTo>
                    <a:lnTo>
                      <a:pt x="2280" y="3010"/>
                    </a:lnTo>
                    <a:lnTo>
                      <a:pt x="2390" y="2900"/>
                    </a:lnTo>
                    <a:lnTo>
                      <a:pt x="2481" y="2773"/>
                    </a:lnTo>
                    <a:lnTo>
                      <a:pt x="2554" y="2645"/>
                    </a:lnTo>
                    <a:lnTo>
                      <a:pt x="2627" y="2499"/>
                    </a:lnTo>
                    <a:lnTo>
                      <a:pt x="2663" y="2335"/>
                    </a:lnTo>
                    <a:lnTo>
                      <a:pt x="2718" y="2043"/>
                    </a:lnTo>
                    <a:lnTo>
                      <a:pt x="2882" y="1204"/>
                    </a:lnTo>
                    <a:lnTo>
                      <a:pt x="2991" y="420"/>
                    </a:lnTo>
                    <a:lnTo>
                      <a:pt x="3010" y="165"/>
                    </a:lnTo>
                    <a:lnTo>
                      <a:pt x="3010" y="92"/>
                    </a:lnTo>
                    <a:lnTo>
                      <a:pt x="2991" y="56"/>
                    </a:lnTo>
                    <a:lnTo>
                      <a:pt x="2663" y="19"/>
                    </a:lnTo>
                    <a:lnTo>
                      <a:pt x="2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 rot="2369326">
                <a:off x="7593178" y="442174"/>
                <a:ext cx="259190" cy="176926"/>
              </a:xfrm>
              <a:custGeom>
                <a:rect b="b" l="l" r="r" t="t"/>
                <a:pathLst>
                  <a:path extrusionOk="0" h="3411" w="4997">
                    <a:moveTo>
                      <a:pt x="3502" y="1"/>
                    </a:moveTo>
                    <a:lnTo>
                      <a:pt x="3319" y="37"/>
                    </a:lnTo>
                    <a:lnTo>
                      <a:pt x="3137" y="74"/>
                    </a:lnTo>
                    <a:lnTo>
                      <a:pt x="2882" y="165"/>
                    </a:lnTo>
                    <a:lnTo>
                      <a:pt x="2645" y="292"/>
                    </a:lnTo>
                    <a:lnTo>
                      <a:pt x="2426" y="438"/>
                    </a:lnTo>
                    <a:lnTo>
                      <a:pt x="2207" y="602"/>
                    </a:lnTo>
                    <a:lnTo>
                      <a:pt x="2006" y="785"/>
                    </a:lnTo>
                    <a:lnTo>
                      <a:pt x="1806" y="985"/>
                    </a:lnTo>
                    <a:lnTo>
                      <a:pt x="1623" y="1204"/>
                    </a:lnTo>
                    <a:lnTo>
                      <a:pt x="1441" y="1423"/>
                    </a:lnTo>
                    <a:lnTo>
                      <a:pt x="1076" y="1879"/>
                    </a:lnTo>
                    <a:lnTo>
                      <a:pt x="730" y="2335"/>
                    </a:lnTo>
                    <a:lnTo>
                      <a:pt x="383" y="2772"/>
                    </a:lnTo>
                    <a:lnTo>
                      <a:pt x="201" y="2955"/>
                    </a:lnTo>
                    <a:lnTo>
                      <a:pt x="0" y="3155"/>
                    </a:lnTo>
                    <a:lnTo>
                      <a:pt x="174" y="3155"/>
                    </a:lnTo>
                    <a:lnTo>
                      <a:pt x="493" y="3247"/>
                    </a:lnTo>
                    <a:lnTo>
                      <a:pt x="858" y="3338"/>
                    </a:lnTo>
                    <a:lnTo>
                      <a:pt x="1222" y="3392"/>
                    </a:lnTo>
                    <a:lnTo>
                      <a:pt x="1587" y="3411"/>
                    </a:lnTo>
                    <a:lnTo>
                      <a:pt x="1952" y="3411"/>
                    </a:lnTo>
                    <a:lnTo>
                      <a:pt x="2316" y="3374"/>
                    </a:lnTo>
                    <a:lnTo>
                      <a:pt x="2699" y="3320"/>
                    </a:lnTo>
                    <a:lnTo>
                      <a:pt x="3100" y="3228"/>
                    </a:lnTo>
                    <a:lnTo>
                      <a:pt x="3465" y="3119"/>
                    </a:lnTo>
                    <a:lnTo>
                      <a:pt x="3812" y="2991"/>
                    </a:lnTo>
                    <a:lnTo>
                      <a:pt x="3976" y="2918"/>
                    </a:lnTo>
                    <a:lnTo>
                      <a:pt x="4140" y="2845"/>
                    </a:lnTo>
                    <a:lnTo>
                      <a:pt x="4286" y="2736"/>
                    </a:lnTo>
                    <a:lnTo>
                      <a:pt x="4432" y="2645"/>
                    </a:lnTo>
                    <a:lnTo>
                      <a:pt x="4559" y="2517"/>
                    </a:lnTo>
                    <a:lnTo>
                      <a:pt x="4687" y="2390"/>
                    </a:lnTo>
                    <a:lnTo>
                      <a:pt x="4778" y="2262"/>
                    </a:lnTo>
                    <a:lnTo>
                      <a:pt x="4869" y="2116"/>
                    </a:lnTo>
                    <a:lnTo>
                      <a:pt x="4942" y="1952"/>
                    </a:lnTo>
                    <a:lnTo>
                      <a:pt x="4979" y="1769"/>
                    </a:lnTo>
                    <a:lnTo>
                      <a:pt x="4997" y="1569"/>
                    </a:lnTo>
                    <a:lnTo>
                      <a:pt x="4997" y="1368"/>
                    </a:lnTo>
                    <a:lnTo>
                      <a:pt x="4979" y="1186"/>
                    </a:lnTo>
                    <a:lnTo>
                      <a:pt x="4942" y="1004"/>
                    </a:lnTo>
                    <a:lnTo>
                      <a:pt x="4888" y="839"/>
                    </a:lnTo>
                    <a:lnTo>
                      <a:pt x="4833" y="694"/>
                    </a:lnTo>
                    <a:lnTo>
                      <a:pt x="4742" y="566"/>
                    </a:lnTo>
                    <a:lnTo>
                      <a:pt x="4650" y="438"/>
                    </a:lnTo>
                    <a:lnTo>
                      <a:pt x="4541" y="329"/>
                    </a:lnTo>
                    <a:lnTo>
                      <a:pt x="4413" y="238"/>
                    </a:lnTo>
                    <a:lnTo>
                      <a:pt x="4286" y="147"/>
                    </a:lnTo>
                    <a:lnTo>
                      <a:pt x="4140" y="92"/>
                    </a:lnTo>
                    <a:lnTo>
                      <a:pt x="3994" y="37"/>
                    </a:lnTo>
                    <a:lnTo>
                      <a:pt x="3830" y="19"/>
                    </a:lnTo>
                    <a:lnTo>
                      <a:pt x="36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7684555" y="259620"/>
                <a:ext cx="255460" cy="181649"/>
              </a:xfrm>
              <a:custGeom>
                <a:rect b="b" l="l" r="r" t="t"/>
                <a:pathLst>
                  <a:path extrusionOk="0" h="3502" w="4925">
                    <a:moveTo>
                      <a:pt x="3520" y="0"/>
                    </a:moveTo>
                    <a:lnTo>
                      <a:pt x="3338" y="18"/>
                    </a:lnTo>
                    <a:lnTo>
                      <a:pt x="3174" y="37"/>
                    </a:lnTo>
                    <a:lnTo>
                      <a:pt x="2992" y="91"/>
                    </a:lnTo>
                    <a:lnTo>
                      <a:pt x="2736" y="201"/>
                    </a:lnTo>
                    <a:lnTo>
                      <a:pt x="2517" y="347"/>
                    </a:lnTo>
                    <a:lnTo>
                      <a:pt x="2280" y="493"/>
                    </a:lnTo>
                    <a:lnTo>
                      <a:pt x="2080" y="675"/>
                    </a:lnTo>
                    <a:lnTo>
                      <a:pt x="1879" y="876"/>
                    </a:lnTo>
                    <a:lnTo>
                      <a:pt x="1697" y="1076"/>
                    </a:lnTo>
                    <a:lnTo>
                      <a:pt x="1514" y="1295"/>
                    </a:lnTo>
                    <a:lnTo>
                      <a:pt x="1350" y="1532"/>
                    </a:lnTo>
                    <a:lnTo>
                      <a:pt x="1022" y="2006"/>
                    </a:lnTo>
                    <a:lnTo>
                      <a:pt x="694" y="2480"/>
                    </a:lnTo>
                    <a:lnTo>
                      <a:pt x="366" y="2918"/>
                    </a:lnTo>
                    <a:lnTo>
                      <a:pt x="183" y="3137"/>
                    </a:lnTo>
                    <a:lnTo>
                      <a:pt x="1" y="3319"/>
                    </a:lnTo>
                    <a:lnTo>
                      <a:pt x="174" y="3319"/>
                    </a:lnTo>
                    <a:lnTo>
                      <a:pt x="493" y="3410"/>
                    </a:lnTo>
                    <a:lnTo>
                      <a:pt x="876" y="3465"/>
                    </a:lnTo>
                    <a:lnTo>
                      <a:pt x="1241" y="3501"/>
                    </a:lnTo>
                    <a:lnTo>
                      <a:pt x="1606" y="3501"/>
                    </a:lnTo>
                    <a:lnTo>
                      <a:pt x="1970" y="3483"/>
                    </a:lnTo>
                    <a:lnTo>
                      <a:pt x="2335" y="3428"/>
                    </a:lnTo>
                    <a:lnTo>
                      <a:pt x="2718" y="3356"/>
                    </a:lnTo>
                    <a:lnTo>
                      <a:pt x="3119" y="3246"/>
                    </a:lnTo>
                    <a:lnTo>
                      <a:pt x="3466" y="3137"/>
                    </a:lnTo>
                    <a:lnTo>
                      <a:pt x="3812" y="2991"/>
                    </a:lnTo>
                    <a:lnTo>
                      <a:pt x="3976" y="2900"/>
                    </a:lnTo>
                    <a:lnTo>
                      <a:pt x="4122" y="2808"/>
                    </a:lnTo>
                    <a:lnTo>
                      <a:pt x="4268" y="2699"/>
                    </a:lnTo>
                    <a:lnTo>
                      <a:pt x="4414" y="2590"/>
                    </a:lnTo>
                    <a:lnTo>
                      <a:pt x="4542" y="2480"/>
                    </a:lnTo>
                    <a:lnTo>
                      <a:pt x="4651" y="2334"/>
                    </a:lnTo>
                    <a:lnTo>
                      <a:pt x="4742" y="2207"/>
                    </a:lnTo>
                    <a:lnTo>
                      <a:pt x="4815" y="2043"/>
                    </a:lnTo>
                    <a:lnTo>
                      <a:pt x="4870" y="1878"/>
                    </a:lnTo>
                    <a:lnTo>
                      <a:pt x="4906" y="1696"/>
                    </a:lnTo>
                    <a:lnTo>
                      <a:pt x="4925" y="1496"/>
                    </a:lnTo>
                    <a:lnTo>
                      <a:pt x="4925" y="1295"/>
                    </a:lnTo>
                    <a:lnTo>
                      <a:pt x="4888" y="1113"/>
                    </a:lnTo>
                    <a:lnTo>
                      <a:pt x="4852" y="948"/>
                    </a:lnTo>
                    <a:lnTo>
                      <a:pt x="4779" y="784"/>
                    </a:lnTo>
                    <a:lnTo>
                      <a:pt x="4706" y="638"/>
                    </a:lnTo>
                    <a:lnTo>
                      <a:pt x="4614" y="511"/>
                    </a:lnTo>
                    <a:lnTo>
                      <a:pt x="4505" y="383"/>
                    </a:lnTo>
                    <a:lnTo>
                      <a:pt x="4396" y="292"/>
                    </a:lnTo>
                    <a:lnTo>
                      <a:pt x="4268" y="201"/>
                    </a:lnTo>
                    <a:lnTo>
                      <a:pt x="4140" y="128"/>
                    </a:lnTo>
                    <a:lnTo>
                      <a:pt x="3994" y="73"/>
                    </a:lnTo>
                    <a:lnTo>
                      <a:pt x="3830" y="18"/>
                    </a:lnTo>
                    <a:lnTo>
                      <a:pt x="36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7511470" y="263406"/>
                <a:ext cx="161834" cy="160849"/>
              </a:xfrm>
              <a:custGeom>
                <a:rect b="b" l="l" r="r" t="t"/>
                <a:pathLst>
                  <a:path extrusionOk="0" h="3101" w="3120">
                    <a:moveTo>
                      <a:pt x="2007" y="0"/>
                    </a:moveTo>
                    <a:lnTo>
                      <a:pt x="1897" y="18"/>
                    </a:lnTo>
                    <a:lnTo>
                      <a:pt x="1788" y="37"/>
                    </a:lnTo>
                    <a:lnTo>
                      <a:pt x="1660" y="91"/>
                    </a:lnTo>
                    <a:lnTo>
                      <a:pt x="1551" y="146"/>
                    </a:lnTo>
                    <a:lnTo>
                      <a:pt x="1441" y="219"/>
                    </a:lnTo>
                    <a:lnTo>
                      <a:pt x="1277" y="347"/>
                    </a:lnTo>
                    <a:lnTo>
                      <a:pt x="1150" y="493"/>
                    </a:lnTo>
                    <a:lnTo>
                      <a:pt x="1022" y="638"/>
                    </a:lnTo>
                    <a:lnTo>
                      <a:pt x="913" y="821"/>
                    </a:lnTo>
                    <a:lnTo>
                      <a:pt x="821" y="985"/>
                    </a:lnTo>
                    <a:lnTo>
                      <a:pt x="730" y="1167"/>
                    </a:lnTo>
                    <a:lnTo>
                      <a:pt x="566" y="1568"/>
                    </a:lnTo>
                    <a:lnTo>
                      <a:pt x="311" y="2353"/>
                    </a:lnTo>
                    <a:lnTo>
                      <a:pt x="165" y="2735"/>
                    </a:lnTo>
                    <a:lnTo>
                      <a:pt x="74" y="2918"/>
                    </a:lnTo>
                    <a:lnTo>
                      <a:pt x="1" y="3100"/>
                    </a:lnTo>
                    <a:lnTo>
                      <a:pt x="128" y="3064"/>
                    </a:lnTo>
                    <a:lnTo>
                      <a:pt x="133" y="3059"/>
                    </a:lnTo>
                    <a:lnTo>
                      <a:pt x="133" y="3059"/>
                    </a:lnTo>
                    <a:lnTo>
                      <a:pt x="347" y="3045"/>
                    </a:lnTo>
                    <a:lnTo>
                      <a:pt x="639" y="3027"/>
                    </a:lnTo>
                    <a:lnTo>
                      <a:pt x="894" y="2973"/>
                    </a:lnTo>
                    <a:lnTo>
                      <a:pt x="1150" y="2900"/>
                    </a:lnTo>
                    <a:lnTo>
                      <a:pt x="1405" y="2808"/>
                    </a:lnTo>
                    <a:lnTo>
                      <a:pt x="1642" y="2699"/>
                    </a:lnTo>
                    <a:lnTo>
                      <a:pt x="1897" y="2571"/>
                    </a:lnTo>
                    <a:lnTo>
                      <a:pt x="2153" y="2407"/>
                    </a:lnTo>
                    <a:lnTo>
                      <a:pt x="2390" y="2261"/>
                    </a:lnTo>
                    <a:lnTo>
                      <a:pt x="2590" y="2079"/>
                    </a:lnTo>
                    <a:lnTo>
                      <a:pt x="2791" y="1897"/>
                    </a:lnTo>
                    <a:lnTo>
                      <a:pt x="2937" y="1696"/>
                    </a:lnTo>
                    <a:lnTo>
                      <a:pt x="3010" y="1587"/>
                    </a:lnTo>
                    <a:lnTo>
                      <a:pt x="3046" y="1459"/>
                    </a:lnTo>
                    <a:lnTo>
                      <a:pt x="3083" y="1350"/>
                    </a:lnTo>
                    <a:lnTo>
                      <a:pt x="3119" y="1222"/>
                    </a:lnTo>
                    <a:lnTo>
                      <a:pt x="3119" y="1094"/>
                    </a:lnTo>
                    <a:lnTo>
                      <a:pt x="3101" y="948"/>
                    </a:lnTo>
                    <a:lnTo>
                      <a:pt x="3083" y="821"/>
                    </a:lnTo>
                    <a:lnTo>
                      <a:pt x="3028" y="675"/>
                    </a:lnTo>
                    <a:lnTo>
                      <a:pt x="2973" y="547"/>
                    </a:lnTo>
                    <a:lnTo>
                      <a:pt x="2900" y="438"/>
                    </a:lnTo>
                    <a:lnTo>
                      <a:pt x="2827" y="347"/>
                    </a:lnTo>
                    <a:lnTo>
                      <a:pt x="2754" y="255"/>
                    </a:lnTo>
                    <a:lnTo>
                      <a:pt x="2663" y="183"/>
                    </a:lnTo>
                    <a:lnTo>
                      <a:pt x="2554" y="110"/>
                    </a:lnTo>
                    <a:lnTo>
                      <a:pt x="2463" y="73"/>
                    </a:lnTo>
                    <a:lnTo>
                      <a:pt x="2353" y="37"/>
                    </a:lnTo>
                    <a:lnTo>
                      <a:pt x="22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8530303" y="1289007"/>
                <a:ext cx="232689" cy="437990"/>
              </a:xfrm>
              <a:custGeom>
                <a:rect b="b" l="l" r="r" t="t"/>
                <a:pathLst>
                  <a:path extrusionOk="0" h="8444" w="4486">
                    <a:moveTo>
                      <a:pt x="0" y="1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28" y="201"/>
                    </a:lnTo>
                    <a:lnTo>
                      <a:pt x="182" y="457"/>
                    </a:lnTo>
                    <a:lnTo>
                      <a:pt x="237" y="712"/>
                    </a:lnTo>
                    <a:lnTo>
                      <a:pt x="365" y="1332"/>
                    </a:lnTo>
                    <a:lnTo>
                      <a:pt x="456" y="1897"/>
                    </a:lnTo>
                    <a:lnTo>
                      <a:pt x="511" y="2463"/>
                    </a:lnTo>
                    <a:lnTo>
                      <a:pt x="529" y="3028"/>
                    </a:lnTo>
                    <a:lnTo>
                      <a:pt x="511" y="3593"/>
                    </a:lnTo>
                    <a:lnTo>
                      <a:pt x="456" y="4195"/>
                    </a:lnTo>
                    <a:lnTo>
                      <a:pt x="419" y="4778"/>
                    </a:lnTo>
                    <a:lnTo>
                      <a:pt x="419" y="5070"/>
                    </a:lnTo>
                    <a:lnTo>
                      <a:pt x="419" y="5362"/>
                    </a:lnTo>
                    <a:lnTo>
                      <a:pt x="438" y="5672"/>
                    </a:lnTo>
                    <a:lnTo>
                      <a:pt x="456" y="5800"/>
                    </a:lnTo>
                    <a:lnTo>
                      <a:pt x="419" y="5836"/>
                    </a:lnTo>
                    <a:lnTo>
                      <a:pt x="401" y="5891"/>
                    </a:lnTo>
                    <a:lnTo>
                      <a:pt x="401" y="5946"/>
                    </a:lnTo>
                    <a:lnTo>
                      <a:pt x="438" y="6000"/>
                    </a:lnTo>
                    <a:lnTo>
                      <a:pt x="492" y="6018"/>
                    </a:lnTo>
                    <a:lnTo>
                      <a:pt x="547" y="6018"/>
                    </a:lnTo>
                    <a:lnTo>
                      <a:pt x="602" y="5982"/>
                    </a:lnTo>
                    <a:lnTo>
                      <a:pt x="638" y="5927"/>
                    </a:lnTo>
                    <a:lnTo>
                      <a:pt x="657" y="5854"/>
                    </a:lnTo>
                    <a:lnTo>
                      <a:pt x="638" y="5781"/>
                    </a:lnTo>
                    <a:lnTo>
                      <a:pt x="620" y="5636"/>
                    </a:lnTo>
                    <a:lnTo>
                      <a:pt x="584" y="5271"/>
                    </a:lnTo>
                    <a:lnTo>
                      <a:pt x="584" y="4906"/>
                    </a:lnTo>
                    <a:lnTo>
                      <a:pt x="602" y="4541"/>
                    </a:lnTo>
                    <a:lnTo>
                      <a:pt x="638" y="4177"/>
                    </a:lnTo>
                    <a:lnTo>
                      <a:pt x="675" y="3484"/>
                    </a:lnTo>
                    <a:lnTo>
                      <a:pt x="675" y="3137"/>
                    </a:lnTo>
                    <a:lnTo>
                      <a:pt x="675" y="2773"/>
                    </a:lnTo>
                    <a:lnTo>
                      <a:pt x="657" y="2426"/>
                    </a:lnTo>
                    <a:lnTo>
                      <a:pt x="620" y="2098"/>
                    </a:lnTo>
                    <a:lnTo>
                      <a:pt x="584" y="1751"/>
                    </a:lnTo>
                    <a:lnTo>
                      <a:pt x="529" y="1405"/>
                    </a:lnTo>
                    <a:lnTo>
                      <a:pt x="456" y="1058"/>
                    </a:lnTo>
                    <a:lnTo>
                      <a:pt x="383" y="730"/>
                    </a:lnTo>
                    <a:lnTo>
                      <a:pt x="274" y="347"/>
                    </a:lnTo>
                    <a:lnTo>
                      <a:pt x="347" y="420"/>
                    </a:lnTo>
                    <a:lnTo>
                      <a:pt x="711" y="803"/>
                    </a:lnTo>
                    <a:lnTo>
                      <a:pt x="1058" y="1186"/>
                    </a:lnTo>
                    <a:lnTo>
                      <a:pt x="1404" y="1606"/>
                    </a:lnTo>
                    <a:lnTo>
                      <a:pt x="1696" y="1970"/>
                    </a:lnTo>
                    <a:lnTo>
                      <a:pt x="1969" y="2353"/>
                    </a:lnTo>
                    <a:lnTo>
                      <a:pt x="2225" y="2736"/>
                    </a:lnTo>
                    <a:lnTo>
                      <a:pt x="2480" y="3137"/>
                    </a:lnTo>
                    <a:lnTo>
                      <a:pt x="2699" y="3538"/>
                    </a:lnTo>
                    <a:lnTo>
                      <a:pt x="2936" y="3958"/>
                    </a:lnTo>
                    <a:lnTo>
                      <a:pt x="3137" y="4377"/>
                    </a:lnTo>
                    <a:lnTo>
                      <a:pt x="3337" y="4797"/>
                    </a:lnTo>
                    <a:lnTo>
                      <a:pt x="3501" y="5234"/>
                    </a:lnTo>
                    <a:lnTo>
                      <a:pt x="3665" y="5672"/>
                    </a:lnTo>
                    <a:lnTo>
                      <a:pt x="3830" y="6128"/>
                    </a:lnTo>
                    <a:lnTo>
                      <a:pt x="3957" y="6566"/>
                    </a:lnTo>
                    <a:lnTo>
                      <a:pt x="4067" y="7021"/>
                    </a:lnTo>
                    <a:lnTo>
                      <a:pt x="4176" y="7477"/>
                    </a:lnTo>
                    <a:lnTo>
                      <a:pt x="4249" y="7933"/>
                    </a:lnTo>
                    <a:lnTo>
                      <a:pt x="4285" y="8170"/>
                    </a:lnTo>
                    <a:lnTo>
                      <a:pt x="4304" y="8280"/>
                    </a:lnTo>
                    <a:lnTo>
                      <a:pt x="4340" y="8407"/>
                    </a:lnTo>
                    <a:lnTo>
                      <a:pt x="4358" y="8426"/>
                    </a:lnTo>
                    <a:lnTo>
                      <a:pt x="4377" y="8444"/>
                    </a:lnTo>
                    <a:lnTo>
                      <a:pt x="4431" y="8444"/>
                    </a:lnTo>
                    <a:lnTo>
                      <a:pt x="4468" y="8426"/>
                    </a:lnTo>
                    <a:lnTo>
                      <a:pt x="4486" y="8371"/>
                    </a:lnTo>
                    <a:lnTo>
                      <a:pt x="4486" y="8243"/>
                    </a:lnTo>
                    <a:lnTo>
                      <a:pt x="4486" y="8116"/>
                    </a:lnTo>
                    <a:lnTo>
                      <a:pt x="4431" y="7842"/>
                    </a:lnTo>
                    <a:lnTo>
                      <a:pt x="4322" y="7331"/>
                    </a:lnTo>
                    <a:lnTo>
                      <a:pt x="4194" y="6803"/>
                    </a:lnTo>
                    <a:lnTo>
                      <a:pt x="4048" y="6292"/>
                    </a:lnTo>
                    <a:lnTo>
                      <a:pt x="3902" y="5836"/>
                    </a:lnTo>
                    <a:lnTo>
                      <a:pt x="3757" y="5380"/>
                    </a:lnTo>
                    <a:lnTo>
                      <a:pt x="3574" y="4943"/>
                    </a:lnTo>
                    <a:lnTo>
                      <a:pt x="3392" y="4505"/>
                    </a:lnTo>
                    <a:lnTo>
                      <a:pt x="3191" y="4086"/>
                    </a:lnTo>
                    <a:lnTo>
                      <a:pt x="2972" y="3666"/>
                    </a:lnTo>
                    <a:lnTo>
                      <a:pt x="2735" y="3247"/>
                    </a:lnTo>
                    <a:lnTo>
                      <a:pt x="2480" y="2846"/>
                    </a:lnTo>
                    <a:lnTo>
                      <a:pt x="2225" y="2444"/>
                    </a:lnTo>
                    <a:lnTo>
                      <a:pt x="1951" y="2061"/>
                    </a:lnTo>
                    <a:lnTo>
                      <a:pt x="1678" y="1697"/>
                    </a:lnTo>
                    <a:lnTo>
                      <a:pt x="1368" y="1314"/>
                    </a:lnTo>
                    <a:lnTo>
                      <a:pt x="1058" y="967"/>
                    </a:lnTo>
                    <a:lnTo>
                      <a:pt x="729" y="621"/>
                    </a:lnTo>
                    <a:lnTo>
                      <a:pt x="401" y="293"/>
                    </a:lnTo>
                    <a:lnTo>
                      <a:pt x="237" y="128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691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8537823" y="1283353"/>
                <a:ext cx="185487" cy="180715"/>
              </a:xfrm>
              <a:custGeom>
                <a:rect b="b" l="l" r="r" t="t"/>
                <a:pathLst>
                  <a:path extrusionOk="0" h="3484" w="3576">
                    <a:moveTo>
                      <a:pt x="19" y="0"/>
                    </a:moveTo>
                    <a:lnTo>
                      <a:pt x="1" y="19"/>
                    </a:lnTo>
                    <a:lnTo>
                      <a:pt x="1" y="55"/>
                    </a:lnTo>
                    <a:lnTo>
                      <a:pt x="19" y="92"/>
                    </a:lnTo>
                    <a:lnTo>
                      <a:pt x="457" y="383"/>
                    </a:lnTo>
                    <a:lnTo>
                      <a:pt x="894" y="693"/>
                    </a:lnTo>
                    <a:lnTo>
                      <a:pt x="1277" y="985"/>
                    </a:lnTo>
                    <a:lnTo>
                      <a:pt x="1642" y="1295"/>
                    </a:lnTo>
                    <a:lnTo>
                      <a:pt x="1989" y="1623"/>
                    </a:lnTo>
                    <a:lnTo>
                      <a:pt x="2317" y="1970"/>
                    </a:lnTo>
                    <a:lnTo>
                      <a:pt x="2627" y="2335"/>
                    </a:lnTo>
                    <a:lnTo>
                      <a:pt x="2937" y="2699"/>
                    </a:lnTo>
                    <a:lnTo>
                      <a:pt x="3210" y="3082"/>
                    </a:lnTo>
                    <a:lnTo>
                      <a:pt x="3338" y="3283"/>
                    </a:lnTo>
                    <a:lnTo>
                      <a:pt x="3466" y="3465"/>
                    </a:lnTo>
                    <a:lnTo>
                      <a:pt x="3502" y="3483"/>
                    </a:lnTo>
                    <a:lnTo>
                      <a:pt x="3557" y="3465"/>
                    </a:lnTo>
                    <a:lnTo>
                      <a:pt x="3575" y="3447"/>
                    </a:lnTo>
                    <a:lnTo>
                      <a:pt x="3575" y="3410"/>
                    </a:lnTo>
                    <a:lnTo>
                      <a:pt x="3520" y="3283"/>
                    </a:lnTo>
                    <a:lnTo>
                      <a:pt x="3447" y="3155"/>
                    </a:lnTo>
                    <a:lnTo>
                      <a:pt x="3302" y="2936"/>
                    </a:lnTo>
                    <a:lnTo>
                      <a:pt x="2973" y="2499"/>
                    </a:lnTo>
                    <a:lnTo>
                      <a:pt x="2682" y="2134"/>
                    </a:lnTo>
                    <a:lnTo>
                      <a:pt x="2353" y="1769"/>
                    </a:lnTo>
                    <a:lnTo>
                      <a:pt x="2007" y="1423"/>
                    </a:lnTo>
                    <a:lnTo>
                      <a:pt x="1642" y="1094"/>
                    </a:lnTo>
                    <a:lnTo>
                      <a:pt x="1277" y="803"/>
                    </a:lnTo>
                    <a:lnTo>
                      <a:pt x="894" y="511"/>
                    </a:lnTo>
                    <a:lnTo>
                      <a:pt x="493" y="237"/>
                    </a:lnTo>
                    <a:lnTo>
                      <a:pt x="274" y="1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691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8677816" y="1401561"/>
                <a:ext cx="96530" cy="96530"/>
              </a:xfrm>
              <a:custGeom>
                <a:rect b="b" l="l" r="r" t="t"/>
                <a:pathLst>
                  <a:path extrusionOk="0" h="1861" w="1861">
                    <a:moveTo>
                      <a:pt x="931" y="1"/>
                    </a:moveTo>
                    <a:lnTo>
                      <a:pt x="748" y="19"/>
                    </a:lnTo>
                    <a:lnTo>
                      <a:pt x="566" y="74"/>
                    </a:lnTo>
                    <a:lnTo>
                      <a:pt x="420" y="165"/>
                    </a:lnTo>
                    <a:lnTo>
                      <a:pt x="274" y="274"/>
                    </a:lnTo>
                    <a:lnTo>
                      <a:pt x="165" y="420"/>
                    </a:lnTo>
                    <a:lnTo>
                      <a:pt x="74" y="566"/>
                    </a:lnTo>
                    <a:lnTo>
                      <a:pt x="19" y="748"/>
                    </a:lnTo>
                    <a:lnTo>
                      <a:pt x="1" y="931"/>
                    </a:lnTo>
                    <a:lnTo>
                      <a:pt x="19" y="1113"/>
                    </a:lnTo>
                    <a:lnTo>
                      <a:pt x="74" y="1296"/>
                    </a:lnTo>
                    <a:lnTo>
                      <a:pt x="165" y="1460"/>
                    </a:lnTo>
                    <a:lnTo>
                      <a:pt x="274" y="1587"/>
                    </a:lnTo>
                    <a:lnTo>
                      <a:pt x="420" y="1697"/>
                    </a:lnTo>
                    <a:lnTo>
                      <a:pt x="566" y="1788"/>
                    </a:lnTo>
                    <a:lnTo>
                      <a:pt x="748" y="1843"/>
                    </a:lnTo>
                    <a:lnTo>
                      <a:pt x="931" y="1861"/>
                    </a:lnTo>
                    <a:lnTo>
                      <a:pt x="1113" y="1843"/>
                    </a:lnTo>
                    <a:lnTo>
                      <a:pt x="1296" y="1788"/>
                    </a:lnTo>
                    <a:lnTo>
                      <a:pt x="1441" y="1697"/>
                    </a:lnTo>
                    <a:lnTo>
                      <a:pt x="1587" y="1587"/>
                    </a:lnTo>
                    <a:lnTo>
                      <a:pt x="1697" y="1460"/>
                    </a:lnTo>
                    <a:lnTo>
                      <a:pt x="1788" y="1296"/>
                    </a:lnTo>
                    <a:lnTo>
                      <a:pt x="1843" y="1113"/>
                    </a:lnTo>
                    <a:lnTo>
                      <a:pt x="1861" y="931"/>
                    </a:lnTo>
                    <a:lnTo>
                      <a:pt x="1843" y="748"/>
                    </a:lnTo>
                    <a:lnTo>
                      <a:pt x="1788" y="566"/>
                    </a:lnTo>
                    <a:lnTo>
                      <a:pt x="1697" y="420"/>
                    </a:lnTo>
                    <a:lnTo>
                      <a:pt x="1587" y="274"/>
                    </a:lnTo>
                    <a:lnTo>
                      <a:pt x="1441" y="165"/>
                    </a:lnTo>
                    <a:lnTo>
                      <a:pt x="1296" y="74"/>
                    </a:lnTo>
                    <a:lnTo>
                      <a:pt x="1113" y="19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8515220" y="1567934"/>
                <a:ext cx="96530" cy="96530"/>
              </a:xfrm>
              <a:custGeom>
                <a:rect b="b" l="l" r="r" t="t"/>
                <a:pathLst>
                  <a:path extrusionOk="0" h="1861" w="1861">
                    <a:moveTo>
                      <a:pt x="931" y="1"/>
                    </a:moveTo>
                    <a:lnTo>
                      <a:pt x="748" y="19"/>
                    </a:lnTo>
                    <a:lnTo>
                      <a:pt x="584" y="74"/>
                    </a:lnTo>
                    <a:lnTo>
                      <a:pt x="420" y="165"/>
                    </a:lnTo>
                    <a:lnTo>
                      <a:pt x="274" y="274"/>
                    </a:lnTo>
                    <a:lnTo>
                      <a:pt x="165" y="402"/>
                    </a:lnTo>
                    <a:lnTo>
                      <a:pt x="74" y="566"/>
                    </a:lnTo>
                    <a:lnTo>
                      <a:pt x="19" y="748"/>
                    </a:lnTo>
                    <a:lnTo>
                      <a:pt x="1" y="931"/>
                    </a:lnTo>
                    <a:lnTo>
                      <a:pt x="19" y="1113"/>
                    </a:lnTo>
                    <a:lnTo>
                      <a:pt x="74" y="1295"/>
                    </a:lnTo>
                    <a:lnTo>
                      <a:pt x="165" y="1441"/>
                    </a:lnTo>
                    <a:lnTo>
                      <a:pt x="274" y="1587"/>
                    </a:lnTo>
                    <a:lnTo>
                      <a:pt x="420" y="1697"/>
                    </a:lnTo>
                    <a:lnTo>
                      <a:pt x="584" y="1788"/>
                    </a:lnTo>
                    <a:lnTo>
                      <a:pt x="748" y="1843"/>
                    </a:lnTo>
                    <a:lnTo>
                      <a:pt x="931" y="1861"/>
                    </a:lnTo>
                    <a:lnTo>
                      <a:pt x="1131" y="1843"/>
                    </a:lnTo>
                    <a:lnTo>
                      <a:pt x="1296" y="1788"/>
                    </a:lnTo>
                    <a:lnTo>
                      <a:pt x="1460" y="1697"/>
                    </a:lnTo>
                    <a:lnTo>
                      <a:pt x="1587" y="1587"/>
                    </a:lnTo>
                    <a:lnTo>
                      <a:pt x="1697" y="1441"/>
                    </a:lnTo>
                    <a:lnTo>
                      <a:pt x="1788" y="1295"/>
                    </a:lnTo>
                    <a:lnTo>
                      <a:pt x="1843" y="1113"/>
                    </a:lnTo>
                    <a:lnTo>
                      <a:pt x="1861" y="931"/>
                    </a:lnTo>
                    <a:lnTo>
                      <a:pt x="1843" y="748"/>
                    </a:lnTo>
                    <a:lnTo>
                      <a:pt x="1788" y="566"/>
                    </a:lnTo>
                    <a:lnTo>
                      <a:pt x="1697" y="402"/>
                    </a:lnTo>
                    <a:lnTo>
                      <a:pt x="1587" y="274"/>
                    </a:lnTo>
                    <a:lnTo>
                      <a:pt x="1460" y="165"/>
                    </a:lnTo>
                    <a:lnTo>
                      <a:pt x="1296" y="74"/>
                    </a:lnTo>
                    <a:lnTo>
                      <a:pt x="1131" y="19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8712887" y="1694726"/>
                <a:ext cx="96530" cy="96530"/>
              </a:xfrm>
              <a:custGeom>
                <a:rect b="b" l="l" r="r" t="t"/>
                <a:pathLst>
                  <a:path extrusionOk="0" h="1861" w="1861">
                    <a:moveTo>
                      <a:pt x="930" y="0"/>
                    </a:moveTo>
                    <a:lnTo>
                      <a:pt x="748" y="18"/>
                    </a:lnTo>
                    <a:lnTo>
                      <a:pt x="565" y="73"/>
                    </a:lnTo>
                    <a:lnTo>
                      <a:pt x="420" y="146"/>
                    </a:lnTo>
                    <a:lnTo>
                      <a:pt x="274" y="274"/>
                    </a:lnTo>
                    <a:lnTo>
                      <a:pt x="164" y="401"/>
                    </a:lnTo>
                    <a:lnTo>
                      <a:pt x="73" y="565"/>
                    </a:lnTo>
                    <a:lnTo>
                      <a:pt x="18" y="730"/>
                    </a:lnTo>
                    <a:lnTo>
                      <a:pt x="0" y="930"/>
                    </a:lnTo>
                    <a:lnTo>
                      <a:pt x="18" y="1112"/>
                    </a:lnTo>
                    <a:lnTo>
                      <a:pt x="73" y="1295"/>
                    </a:lnTo>
                    <a:lnTo>
                      <a:pt x="164" y="1441"/>
                    </a:lnTo>
                    <a:lnTo>
                      <a:pt x="274" y="1587"/>
                    </a:lnTo>
                    <a:lnTo>
                      <a:pt x="420" y="1696"/>
                    </a:lnTo>
                    <a:lnTo>
                      <a:pt x="565" y="1787"/>
                    </a:lnTo>
                    <a:lnTo>
                      <a:pt x="748" y="1842"/>
                    </a:lnTo>
                    <a:lnTo>
                      <a:pt x="930" y="1860"/>
                    </a:lnTo>
                    <a:lnTo>
                      <a:pt x="1113" y="1842"/>
                    </a:lnTo>
                    <a:lnTo>
                      <a:pt x="1295" y="1787"/>
                    </a:lnTo>
                    <a:lnTo>
                      <a:pt x="1441" y="1696"/>
                    </a:lnTo>
                    <a:lnTo>
                      <a:pt x="1587" y="1587"/>
                    </a:lnTo>
                    <a:lnTo>
                      <a:pt x="1696" y="1441"/>
                    </a:lnTo>
                    <a:lnTo>
                      <a:pt x="1787" y="1295"/>
                    </a:lnTo>
                    <a:lnTo>
                      <a:pt x="1842" y="1112"/>
                    </a:lnTo>
                    <a:lnTo>
                      <a:pt x="1860" y="930"/>
                    </a:lnTo>
                    <a:lnTo>
                      <a:pt x="1842" y="730"/>
                    </a:lnTo>
                    <a:lnTo>
                      <a:pt x="1787" y="565"/>
                    </a:lnTo>
                    <a:lnTo>
                      <a:pt x="1696" y="401"/>
                    </a:lnTo>
                    <a:lnTo>
                      <a:pt x="1587" y="274"/>
                    </a:lnTo>
                    <a:lnTo>
                      <a:pt x="1441" y="146"/>
                    </a:lnTo>
                    <a:lnTo>
                      <a:pt x="1295" y="73"/>
                    </a:lnTo>
                    <a:lnTo>
                      <a:pt x="1113" y="18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8488652" y="1289992"/>
                <a:ext cx="60584" cy="219462"/>
              </a:xfrm>
              <a:custGeom>
                <a:rect b="b" l="l" r="r" t="t"/>
                <a:pathLst>
                  <a:path extrusionOk="0" h="4231" w="1168">
                    <a:moveTo>
                      <a:pt x="1022" y="0"/>
                    </a:moveTo>
                    <a:lnTo>
                      <a:pt x="1004" y="146"/>
                    </a:lnTo>
                    <a:lnTo>
                      <a:pt x="967" y="547"/>
                    </a:lnTo>
                    <a:lnTo>
                      <a:pt x="876" y="1131"/>
                    </a:lnTo>
                    <a:lnTo>
                      <a:pt x="803" y="1441"/>
                    </a:lnTo>
                    <a:lnTo>
                      <a:pt x="730" y="1769"/>
                    </a:lnTo>
                    <a:lnTo>
                      <a:pt x="639" y="2097"/>
                    </a:lnTo>
                    <a:lnTo>
                      <a:pt x="530" y="2407"/>
                    </a:lnTo>
                    <a:lnTo>
                      <a:pt x="311" y="2954"/>
                    </a:lnTo>
                    <a:lnTo>
                      <a:pt x="128" y="3374"/>
                    </a:lnTo>
                    <a:lnTo>
                      <a:pt x="37" y="3574"/>
                    </a:lnTo>
                    <a:lnTo>
                      <a:pt x="1" y="3665"/>
                    </a:lnTo>
                    <a:lnTo>
                      <a:pt x="1" y="3757"/>
                    </a:lnTo>
                    <a:lnTo>
                      <a:pt x="1" y="3848"/>
                    </a:lnTo>
                    <a:lnTo>
                      <a:pt x="19" y="3939"/>
                    </a:lnTo>
                    <a:lnTo>
                      <a:pt x="55" y="4012"/>
                    </a:lnTo>
                    <a:lnTo>
                      <a:pt x="110" y="4085"/>
                    </a:lnTo>
                    <a:lnTo>
                      <a:pt x="183" y="4139"/>
                    </a:lnTo>
                    <a:lnTo>
                      <a:pt x="256" y="4194"/>
                    </a:lnTo>
                    <a:lnTo>
                      <a:pt x="329" y="4212"/>
                    </a:lnTo>
                    <a:lnTo>
                      <a:pt x="420" y="4231"/>
                    </a:lnTo>
                    <a:lnTo>
                      <a:pt x="511" y="4212"/>
                    </a:lnTo>
                    <a:lnTo>
                      <a:pt x="602" y="4176"/>
                    </a:lnTo>
                    <a:lnTo>
                      <a:pt x="675" y="4139"/>
                    </a:lnTo>
                    <a:lnTo>
                      <a:pt x="748" y="4067"/>
                    </a:lnTo>
                    <a:lnTo>
                      <a:pt x="803" y="3994"/>
                    </a:lnTo>
                    <a:lnTo>
                      <a:pt x="858" y="3884"/>
                    </a:lnTo>
                    <a:lnTo>
                      <a:pt x="931" y="3647"/>
                    </a:lnTo>
                    <a:lnTo>
                      <a:pt x="1022" y="3173"/>
                    </a:lnTo>
                    <a:lnTo>
                      <a:pt x="1077" y="2863"/>
                    </a:lnTo>
                    <a:lnTo>
                      <a:pt x="1113" y="2535"/>
                    </a:lnTo>
                    <a:lnTo>
                      <a:pt x="1150" y="2188"/>
                    </a:lnTo>
                    <a:lnTo>
                      <a:pt x="1168" y="1824"/>
                    </a:lnTo>
                    <a:lnTo>
                      <a:pt x="1168" y="1477"/>
                    </a:lnTo>
                    <a:lnTo>
                      <a:pt x="1150" y="1149"/>
                    </a:lnTo>
                    <a:lnTo>
                      <a:pt x="1131" y="839"/>
                    </a:lnTo>
                    <a:lnTo>
                      <a:pt x="1095" y="547"/>
                    </a:lnTo>
                    <a:lnTo>
                      <a:pt x="1040" y="146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540676" y="1292793"/>
                <a:ext cx="97464" cy="225168"/>
              </a:xfrm>
              <a:custGeom>
                <a:rect b="b" l="l" r="r" t="t"/>
                <a:pathLst>
                  <a:path extrusionOk="0" h="4341" w="1879">
                    <a:moveTo>
                      <a:pt x="1" y="1"/>
                    </a:moveTo>
                    <a:lnTo>
                      <a:pt x="201" y="566"/>
                    </a:lnTo>
                    <a:lnTo>
                      <a:pt x="384" y="1150"/>
                    </a:lnTo>
                    <a:lnTo>
                      <a:pt x="566" y="1843"/>
                    </a:lnTo>
                    <a:lnTo>
                      <a:pt x="657" y="2189"/>
                    </a:lnTo>
                    <a:lnTo>
                      <a:pt x="730" y="2535"/>
                    </a:lnTo>
                    <a:lnTo>
                      <a:pt x="839" y="3174"/>
                    </a:lnTo>
                    <a:lnTo>
                      <a:pt x="949" y="3903"/>
                    </a:lnTo>
                    <a:lnTo>
                      <a:pt x="967" y="4013"/>
                    </a:lnTo>
                    <a:lnTo>
                      <a:pt x="1022" y="4104"/>
                    </a:lnTo>
                    <a:lnTo>
                      <a:pt x="1077" y="4177"/>
                    </a:lnTo>
                    <a:lnTo>
                      <a:pt x="1149" y="4231"/>
                    </a:lnTo>
                    <a:lnTo>
                      <a:pt x="1241" y="4286"/>
                    </a:lnTo>
                    <a:lnTo>
                      <a:pt x="1314" y="4323"/>
                    </a:lnTo>
                    <a:lnTo>
                      <a:pt x="1405" y="4341"/>
                    </a:lnTo>
                    <a:lnTo>
                      <a:pt x="1514" y="4323"/>
                    </a:lnTo>
                    <a:lnTo>
                      <a:pt x="1605" y="4304"/>
                    </a:lnTo>
                    <a:lnTo>
                      <a:pt x="1678" y="4250"/>
                    </a:lnTo>
                    <a:lnTo>
                      <a:pt x="1751" y="4195"/>
                    </a:lnTo>
                    <a:lnTo>
                      <a:pt x="1806" y="4104"/>
                    </a:lnTo>
                    <a:lnTo>
                      <a:pt x="1842" y="4013"/>
                    </a:lnTo>
                    <a:lnTo>
                      <a:pt x="1861" y="3921"/>
                    </a:lnTo>
                    <a:lnTo>
                      <a:pt x="1879" y="3812"/>
                    </a:lnTo>
                    <a:lnTo>
                      <a:pt x="1861" y="3703"/>
                    </a:lnTo>
                    <a:lnTo>
                      <a:pt x="1769" y="3447"/>
                    </a:lnTo>
                    <a:lnTo>
                      <a:pt x="1605" y="2973"/>
                    </a:lnTo>
                    <a:lnTo>
                      <a:pt x="1332" y="2335"/>
                    </a:lnTo>
                    <a:lnTo>
                      <a:pt x="1168" y="2007"/>
                    </a:lnTo>
                    <a:lnTo>
                      <a:pt x="1004" y="1678"/>
                    </a:lnTo>
                    <a:lnTo>
                      <a:pt x="657" y="1040"/>
                    </a:lnTo>
                    <a:lnTo>
                      <a:pt x="329" y="5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14"/>
              <p:cNvSpPr/>
              <p:nvPr/>
            </p:nvSpPr>
            <p:spPr>
              <a:xfrm>
                <a:off x="8539743" y="1285220"/>
                <a:ext cx="173142" cy="88023"/>
              </a:xfrm>
              <a:custGeom>
                <a:rect b="b" l="l" r="r" t="t"/>
                <a:pathLst>
                  <a:path extrusionOk="0" h="1697" w="3338">
                    <a:moveTo>
                      <a:pt x="0" y="1"/>
                    </a:moveTo>
                    <a:lnTo>
                      <a:pt x="420" y="201"/>
                    </a:lnTo>
                    <a:lnTo>
                      <a:pt x="857" y="402"/>
                    </a:lnTo>
                    <a:lnTo>
                      <a:pt x="1350" y="676"/>
                    </a:lnTo>
                    <a:lnTo>
                      <a:pt x="1842" y="986"/>
                    </a:lnTo>
                    <a:lnTo>
                      <a:pt x="2262" y="1277"/>
                    </a:lnTo>
                    <a:lnTo>
                      <a:pt x="2717" y="1624"/>
                    </a:lnTo>
                    <a:lnTo>
                      <a:pt x="2790" y="1660"/>
                    </a:lnTo>
                    <a:lnTo>
                      <a:pt x="2863" y="1679"/>
                    </a:lnTo>
                    <a:lnTo>
                      <a:pt x="2936" y="1697"/>
                    </a:lnTo>
                    <a:lnTo>
                      <a:pt x="3027" y="1697"/>
                    </a:lnTo>
                    <a:lnTo>
                      <a:pt x="3100" y="1679"/>
                    </a:lnTo>
                    <a:lnTo>
                      <a:pt x="3155" y="1642"/>
                    </a:lnTo>
                    <a:lnTo>
                      <a:pt x="3228" y="1606"/>
                    </a:lnTo>
                    <a:lnTo>
                      <a:pt x="3265" y="1551"/>
                    </a:lnTo>
                    <a:lnTo>
                      <a:pt x="3301" y="1478"/>
                    </a:lnTo>
                    <a:lnTo>
                      <a:pt x="3319" y="1405"/>
                    </a:lnTo>
                    <a:lnTo>
                      <a:pt x="3338" y="1332"/>
                    </a:lnTo>
                    <a:lnTo>
                      <a:pt x="3319" y="1259"/>
                    </a:lnTo>
                    <a:lnTo>
                      <a:pt x="3283" y="1186"/>
                    </a:lnTo>
                    <a:lnTo>
                      <a:pt x="3246" y="1113"/>
                    </a:lnTo>
                    <a:lnTo>
                      <a:pt x="3192" y="1058"/>
                    </a:lnTo>
                    <a:lnTo>
                      <a:pt x="3119" y="1004"/>
                    </a:lnTo>
                    <a:lnTo>
                      <a:pt x="2936" y="894"/>
                    </a:lnTo>
                    <a:lnTo>
                      <a:pt x="2553" y="730"/>
                    </a:lnTo>
                    <a:lnTo>
                      <a:pt x="2061" y="530"/>
                    </a:lnTo>
                    <a:lnTo>
                      <a:pt x="1787" y="438"/>
                    </a:lnTo>
                    <a:lnTo>
                      <a:pt x="1496" y="347"/>
                    </a:lnTo>
                    <a:lnTo>
                      <a:pt x="949" y="183"/>
                    </a:lnTo>
                    <a:lnTo>
                      <a:pt x="456" y="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3" name="Google Shape;1333;p14"/>
              <p:cNvGrpSpPr/>
              <p:nvPr/>
            </p:nvGrpSpPr>
            <p:grpSpPr>
              <a:xfrm>
                <a:off x="7116146" y="274760"/>
                <a:ext cx="173139" cy="177859"/>
                <a:chOff x="7116146" y="274760"/>
                <a:chExt cx="173139" cy="177859"/>
              </a:xfrm>
            </p:grpSpPr>
            <p:sp>
              <p:nvSpPr>
                <p:cNvPr id="1334" name="Google Shape;1334;p14"/>
                <p:cNvSpPr/>
                <p:nvPr/>
              </p:nvSpPr>
              <p:spPr>
                <a:xfrm>
                  <a:off x="7198409" y="374088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92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19" y="219"/>
                      </a:lnTo>
                      <a:lnTo>
                        <a:pt x="1" y="456"/>
                      </a:lnTo>
                      <a:lnTo>
                        <a:pt x="1" y="748"/>
                      </a:lnTo>
                      <a:lnTo>
                        <a:pt x="1" y="1040"/>
                      </a:lnTo>
                      <a:lnTo>
                        <a:pt x="19" y="1277"/>
                      </a:lnTo>
                      <a:lnTo>
                        <a:pt x="55" y="1441"/>
                      </a:lnTo>
                      <a:lnTo>
                        <a:pt x="73" y="1495"/>
                      </a:lnTo>
                      <a:lnTo>
                        <a:pt x="92" y="1514"/>
                      </a:lnTo>
                      <a:lnTo>
                        <a:pt x="128" y="1495"/>
                      </a:lnTo>
                      <a:lnTo>
                        <a:pt x="146" y="1441"/>
                      </a:lnTo>
                      <a:lnTo>
                        <a:pt x="165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65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5" name="Google Shape;1335;p14"/>
                <p:cNvSpPr/>
                <p:nvPr/>
              </p:nvSpPr>
              <p:spPr>
                <a:xfrm>
                  <a:off x="7159612" y="373103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1"/>
                      </a:moveTo>
                      <a:lnTo>
                        <a:pt x="676" y="37"/>
                      </a:lnTo>
                      <a:lnTo>
                        <a:pt x="584" y="165"/>
                      </a:lnTo>
                      <a:lnTo>
                        <a:pt x="439" y="347"/>
                      </a:lnTo>
                      <a:lnTo>
                        <a:pt x="293" y="603"/>
                      </a:lnTo>
                      <a:lnTo>
                        <a:pt x="147" y="858"/>
                      </a:lnTo>
                      <a:lnTo>
                        <a:pt x="56" y="1077"/>
                      </a:lnTo>
                      <a:lnTo>
                        <a:pt x="1" y="1241"/>
                      </a:lnTo>
                      <a:lnTo>
                        <a:pt x="1" y="1277"/>
                      </a:lnTo>
                      <a:lnTo>
                        <a:pt x="1" y="1314"/>
                      </a:lnTo>
                      <a:lnTo>
                        <a:pt x="37" y="1314"/>
                      </a:lnTo>
                      <a:lnTo>
                        <a:pt x="74" y="1277"/>
                      </a:lnTo>
                      <a:lnTo>
                        <a:pt x="183" y="1150"/>
                      </a:lnTo>
                      <a:lnTo>
                        <a:pt x="311" y="949"/>
                      </a:lnTo>
                      <a:lnTo>
                        <a:pt x="457" y="712"/>
                      </a:lnTo>
                      <a:lnTo>
                        <a:pt x="603" y="457"/>
                      </a:lnTo>
                      <a:lnTo>
                        <a:pt x="694" y="238"/>
                      </a:lnTo>
                      <a:lnTo>
                        <a:pt x="749" y="74"/>
                      </a:lnTo>
                      <a:lnTo>
                        <a:pt x="749" y="19"/>
                      </a:lnTo>
                      <a:lnTo>
                        <a:pt x="74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6" name="Google Shape;1336;p14"/>
                <p:cNvSpPr/>
                <p:nvPr/>
              </p:nvSpPr>
              <p:spPr>
                <a:xfrm>
                  <a:off x="7127454" y="369316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223" y="1"/>
                      </a:moveTo>
                      <a:lnTo>
                        <a:pt x="1059" y="56"/>
                      </a:lnTo>
                      <a:lnTo>
                        <a:pt x="840" y="165"/>
                      </a:lnTo>
                      <a:lnTo>
                        <a:pt x="603" y="293"/>
                      </a:lnTo>
                      <a:lnTo>
                        <a:pt x="347" y="457"/>
                      </a:lnTo>
                      <a:lnTo>
                        <a:pt x="165" y="584"/>
                      </a:lnTo>
                      <a:lnTo>
                        <a:pt x="37" y="694"/>
                      </a:lnTo>
                      <a:lnTo>
                        <a:pt x="19" y="749"/>
                      </a:lnTo>
                      <a:lnTo>
                        <a:pt x="1" y="767"/>
                      </a:lnTo>
                      <a:lnTo>
                        <a:pt x="74" y="767"/>
                      </a:lnTo>
                      <a:lnTo>
                        <a:pt x="238" y="712"/>
                      </a:lnTo>
                      <a:lnTo>
                        <a:pt x="439" y="621"/>
                      </a:lnTo>
                      <a:lnTo>
                        <a:pt x="694" y="475"/>
                      </a:lnTo>
                      <a:lnTo>
                        <a:pt x="949" y="329"/>
                      </a:lnTo>
                      <a:lnTo>
                        <a:pt x="1131" y="183"/>
                      </a:lnTo>
                      <a:lnTo>
                        <a:pt x="1259" y="74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7" name="Google Shape;1337;p14"/>
                <p:cNvSpPr/>
                <p:nvPr/>
              </p:nvSpPr>
              <p:spPr>
                <a:xfrm>
                  <a:off x="7116146" y="359876"/>
                  <a:ext cx="75678" cy="10478"/>
                </a:xfrm>
                <a:custGeom>
                  <a:rect b="b" l="l" r="r" t="t"/>
                  <a:pathLst>
                    <a:path extrusionOk="0" h="202" w="1459">
                      <a:moveTo>
                        <a:pt x="438" y="1"/>
                      </a:moveTo>
                      <a:lnTo>
                        <a:pt x="201" y="19"/>
                      </a:lnTo>
                      <a:lnTo>
                        <a:pt x="55" y="55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0" y="110"/>
                      </a:lnTo>
                      <a:lnTo>
                        <a:pt x="55" y="146"/>
                      </a:lnTo>
                      <a:lnTo>
                        <a:pt x="201" y="165"/>
                      </a:lnTo>
                      <a:lnTo>
                        <a:pt x="438" y="201"/>
                      </a:lnTo>
                      <a:lnTo>
                        <a:pt x="1021" y="201"/>
                      </a:lnTo>
                      <a:lnTo>
                        <a:pt x="1240" y="165"/>
                      </a:lnTo>
                      <a:lnTo>
                        <a:pt x="1404" y="146"/>
                      </a:lnTo>
                      <a:lnTo>
                        <a:pt x="1441" y="110"/>
                      </a:lnTo>
                      <a:lnTo>
                        <a:pt x="1459" y="92"/>
                      </a:lnTo>
                      <a:lnTo>
                        <a:pt x="1441" y="74"/>
                      </a:lnTo>
                      <a:lnTo>
                        <a:pt x="1404" y="55"/>
                      </a:lnTo>
                      <a:lnTo>
                        <a:pt x="1240" y="19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8" name="Google Shape;1338;p14"/>
                <p:cNvSpPr/>
                <p:nvPr/>
              </p:nvSpPr>
              <p:spPr>
                <a:xfrm>
                  <a:off x="7126520" y="320145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37" y="74"/>
                      </a:lnTo>
                      <a:lnTo>
                        <a:pt x="147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21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77" y="730"/>
                      </a:lnTo>
                      <a:lnTo>
                        <a:pt x="1241" y="694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9" name="Google Shape;1339;p14"/>
                <p:cNvSpPr/>
                <p:nvPr/>
              </p:nvSpPr>
              <p:spPr>
                <a:xfrm>
                  <a:off x="7157745" y="287987"/>
                  <a:ext cx="38851" cy="67224"/>
                </a:xfrm>
                <a:custGeom>
                  <a:rect b="b" l="l" r="r" t="t"/>
                  <a:pathLst>
                    <a:path extrusionOk="0" h="1296" w="749">
                      <a:moveTo>
                        <a:pt x="0" y="1"/>
                      </a:moveTo>
                      <a:lnTo>
                        <a:pt x="0" y="19"/>
                      </a:lnTo>
                      <a:lnTo>
                        <a:pt x="0" y="55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66" y="1150"/>
                      </a:lnTo>
                      <a:lnTo>
                        <a:pt x="675" y="1259"/>
                      </a:lnTo>
                      <a:lnTo>
                        <a:pt x="712" y="1295"/>
                      </a:lnTo>
                      <a:lnTo>
                        <a:pt x="748" y="1295"/>
                      </a:lnTo>
                      <a:lnTo>
                        <a:pt x="748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56" y="584"/>
                      </a:lnTo>
                      <a:lnTo>
                        <a:pt x="310" y="347"/>
                      </a:lnTo>
                      <a:lnTo>
                        <a:pt x="165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14"/>
                <p:cNvSpPr/>
                <p:nvPr/>
              </p:nvSpPr>
              <p:spPr>
                <a:xfrm>
                  <a:off x="7195557" y="274760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110" y="0"/>
                      </a:moveTo>
                      <a:lnTo>
                        <a:pt x="92" y="19"/>
                      </a:lnTo>
                      <a:lnTo>
                        <a:pt x="74" y="73"/>
                      </a:lnTo>
                      <a:lnTo>
                        <a:pt x="37" y="219"/>
                      </a:lnTo>
                      <a:lnTo>
                        <a:pt x="19" y="475"/>
                      </a:lnTo>
                      <a:lnTo>
                        <a:pt x="1" y="766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59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59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01" y="766"/>
                      </a:lnTo>
                      <a:lnTo>
                        <a:pt x="201" y="475"/>
                      </a:lnTo>
                      <a:lnTo>
                        <a:pt x="183" y="219"/>
                      </a:lnTo>
                      <a:lnTo>
                        <a:pt x="147" y="73"/>
                      </a:lnTo>
                      <a:lnTo>
                        <a:pt x="128" y="1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14"/>
                <p:cNvSpPr/>
                <p:nvPr/>
              </p:nvSpPr>
              <p:spPr>
                <a:xfrm>
                  <a:off x="7205982" y="286120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0"/>
                      </a:move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47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77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14"/>
                <p:cNvSpPr/>
                <p:nvPr/>
              </p:nvSpPr>
              <p:spPr>
                <a:xfrm>
                  <a:off x="7210702" y="317292"/>
                  <a:ext cx="66290" cy="40770"/>
                </a:xfrm>
                <a:custGeom>
                  <a:rect b="b" l="l" r="r" t="t"/>
                  <a:pathLst>
                    <a:path extrusionOk="0" h="786" w="1278">
                      <a:moveTo>
                        <a:pt x="1241" y="1"/>
                      </a:moveTo>
                      <a:lnTo>
                        <a:pt x="1204" y="19"/>
                      </a:lnTo>
                      <a:lnTo>
                        <a:pt x="1058" y="74"/>
                      </a:lnTo>
                      <a:lnTo>
                        <a:pt x="839" y="165"/>
                      </a:lnTo>
                      <a:lnTo>
                        <a:pt x="584" y="311"/>
                      </a:lnTo>
                      <a:lnTo>
                        <a:pt x="347" y="457"/>
                      </a:lnTo>
                      <a:lnTo>
                        <a:pt x="146" y="603"/>
                      </a:lnTo>
                      <a:lnTo>
                        <a:pt x="19" y="712"/>
                      </a:lnTo>
                      <a:lnTo>
                        <a:pt x="1" y="749"/>
                      </a:lnTo>
                      <a:lnTo>
                        <a:pt x="1" y="767"/>
                      </a:lnTo>
                      <a:lnTo>
                        <a:pt x="19" y="785"/>
                      </a:lnTo>
                      <a:lnTo>
                        <a:pt x="74" y="785"/>
                      </a:lnTo>
                      <a:lnTo>
                        <a:pt x="219" y="730"/>
                      </a:lnTo>
                      <a:lnTo>
                        <a:pt x="438" y="621"/>
                      </a:lnTo>
                      <a:lnTo>
                        <a:pt x="694" y="493"/>
                      </a:lnTo>
                      <a:lnTo>
                        <a:pt x="931" y="329"/>
                      </a:lnTo>
                      <a:lnTo>
                        <a:pt x="1113" y="202"/>
                      </a:lnTo>
                      <a:lnTo>
                        <a:pt x="1241" y="92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14"/>
                <p:cNvSpPr/>
                <p:nvPr/>
              </p:nvSpPr>
              <p:spPr>
                <a:xfrm>
                  <a:off x="7212621" y="357023"/>
                  <a:ext cx="76664" cy="10478"/>
                </a:xfrm>
                <a:custGeom>
                  <a:rect b="b" l="l" r="r" t="t"/>
                  <a:pathLst>
                    <a:path extrusionOk="0" h="202" w="1478">
                      <a:moveTo>
                        <a:pt x="456" y="1"/>
                      </a:moveTo>
                      <a:lnTo>
                        <a:pt x="219" y="37"/>
                      </a:lnTo>
                      <a:lnTo>
                        <a:pt x="55" y="56"/>
                      </a:lnTo>
                      <a:lnTo>
                        <a:pt x="18" y="74"/>
                      </a:lnTo>
                      <a:lnTo>
                        <a:pt x="0" y="110"/>
                      </a:lnTo>
                      <a:lnTo>
                        <a:pt x="18" y="129"/>
                      </a:lnTo>
                      <a:lnTo>
                        <a:pt x="55" y="147"/>
                      </a:lnTo>
                      <a:lnTo>
                        <a:pt x="219" y="183"/>
                      </a:lnTo>
                      <a:lnTo>
                        <a:pt x="456" y="201"/>
                      </a:lnTo>
                      <a:lnTo>
                        <a:pt x="1021" y="201"/>
                      </a:lnTo>
                      <a:lnTo>
                        <a:pt x="1258" y="183"/>
                      </a:lnTo>
                      <a:lnTo>
                        <a:pt x="1404" y="147"/>
                      </a:lnTo>
                      <a:lnTo>
                        <a:pt x="1459" y="129"/>
                      </a:lnTo>
                      <a:lnTo>
                        <a:pt x="1477" y="110"/>
                      </a:lnTo>
                      <a:lnTo>
                        <a:pt x="1459" y="74"/>
                      </a:lnTo>
                      <a:lnTo>
                        <a:pt x="1404" y="56"/>
                      </a:lnTo>
                      <a:lnTo>
                        <a:pt x="1258" y="37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14"/>
                <p:cNvSpPr/>
                <p:nvPr/>
              </p:nvSpPr>
              <p:spPr>
                <a:xfrm>
                  <a:off x="7211636" y="367449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0"/>
                      </a:moveTo>
                      <a:lnTo>
                        <a:pt x="1" y="37"/>
                      </a:lnTo>
                      <a:lnTo>
                        <a:pt x="37" y="73"/>
                      </a:lnTo>
                      <a:lnTo>
                        <a:pt x="147" y="183"/>
                      </a:lnTo>
                      <a:lnTo>
                        <a:pt x="347" y="310"/>
                      </a:lnTo>
                      <a:lnTo>
                        <a:pt x="584" y="475"/>
                      </a:lnTo>
                      <a:lnTo>
                        <a:pt x="840" y="620"/>
                      </a:lnTo>
                      <a:lnTo>
                        <a:pt x="1058" y="712"/>
                      </a:lnTo>
                      <a:lnTo>
                        <a:pt x="1204" y="766"/>
                      </a:lnTo>
                      <a:lnTo>
                        <a:pt x="1277" y="766"/>
                      </a:lnTo>
                      <a:lnTo>
                        <a:pt x="1277" y="730"/>
                      </a:lnTo>
                      <a:lnTo>
                        <a:pt x="1241" y="693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6"/>
                      </a:lnTo>
                      <a:lnTo>
                        <a:pt x="220" y="5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5" name="Google Shape;1345;p14"/>
                <p:cNvSpPr/>
                <p:nvPr/>
              </p:nvSpPr>
              <p:spPr>
                <a:xfrm>
                  <a:off x="7207849" y="372169"/>
                  <a:ext cx="39784" cy="67224"/>
                </a:xfrm>
                <a:custGeom>
                  <a:rect b="b" l="l" r="r" t="t"/>
                  <a:pathLst>
                    <a:path extrusionOk="0" h="1296" w="767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74"/>
                      </a:lnTo>
                      <a:lnTo>
                        <a:pt x="56" y="219"/>
                      </a:lnTo>
                      <a:lnTo>
                        <a:pt x="165" y="438"/>
                      </a:lnTo>
                      <a:lnTo>
                        <a:pt x="293" y="694"/>
                      </a:lnTo>
                      <a:lnTo>
                        <a:pt x="439" y="949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9" y="1295"/>
                      </a:lnTo>
                      <a:lnTo>
                        <a:pt x="767" y="1277"/>
                      </a:lnTo>
                      <a:lnTo>
                        <a:pt x="749" y="1222"/>
                      </a:lnTo>
                      <a:lnTo>
                        <a:pt x="694" y="1077"/>
                      </a:lnTo>
                      <a:lnTo>
                        <a:pt x="603" y="858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7"/>
                      </a:lnTo>
                      <a:lnTo>
                        <a:pt x="74" y="37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6" name="Google Shape;1346;p14"/>
                <p:cNvSpPr/>
                <p:nvPr/>
              </p:nvSpPr>
              <p:spPr>
                <a:xfrm>
                  <a:off x="7183264" y="344731"/>
                  <a:ext cx="40718" cy="40718"/>
                </a:xfrm>
                <a:custGeom>
                  <a:rect b="b" l="l" r="r" t="t"/>
                  <a:pathLst>
                    <a:path extrusionOk="0" h="785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10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10" y="676"/>
                      </a:lnTo>
                      <a:lnTo>
                        <a:pt x="183" y="712"/>
                      </a:lnTo>
                      <a:lnTo>
                        <a:pt x="238" y="748"/>
                      </a:lnTo>
                      <a:lnTo>
                        <a:pt x="311" y="767"/>
                      </a:lnTo>
                      <a:lnTo>
                        <a:pt x="384" y="785"/>
                      </a:lnTo>
                      <a:lnTo>
                        <a:pt x="475" y="767"/>
                      </a:lnTo>
                      <a:lnTo>
                        <a:pt x="548" y="748"/>
                      </a:lnTo>
                      <a:lnTo>
                        <a:pt x="603" y="712"/>
                      </a:lnTo>
                      <a:lnTo>
                        <a:pt x="657" y="676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57" y="110"/>
                      </a:lnTo>
                      <a:lnTo>
                        <a:pt x="603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47" name="Google Shape;1347;p14"/>
              <p:cNvSpPr/>
              <p:nvPr/>
            </p:nvSpPr>
            <p:spPr>
              <a:xfrm>
                <a:off x="6887535" y="425495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6946983" y="325587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7016294" y="435962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50" name="Google Shape;1350;p14"/>
              <p:cNvGrpSpPr/>
              <p:nvPr/>
            </p:nvGrpSpPr>
            <p:grpSpPr>
              <a:xfrm rot="10800000">
                <a:off x="8114457" y="302705"/>
                <a:ext cx="733633" cy="766216"/>
                <a:chOff x="472414" y="4198320"/>
                <a:chExt cx="733633" cy="766216"/>
              </a:xfrm>
            </p:grpSpPr>
            <p:sp>
              <p:nvSpPr>
                <p:cNvPr id="1351" name="Google Shape;1351;p14"/>
                <p:cNvSpPr/>
                <p:nvPr/>
              </p:nvSpPr>
              <p:spPr>
                <a:xfrm>
                  <a:off x="702845" y="4496304"/>
                  <a:ext cx="293976" cy="274464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2" name="Google Shape;1352;p14"/>
                <p:cNvSpPr/>
                <p:nvPr/>
              </p:nvSpPr>
              <p:spPr>
                <a:xfrm>
                  <a:off x="732135" y="4491437"/>
                  <a:ext cx="248388" cy="234546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3" name="Google Shape;1353;p14"/>
                <p:cNvSpPr/>
                <p:nvPr/>
              </p:nvSpPr>
              <p:spPr>
                <a:xfrm>
                  <a:off x="748432" y="4533764"/>
                  <a:ext cx="284197" cy="201952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4" name="Google Shape;1354;p14"/>
                <p:cNvSpPr/>
                <p:nvPr/>
              </p:nvSpPr>
              <p:spPr>
                <a:xfrm>
                  <a:off x="738653" y="4619266"/>
                  <a:ext cx="328178" cy="148238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5" name="Google Shape;1355;p14"/>
                <p:cNvSpPr/>
                <p:nvPr/>
              </p:nvSpPr>
              <p:spPr>
                <a:xfrm>
                  <a:off x="957655" y="4465362"/>
                  <a:ext cx="48936" cy="49740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6" name="Google Shape;1356;p14"/>
                <p:cNvSpPr/>
                <p:nvPr/>
              </p:nvSpPr>
              <p:spPr>
                <a:xfrm>
                  <a:off x="1002437" y="4514208"/>
                  <a:ext cx="49740" cy="48936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7" name="Google Shape;1357;p14"/>
                <p:cNvSpPr/>
                <p:nvPr/>
              </p:nvSpPr>
              <p:spPr>
                <a:xfrm>
                  <a:off x="1032575" y="4593191"/>
                  <a:ext cx="49740" cy="4889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8" name="Google Shape;1358;p14"/>
                <p:cNvSpPr/>
                <p:nvPr/>
              </p:nvSpPr>
              <p:spPr>
                <a:xfrm>
                  <a:off x="553005" y="4531308"/>
                  <a:ext cx="392518" cy="389259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9" name="Google Shape;1359;p14"/>
                <p:cNvSpPr/>
                <p:nvPr/>
              </p:nvSpPr>
              <p:spPr>
                <a:xfrm>
                  <a:off x="530234" y="4198320"/>
                  <a:ext cx="105061" cy="412834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0" name="Google Shape;1360;p14"/>
                <p:cNvSpPr/>
                <p:nvPr/>
              </p:nvSpPr>
              <p:spPr>
                <a:xfrm>
                  <a:off x="640159" y="4364412"/>
                  <a:ext cx="104258" cy="260577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1" name="Google Shape;1361;p14"/>
                <p:cNvSpPr/>
                <p:nvPr/>
              </p:nvSpPr>
              <p:spPr>
                <a:xfrm>
                  <a:off x="472414" y="4542738"/>
                  <a:ext cx="152301" cy="118903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2" name="Google Shape;1362;p14"/>
                <p:cNvSpPr/>
                <p:nvPr/>
              </p:nvSpPr>
              <p:spPr>
                <a:xfrm>
                  <a:off x="827415" y="4796744"/>
                  <a:ext cx="378632" cy="103454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3" name="Google Shape;1363;p14"/>
                <p:cNvSpPr/>
                <p:nvPr/>
              </p:nvSpPr>
              <p:spPr>
                <a:xfrm>
                  <a:off x="851034" y="4704768"/>
                  <a:ext cx="210927" cy="127029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4" name="Google Shape;1364;p14"/>
                <p:cNvSpPr/>
                <p:nvPr/>
              </p:nvSpPr>
              <p:spPr>
                <a:xfrm>
                  <a:off x="807055" y="4878183"/>
                  <a:ext cx="157168" cy="86353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5" name="Google Shape;1365;p14"/>
                <p:cNvSpPr/>
                <p:nvPr/>
              </p:nvSpPr>
              <p:spPr>
                <a:xfrm>
                  <a:off x="567694" y="4770714"/>
                  <a:ext cx="22816" cy="23620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14"/>
                <p:cNvSpPr/>
                <p:nvPr/>
              </p:nvSpPr>
              <p:spPr>
                <a:xfrm>
                  <a:off x="589661" y="4799200"/>
                  <a:ext cx="21209" cy="24468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14"/>
                <p:cNvSpPr/>
                <p:nvPr/>
              </p:nvSpPr>
              <p:spPr>
                <a:xfrm>
                  <a:off x="605958" y="4829337"/>
                  <a:ext cx="19557" cy="17949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8" name="Google Shape;1368;p14"/>
                <p:cNvSpPr/>
                <p:nvPr/>
              </p:nvSpPr>
              <p:spPr>
                <a:xfrm>
                  <a:off x="629577" y="4852108"/>
                  <a:ext cx="22012" cy="21209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9" name="Google Shape;1369;p14"/>
                <p:cNvSpPr/>
                <p:nvPr/>
              </p:nvSpPr>
              <p:spPr>
                <a:xfrm>
                  <a:off x="662126" y="4874924"/>
                  <a:ext cx="20405" cy="17949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0" name="Google Shape;1370;p14"/>
                <p:cNvSpPr/>
                <p:nvPr/>
              </p:nvSpPr>
              <p:spPr>
                <a:xfrm>
                  <a:off x="605958" y="4746291"/>
                  <a:ext cx="22816" cy="20360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1" name="Google Shape;1371;p14"/>
                <p:cNvSpPr/>
                <p:nvPr/>
              </p:nvSpPr>
              <p:spPr>
                <a:xfrm>
                  <a:off x="630381" y="4767454"/>
                  <a:ext cx="21209" cy="21209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2" name="Google Shape;1372;p14"/>
                <p:cNvSpPr/>
                <p:nvPr/>
              </p:nvSpPr>
              <p:spPr>
                <a:xfrm>
                  <a:off x="647481" y="4792681"/>
                  <a:ext cx="17949" cy="16342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3" name="Google Shape;1373;p14"/>
                <p:cNvSpPr/>
                <p:nvPr/>
              </p:nvSpPr>
              <p:spPr>
                <a:xfrm>
                  <a:off x="669448" y="4812237"/>
                  <a:ext cx="19601" cy="19557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4" name="Google Shape;1374;p14"/>
                <p:cNvSpPr/>
                <p:nvPr/>
              </p:nvSpPr>
              <p:spPr>
                <a:xfrm>
                  <a:off x="695523" y="4835008"/>
                  <a:ext cx="18753" cy="17146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5" name="Google Shape;1375;p14"/>
                <p:cNvSpPr/>
                <p:nvPr/>
              </p:nvSpPr>
              <p:spPr>
                <a:xfrm>
                  <a:off x="648285" y="4721020"/>
                  <a:ext cx="22012" cy="19601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6" name="Google Shape;1376;p14"/>
                <p:cNvSpPr/>
                <p:nvPr/>
              </p:nvSpPr>
              <p:spPr>
                <a:xfrm>
                  <a:off x="672708" y="4738924"/>
                  <a:ext cx="20405" cy="20405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7" name="Google Shape;1377;p14"/>
                <p:cNvSpPr/>
                <p:nvPr/>
              </p:nvSpPr>
              <p:spPr>
                <a:xfrm>
                  <a:off x="689808" y="4761739"/>
                  <a:ext cx="17949" cy="16342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8" name="Google Shape;1378;p14"/>
                <p:cNvSpPr/>
                <p:nvPr/>
              </p:nvSpPr>
              <p:spPr>
                <a:xfrm>
                  <a:off x="712623" y="4778036"/>
                  <a:ext cx="19557" cy="187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9" name="Google Shape;1379;p14"/>
                <p:cNvSpPr/>
                <p:nvPr/>
              </p:nvSpPr>
              <p:spPr>
                <a:xfrm>
                  <a:off x="740305" y="4795137"/>
                  <a:ext cx="17949" cy="17146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0" name="Google Shape;1380;p14"/>
                <p:cNvSpPr/>
                <p:nvPr/>
              </p:nvSpPr>
              <p:spPr>
                <a:xfrm>
                  <a:off x="691415" y="4686016"/>
                  <a:ext cx="21253" cy="1879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1" name="Google Shape;1381;p14"/>
                <p:cNvSpPr/>
                <p:nvPr/>
              </p:nvSpPr>
              <p:spPr>
                <a:xfrm>
                  <a:off x="715034" y="4700660"/>
                  <a:ext cx="19601" cy="19601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2" name="Google Shape;1382;p14"/>
                <p:cNvSpPr/>
                <p:nvPr/>
              </p:nvSpPr>
              <p:spPr>
                <a:xfrm>
                  <a:off x="730527" y="4721824"/>
                  <a:ext cx="17146" cy="15538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3" name="Google Shape;1383;p14"/>
                <p:cNvSpPr/>
                <p:nvPr/>
              </p:nvSpPr>
              <p:spPr>
                <a:xfrm>
                  <a:off x="750887" y="4736513"/>
                  <a:ext cx="17949" cy="17949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4" name="Google Shape;1384;p14"/>
                <p:cNvSpPr/>
                <p:nvPr/>
              </p:nvSpPr>
              <p:spPr>
                <a:xfrm>
                  <a:off x="774506" y="4754417"/>
                  <a:ext cx="17101" cy="16342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85" name="Google Shape;1385;p14"/>
              <p:cNvSpPr/>
              <p:nvPr/>
            </p:nvSpPr>
            <p:spPr>
              <a:xfrm rot="-5921196">
                <a:off x="8465852" y="951819"/>
                <a:ext cx="134354" cy="138763"/>
              </a:xfrm>
              <a:custGeom>
                <a:rect b="b" l="l" r="r" t="t"/>
                <a:pathLst>
                  <a:path extrusionOk="0" h="2864" w="2773">
                    <a:moveTo>
                      <a:pt x="1003" y="0"/>
                    </a:moveTo>
                    <a:lnTo>
                      <a:pt x="912" y="18"/>
                    </a:lnTo>
                    <a:lnTo>
                      <a:pt x="803" y="55"/>
                    </a:lnTo>
                    <a:lnTo>
                      <a:pt x="730" y="91"/>
                    </a:lnTo>
                    <a:lnTo>
                      <a:pt x="639" y="146"/>
                    </a:lnTo>
                    <a:lnTo>
                      <a:pt x="566" y="237"/>
                    </a:lnTo>
                    <a:lnTo>
                      <a:pt x="438" y="401"/>
                    </a:lnTo>
                    <a:lnTo>
                      <a:pt x="328" y="602"/>
                    </a:lnTo>
                    <a:lnTo>
                      <a:pt x="237" y="821"/>
                    </a:lnTo>
                    <a:lnTo>
                      <a:pt x="164" y="1021"/>
                    </a:lnTo>
                    <a:lnTo>
                      <a:pt x="110" y="1185"/>
                    </a:lnTo>
                    <a:lnTo>
                      <a:pt x="55" y="1514"/>
                    </a:lnTo>
                    <a:lnTo>
                      <a:pt x="18" y="1732"/>
                    </a:lnTo>
                    <a:lnTo>
                      <a:pt x="0" y="1970"/>
                    </a:lnTo>
                    <a:lnTo>
                      <a:pt x="0" y="2188"/>
                    </a:lnTo>
                    <a:lnTo>
                      <a:pt x="0" y="2407"/>
                    </a:lnTo>
                    <a:lnTo>
                      <a:pt x="37" y="2571"/>
                    </a:lnTo>
                    <a:lnTo>
                      <a:pt x="73" y="2644"/>
                    </a:lnTo>
                    <a:lnTo>
                      <a:pt x="110" y="2699"/>
                    </a:lnTo>
                    <a:lnTo>
                      <a:pt x="201" y="2772"/>
                    </a:lnTo>
                    <a:lnTo>
                      <a:pt x="310" y="2808"/>
                    </a:lnTo>
                    <a:lnTo>
                      <a:pt x="456" y="2845"/>
                    </a:lnTo>
                    <a:lnTo>
                      <a:pt x="620" y="2863"/>
                    </a:lnTo>
                    <a:lnTo>
                      <a:pt x="803" y="2863"/>
                    </a:lnTo>
                    <a:lnTo>
                      <a:pt x="985" y="2845"/>
                    </a:lnTo>
                    <a:lnTo>
                      <a:pt x="1386" y="2790"/>
                    </a:lnTo>
                    <a:lnTo>
                      <a:pt x="1787" y="2699"/>
                    </a:lnTo>
                    <a:lnTo>
                      <a:pt x="2134" y="2590"/>
                    </a:lnTo>
                    <a:lnTo>
                      <a:pt x="2280" y="2517"/>
                    </a:lnTo>
                    <a:lnTo>
                      <a:pt x="2426" y="2444"/>
                    </a:lnTo>
                    <a:lnTo>
                      <a:pt x="2517" y="2389"/>
                    </a:lnTo>
                    <a:lnTo>
                      <a:pt x="2590" y="2316"/>
                    </a:lnTo>
                    <a:lnTo>
                      <a:pt x="2663" y="2207"/>
                    </a:lnTo>
                    <a:lnTo>
                      <a:pt x="2717" y="2079"/>
                    </a:lnTo>
                    <a:lnTo>
                      <a:pt x="2754" y="1970"/>
                    </a:lnTo>
                    <a:lnTo>
                      <a:pt x="2772" y="1860"/>
                    </a:lnTo>
                    <a:lnTo>
                      <a:pt x="2772" y="1732"/>
                    </a:lnTo>
                    <a:lnTo>
                      <a:pt x="2754" y="1623"/>
                    </a:lnTo>
                    <a:lnTo>
                      <a:pt x="2699" y="1514"/>
                    </a:lnTo>
                    <a:lnTo>
                      <a:pt x="2626" y="1404"/>
                    </a:lnTo>
                    <a:lnTo>
                      <a:pt x="2571" y="1350"/>
                    </a:lnTo>
                    <a:lnTo>
                      <a:pt x="2499" y="1313"/>
                    </a:lnTo>
                    <a:lnTo>
                      <a:pt x="2371" y="1258"/>
                    </a:lnTo>
                    <a:lnTo>
                      <a:pt x="2207" y="1240"/>
                    </a:lnTo>
                    <a:lnTo>
                      <a:pt x="2043" y="1258"/>
                    </a:lnTo>
                    <a:lnTo>
                      <a:pt x="1696" y="1277"/>
                    </a:lnTo>
                    <a:lnTo>
                      <a:pt x="1532" y="1295"/>
                    </a:lnTo>
                    <a:lnTo>
                      <a:pt x="1441" y="1295"/>
                    </a:lnTo>
                    <a:lnTo>
                      <a:pt x="1477" y="1258"/>
                    </a:lnTo>
                    <a:lnTo>
                      <a:pt x="1496" y="1185"/>
                    </a:lnTo>
                    <a:lnTo>
                      <a:pt x="1514" y="1112"/>
                    </a:lnTo>
                    <a:lnTo>
                      <a:pt x="1532" y="930"/>
                    </a:lnTo>
                    <a:lnTo>
                      <a:pt x="1514" y="693"/>
                    </a:lnTo>
                    <a:lnTo>
                      <a:pt x="1477" y="456"/>
                    </a:lnTo>
                    <a:lnTo>
                      <a:pt x="1441" y="347"/>
                    </a:lnTo>
                    <a:lnTo>
                      <a:pt x="1386" y="255"/>
                    </a:lnTo>
                    <a:lnTo>
                      <a:pt x="1331" y="164"/>
                    </a:lnTo>
                    <a:lnTo>
                      <a:pt x="1277" y="91"/>
                    </a:lnTo>
                    <a:lnTo>
                      <a:pt x="1204" y="37"/>
                    </a:lnTo>
                    <a:lnTo>
                      <a:pt x="1113" y="18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86" name="Google Shape;1386;p14"/>
              <p:cNvGrpSpPr/>
              <p:nvPr/>
            </p:nvGrpSpPr>
            <p:grpSpPr>
              <a:xfrm>
                <a:off x="7976971" y="482835"/>
                <a:ext cx="173139" cy="177859"/>
                <a:chOff x="7116146" y="274760"/>
                <a:chExt cx="173139" cy="177859"/>
              </a:xfrm>
            </p:grpSpPr>
            <p:sp>
              <p:nvSpPr>
                <p:cNvPr id="1387" name="Google Shape;1387;p14"/>
                <p:cNvSpPr/>
                <p:nvPr/>
              </p:nvSpPr>
              <p:spPr>
                <a:xfrm>
                  <a:off x="7198409" y="374088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92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19" y="219"/>
                      </a:lnTo>
                      <a:lnTo>
                        <a:pt x="1" y="456"/>
                      </a:lnTo>
                      <a:lnTo>
                        <a:pt x="1" y="748"/>
                      </a:lnTo>
                      <a:lnTo>
                        <a:pt x="1" y="1040"/>
                      </a:lnTo>
                      <a:lnTo>
                        <a:pt x="19" y="1277"/>
                      </a:lnTo>
                      <a:lnTo>
                        <a:pt x="55" y="1441"/>
                      </a:lnTo>
                      <a:lnTo>
                        <a:pt x="73" y="1495"/>
                      </a:lnTo>
                      <a:lnTo>
                        <a:pt x="92" y="1514"/>
                      </a:lnTo>
                      <a:lnTo>
                        <a:pt x="128" y="1495"/>
                      </a:lnTo>
                      <a:lnTo>
                        <a:pt x="146" y="1441"/>
                      </a:lnTo>
                      <a:lnTo>
                        <a:pt x="165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65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8" name="Google Shape;1388;p14"/>
                <p:cNvSpPr/>
                <p:nvPr/>
              </p:nvSpPr>
              <p:spPr>
                <a:xfrm>
                  <a:off x="7159612" y="373103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1"/>
                      </a:moveTo>
                      <a:lnTo>
                        <a:pt x="676" y="37"/>
                      </a:lnTo>
                      <a:lnTo>
                        <a:pt x="584" y="165"/>
                      </a:lnTo>
                      <a:lnTo>
                        <a:pt x="439" y="347"/>
                      </a:lnTo>
                      <a:lnTo>
                        <a:pt x="293" y="603"/>
                      </a:lnTo>
                      <a:lnTo>
                        <a:pt x="147" y="858"/>
                      </a:lnTo>
                      <a:lnTo>
                        <a:pt x="56" y="1077"/>
                      </a:lnTo>
                      <a:lnTo>
                        <a:pt x="1" y="1241"/>
                      </a:lnTo>
                      <a:lnTo>
                        <a:pt x="1" y="1277"/>
                      </a:lnTo>
                      <a:lnTo>
                        <a:pt x="1" y="1314"/>
                      </a:lnTo>
                      <a:lnTo>
                        <a:pt x="37" y="1314"/>
                      </a:lnTo>
                      <a:lnTo>
                        <a:pt x="74" y="1277"/>
                      </a:lnTo>
                      <a:lnTo>
                        <a:pt x="183" y="1150"/>
                      </a:lnTo>
                      <a:lnTo>
                        <a:pt x="311" y="949"/>
                      </a:lnTo>
                      <a:lnTo>
                        <a:pt x="457" y="712"/>
                      </a:lnTo>
                      <a:lnTo>
                        <a:pt x="603" y="457"/>
                      </a:lnTo>
                      <a:lnTo>
                        <a:pt x="694" y="238"/>
                      </a:lnTo>
                      <a:lnTo>
                        <a:pt x="749" y="74"/>
                      </a:lnTo>
                      <a:lnTo>
                        <a:pt x="749" y="19"/>
                      </a:lnTo>
                      <a:lnTo>
                        <a:pt x="74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9" name="Google Shape;1389;p14"/>
                <p:cNvSpPr/>
                <p:nvPr/>
              </p:nvSpPr>
              <p:spPr>
                <a:xfrm>
                  <a:off x="7127454" y="369316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223" y="1"/>
                      </a:moveTo>
                      <a:lnTo>
                        <a:pt x="1059" y="56"/>
                      </a:lnTo>
                      <a:lnTo>
                        <a:pt x="840" y="165"/>
                      </a:lnTo>
                      <a:lnTo>
                        <a:pt x="603" y="293"/>
                      </a:lnTo>
                      <a:lnTo>
                        <a:pt x="347" y="457"/>
                      </a:lnTo>
                      <a:lnTo>
                        <a:pt x="165" y="584"/>
                      </a:lnTo>
                      <a:lnTo>
                        <a:pt x="37" y="694"/>
                      </a:lnTo>
                      <a:lnTo>
                        <a:pt x="19" y="749"/>
                      </a:lnTo>
                      <a:lnTo>
                        <a:pt x="1" y="767"/>
                      </a:lnTo>
                      <a:lnTo>
                        <a:pt x="74" y="767"/>
                      </a:lnTo>
                      <a:lnTo>
                        <a:pt x="238" y="712"/>
                      </a:lnTo>
                      <a:lnTo>
                        <a:pt x="439" y="621"/>
                      </a:lnTo>
                      <a:lnTo>
                        <a:pt x="694" y="475"/>
                      </a:lnTo>
                      <a:lnTo>
                        <a:pt x="949" y="329"/>
                      </a:lnTo>
                      <a:lnTo>
                        <a:pt x="1131" y="183"/>
                      </a:lnTo>
                      <a:lnTo>
                        <a:pt x="1259" y="74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0" name="Google Shape;1390;p14"/>
                <p:cNvSpPr/>
                <p:nvPr/>
              </p:nvSpPr>
              <p:spPr>
                <a:xfrm>
                  <a:off x="7116146" y="359876"/>
                  <a:ext cx="75678" cy="10478"/>
                </a:xfrm>
                <a:custGeom>
                  <a:rect b="b" l="l" r="r" t="t"/>
                  <a:pathLst>
                    <a:path extrusionOk="0" h="202" w="1459">
                      <a:moveTo>
                        <a:pt x="438" y="1"/>
                      </a:moveTo>
                      <a:lnTo>
                        <a:pt x="201" y="19"/>
                      </a:lnTo>
                      <a:lnTo>
                        <a:pt x="55" y="55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0" y="110"/>
                      </a:lnTo>
                      <a:lnTo>
                        <a:pt x="55" y="146"/>
                      </a:lnTo>
                      <a:lnTo>
                        <a:pt x="201" y="165"/>
                      </a:lnTo>
                      <a:lnTo>
                        <a:pt x="438" y="201"/>
                      </a:lnTo>
                      <a:lnTo>
                        <a:pt x="1021" y="201"/>
                      </a:lnTo>
                      <a:lnTo>
                        <a:pt x="1240" y="165"/>
                      </a:lnTo>
                      <a:lnTo>
                        <a:pt x="1404" y="146"/>
                      </a:lnTo>
                      <a:lnTo>
                        <a:pt x="1441" y="110"/>
                      </a:lnTo>
                      <a:lnTo>
                        <a:pt x="1459" y="92"/>
                      </a:lnTo>
                      <a:lnTo>
                        <a:pt x="1441" y="74"/>
                      </a:lnTo>
                      <a:lnTo>
                        <a:pt x="1404" y="55"/>
                      </a:lnTo>
                      <a:lnTo>
                        <a:pt x="1240" y="19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1" name="Google Shape;1391;p14"/>
                <p:cNvSpPr/>
                <p:nvPr/>
              </p:nvSpPr>
              <p:spPr>
                <a:xfrm>
                  <a:off x="7126520" y="320145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37" y="74"/>
                      </a:lnTo>
                      <a:lnTo>
                        <a:pt x="147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21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77" y="730"/>
                      </a:lnTo>
                      <a:lnTo>
                        <a:pt x="1241" y="694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2" name="Google Shape;1392;p14"/>
                <p:cNvSpPr/>
                <p:nvPr/>
              </p:nvSpPr>
              <p:spPr>
                <a:xfrm>
                  <a:off x="7157745" y="287987"/>
                  <a:ext cx="38851" cy="67224"/>
                </a:xfrm>
                <a:custGeom>
                  <a:rect b="b" l="l" r="r" t="t"/>
                  <a:pathLst>
                    <a:path extrusionOk="0" h="1296" w="749">
                      <a:moveTo>
                        <a:pt x="0" y="1"/>
                      </a:moveTo>
                      <a:lnTo>
                        <a:pt x="0" y="19"/>
                      </a:lnTo>
                      <a:lnTo>
                        <a:pt x="0" y="55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66" y="1150"/>
                      </a:lnTo>
                      <a:lnTo>
                        <a:pt x="675" y="1259"/>
                      </a:lnTo>
                      <a:lnTo>
                        <a:pt x="712" y="1295"/>
                      </a:lnTo>
                      <a:lnTo>
                        <a:pt x="748" y="1295"/>
                      </a:lnTo>
                      <a:lnTo>
                        <a:pt x="748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56" y="584"/>
                      </a:lnTo>
                      <a:lnTo>
                        <a:pt x="310" y="347"/>
                      </a:lnTo>
                      <a:lnTo>
                        <a:pt x="165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3" name="Google Shape;1393;p14"/>
                <p:cNvSpPr/>
                <p:nvPr/>
              </p:nvSpPr>
              <p:spPr>
                <a:xfrm>
                  <a:off x="7195557" y="274760"/>
                  <a:ext cx="10478" cy="78531"/>
                </a:xfrm>
                <a:custGeom>
                  <a:rect b="b" l="l" r="r" t="t"/>
                  <a:pathLst>
                    <a:path extrusionOk="0" h="1514" w="202">
                      <a:moveTo>
                        <a:pt x="110" y="0"/>
                      </a:moveTo>
                      <a:lnTo>
                        <a:pt x="92" y="19"/>
                      </a:lnTo>
                      <a:lnTo>
                        <a:pt x="74" y="73"/>
                      </a:lnTo>
                      <a:lnTo>
                        <a:pt x="37" y="219"/>
                      </a:lnTo>
                      <a:lnTo>
                        <a:pt x="19" y="475"/>
                      </a:lnTo>
                      <a:lnTo>
                        <a:pt x="1" y="766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59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59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01" y="766"/>
                      </a:lnTo>
                      <a:lnTo>
                        <a:pt x="201" y="475"/>
                      </a:lnTo>
                      <a:lnTo>
                        <a:pt x="183" y="219"/>
                      </a:lnTo>
                      <a:lnTo>
                        <a:pt x="147" y="73"/>
                      </a:lnTo>
                      <a:lnTo>
                        <a:pt x="128" y="1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4" name="Google Shape;1394;p14"/>
                <p:cNvSpPr/>
                <p:nvPr/>
              </p:nvSpPr>
              <p:spPr>
                <a:xfrm>
                  <a:off x="7205982" y="286120"/>
                  <a:ext cx="38851" cy="68157"/>
                </a:xfrm>
                <a:custGeom>
                  <a:rect b="b" l="l" r="r" t="t"/>
                  <a:pathLst>
                    <a:path extrusionOk="0" h="1314" w="749">
                      <a:moveTo>
                        <a:pt x="712" y="0"/>
                      </a:move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47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77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5" name="Google Shape;1395;p14"/>
                <p:cNvSpPr/>
                <p:nvPr/>
              </p:nvSpPr>
              <p:spPr>
                <a:xfrm>
                  <a:off x="7210702" y="317292"/>
                  <a:ext cx="66290" cy="40770"/>
                </a:xfrm>
                <a:custGeom>
                  <a:rect b="b" l="l" r="r" t="t"/>
                  <a:pathLst>
                    <a:path extrusionOk="0" h="786" w="1278">
                      <a:moveTo>
                        <a:pt x="1241" y="1"/>
                      </a:moveTo>
                      <a:lnTo>
                        <a:pt x="1204" y="19"/>
                      </a:lnTo>
                      <a:lnTo>
                        <a:pt x="1058" y="74"/>
                      </a:lnTo>
                      <a:lnTo>
                        <a:pt x="839" y="165"/>
                      </a:lnTo>
                      <a:lnTo>
                        <a:pt x="584" y="311"/>
                      </a:lnTo>
                      <a:lnTo>
                        <a:pt x="347" y="457"/>
                      </a:lnTo>
                      <a:lnTo>
                        <a:pt x="146" y="603"/>
                      </a:lnTo>
                      <a:lnTo>
                        <a:pt x="19" y="712"/>
                      </a:lnTo>
                      <a:lnTo>
                        <a:pt x="1" y="749"/>
                      </a:lnTo>
                      <a:lnTo>
                        <a:pt x="1" y="767"/>
                      </a:lnTo>
                      <a:lnTo>
                        <a:pt x="19" y="785"/>
                      </a:lnTo>
                      <a:lnTo>
                        <a:pt x="74" y="785"/>
                      </a:lnTo>
                      <a:lnTo>
                        <a:pt x="219" y="730"/>
                      </a:lnTo>
                      <a:lnTo>
                        <a:pt x="438" y="621"/>
                      </a:lnTo>
                      <a:lnTo>
                        <a:pt x="694" y="493"/>
                      </a:lnTo>
                      <a:lnTo>
                        <a:pt x="931" y="329"/>
                      </a:lnTo>
                      <a:lnTo>
                        <a:pt x="1113" y="202"/>
                      </a:lnTo>
                      <a:lnTo>
                        <a:pt x="1241" y="92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6" name="Google Shape;1396;p14"/>
                <p:cNvSpPr/>
                <p:nvPr/>
              </p:nvSpPr>
              <p:spPr>
                <a:xfrm>
                  <a:off x="7212621" y="357023"/>
                  <a:ext cx="76664" cy="10478"/>
                </a:xfrm>
                <a:custGeom>
                  <a:rect b="b" l="l" r="r" t="t"/>
                  <a:pathLst>
                    <a:path extrusionOk="0" h="202" w="1478">
                      <a:moveTo>
                        <a:pt x="456" y="1"/>
                      </a:moveTo>
                      <a:lnTo>
                        <a:pt x="219" y="37"/>
                      </a:lnTo>
                      <a:lnTo>
                        <a:pt x="55" y="56"/>
                      </a:lnTo>
                      <a:lnTo>
                        <a:pt x="18" y="74"/>
                      </a:lnTo>
                      <a:lnTo>
                        <a:pt x="0" y="110"/>
                      </a:lnTo>
                      <a:lnTo>
                        <a:pt x="18" y="129"/>
                      </a:lnTo>
                      <a:lnTo>
                        <a:pt x="55" y="147"/>
                      </a:lnTo>
                      <a:lnTo>
                        <a:pt x="219" y="183"/>
                      </a:lnTo>
                      <a:lnTo>
                        <a:pt x="456" y="201"/>
                      </a:lnTo>
                      <a:lnTo>
                        <a:pt x="1021" y="201"/>
                      </a:lnTo>
                      <a:lnTo>
                        <a:pt x="1258" y="183"/>
                      </a:lnTo>
                      <a:lnTo>
                        <a:pt x="1404" y="147"/>
                      </a:lnTo>
                      <a:lnTo>
                        <a:pt x="1459" y="129"/>
                      </a:lnTo>
                      <a:lnTo>
                        <a:pt x="1477" y="110"/>
                      </a:lnTo>
                      <a:lnTo>
                        <a:pt x="1459" y="74"/>
                      </a:lnTo>
                      <a:lnTo>
                        <a:pt x="1404" y="56"/>
                      </a:lnTo>
                      <a:lnTo>
                        <a:pt x="1258" y="37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7" name="Google Shape;1397;p14"/>
                <p:cNvSpPr/>
                <p:nvPr/>
              </p:nvSpPr>
              <p:spPr>
                <a:xfrm>
                  <a:off x="7211636" y="367449"/>
                  <a:ext cx="66290" cy="39784"/>
                </a:xfrm>
                <a:custGeom>
                  <a:rect b="b" l="l" r="r" t="t"/>
                  <a:pathLst>
                    <a:path extrusionOk="0" h="767" w="1278">
                      <a:moveTo>
                        <a:pt x="1" y="0"/>
                      </a:moveTo>
                      <a:lnTo>
                        <a:pt x="1" y="37"/>
                      </a:lnTo>
                      <a:lnTo>
                        <a:pt x="37" y="73"/>
                      </a:lnTo>
                      <a:lnTo>
                        <a:pt x="147" y="183"/>
                      </a:lnTo>
                      <a:lnTo>
                        <a:pt x="347" y="310"/>
                      </a:lnTo>
                      <a:lnTo>
                        <a:pt x="584" y="475"/>
                      </a:lnTo>
                      <a:lnTo>
                        <a:pt x="840" y="620"/>
                      </a:lnTo>
                      <a:lnTo>
                        <a:pt x="1058" y="712"/>
                      </a:lnTo>
                      <a:lnTo>
                        <a:pt x="1204" y="766"/>
                      </a:lnTo>
                      <a:lnTo>
                        <a:pt x="1277" y="766"/>
                      </a:lnTo>
                      <a:lnTo>
                        <a:pt x="1277" y="730"/>
                      </a:lnTo>
                      <a:lnTo>
                        <a:pt x="1241" y="693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6"/>
                      </a:lnTo>
                      <a:lnTo>
                        <a:pt x="220" y="5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8" name="Google Shape;1398;p14"/>
                <p:cNvSpPr/>
                <p:nvPr/>
              </p:nvSpPr>
              <p:spPr>
                <a:xfrm>
                  <a:off x="7207849" y="372169"/>
                  <a:ext cx="39784" cy="67224"/>
                </a:xfrm>
                <a:custGeom>
                  <a:rect b="b" l="l" r="r" t="t"/>
                  <a:pathLst>
                    <a:path extrusionOk="0" h="1296" w="767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74"/>
                      </a:lnTo>
                      <a:lnTo>
                        <a:pt x="56" y="219"/>
                      </a:lnTo>
                      <a:lnTo>
                        <a:pt x="165" y="438"/>
                      </a:lnTo>
                      <a:lnTo>
                        <a:pt x="293" y="694"/>
                      </a:lnTo>
                      <a:lnTo>
                        <a:pt x="439" y="949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9" y="1295"/>
                      </a:lnTo>
                      <a:lnTo>
                        <a:pt x="767" y="1277"/>
                      </a:lnTo>
                      <a:lnTo>
                        <a:pt x="749" y="1222"/>
                      </a:lnTo>
                      <a:lnTo>
                        <a:pt x="694" y="1077"/>
                      </a:lnTo>
                      <a:lnTo>
                        <a:pt x="603" y="858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7"/>
                      </a:lnTo>
                      <a:lnTo>
                        <a:pt x="74" y="37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9" name="Google Shape;1399;p14"/>
                <p:cNvSpPr/>
                <p:nvPr/>
              </p:nvSpPr>
              <p:spPr>
                <a:xfrm>
                  <a:off x="7183264" y="344731"/>
                  <a:ext cx="40718" cy="40718"/>
                </a:xfrm>
                <a:custGeom>
                  <a:rect b="b" l="l" r="r" t="t"/>
                  <a:pathLst>
                    <a:path extrusionOk="0" h="785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10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10" y="676"/>
                      </a:lnTo>
                      <a:lnTo>
                        <a:pt x="183" y="712"/>
                      </a:lnTo>
                      <a:lnTo>
                        <a:pt x="238" y="748"/>
                      </a:lnTo>
                      <a:lnTo>
                        <a:pt x="311" y="767"/>
                      </a:lnTo>
                      <a:lnTo>
                        <a:pt x="384" y="785"/>
                      </a:lnTo>
                      <a:lnTo>
                        <a:pt x="475" y="767"/>
                      </a:lnTo>
                      <a:lnTo>
                        <a:pt x="548" y="748"/>
                      </a:lnTo>
                      <a:lnTo>
                        <a:pt x="603" y="712"/>
                      </a:lnTo>
                      <a:lnTo>
                        <a:pt x="657" y="676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57" y="110"/>
                      </a:lnTo>
                      <a:lnTo>
                        <a:pt x="603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00" name="Google Shape;1400;p14"/>
            <p:cNvGrpSpPr/>
            <p:nvPr/>
          </p:nvGrpSpPr>
          <p:grpSpPr>
            <a:xfrm>
              <a:off x="308626" y="3273093"/>
              <a:ext cx="1900749" cy="1645390"/>
              <a:chOff x="308626" y="3273093"/>
              <a:chExt cx="1900749" cy="1645390"/>
            </a:xfrm>
          </p:grpSpPr>
          <p:sp>
            <p:nvSpPr>
              <p:cNvPr id="1401" name="Google Shape;1401;p14"/>
              <p:cNvSpPr/>
              <p:nvPr/>
            </p:nvSpPr>
            <p:spPr>
              <a:xfrm>
                <a:off x="323270" y="3741410"/>
                <a:ext cx="111580" cy="112429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02" name="Google Shape;1402;p14"/>
              <p:cNvGrpSpPr/>
              <p:nvPr/>
            </p:nvGrpSpPr>
            <p:grpSpPr>
              <a:xfrm>
                <a:off x="308626" y="3273093"/>
                <a:ext cx="350941" cy="468375"/>
                <a:chOff x="308626" y="3273093"/>
                <a:chExt cx="350941" cy="468375"/>
              </a:xfrm>
            </p:grpSpPr>
            <p:sp>
              <p:nvSpPr>
                <p:cNvPr id="1403" name="Google Shape;1403;p14"/>
                <p:cNvSpPr/>
                <p:nvPr/>
              </p:nvSpPr>
              <p:spPr>
                <a:xfrm>
                  <a:off x="337833" y="3273093"/>
                  <a:ext cx="91220" cy="110777"/>
                </a:xfrm>
                <a:custGeom>
                  <a:rect b="b" l="l" r="r" t="t"/>
                  <a:pathLst>
                    <a:path extrusionOk="0" h="2481" w="2043">
                      <a:moveTo>
                        <a:pt x="693" y="1"/>
                      </a:moveTo>
                      <a:lnTo>
                        <a:pt x="602" y="19"/>
                      </a:lnTo>
                      <a:lnTo>
                        <a:pt x="511" y="55"/>
                      </a:lnTo>
                      <a:lnTo>
                        <a:pt x="438" y="92"/>
                      </a:lnTo>
                      <a:lnTo>
                        <a:pt x="347" y="147"/>
                      </a:lnTo>
                      <a:lnTo>
                        <a:pt x="256" y="238"/>
                      </a:lnTo>
                      <a:lnTo>
                        <a:pt x="164" y="311"/>
                      </a:lnTo>
                      <a:lnTo>
                        <a:pt x="110" y="402"/>
                      </a:lnTo>
                      <a:lnTo>
                        <a:pt x="55" y="511"/>
                      </a:lnTo>
                      <a:lnTo>
                        <a:pt x="18" y="602"/>
                      </a:lnTo>
                      <a:lnTo>
                        <a:pt x="0" y="694"/>
                      </a:lnTo>
                      <a:lnTo>
                        <a:pt x="0" y="785"/>
                      </a:lnTo>
                      <a:lnTo>
                        <a:pt x="0" y="894"/>
                      </a:lnTo>
                      <a:lnTo>
                        <a:pt x="18" y="985"/>
                      </a:lnTo>
                      <a:lnTo>
                        <a:pt x="37" y="1095"/>
                      </a:lnTo>
                      <a:lnTo>
                        <a:pt x="128" y="1277"/>
                      </a:lnTo>
                      <a:lnTo>
                        <a:pt x="237" y="1478"/>
                      </a:lnTo>
                      <a:lnTo>
                        <a:pt x="401" y="1660"/>
                      </a:lnTo>
                      <a:lnTo>
                        <a:pt x="584" y="1842"/>
                      </a:lnTo>
                      <a:lnTo>
                        <a:pt x="784" y="2007"/>
                      </a:lnTo>
                      <a:lnTo>
                        <a:pt x="1003" y="2171"/>
                      </a:lnTo>
                      <a:lnTo>
                        <a:pt x="1222" y="2280"/>
                      </a:lnTo>
                      <a:lnTo>
                        <a:pt x="1386" y="2353"/>
                      </a:lnTo>
                      <a:lnTo>
                        <a:pt x="1623" y="2426"/>
                      </a:lnTo>
                      <a:lnTo>
                        <a:pt x="1860" y="2481"/>
                      </a:lnTo>
                      <a:lnTo>
                        <a:pt x="1951" y="2481"/>
                      </a:lnTo>
                      <a:lnTo>
                        <a:pt x="2024" y="2462"/>
                      </a:lnTo>
                      <a:lnTo>
                        <a:pt x="2024" y="2444"/>
                      </a:lnTo>
                      <a:lnTo>
                        <a:pt x="2043" y="2426"/>
                      </a:lnTo>
                      <a:lnTo>
                        <a:pt x="2043" y="2371"/>
                      </a:lnTo>
                      <a:lnTo>
                        <a:pt x="2043" y="2262"/>
                      </a:lnTo>
                      <a:lnTo>
                        <a:pt x="2006" y="2079"/>
                      </a:lnTo>
                      <a:lnTo>
                        <a:pt x="1970" y="1642"/>
                      </a:lnTo>
                      <a:lnTo>
                        <a:pt x="1951" y="1441"/>
                      </a:lnTo>
                      <a:lnTo>
                        <a:pt x="1915" y="1241"/>
                      </a:lnTo>
                      <a:lnTo>
                        <a:pt x="1860" y="1040"/>
                      </a:lnTo>
                      <a:lnTo>
                        <a:pt x="1787" y="839"/>
                      </a:lnTo>
                      <a:lnTo>
                        <a:pt x="1696" y="657"/>
                      </a:lnTo>
                      <a:lnTo>
                        <a:pt x="1568" y="475"/>
                      </a:lnTo>
                      <a:lnTo>
                        <a:pt x="1441" y="329"/>
                      </a:lnTo>
                      <a:lnTo>
                        <a:pt x="1313" y="201"/>
                      </a:lnTo>
                      <a:lnTo>
                        <a:pt x="1167" y="110"/>
                      </a:lnTo>
                      <a:lnTo>
                        <a:pt x="1021" y="37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4" name="Google Shape;1404;p14"/>
                <p:cNvSpPr/>
                <p:nvPr/>
              </p:nvSpPr>
              <p:spPr>
                <a:xfrm>
                  <a:off x="437132" y="3297516"/>
                  <a:ext cx="52196" cy="136049"/>
                </a:xfrm>
                <a:custGeom>
                  <a:rect b="b" l="l" r="r" t="t"/>
                  <a:pathLst>
                    <a:path extrusionOk="0" h="3047" w="1169">
                      <a:moveTo>
                        <a:pt x="639" y="1"/>
                      </a:moveTo>
                      <a:lnTo>
                        <a:pt x="548" y="19"/>
                      </a:lnTo>
                      <a:lnTo>
                        <a:pt x="475" y="74"/>
                      </a:lnTo>
                      <a:lnTo>
                        <a:pt x="402" y="147"/>
                      </a:lnTo>
                      <a:lnTo>
                        <a:pt x="347" y="220"/>
                      </a:lnTo>
                      <a:lnTo>
                        <a:pt x="275" y="329"/>
                      </a:lnTo>
                      <a:lnTo>
                        <a:pt x="238" y="438"/>
                      </a:lnTo>
                      <a:lnTo>
                        <a:pt x="147" y="694"/>
                      </a:lnTo>
                      <a:lnTo>
                        <a:pt x="92" y="931"/>
                      </a:lnTo>
                      <a:lnTo>
                        <a:pt x="37" y="1150"/>
                      </a:lnTo>
                      <a:lnTo>
                        <a:pt x="19" y="1314"/>
                      </a:lnTo>
                      <a:lnTo>
                        <a:pt x="1" y="1532"/>
                      </a:lnTo>
                      <a:lnTo>
                        <a:pt x="1" y="1751"/>
                      </a:lnTo>
                      <a:lnTo>
                        <a:pt x="1" y="1970"/>
                      </a:lnTo>
                      <a:lnTo>
                        <a:pt x="19" y="2207"/>
                      </a:lnTo>
                      <a:lnTo>
                        <a:pt x="56" y="2426"/>
                      </a:lnTo>
                      <a:lnTo>
                        <a:pt x="110" y="2645"/>
                      </a:lnTo>
                      <a:lnTo>
                        <a:pt x="165" y="2845"/>
                      </a:lnTo>
                      <a:lnTo>
                        <a:pt x="256" y="3046"/>
                      </a:lnTo>
                      <a:lnTo>
                        <a:pt x="329" y="2864"/>
                      </a:lnTo>
                      <a:lnTo>
                        <a:pt x="420" y="2700"/>
                      </a:lnTo>
                      <a:lnTo>
                        <a:pt x="603" y="2353"/>
                      </a:lnTo>
                      <a:lnTo>
                        <a:pt x="730" y="2116"/>
                      </a:lnTo>
                      <a:lnTo>
                        <a:pt x="876" y="1824"/>
                      </a:lnTo>
                      <a:lnTo>
                        <a:pt x="1004" y="1514"/>
                      </a:lnTo>
                      <a:lnTo>
                        <a:pt x="1113" y="1186"/>
                      </a:lnTo>
                      <a:lnTo>
                        <a:pt x="1150" y="1022"/>
                      </a:lnTo>
                      <a:lnTo>
                        <a:pt x="1168" y="858"/>
                      </a:lnTo>
                      <a:lnTo>
                        <a:pt x="1168" y="694"/>
                      </a:lnTo>
                      <a:lnTo>
                        <a:pt x="1150" y="548"/>
                      </a:lnTo>
                      <a:lnTo>
                        <a:pt x="1113" y="402"/>
                      </a:lnTo>
                      <a:lnTo>
                        <a:pt x="1040" y="274"/>
                      </a:lnTo>
                      <a:lnTo>
                        <a:pt x="949" y="165"/>
                      </a:lnTo>
                      <a:lnTo>
                        <a:pt x="822" y="55"/>
                      </a:lnTo>
                      <a:lnTo>
                        <a:pt x="730" y="19"/>
                      </a:lnTo>
                      <a:lnTo>
                        <a:pt x="63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5" name="Google Shape;1405;p14"/>
                <p:cNvSpPr/>
                <p:nvPr/>
              </p:nvSpPr>
              <p:spPr>
                <a:xfrm>
                  <a:off x="328182" y="3329438"/>
                  <a:ext cx="232894" cy="412030"/>
                </a:xfrm>
                <a:custGeom>
                  <a:rect b="b" l="l" r="r" t="t"/>
                  <a:pathLst>
                    <a:path extrusionOk="0" h="9228" w="5216">
                      <a:moveTo>
                        <a:pt x="1295" y="1"/>
                      </a:moveTo>
                      <a:lnTo>
                        <a:pt x="1277" y="19"/>
                      </a:lnTo>
                      <a:lnTo>
                        <a:pt x="1295" y="37"/>
                      </a:lnTo>
                      <a:lnTo>
                        <a:pt x="1568" y="420"/>
                      </a:lnTo>
                      <a:lnTo>
                        <a:pt x="1842" y="803"/>
                      </a:lnTo>
                      <a:lnTo>
                        <a:pt x="2097" y="1222"/>
                      </a:lnTo>
                      <a:lnTo>
                        <a:pt x="2334" y="1642"/>
                      </a:lnTo>
                      <a:lnTo>
                        <a:pt x="2535" y="2061"/>
                      </a:lnTo>
                      <a:lnTo>
                        <a:pt x="2735" y="2499"/>
                      </a:lnTo>
                      <a:lnTo>
                        <a:pt x="2900" y="2955"/>
                      </a:lnTo>
                      <a:lnTo>
                        <a:pt x="3027" y="3411"/>
                      </a:lnTo>
                      <a:lnTo>
                        <a:pt x="3155" y="3903"/>
                      </a:lnTo>
                      <a:lnTo>
                        <a:pt x="3246" y="4395"/>
                      </a:lnTo>
                      <a:lnTo>
                        <a:pt x="3319" y="4906"/>
                      </a:lnTo>
                      <a:lnTo>
                        <a:pt x="3374" y="5417"/>
                      </a:lnTo>
                      <a:lnTo>
                        <a:pt x="3410" y="5927"/>
                      </a:lnTo>
                      <a:lnTo>
                        <a:pt x="3465" y="6438"/>
                      </a:lnTo>
                      <a:lnTo>
                        <a:pt x="3538" y="6948"/>
                      </a:lnTo>
                      <a:lnTo>
                        <a:pt x="3593" y="7204"/>
                      </a:lnTo>
                      <a:lnTo>
                        <a:pt x="3647" y="7459"/>
                      </a:lnTo>
                      <a:lnTo>
                        <a:pt x="3738" y="7787"/>
                      </a:lnTo>
                      <a:lnTo>
                        <a:pt x="3738" y="7787"/>
                      </a:lnTo>
                      <a:lnTo>
                        <a:pt x="3629" y="7696"/>
                      </a:lnTo>
                      <a:lnTo>
                        <a:pt x="3392" y="7495"/>
                      </a:lnTo>
                      <a:lnTo>
                        <a:pt x="3191" y="7277"/>
                      </a:lnTo>
                      <a:lnTo>
                        <a:pt x="2991" y="7058"/>
                      </a:lnTo>
                      <a:lnTo>
                        <a:pt x="2808" y="6821"/>
                      </a:lnTo>
                      <a:lnTo>
                        <a:pt x="2644" y="6565"/>
                      </a:lnTo>
                      <a:lnTo>
                        <a:pt x="2334" y="6037"/>
                      </a:lnTo>
                      <a:lnTo>
                        <a:pt x="2042" y="5526"/>
                      </a:lnTo>
                      <a:lnTo>
                        <a:pt x="1732" y="5015"/>
                      </a:lnTo>
                      <a:lnTo>
                        <a:pt x="1568" y="4778"/>
                      </a:lnTo>
                      <a:lnTo>
                        <a:pt x="1386" y="4541"/>
                      </a:lnTo>
                      <a:lnTo>
                        <a:pt x="1204" y="4304"/>
                      </a:lnTo>
                      <a:lnTo>
                        <a:pt x="1003" y="4104"/>
                      </a:lnTo>
                      <a:lnTo>
                        <a:pt x="766" y="3885"/>
                      </a:lnTo>
                      <a:lnTo>
                        <a:pt x="638" y="3794"/>
                      </a:lnTo>
                      <a:lnTo>
                        <a:pt x="511" y="3702"/>
                      </a:lnTo>
                      <a:lnTo>
                        <a:pt x="401" y="3629"/>
                      </a:lnTo>
                      <a:lnTo>
                        <a:pt x="255" y="3557"/>
                      </a:lnTo>
                      <a:lnTo>
                        <a:pt x="182" y="3538"/>
                      </a:lnTo>
                      <a:lnTo>
                        <a:pt x="110" y="3538"/>
                      </a:lnTo>
                      <a:lnTo>
                        <a:pt x="55" y="3557"/>
                      </a:lnTo>
                      <a:lnTo>
                        <a:pt x="0" y="3593"/>
                      </a:lnTo>
                      <a:lnTo>
                        <a:pt x="0" y="3611"/>
                      </a:lnTo>
                      <a:lnTo>
                        <a:pt x="18" y="3611"/>
                      </a:lnTo>
                      <a:lnTo>
                        <a:pt x="73" y="3575"/>
                      </a:lnTo>
                      <a:lnTo>
                        <a:pt x="146" y="3575"/>
                      </a:lnTo>
                      <a:lnTo>
                        <a:pt x="237" y="3593"/>
                      </a:lnTo>
                      <a:lnTo>
                        <a:pt x="310" y="3648"/>
                      </a:lnTo>
                      <a:lnTo>
                        <a:pt x="474" y="3757"/>
                      </a:lnTo>
                      <a:lnTo>
                        <a:pt x="602" y="3848"/>
                      </a:lnTo>
                      <a:lnTo>
                        <a:pt x="802" y="4031"/>
                      </a:lnTo>
                      <a:lnTo>
                        <a:pt x="1003" y="4231"/>
                      </a:lnTo>
                      <a:lnTo>
                        <a:pt x="1204" y="4450"/>
                      </a:lnTo>
                      <a:lnTo>
                        <a:pt x="1368" y="4669"/>
                      </a:lnTo>
                      <a:lnTo>
                        <a:pt x="1532" y="4906"/>
                      </a:lnTo>
                      <a:lnTo>
                        <a:pt x="1678" y="5143"/>
                      </a:lnTo>
                      <a:lnTo>
                        <a:pt x="1970" y="5654"/>
                      </a:lnTo>
                      <a:lnTo>
                        <a:pt x="2243" y="6146"/>
                      </a:lnTo>
                      <a:lnTo>
                        <a:pt x="2535" y="6638"/>
                      </a:lnTo>
                      <a:lnTo>
                        <a:pt x="2699" y="6875"/>
                      </a:lnTo>
                      <a:lnTo>
                        <a:pt x="2863" y="7112"/>
                      </a:lnTo>
                      <a:lnTo>
                        <a:pt x="3064" y="7350"/>
                      </a:lnTo>
                      <a:lnTo>
                        <a:pt x="3283" y="7587"/>
                      </a:lnTo>
                      <a:lnTo>
                        <a:pt x="3520" y="7787"/>
                      </a:lnTo>
                      <a:lnTo>
                        <a:pt x="3647" y="7878"/>
                      </a:lnTo>
                      <a:lnTo>
                        <a:pt x="3702" y="7915"/>
                      </a:lnTo>
                      <a:lnTo>
                        <a:pt x="3775" y="7933"/>
                      </a:lnTo>
                      <a:lnTo>
                        <a:pt x="3793" y="7933"/>
                      </a:lnTo>
                      <a:lnTo>
                        <a:pt x="3903" y="8188"/>
                      </a:lnTo>
                      <a:lnTo>
                        <a:pt x="4012" y="8425"/>
                      </a:lnTo>
                      <a:lnTo>
                        <a:pt x="4121" y="8644"/>
                      </a:lnTo>
                      <a:lnTo>
                        <a:pt x="4267" y="8845"/>
                      </a:lnTo>
                      <a:lnTo>
                        <a:pt x="4431" y="9045"/>
                      </a:lnTo>
                      <a:lnTo>
                        <a:pt x="4504" y="9137"/>
                      </a:lnTo>
                      <a:lnTo>
                        <a:pt x="4614" y="9210"/>
                      </a:lnTo>
                      <a:lnTo>
                        <a:pt x="4650" y="9228"/>
                      </a:lnTo>
                      <a:lnTo>
                        <a:pt x="4687" y="9210"/>
                      </a:lnTo>
                      <a:lnTo>
                        <a:pt x="4705" y="9173"/>
                      </a:lnTo>
                      <a:lnTo>
                        <a:pt x="4705" y="9118"/>
                      </a:lnTo>
                      <a:lnTo>
                        <a:pt x="4559" y="8954"/>
                      </a:lnTo>
                      <a:lnTo>
                        <a:pt x="4413" y="8772"/>
                      </a:lnTo>
                      <a:lnTo>
                        <a:pt x="4285" y="8590"/>
                      </a:lnTo>
                      <a:lnTo>
                        <a:pt x="4176" y="8389"/>
                      </a:lnTo>
                      <a:lnTo>
                        <a:pt x="4085" y="8207"/>
                      </a:lnTo>
                      <a:lnTo>
                        <a:pt x="3994" y="8006"/>
                      </a:lnTo>
                      <a:lnTo>
                        <a:pt x="3994" y="7714"/>
                      </a:lnTo>
                      <a:lnTo>
                        <a:pt x="4012" y="7568"/>
                      </a:lnTo>
                      <a:lnTo>
                        <a:pt x="4030" y="7422"/>
                      </a:lnTo>
                      <a:lnTo>
                        <a:pt x="4085" y="7258"/>
                      </a:lnTo>
                      <a:lnTo>
                        <a:pt x="4140" y="7094"/>
                      </a:lnTo>
                      <a:lnTo>
                        <a:pt x="4285" y="6784"/>
                      </a:lnTo>
                      <a:lnTo>
                        <a:pt x="4577" y="6201"/>
                      </a:lnTo>
                      <a:lnTo>
                        <a:pt x="4723" y="5909"/>
                      </a:lnTo>
                      <a:lnTo>
                        <a:pt x="4869" y="5617"/>
                      </a:lnTo>
                      <a:lnTo>
                        <a:pt x="4978" y="5344"/>
                      </a:lnTo>
                      <a:lnTo>
                        <a:pt x="5070" y="5052"/>
                      </a:lnTo>
                      <a:lnTo>
                        <a:pt x="5124" y="4760"/>
                      </a:lnTo>
                      <a:lnTo>
                        <a:pt x="5179" y="4468"/>
                      </a:lnTo>
                      <a:lnTo>
                        <a:pt x="5215" y="4158"/>
                      </a:lnTo>
                      <a:lnTo>
                        <a:pt x="5215" y="3867"/>
                      </a:lnTo>
                      <a:lnTo>
                        <a:pt x="5197" y="3557"/>
                      </a:lnTo>
                      <a:lnTo>
                        <a:pt x="5161" y="3265"/>
                      </a:lnTo>
                      <a:lnTo>
                        <a:pt x="5088" y="2937"/>
                      </a:lnTo>
                      <a:lnTo>
                        <a:pt x="4978" y="2608"/>
                      </a:lnTo>
                      <a:lnTo>
                        <a:pt x="4851" y="2298"/>
                      </a:lnTo>
                      <a:lnTo>
                        <a:pt x="4687" y="2007"/>
                      </a:lnTo>
                      <a:lnTo>
                        <a:pt x="4668" y="2007"/>
                      </a:lnTo>
                      <a:lnTo>
                        <a:pt x="4650" y="2025"/>
                      </a:lnTo>
                      <a:lnTo>
                        <a:pt x="4778" y="2317"/>
                      </a:lnTo>
                      <a:lnTo>
                        <a:pt x="4869" y="2590"/>
                      </a:lnTo>
                      <a:lnTo>
                        <a:pt x="4960" y="2882"/>
                      </a:lnTo>
                      <a:lnTo>
                        <a:pt x="5015" y="3174"/>
                      </a:lnTo>
                      <a:lnTo>
                        <a:pt x="5070" y="3484"/>
                      </a:lnTo>
                      <a:lnTo>
                        <a:pt x="5088" y="3775"/>
                      </a:lnTo>
                      <a:lnTo>
                        <a:pt x="5088" y="4067"/>
                      </a:lnTo>
                      <a:lnTo>
                        <a:pt x="5070" y="4377"/>
                      </a:lnTo>
                      <a:lnTo>
                        <a:pt x="5015" y="4687"/>
                      </a:lnTo>
                      <a:lnTo>
                        <a:pt x="4924" y="4997"/>
                      </a:lnTo>
                      <a:lnTo>
                        <a:pt x="4833" y="5307"/>
                      </a:lnTo>
                      <a:lnTo>
                        <a:pt x="4705" y="5599"/>
                      </a:lnTo>
                      <a:lnTo>
                        <a:pt x="4431" y="6182"/>
                      </a:lnTo>
                      <a:lnTo>
                        <a:pt x="4140" y="6748"/>
                      </a:lnTo>
                      <a:lnTo>
                        <a:pt x="4048" y="6967"/>
                      </a:lnTo>
                      <a:lnTo>
                        <a:pt x="3957" y="7167"/>
                      </a:lnTo>
                      <a:lnTo>
                        <a:pt x="3903" y="7386"/>
                      </a:lnTo>
                      <a:lnTo>
                        <a:pt x="3866" y="7623"/>
                      </a:lnTo>
                      <a:lnTo>
                        <a:pt x="3830" y="7532"/>
                      </a:lnTo>
                      <a:lnTo>
                        <a:pt x="3775" y="7295"/>
                      </a:lnTo>
                      <a:lnTo>
                        <a:pt x="3720" y="7040"/>
                      </a:lnTo>
                      <a:lnTo>
                        <a:pt x="3629" y="6529"/>
                      </a:lnTo>
                      <a:lnTo>
                        <a:pt x="3574" y="6000"/>
                      </a:lnTo>
                      <a:lnTo>
                        <a:pt x="3520" y="5490"/>
                      </a:lnTo>
                      <a:lnTo>
                        <a:pt x="3465" y="4979"/>
                      </a:lnTo>
                      <a:lnTo>
                        <a:pt x="3410" y="4487"/>
                      </a:lnTo>
                      <a:lnTo>
                        <a:pt x="3301" y="3994"/>
                      </a:lnTo>
                      <a:lnTo>
                        <a:pt x="3191" y="3502"/>
                      </a:lnTo>
                      <a:lnTo>
                        <a:pt x="3045" y="3046"/>
                      </a:lnTo>
                      <a:lnTo>
                        <a:pt x="2881" y="2608"/>
                      </a:lnTo>
                      <a:lnTo>
                        <a:pt x="2717" y="2171"/>
                      </a:lnTo>
                      <a:lnTo>
                        <a:pt x="2517" y="1751"/>
                      </a:lnTo>
                      <a:lnTo>
                        <a:pt x="2261" y="1295"/>
                      </a:lnTo>
                      <a:lnTo>
                        <a:pt x="1988" y="839"/>
                      </a:lnTo>
                      <a:lnTo>
                        <a:pt x="1678" y="402"/>
                      </a:lnTo>
                      <a:lnTo>
                        <a:pt x="1514" y="201"/>
                      </a:lnTo>
                      <a:lnTo>
                        <a:pt x="133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6" name="Google Shape;1406;p14"/>
                <p:cNvSpPr/>
                <p:nvPr/>
              </p:nvSpPr>
              <p:spPr>
                <a:xfrm>
                  <a:off x="308626" y="3450748"/>
                  <a:ext cx="100998" cy="115688"/>
                </a:xfrm>
                <a:custGeom>
                  <a:rect b="b" l="l" r="r" t="t"/>
                  <a:pathLst>
                    <a:path extrusionOk="0" h="2591" w="2262">
                      <a:moveTo>
                        <a:pt x="803" y="1"/>
                      </a:moveTo>
                      <a:lnTo>
                        <a:pt x="693" y="19"/>
                      </a:lnTo>
                      <a:lnTo>
                        <a:pt x="566" y="74"/>
                      </a:lnTo>
                      <a:lnTo>
                        <a:pt x="456" y="165"/>
                      </a:lnTo>
                      <a:lnTo>
                        <a:pt x="347" y="256"/>
                      </a:lnTo>
                      <a:lnTo>
                        <a:pt x="238" y="402"/>
                      </a:lnTo>
                      <a:lnTo>
                        <a:pt x="165" y="548"/>
                      </a:lnTo>
                      <a:lnTo>
                        <a:pt x="92" y="694"/>
                      </a:lnTo>
                      <a:lnTo>
                        <a:pt x="37" y="858"/>
                      </a:lnTo>
                      <a:lnTo>
                        <a:pt x="0" y="1004"/>
                      </a:lnTo>
                      <a:lnTo>
                        <a:pt x="0" y="1168"/>
                      </a:lnTo>
                      <a:lnTo>
                        <a:pt x="0" y="1332"/>
                      </a:lnTo>
                      <a:lnTo>
                        <a:pt x="37" y="1496"/>
                      </a:lnTo>
                      <a:lnTo>
                        <a:pt x="92" y="1660"/>
                      </a:lnTo>
                      <a:lnTo>
                        <a:pt x="165" y="1788"/>
                      </a:lnTo>
                      <a:lnTo>
                        <a:pt x="256" y="1897"/>
                      </a:lnTo>
                      <a:lnTo>
                        <a:pt x="365" y="2007"/>
                      </a:lnTo>
                      <a:lnTo>
                        <a:pt x="475" y="2098"/>
                      </a:lnTo>
                      <a:lnTo>
                        <a:pt x="602" y="2171"/>
                      </a:lnTo>
                      <a:lnTo>
                        <a:pt x="730" y="2244"/>
                      </a:lnTo>
                      <a:lnTo>
                        <a:pt x="1003" y="2371"/>
                      </a:lnTo>
                      <a:lnTo>
                        <a:pt x="1259" y="2481"/>
                      </a:lnTo>
                      <a:lnTo>
                        <a:pt x="1532" y="2535"/>
                      </a:lnTo>
                      <a:lnTo>
                        <a:pt x="2262" y="2590"/>
                      </a:lnTo>
                      <a:lnTo>
                        <a:pt x="2189" y="2371"/>
                      </a:lnTo>
                      <a:lnTo>
                        <a:pt x="2134" y="2153"/>
                      </a:lnTo>
                      <a:lnTo>
                        <a:pt x="2061" y="1697"/>
                      </a:lnTo>
                      <a:lnTo>
                        <a:pt x="2043" y="1460"/>
                      </a:lnTo>
                      <a:lnTo>
                        <a:pt x="1988" y="1241"/>
                      </a:lnTo>
                      <a:lnTo>
                        <a:pt x="1933" y="1022"/>
                      </a:lnTo>
                      <a:lnTo>
                        <a:pt x="1842" y="803"/>
                      </a:lnTo>
                      <a:lnTo>
                        <a:pt x="1715" y="566"/>
                      </a:lnTo>
                      <a:lnTo>
                        <a:pt x="1532" y="347"/>
                      </a:lnTo>
                      <a:lnTo>
                        <a:pt x="1441" y="256"/>
                      </a:lnTo>
                      <a:lnTo>
                        <a:pt x="1350" y="183"/>
                      </a:lnTo>
                      <a:lnTo>
                        <a:pt x="1240" y="110"/>
                      </a:lnTo>
                      <a:lnTo>
                        <a:pt x="1131" y="55"/>
                      </a:lnTo>
                      <a:lnTo>
                        <a:pt x="102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7" name="Google Shape;1407;p14"/>
                <p:cNvSpPr/>
                <p:nvPr/>
              </p:nvSpPr>
              <p:spPr>
                <a:xfrm>
                  <a:off x="503204" y="3374220"/>
                  <a:ext cx="70056" cy="127878"/>
                </a:xfrm>
                <a:custGeom>
                  <a:rect b="b" l="l" r="r" t="t"/>
                  <a:pathLst>
                    <a:path extrusionOk="0" h="2864" w="1569">
                      <a:moveTo>
                        <a:pt x="803" y="1"/>
                      </a:moveTo>
                      <a:lnTo>
                        <a:pt x="639" y="19"/>
                      </a:lnTo>
                      <a:lnTo>
                        <a:pt x="530" y="55"/>
                      </a:lnTo>
                      <a:lnTo>
                        <a:pt x="420" y="92"/>
                      </a:lnTo>
                      <a:lnTo>
                        <a:pt x="329" y="146"/>
                      </a:lnTo>
                      <a:lnTo>
                        <a:pt x="256" y="201"/>
                      </a:lnTo>
                      <a:lnTo>
                        <a:pt x="183" y="274"/>
                      </a:lnTo>
                      <a:lnTo>
                        <a:pt x="128" y="347"/>
                      </a:lnTo>
                      <a:lnTo>
                        <a:pt x="92" y="438"/>
                      </a:lnTo>
                      <a:lnTo>
                        <a:pt x="55" y="548"/>
                      </a:lnTo>
                      <a:lnTo>
                        <a:pt x="1" y="766"/>
                      </a:lnTo>
                      <a:lnTo>
                        <a:pt x="1" y="1004"/>
                      </a:lnTo>
                      <a:lnTo>
                        <a:pt x="19" y="1241"/>
                      </a:lnTo>
                      <a:lnTo>
                        <a:pt x="74" y="1496"/>
                      </a:lnTo>
                      <a:lnTo>
                        <a:pt x="165" y="1751"/>
                      </a:lnTo>
                      <a:lnTo>
                        <a:pt x="256" y="1988"/>
                      </a:lnTo>
                      <a:lnTo>
                        <a:pt x="384" y="2225"/>
                      </a:lnTo>
                      <a:lnTo>
                        <a:pt x="530" y="2426"/>
                      </a:lnTo>
                      <a:lnTo>
                        <a:pt x="694" y="2608"/>
                      </a:lnTo>
                      <a:lnTo>
                        <a:pt x="858" y="2736"/>
                      </a:lnTo>
                      <a:lnTo>
                        <a:pt x="949" y="2791"/>
                      </a:lnTo>
                      <a:lnTo>
                        <a:pt x="1040" y="2827"/>
                      </a:lnTo>
                      <a:lnTo>
                        <a:pt x="1131" y="2864"/>
                      </a:lnTo>
                      <a:lnTo>
                        <a:pt x="1223" y="2864"/>
                      </a:lnTo>
                      <a:lnTo>
                        <a:pt x="1223" y="2772"/>
                      </a:lnTo>
                      <a:lnTo>
                        <a:pt x="1241" y="2626"/>
                      </a:lnTo>
                      <a:lnTo>
                        <a:pt x="1332" y="2225"/>
                      </a:lnTo>
                      <a:lnTo>
                        <a:pt x="1460" y="1715"/>
                      </a:lnTo>
                      <a:lnTo>
                        <a:pt x="1496" y="1459"/>
                      </a:lnTo>
                      <a:lnTo>
                        <a:pt x="1551" y="1204"/>
                      </a:lnTo>
                      <a:lnTo>
                        <a:pt x="1569" y="949"/>
                      </a:lnTo>
                      <a:lnTo>
                        <a:pt x="1569" y="694"/>
                      </a:lnTo>
                      <a:lnTo>
                        <a:pt x="1533" y="493"/>
                      </a:lnTo>
                      <a:lnTo>
                        <a:pt x="1496" y="384"/>
                      </a:lnTo>
                      <a:lnTo>
                        <a:pt x="1460" y="292"/>
                      </a:lnTo>
                      <a:lnTo>
                        <a:pt x="1405" y="219"/>
                      </a:lnTo>
                      <a:lnTo>
                        <a:pt x="1332" y="146"/>
                      </a:lnTo>
                      <a:lnTo>
                        <a:pt x="1259" y="92"/>
                      </a:lnTo>
                      <a:lnTo>
                        <a:pt x="1168" y="55"/>
                      </a:lnTo>
                      <a:lnTo>
                        <a:pt x="1058" y="19"/>
                      </a:lnTo>
                      <a:lnTo>
                        <a:pt x="93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8" name="Google Shape;1408;p14"/>
                <p:cNvSpPr/>
                <p:nvPr/>
              </p:nvSpPr>
              <p:spPr>
                <a:xfrm>
                  <a:off x="543120" y="3503701"/>
                  <a:ext cx="116447" cy="78182"/>
                </a:xfrm>
                <a:custGeom>
                  <a:rect b="b" l="l" r="r" t="t"/>
                  <a:pathLst>
                    <a:path extrusionOk="0" h="1751" w="2608">
                      <a:moveTo>
                        <a:pt x="1769" y="0"/>
                      </a:moveTo>
                      <a:lnTo>
                        <a:pt x="1623" y="37"/>
                      </a:lnTo>
                      <a:lnTo>
                        <a:pt x="1496" y="73"/>
                      </a:lnTo>
                      <a:lnTo>
                        <a:pt x="1368" y="146"/>
                      </a:lnTo>
                      <a:lnTo>
                        <a:pt x="1240" y="219"/>
                      </a:lnTo>
                      <a:lnTo>
                        <a:pt x="1113" y="310"/>
                      </a:lnTo>
                      <a:lnTo>
                        <a:pt x="1003" y="419"/>
                      </a:lnTo>
                      <a:lnTo>
                        <a:pt x="784" y="657"/>
                      </a:lnTo>
                      <a:lnTo>
                        <a:pt x="584" y="894"/>
                      </a:lnTo>
                      <a:lnTo>
                        <a:pt x="420" y="1112"/>
                      </a:lnTo>
                      <a:lnTo>
                        <a:pt x="310" y="1258"/>
                      </a:lnTo>
                      <a:lnTo>
                        <a:pt x="183" y="1404"/>
                      </a:lnTo>
                      <a:lnTo>
                        <a:pt x="73" y="1550"/>
                      </a:lnTo>
                      <a:lnTo>
                        <a:pt x="0" y="1732"/>
                      </a:lnTo>
                      <a:lnTo>
                        <a:pt x="110" y="1678"/>
                      </a:lnTo>
                      <a:lnTo>
                        <a:pt x="219" y="1623"/>
                      </a:lnTo>
                      <a:lnTo>
                        <a:pt x="347" y="1605"/>
                      </a:lnTo>
                      <a:lnTo>
                        <a:pt x="456" y="1605"/>
                      </a:lnTo>
                      <a:lnTo>
                        <a:pt x="711" y="1623"/>
                      </a:lnTo>
                      <a:lnTo>
                        <a:pt x="985" y="1659"/>
                      </a:lnTo>
                      <a:lnTo>
                        <a:pt x="1240" y="1714"/>
                      </a:lnTo>
                      <a:lnTo>
                        <a:pt x="1514" y="1751"/>
                      </a:lnTo>
                      <a:lnTo>
                        <a:pt x="1769" y="1751"/>
                      </a:lnTo>
                      <a:lnTo>
                        <a:pt x="1879" y="1732"/>
                      </a:lnTo>
                      <a:lnTo>
                        <a:pt x="2006" y="1678"/>
                      </a:lnTo>
                      <a:lnTo>
                        <a:pt x="2116" y="1623"/>
                      </a:lnTo>
                      <a:lnTo>
                        <a:pt x="2207" y="1568"/>
                      </a:lnTo>
                      <a:lnTo>
                        <a:pt x="2280" y="1495"/>
                      </a:lnTo>
                      <a:lnTo>
                        <a:pt x="2371" y="1404"/>
                      </a:lnTo>
                      <a:lnTo>
                        <a:pt x="2426" y="1313"/>
                      </a:lnTo>
                      <a:lnTo>
                        <a:pt x="2499" y="1222"/>
                      </a:lnTo>
                      <a:lnTo>
                        <a:pt x="2535" y="1112"/>
                      </a:lnTo>
                      <a:lnTo>
                        <a:pt x="2571" y="1003"/>
                      </a:lnTo>
                      <a:lnTo>
                        <a:pt x="2608" y="894"/>
                      </a:lnTo>
                      <a:lnTo>
                        <a:pt x="2608" y="784"/>
                      </a:lnTo>
                      <a:lnTo>
                        <a:pt x="2608" y="675"/>
                      </a:lnTo>
                      <a:lnTo>
                        <a:pt x="2590" y="565"/>
                      </a:lnTo>
                      <a:lnTo>
                        <a:pt x="2553" y="456"/>
                      </a:lnTo>
                      <a:lnTo>
                        <a:pt x="2499" y="365"/>
                      </a:lnTo>
                      <a:lnTo>
                        <a:pt x="2426" y="274"/>
                      </a:lnTo>
                      <a:lnTo>
                        <a:pt x="2316" y="182"/>
                      </a:lnTo>
                      <a:lnTo>
                        <a:pt x="2189" y="91"/>
                      </a:lnTo>
                      <a:lnTo>
                        <a:pt x="2043" y="37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9" name="Google Shape;1409;p14"/>
                <p:cNvSpPr/>
                <p:nvPr/>
              </p:nvSpPr>
              <p:spPr>
                <a:xfrm>
                  <a:off x="471459" y="3484145"/>
                  <a:ext cx="60277" cy="124618"/>
                </a:xfrm>
                <a:custGeom>
                  <a:rect b="b" l="l" r="r" t="t"/>
                  <a:pathLst>
                    <a:path extrusionOk="0" h="2791" w="1350">
                      <a:moveTo>
                        <a:pt x="475" y="0"/>
                      </a:moveTo>
                      <a:lnTo>
                        <a:pt x="365" y="37"/>
                      </a:lnTo>
                      <a:lnTo>
                        <a:pt x="256" y="92"/>
                      </a:lnTo>
                      <a:lnTo>
                        <a:pt x="165" y="183"/>
                      </a:lnTo>
                      <a:lnTo>
                        <a:pt x="110" y="292"/>
                      </a:lnTo>
                      <a:lnTo>
                        <a:pt x="55" y="420"/>
                      </a:lnTo>
                      <a:lnTo>
                        <a:pt x="19" y="566"/>
                      </a:lnTo>
                      <a:lnTo>
                        <a:pt x="1" y="712"/>
                      </a:lnTo>
                      <a:lnTo>
                        <a:pt x="1" y="876"/>
                      </a:lnTo>
                      <a:lnTo>
                        <a:pt x="1" y="1040"/>
                      </a:lnTo>
                      <a:lnTo>
                        <a:pt x="55" y="1350"/>
                      </a:lnTo>
                      <a:lnTo>
                        <a:pt x="128" y="1623"/>
                      </a:lnTo>
                      <a:lnTo>
                        <a:pt x="183" y="1751"/>
                      </a:lnTo>
                      <a:lnTo>
                        <a:pt x="238" y="1842"/>
                      </a:lnTo>
                      <a:lnTo>
                        <a:pt x="311" y="1952"/>
                      </a:lnTo>
                      <a:lnTo>
                        <a:pt x="420" y="2043"/>
                      </a:lnTo>
                      <a:lnTo>
                        <a:pt x="639" y="2207"/>
                      </a:lnTo>
                      <a:lnTo>
                        <a:pt x="876" y="2371"/>
                      </a:lnTo>
                      <a:lnTo>
                        <a:pt x="985" y="2462"/>
                      </a:lnTo>
                      <a:lnTo>
                        <a:pt x="1076" y="2572"/>
                      </a:lnTo>
                      <a:lnTo>
                        <a:pt x="1168" y="2681"/>
                      </a:lnTo>
                      <a:lnTo>
                        <a:pt x="1222" y="2736"/>
                      </a:lnTo>
                      <a:lnTo>
                        <a:pt x="1277" y="2790"/>
                      </a:lnTo>
                      <a:lnTo>
                        <a:pt x="1314" y="2681"/>
                      </a:lnTo>
                      <a:lnTo>
                        <a:pt x="1332" y="2572"/>
                      </a:lnTo>
                      <a:lnTo>
                        <a:pt x="1350" y="2444"/>
                      </a:lnTo>
                      <a:lnTo>
                        <a:pt x="1350" y="2335"/>
                      </a:lnTo>
                      <a:lnTo>
                        <a:pt x="1332" y="2097"/>
                      </a:lnTo>
                      <a:lnTo>
                        <a:pt x="1314" y="1860"/>
                      </a:lnTo>
                      <a:lnTo>
                        <a:pt x="1295" y="1477"/>
                      </a:lnTo>
                      <a:lnTo>
                        <a:pt x="1277" y="1295"/>
                      </a:lnTo>
                      <a:lnTo>
                        <a:pt x="1259" y="1095"/>
                      </a:lnTo>
                      <a:lnTo>
                        <a:pt x="1204" y="785"/>
                      </a:lnTo>
                      <a:lnTo>
                        <a:pt x="1149" y="602"/>
                      </a:lnTo>
                      <a:lnTo>
                        <a:pt x="1076" y="438"/>
                      </a:lnTo>
                      <a:lnTo>
                        <a:pt x="1004" y="274"/>
                      </a:lnTo>
                      <a:lnTo>
                        <a:pt x="894" y="146"/>
                      </a:lnTo>
                      <a:lnTo>
                        <a:pt x="839" y="92"/>
                      </a:lnTo>
                      <a:lnTo>
                        <a:pt x="766" y="55"/>
                      </a:lnTo>
                      <a:lnTo>
                        <a:pt x="694" y="19"/>
                      </a:lnTo>
                      <a:lnTo>
                        <a:pt x="62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0" name="Google Shape;1410;p14"/>
                <p:cNvSpPr/>
                <p:nvPr/>
              </p:nvSpPr>
              <p:spPr>
                <a:xfrm>
                  <a:off x="336308" y="3607063"/>
                  <a:ext cx="129485" cy="60322"/>
                </a:xfrm>
                <a:custGeom>
                  <a:rect b="b" l="l" r="r" t="t"/>
                  <a:pathLst>
                    <a:path extrusionOk="0" h="1351" w="2900">
                      <a:moveTo>
                        <a:pt x="639" y="1"/>
                      </a:moveTo>
                      <a:lnTo>
                        <a:pt x="529" y="19"/>
                      </a:lnTo>
                      <a:lnTo>
                        <a:pt x="420" y="56"/>
                      </a:lnTo>
                      <a:lnTo>
                        <a:pt x="310" y="110"/>
                      </a:lnTo>
                      <a:lnTo>
                        <a:pt x="219" y="183"/>
                      </a:lnTo>
                      <a:lnTo>
                        <a:pt x="128" y="274"/>
                      </a:lnTo>
                      <a:lnTo>
                        <a:pt x="73" y="384"/>
                      </a:lnTo>
                      <a:lnTo>
                        <a:pt x="37" y="475"/>
                      </a:lnTo>
                      <a:lnTo>
                        <a:pt x="0" y="584"/>
                      </a:lnTo>
                      <a:lnTo>
                        <a:pt x="0" y="676"/>
                      </a:lnTo>
                      <a:lnTo>
                        <a:pt x="0" y="767"/>
                      </a:lnTo>
                      <a:lnTo>
                        <a:pt x="37" y="858"/>
                      </a:lnTo>
                      <a:lnTo>
                        <a:pt x="55" y="931"/>
                      </a:lnTo>
                      <a:lnTo>
                        <a:pt x="110" y="1004"/>
                      </a:lnTo>
                      <a:lnTo>
                        <a:pt x="165" y="1059"/>
                      </a:lnTo>
                      <a:lnTo>
                        <a:pt x="238" y="1113"/>
                      </a:lnTo>
                      <a:lnTo>
                        <a:pt x="310" y="1168"/>
                      </a:lnTo>
                      <a:lnTo>
                        <a:pt x="511" y="1241"/>
                      </a:lnTo>
                      <a:lnTo>
                        <a:pt x="712" y="1296"/>
                      </a:lnTo>
                      <a:lnTo>
                        <a:pt x="949" y="1332"/>
                      </a:lnTo>
                      <a:lnTo>
                        <a:pt x="1204" y="1350"/>
                      </a:lnTo>
                      <a:lnTo>
                        <a:pt x="1459" y="1350"/>
                      </a:lnTo>
                      <a:lnTo>
                        <a:pt x="1715" y="1332"/>
                      </a:lnTo>
                      <a:lnTo>
                        <a:pt x="1970" y="1314"/>
                      </a:lnTo>
                      <a:lnTo>
                        <a:pt x="2225" y="1259"/>
                      </a:lnTo>
                      <a:lnTo>
                        <a:pt x="2444" y="1223"/>
                      </a:lnTo>
                      <a:lnTo>
                        <a:pt x="2626" y="1150"/>
                      </a:lnTo>
                      <a:lnTo>
                        <a:pt x="2791" y="1077"/>
                      </a:lnTo>
                      <a:lnTo>
                        <a:pt x="2900" y="1004"/>
                      </a:lnTo>
                      <a:lnTo>
                        <a:pt x="2863" y="1004"/>
                      </a:lnTo>
                      <a:lnTo>
                        <a:pt x="2809" y="986"/>
                      </a:lnTo>
                      <a:lnTo>
                        <a:pt x="2663" y="858"/>
                      </a:lnTo>
                      <a:lnTo>
                        <a:pt x="2426" y="621"/>
                      </a:lnTo>
                      <a:lnTo>
                        <a:pt x="2298" y="548"/>
                      </a:lnTo>
                      <a:lnTo>
                        <a:pt x="2134" y="475"/>
                      </a:lnTo>
                      <a:lnTo>
                        <a:pt x="1842" y="347"/>
                      </a:lnTo>
                      <a:lnTo>
                        <a:pt x="1642" y="238"/>
                      </a:lnTo>
                      <a:lnTo>
                        <a:pt x="1405" y="147"/>
                      </a:lnTo>
                      <a:lnTo>
                        <a:pt x="1149" y="56"/>
                      </a:lnTo>
                      <a:lnTo>
                        <a:pt x="89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1" name="Google Shape;1411;p14"/>
                <p:cNvSpPr/>
                <p:nvPr/>
              </p:nvSpPr>
              <p:spPr>
                <a:xfrm>
                  <a:off x="410380" y="3490664"/>
                  <a:ext cx="52151" cy="139263"/>
                </a:xfrm>
                <a:custGeom>
                  <a:rect b="b" l="l" r="r" t="t"/>
                  <a:pathLst>
                    <a:path extrusionOk="0" h="3119" w="1168">
                      <a:moveTo>
                        <a:pt x="402" y="0"/>
                      </a:moveTo>
                      <a:lnTo>
                        <a:pt x="347" y="37"/>
                      </a:lnTo>
                      <a:lnTo>
                        <a:pt x="274" y="73"/>
                      </a:lnTo>
                      <a:lnTo>
                        <a:pt x="220" y="128"/>
                      </a:lnTo>
                      <a:lnTo>
                        <a:pt x="165" y="219"/>
                      </a:lnTo>
                      <a:lnTo>
                        <a:pt x="129" y="310"/>
                      </a:lnTo>
                      <a:lnTo>
                        <a:pt x="74" y="511"/>
                      </a:lnTo>
                      <a:lnTo>
                        <a:pt x="19" y="657"/>
                      </a:lnTo>
                      <a:lnTo>
                        <a:pt x="1" y="839"/>
                      </a:lnTo>
                      <a:lnTo>
                        <a:pt x="1" y="1003"/>
                      </a:lnTo>
                      <a:lnTo>
                        <a:pt x="1" y="1186"/>
                      </a:lnTo>
                      <a:lnTo>
                        <a:pt x="37" y="1350"/>
                      </a:lnTo>
                      <a:lnTo>
                        <a:pt x="74" y="1532"/>
                      </a:lnTo>
                      <a:lnTo>
                        <a:pt x="129" y="1696"/>
                      </a:lnTo>
                      <a:lnTo>
                        <a:pt x="256" y="2006"/>
                      </a:lnTo>
                      <a:lnTo>
                        <a:pt x="329" y="2116"/>
                      </a:lnTo>
                      <a:lnTo>
                        <a:pt x="402" y="2225"/>
                      </a:lnTo>
                      <a:lnTo>
                        <a:pt x="566" y="2407"/>
                      </a:lnTo>
                      <a:lnTo>
                        <a:pt x="621" y="2499"/>
                      </a:lnTo>
                      <a:lnTo>
                        <a:pt x="676" y="2590"/>
                      </a:lnTo>
                      <a:lnTo>
                        <a:pt x="749" y="2772"/>
                      </a:lnTo>
                      <a:lnTo>
                        <a:pt x="858" y="3119"/>
                      </a:lnTo>
                      <a:lnTo>
                        <a:pt x="967" y="3009"/>
                      </a:lnTo>
                      <a:lnTo>
                        <a:pt x="1022" y="2881"/>
                      </a:lnTo>
                      <a:lnTo>
                        <a:pt x="1077" y="2736"/>
                      </a:lnTo>
                      <a:lnTo>
                        <a:pt x="1113" y="2590"/>
                      </a:lnTo>
                      <a:lnTo>
                        <a:pt x="1150" y="2261"/>
                      </a:lnTo>
                      <a:lnTo>
                        <a:pt x="1168" y="1970"/>
                      </a:lnTo>
                      <a:lnTo>
                        <a:pt x="1168" y="1660"/>
                      </a:lnTo>
                      <a:lnTo>
                        <a:pt x="1132" y="1350"/>
                      </a:lnTo>
                      <a:lnTo>
                        <a:pt x="1077" y="1040"/>
                      </a:lnTo>
                      <a:lnTo>
                        <a:pt x="986" y="748"/>
                      </a:lnTo>
                      <a:lnTo>
                        <a:pt x="894" y="511"/>
                      </a:lnTo>
                      <a:lnTo>
                        <a:pt x="840" y="365"/>
                      </a:lnTo>
                      <a:lnTo>
                        <a:pt x="767" y="237"/>
                      </a:lnTo>
                      <a:lnTo>
                        <a:pt x="676" y="128"/>
                      </a:lnTo>
                      <a:lnTo>
                        <a:pt x="584" y="37"/>
                      </a:lnTo>
                      <a:lnTo>
                        <a:pt x="530" y="18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12" name="Google Shape;1412;p14"/>
              <p:cNvSpPr/>
              <p:nvPr/>
            </p:nvSpPr>
            <p:spPr>
              <a:xfrm>
                <a:off x="1267721" y="4649249"/>
                <a:ext cx="92872" cy="79031"/>
              </a:xfrm>
              <a:custGeom>
                <a:rect b="b" l="l" r="r" t="t"/>
                <a:pathLst>
                  <a:path extrusionOk="0" h="1770" w="2080">
                    <a:moveTo>
                      <a:pt x="803" y="0"/>
                    </a:moveTo>
                    <a:lnTo>
                      <a:pt x="730" y="19"/>
                    </a:lnTo>
                    <a:lnTo>
                      <a:pt x="676" y="37"/>
                    </a:lnTo>
                    <a:lnTo>
                      <a:pt x="621" y="73"/>
                    </a:lnTo>
                    <a:lnTo>
                      <a:pt x="603" y="110"/>
                    </a:lnTo>
                    <a:lnTo>
                      <a:pt x="566" y="146"/>
                    </a:lnTo>
                    <a:lnTo>
                      <a:pt x="566" y="201"/>
                    </a:lnTo>
                    <a:lnTo>
                      <a:pt x="548" y="329"/>
                    </a:lnTo>
                    <a:lnTo>
                      <a:pt x="584" y="438"/>
                    </a:lnTo>
                    <a:lnTo>
                      <a:pt x="621" y="547"/>
                    </a:lnTo>
                    <a:lnTo>
                      <a:pt x="694" y="657"/>
                    </a:lnTo>
                    <a:lnTo>
                      <a:pt x="767" y="748"/>
                    </a:lnTo>
                    <a:lnTo>
                      <a:pt x="676" y="675"/>
                    </a:lnTo>
                    <a:lnTo>
                      <a:pt x="566" y="620"/>
                    </a:lnTo>
                    <a:lnTo>
                      <a:pt x="439" y="566"/>
                    </a:lnTo>
                    <a:lnTo>
                      <a:pt x="293" y="547"/>
                    </a:lnTo>
                    <a:lnTo>
                      <a:pt x="165" y="547"/>
                    </a:lnTo>
                    <a:lnTo>
                      <a:pt x="110" y="566"/>
                    </a:lnTo>
                    <a:lnTo>
                      <a:pt x="74" y="584"/>
                    </a:lnTo>
                    <a:lnTo>
                      <a:pt x="37" y="620"/>
                    </a:lnTo>
                    <a:lnTo>
                      <a:pt x="19" y="675"/>
                    </a:lnTo>
                    <a:lnTo>
                      <a:pt x="1" y="730"/>
                    </a:lnTo>
                    <a:lnTo>
                      <a:pt x="19" y="821"/>
                    </a:lnTo>
                    <a:lnTo>
                      <a:pt x="37" y="857"/>
                    </a:lnTo>
                    <a:lnTo>
                      <a:pt x="56" y="912"/>
                    </a:lnTo>
                    <a:lnTo>
                      <a:pt x="147" y="985"/>
                    </a:lnTo>
                    <a:lnTo>
                      <a:pt x="238" y="1040"/>
                    </a:lnTo>
                    <a:lnTo>
                      <a:pt x="366" y="1058"/>
                    </a:lnTo>
                    <a:lnTo>
                      <a:pt x="493" y="1076"/>
                    </a:lnTo>
                    <a:lnTo>
                      <a:pt x="582" y="1089"/>
                    </a:lnTo>
                    <a:lnTo>
                      <a:pt x="582" y="1089"/>
                    </a:lnTo>
                    <a:lnTo>
                      <a:pt x="511" y="1131"/>
                    </a:lnTo>
                    <a:lnTo>
                      <a:pt x="420" y="1222"/>
                    </a:lnTo>
                    <a:lnTo>
                      <a:pt x="366" y="1331"/>
                    </a:lnTo>
                    <a:lnTo>
                      <a:pt x="329" y="1441"/>
                    </a:lnTo>
                    <a:lnTo>
                      <a:pt x="347" y="1496"/>
                    </a:lnTo>
                    <a:lnTo>
                      <a:pt x="347" y="1550"/>
                    </a:lnTo>
                    <a:lnTo>
                      <a:pt x="384" y="1605"/>
                    </a:lnTo>
                    <a:lnTo>
                      <a:pt x="420" y="1641"/>
                    </a:lnTo>
                    <a:lnTo>
                      <a:pt x="493" y="1678"/>
                    </a:lnTo>
                    <a:lnTo>
                      <a:pt x="548" y="1696"/>
                    </a:lnTo>
                    <a:lnTo>
                      <a:pt x="603" y="1714"/>
                    </a:lnTo>
                    <a:lnTo>
                      <a:pt x="657" y="1714"/>
                    </a:lnTo>
                    <a:lnTo>
                      <a:pt x="712" y="1696"/>
                    </a:lnTo>
                    <a:lnTo>
                      <a:pt x="767" y="1660"/>
                    </a:lnTo>
                    <a:lnTo>
                      <a:pt x="858" y="1569"/>
                    </a:lnTo>
                    <a:lnTo>
                      <a:pt x="931" y="1459"/>
                    </a:lnTo>
                    <a:lnTo>
                      <a:pt x="986" y="1350"/>
                    </a:lnTo>
                    <a:lnTo>
                      <a:pt x="1022" y="1222"/>
                    </a:lnTo>
                    <a:lnTo>
                      <a:pt x="1040" y="1113"/>
                    </a:lnTo>
                    <a:lnTo>
                      <a:pt x="1040" y="1204"/>
                    </a:lnTo>
                    <a:lnTo>
                      <a:pt x="1059" y="1313"/>
                    </a:lnTo>
                    <a:lnTo>
                      <a:pt x="1095" y="1441"/>
                    </a:lnTo>
                    <a:lnTo>
                      <a:pt x="1150" y="1569"/>
                    </a:lnTo>
                    <a:lnTo>
                      <a:pt x="1223" y="1678"/>
                    </a:lnTo>
                    <a:lnTo>
                      <a:pt x="1296" y="1751"/>
                    </a:lnTo>
                    <a:lnTo>
                      <a:pt x="1350" y="1769"/>
                    </a:lnTo>
                    <a:lnTo>
                      <a:pt x="1441" y="1769"/>
                    </a:lnTo>
                    <a:lnTo>
                      <a:pt x="1496" y="1733"/>
                    </a:lnTo>
                    <a:lnTo>
                      <a:pt x="1533" y="1696"/>
                    </a:lnTo>
                    <a:lnTo>
                      <a:pt x="1551" y="1660"/>
                    </a:lnTo>
                    <a:lnTo>
                      <a:pt x="1551" y="1569"/>
                    </a:lnTo>
                    <a:lnTo>
                      <a:pt x="1533" y="1459"/>
                    </a:lnTo>
                    <a:lnTo>
                      <a:pt x="1496" y="1331"/>
                    </a:lnTo>
                    <a:lnTo>
                      <a:pt x="1441" y="1222"/>
                    </a:lnTo>
                    <a:lnTo>
                      <a:pt x="1369" y="1131"/>
                    </a:lnTo>
                    <a:lnTo>
                      <a:pt x="1296" y="1058"/>
                    </a:lnTo>
                    <a:lnTo>
                      <a:pt x="1241" y="1021"/>
                    </a:lnTo>
                    <a:lnTo>
                      <a:pt x="1350" y="1094"/>
                    </a:lnTo>
                    <a:lnTo>
                      <a:pt x="1496" y="1149"/>
                    </a:lnTo>
                    <a:lnTo>
                      <a:pt x="1660" y="1186"/>
                    </a:lnTo>
                    <a:lnTo>
                      <a:pt x="1824" y="1222"/>
                    </a:lnTo>
                    <a:lnTo>
                      <a:pt x="1952" y="1204"/>
                    </a:lnTo>
                    <a:lnTo>
                      <a:pt x="2007" y="1204"/>
                    </a:lnTo>
                    <a:lnTo>
                      <a:pt x="2043" y="1167"/>
                    </a:lnTo>
                    <a:lnTo>
                      <a:pt x="2080" y="1131"/>
                    </a:lnTo>
                    <a:lnTo>
                      <a:pt x="2080" y="1076"/>
                    </a:lnTo>
                    <a:lnTo>
                      <a:pt x="2061" y="1021"/>
                    </a:lnTo>
                    <a:lnTo>
                      <a:pt x="2007" y="949"/>
                    </a:lnTo>
                    <a:lnTo>
                      <a:pt x="1934" y="857"/>
                    </a:lnTo>
                    <a:lnTo>
                      <a:pt x="1843" y="803"/>
                    </a:lnTo>
                    <a:lnTo>
                      <a:pt x="1715" y="784"/>
                    </a:lnTo>
                    <a:lnTo>
                      <a:pt x="1606" y="766"/>
                    </a:lnTo>
                    <a:lnTo>
                      <a:pt x="1551" y="766"/>
                    </a:lnTo>
                    <a:lnTo>
                      <a:pt x="1624" y="748"/>
                    </a:lnTo>
                    <a:lnTo>
                      <a:pt x="1751" y="675"/>
                    </a:lnTo>
                    <a:lnTo>
                      <a:pt x="1806" y="639"/>
                    </a:lnTo>
                    <a:lnTo>
                      <a:pt x="1843" y="602"/>
                    </a:lnTo>
                    <a:lnTo>
                      <a:pt x="1861" y="547"/>
                    </a:lnTo>
                    <a:lnTo>
                      <a:pt x="1879" y="493"/>
                    </a:lnTo>
                    <a:lnTo>
                      <a:pt x="1861" y="420"/>
                    </a:lnTo>
                    <a:lnTo>
                      <a:pt x="1824" y="347"/>
                    </a:lnTo>
                    <a:lnTo>
                      <a:pt x="1788" y="292"/>
                    </a:lnTo>
                    <a:lnTo>
                      <a:pt x="1751" y="256"/>
                    </a:lnTo>
                    <a:lnTo>
                      <a:pt x="1697" y="237"/>
                    </a:lnTo>
                    <a:lnTo>
                      <a:pt x="1642" y="219"/>
                    </a:lnTo>
                    <a:lnTo>
                      <a:pt x="1533" y="237"/>
                    </a:lnTo>
                    <a:lnTo>
                      <a:pt x="1405" y="292"/>
                    </a:lnTo>
                    <a:lnTo>
                      <a:pt x="1296" y="383"/>
                    </a:lnTo>
                    <a:lnTo>
                      <a:pt x="1204" y="474"/>
                    </a:lnTo>
                    <a:lnTo>
                      <a:pt x="1113" y="566"/>
                    </a:lnTo>
                    <a:lnTo>
                      <a:pt x="1059" y="657"/>
                    </a:lnTo>
                    <a:lnTo>
                      <a:pt x="1095" y="566"/>
                    </a:lnTo>
                    <a:lnTo>
                      <a:pt x="1131" y="474"/>
                    </a:lnTo>
                    <a:lnTo>
                      <a:pt x="1150" y="365"/>
                    </a:lnTo>
                    <a:lnTo>
                      <a:pt x="1131" y="256"/>
                    </a:lnTo>
                    <a:lnTo>
                      <a:pt x="1095" y="146"/>
                    </a:lnTo>
                    <a:lnTo>
                      <a:pt x="1040" y="55"/>
                    </a:lnTo>
                    <a:lnTo>
                      <a:pt x="986" y="37"/>
                    </a:lnTo>
                    <a:lnTo>
                      <a:pt x="931" y="19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303574" y="4679387"/>
                <a:ext cx="19557" cy="20360"/>
              </a:xfrm>
              <a:custGeom>
                <a:rect b="b" l="l" r="r" t="t"/>
                <a:pathLst>
                  <a:path extrusionOk="0" h="456" w="438">
                    <a:moveTo>
                      <a:pt x="237" y="0"/>
                    </a:moveTo>
                    <a:lnTo>
                      <a:pt x="146" y="18"/>
                    </a:lnTo>
                    <a:lnTo>
                      <a:pt x="73" y="55"/>
                    </a:lnTo>
                    <a:lnTo>
                      <a:pt x="18" y="128"/>
                    </a:lnTo>
                    <a:lnTo>
                      <a:pt x="0" y="219"/>
                    </a:lnTo>
                    <a:lnTo>
                      <a:pt x="0" y="292"/>
                    </a:lnTo>
                    <a:lnTo>
                      <a:pt x="37" y="383"/>
                    </a:lnTo>
                    <a:lnTo>
                      <a:pt x="110" y="438"/>
                    </a:lnTo>
                    <a:lnTo>
                      <a:pt x="201" y="456"/>
                    </a:lnTo>
                    <a:lnTo>
                      <a:pt x="274" y="438"/>
                    </a:lnTo>
                    <a:lnTo>
                      <a:pt x="347" y="401"/>
                    </a:lnTo>
                    <a:lnTo>
                      <a:pt x="420" y="328"/>
                    </a:lnTo>
                    <a:lnTo>
                      <a:pt x="438" y="237"/>
                    </a:lnTo>
                    <a:lnTo>
                      <a:pt x="438" y="164"/>
                    </a:lnTo>
                    <a:lnTo>
                      <a:pt x="383" y="73"/>
                    </a:lnTo>
                    <a:lnTo>
                      <a:pt x="328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133418" y="4566202"/>
                <a:ext cx="92024" cy="79031"/>
              </a:xfrm>
              <a:custGeom>
                <a:rect b="b" l="l" r="r" t="t"/>
                <a:pathLst>
                  <a:path extrusionOk="0" h="1770" w="2061">
                    <a:moveTo>
                      <a:pt x="729" y="0"/>
                    </a:moveTo>
                    <a:lnTo>
                      <a:pt x="656" y="37"/>
                    </a:lnTo>
                    <a:lnTo>
                      <a:pt x="620" y="55"/>
                    </a:lnTo>
                    <a:lnTo>
                      <a:pt x="584" y="110"/>
                    </a:lnTo>
                    <a:lnTo>
                      <a:pt x="565" y="146"/>
                    </a:lnTo>
                    <a:lnTo>
                      <a:pt x="547" y="201"/>
                    </a:lnTo>
                    <a:lnTo>
                      <a:pt x="547" y="310"/>
                    </a:lnTo>
                    <a:lnTo>
                      <a:pt x="565" y="438"/>
                    </a:lnTo>
                    <a:lnTo>
                      <a:pt x="620" y="547"/>
                    </a:lnTo>
                    <a:lnTo>
                      <a:pt x="675" y="657"/>
                    </a:lnTo>
                    <a:lnTo>
                      <a:pt x="766" y="730"/>
                    </a:lnTo>
                    <a:lnTo>
                      <a:pt x="675" y="675"/>
                    </a:lnTo>
                    <a:lnTo>
                      <a:pt x="547" y="602"/>
                    </a:lnTo>
                    <a:lnTo>
                      <a:pt x="419" y="566"/>
                    </a:lnTo>
                    <a:lnTo>
                      <a:pt x="292" y="529"/>
                    </a:lnTo>
                    <a:lnTo>
                      <a:pt x="164" y="529"/>
                    </a:lnTo>
                    <a:lnTo>
                      <a:pt x="109" y="547"/>
                    </a:lnTo>
                    <a:lnTo>
                      <a:pt x="55" y="584"/>
                    </a:lnTo>
                    <a:lnTo>
                      <a:pt x="36" y="620"/>
                    </a:lnTo>
                    <a:lnTo>
                      <a:pt x="0" y="675"/>
                    </a:lnTo>
                    <a:lnTo>
                      <a:pt x="0" y="730"/>
                    </a:lnTo>
                    <a:lnTo>
                      <a:pt x="0" y="803"/>
                    </a:lnTo>
                    <a:lnTo>
                      <a:pt x="18" y="857"/>
                    </a:lnTo>
                    <a:lnTo>
                      <a:pt x="55" y="912"/>
                    </a:lnTo>
                    <a:lnTo>
                      <a:pt x="128" y="967"/>
                    </a:lnTo>
                    <a:lnTo>
                      <a:pt x="237" y="1021"/>
                    </a:lnTo>
                    <a:lnTo>
                      <a:pt x="346" y="1058"/>
                    </a:lnTo>
                    <a:lnTo>
                      <a:pt x="474" y="1076"/>
                    </a:lnTo>
                    <a:lnTo>
                      <a:pt x="602" y="1076"/>
                    </a:lnTo>
                    <a:lnTo>
                      <a:pt x="492" y="1131"/>
                    </a:lnTo>
                    <a:lnTo>
                      <a:pt x="419" y="1222"/>
                    </a:lnTo>
                    <a:lnTo>
                      <a:pt x="346" y="1331"/>
                    </a:lnTo>
                    <a:lnTo>
                      <a:pt x="328" y="1441"/>
                    </a:lnTo>
                    <a:lnTo>
                      <a:pt x="328" y="1496"/>
                    </a:lnTo>
                    <a:lnTo>
                      <a:pt x="346" y="1550"/>
                    </a:lnTo>
                    <a:lnTo>
                      <a:pt x="365" y="1587"/>
                    </a:lnTo>
                    <a:lnTo>
                      <a:pt x="419" y="1641"/>
                    </a:lnTo>
                    <a:lnTo>
                      <a:pt x="474" y="1678"/>
                    </a:lnTo>
                    <a:lnTo>
                      <a:pt x="529" y="1696"/>
                    </a:lnTo>
                    <a:lnTo>
                      <a:pt x="584" y="1714"/>
                    </a:lnTo>
                    <a:lnTo>
                      <a:pt x="638" y="1696"/>
                    </a:lnTo>
                    <a:lnTo>
                      <a:pt x="693" y="1678"/>
                    </a:lnTo>
                    <a:lnTo>
                      <a:pt x="748" y="1660"/>
                    </a:lnTo>
                    <a:lnTo>
                      <a:pt x="839" y="1569"/>
                    </a:lnTo>
                    <a:lnTo>
                      <a:pt x="930" y="1459"/>
                    </a:lnTo>
                    <a:lnTo>
                      <a:pt x="985" y="1350"/>
                    </a:lnTo>
                    <a:lnTo>
                      <a:pt x="1021" y="1222"/>
                    </a:lnTo>
                    <a:lnTo>
                      <a:pt x="1021" y="1204"/>
                    </a:lnTo>
                    <a:lnTo>
                      <a:pt x="1039" y="1313"/>
                    </a:lnTo>
                    <a:lnTo>
                      <a:pt x="1076" y="1441"/>
                    </a:lnTo>
                    <a:lnTo>
                      <a:pt x="1131" y="1569"/>
                    </a:lnTo>
                    <a:lnTo>
                      <a:pt x="1204" y="1678"/>
                    </a:lnTo>
                    <a:lnTo>
                      <a:pt x="1295" y="1751"/>
                    </a:lnTo>
                    <a:lnTo>
                      <a:pt x="1331" y="1769"/>
                    </a:lnTo>
                    <a:lnTo>
                      <a:pt x="1386" y="1769"/>
                    </a:lnTo>
                    <a:lnTo>
                      <a:pt x="1441" y="1751"/>
                    </a:lnTo>
                    <a:lnTo>
                      <a:pt x="1495" y="1733"/>
                    </a:lnTo>
                    <a:lnTo>
                      <a:pt x="1514" y="1696"/>
                    </a:lnTo>
                    <a:lnTo>
                      <a:pt x="1532" y="1660"/>
                    </a:lnTo>
                    <a:lnTo>
                      <a:pt x="1550" y="1569"/>
                    </a:lnTo>
                    <a:lnTo>
                      <a:pt x="1532" y="1459"/>
                    </a:lnTo>
                    <a:lnTo>
                      <a:pt x="1477" y="1331"/>
                    </a:lnTo>
                    <a:lnTo>
                      <a:pt x="1422" y="1222"/>
                    </a:lnTo>
                    <a:lnTo>
                      <a:pt x="1349" y="1131"/>
                    </a:lnTo>
                    <a:lnTo>
                      <a:pt x="1295" y="1058"/>
                    </a:lnTo>
                    <a:lnTo>
                      <a:pt x="1240" y="1021"/>
                    </a:lnTo>
                    <a:lnTo>
                      <a:pt x="1331" y="1076"/>
                    </a:lnTo>
                    <a:lnTo>
                      <a:pt x="1477" y="1149"/>
                    </a:lnTo>
                    <a:lnTo>
                      <a:pt x="1641" y="1186"/>
                    </a:lnTo>
                    <a:lnTo>
                      <a:pt x="1805" y="1222"/>
                    </a:lnTo>
                    <a:lnTo>
                      <a:pt x="1951" y="1204"/>
                    </a:lnTo>
                    <a:lnTo>
                      <a:pt x="2006" y="1186"/>
                    </a:lnTo>
                    <a:lnTo>
                      <a:pt x="2042" y="1167"/>
                    </a:lnTo>
                    <a:lnTo>
                      <a:pt x="2061" y="1131"/>
                    </a:lnTo>
                    <a:lnTo>
                      <a:pt x="2061" y="1076"/>
                    </a:lnTo>
                    <a:lnTo>
                      <a:pt x="2042" y="1021"/>
                    </a:lnTo>
                    <a:lnTo>
                      <a:pt x="2006" y="930"/>
                    </a:lnTo>
                    <a:lnTo>
                      <a:pt x="1915" y="857"/>
                    </a:lnTo>
                    <a:lnTo>
                      <a:pt x="1824" y="803"/>
                    </a:lnTo>
                    <a:lnTo>
                      <a:pt x="1714" y="784"/>
                    </a:lnTo>
                    <a:lnTo>
                      <a:pt x="1587" y="766"/>
                    </a:lnTo>
                    <a:lnTo>
                      <a:pt x="1459" y="766"/>
                    </a:lnTo>
                    <a:lnTo>
                      <a:pt x="1605" y="730"/>
                    </a:lnTo>
                    <a:lnTo>
                      <a:pt x="1732" y="675"/>
                    </a:lnTo>
                    <a:lnTo>
                      <a:pt x="1787" y="639"/>
                    </a:lnTo>
                    <a:lnTo>
                      <a:pt x="1824" y="602"/>
                    </a:lnTo>
                    <a:lnTo>
                      <a:pt x="1860" y="547"/>
                    </a:lnTo>
                    <a:lnTo>
                      <a:pt x="1860" y="493"/>
                    </a:lnTo>
                    <a:lnTo>
                      <a:pt x="1842" y="420"/>
                    </a:lnTo>
                    <a:lnTo>
                      <a:pt x="1805" y="347"/>
                    </a:lnTo>
                    <a:lnTo>
                      <a:pt x="1769" y="292"/>
                    </a:lnTo>
                    <a:lnTo>
                      <a:pt x="1732" y="256"/>
                    </a:lnTo>
                    <a:lnTo>
                      <a:pt x="1678" y="219"/>
                    </a:lnTo>
                    <a:lnTo>
                      <a:pt x="1623" y="219"/>
                    </a:lnTo>
                    <a:lnTo>
                      <a:pt x="1514" y="237"/>
                    </a:lnTo>
                    <a:lnTo>
                      <a:pt x="1404" y="292"/>
                    </a:lnTo>
                    <a:lnTo>
                      <a:pt x="1295" y="365"/>
                    </a:lnTo>
                    <a:lnTo>
                      <a:pt x="1185" y="474"/>
                    </a:lnTo>
                    <a:lnTo>
                      <a:pt x="1094" y="566"/>
                    </a:lnTo>
                    <a:lnTo>
                      <a:pt x="1112" y="474"/>
                    </a:lnTo>
                    <a:lnTo>
                      <a:pt x="1131" y="347"/>
                    </a:lnTo>
                    <a:lnTo>
                      <a:pt x="1131" y="237"/>
                    </a:lnTo>
                    <a:lnTo>
                      <a:pt x="1094" y="146"/>
                    </a:lnTo>
                    <a:lnTo>
                      <a:pt x="1021" y="55"/>
                    </a:lnTo>
                    <a:lnTo>
                      <a:pt x="985" y="19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168423" y="4596296"/>
                <a:ext cx="19557" cy="20405"/>
              </a:xfrm>
              <a:custGeom>
                <a:rect b="b" l="l" r="r" t="t"/>
                <a:pathLst>
                  <a:path extrusionOk="0" h="457" w="438">
                    <a:moveTo>
                      <a:pt x="164" y="1"/>
                    </a:moveTo>
                    <a:lnTo>
                      <a:pt x="91" y="56"/>
                    </a:lnTo>
                    <a:lnTo>
                      <a:pt x="37" y="129"/>
                    </a:lnTo>
                    <a:lnTo>
                      <a:pt x="0" y="202"/>
                    </a:lnTo>
                    <a:lnTo>
                      <a:pt x="0" y="293"/>
                    </a:lnTo>
                    <a:lnTo>
                      <a:pt x="55" y="366"/>
                    </a:lnTo>
                    <a:lnTo>
                      <a:pt x="110" y="420"/>
                    </a:lnTo>
                    <a:lnTo>
                      <a:pt x="201" y="457"/>
                    </a:lnTo>
                    <a:lnTo>
                      <a:pt x="292" y="439"/>
                    </a:lnTo>
                    <a:lnTo>
                      <a:pt x="365" y="402"/>
                    </a:lnTo>
                    <a:lnTo>
                      <a:pt x="420" y="329"/>
                    </a:lnTo>
                    <a:lnTo>
                      <a:pt x="438" y="238"/>
                    </a:lnTo>
                    <a:lnTo>
                      <a:pt x="438" y="147"/>
                    </a:lnTo>
                    <a:lnTo>
                      <a:pt x="401" y="74"/>
                    </a:lnTo>
                    <a:lnTo>
                      <a:pt x="328" y="19"/>
                    </a:lnTo>
                    <a:lnTo>
                      <a:pt x="2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52126" y="4679387"/>
                <a:ext cx="92068" cy="79834"/>
              </a:xfrm>
              <a:custGeom>
                <a:rect b="b" l="l" r="r" t="t"/>
                <a:pathLst>
                  <a:path extrusionOk="0" h="1788" w="2062">
                    <a:moveTo>
                      <a:pt x="1459" y="784"/>
                    </a:moveTo>
                    <a:lnTo>
                      <a:pt x="1332" y="802"/>
                    </a:lnTo>
                    <a:lnTo>
                      <a:pt x="1113" y="839"/>
                    </a:lnTo>
                    <a:lnTo>
                      <a:pt x="1113" y="839"/>
                    </a:lnTo>
                    <a:lnTo>
                      <a:pt x="1186" y="821"/>
                    </a:lnTo>
                    <a:lnTo>
                      <a:pt x="1313" y="802"/>
                    </a:lnTo>
                    <a:lnTo>
                      <a:pt x="1459" y="784"/>
                    </a:lnTo>
                    <a:close/>
                    <a:moveTo>
                      <a:pt x="785" y="0"/>
                    </a:moveTo>
                    <a:lnTo>
                      <a:pt x="712" y="18"/>
                    </a:lnTo>
                    <a:lnTo>
                      <a:pt x="657" y="36"/>
                    </a:lnTo>
                    <a:lnTo>
                      <a:pt x="620" y="73"/>
                    </a:lnTo>
                    <a:lnTo>
                      <a:pt x="584" y="109"/>
                    </a:lnTo>
                    <a:lnTo>
                      <a:pt x="547" y="164"/>
                    </a:lnTo>
                    <a:lnTo>
                      <a:pt x="547" y="219"/>
                    </a:lnTo>
                    <a:lnTo>
                      <a:pt x="529" y="328"/>
                    </a:lnTo>
                    <a:lnTo>
                      <a:pt x="566" y="438"/>
                    </a:lnTo>
                    <a:lnTo>
                      <a:pt x="602" y="565"/>
                    </a:lnTo>
                    <a:lnTo>
                      <a:pt x="675" y="656"/>
                    </a:lnTo>
                    <a:lnTo>
                      <a:pt x="748" y="748"/>
                    </a:lnTo>
                    <a:lnTo>
                      <a:pt x="748" y="748"/>
                    </a:lnTo>
                    <a:lnTo>
                      <a:pt x="657" y="675"/>
                    </a:lnTo>
                    <a:lnTo>
                      <a:pt x="547" y="620"/>
                    </a:lnTo>
                    <a:lnTo>
                      <a:pt x="420" y="565"/>
                    </a:lnTo>
                    <a:lnTo>
                      <a:pt x="274" y="547"/>
                    </a:lnTo>
                    <a:lnTo>
                      <a:pt x="146" y="547"/>
                    </a:lnTo>
                    <a:lnTo>
                      <a:pt x="92" y="565"/>
                    </a:lnTo>
                    <a:lnTo>
                      <a:pt x="55" y="584"/>
                    </a:lnTo>
                    <a:lnTo>
                      <a:pt x="19" y="620"/>
                    </a:lnTo>
                    <a:lnTo>
                      <a:pt x="0" y="675"/>
                    </a:lnTo>
                    <a:lnTo>
                      <a:pt x="0" y="748"/>
                    </a:lnTo>
                    <a:lnTo>
                      <a:pt x="0" y="821"/>
                    </a:lnTo>
                    <a:lnTo>
                      <a:pt x="19" y="875"/>
                    </a:lnTo>
                    <a:lnTo>
                      <a:pt x="37" y="912"/>
                    </a:lnTo>
                    <a:lnTo>
                      <a:pt x="128" y="985"/>
                    </a:lnTo>
                    <a:lnTo>
                      <a:pt x="219" y="1039"/>
                    </a:lnTo>
                    <a:lnTo>
                      <a:pt x="347" y="1076"/>
                    </a:lnTo>
                    <a:lnTo>
                      <a:pt x="475" y="1094"/>
                    </a:lnTo>
                    <a:lnTo>
                      <a:pt x="561" y="1094"/>
                    </a:lnTo>
                    <a:lnTo>
                      <a:pt x="493" y="1149"/>
                    </a:lnTo>
                    <a:lnTo>
                      <a:pt x="402" y="1240"/>
                    </a:lnTo>
                    <a:lnTo>
                      <a:pt x="347" y="1331"/>
                    </a:lnTo>
                    <a:lnTo>
                      <a:pt x="310" y="1441"/>
                    </a:lnTo>
                    <a:lnTo>
                      <a:pt x="329" y="1495"/>
                    </a:lnTo>
                    <a:lnTo>
                      <a:pt x="329" y="1550"/>
                    </a:lnTo>
                    <a:lnTo>
                      <a:pt x="365" y="1605"/>
                    </a:lnTo>
                    <a:lnTo>
                      <a:pt x="402" y="1641"/>
                    </a:lnTo>
                    <a:lnTo>
                      <a:pt x="475" y="1696"/>
                    </a:lnTo>
                    <a:lnTo>
                      <a:pt x="529" y="1714"/>
                    </a:lnTo>
                    <a:lnTo>
                      <a:pt x="639" y="1714"/>
                    </a:lnTo>
                    <a:lnTo>
                      <a:pt x="693" y="1696"/>
                    </a:lnTo>
                    <a:lnTo>
                      <a:pt x="748" y="1659"/>
                    </a:lnTo>
                    <a:lnTo>
                      <a:pt x="839" y="1586"/>
                    </a:lnTo>
                    <a:lnTo>
                      <a:pt x="912" y="1477"/>
                    </a:lnTo>
                    <a:lnTo>
                      <a:pt x="967" y="1349"/>
                    </a:lnTo>
                    <a:lnTo>
                      <a:pt x="1003" y="1222"/>
                    </a:lnTo>
                    <a:lnTo>
                      <a:pt x="1022" y="1112"/>
                    </a:lnTo>
                    <a:lnTo>
                      <a:pt x="1022" y="1204"/>
                    </a:lnTo>
                    <a:lnTo>
                      <a:pt x="1040" y="1331"/>
                    </a:lnTo>
                    <a:lnTo>
                      <a:pt x="1076" y="1459"/>
                    </a:lnTo>
                    <a:lnTo>
                      <a:pt x="1131" y="1586"/>
                    </a:lnTo>
                    <a:lnTo>
                      <a:pt x="1204" y="1678"/>
                    </a:lnTo>
                    <a:lnTo>
                      <a:pt x="1277" y="1751"/>
                    </a:lnTo>
                    <a:lnTo>
                      <a:pt x="1332" y="1769"/>
                    </a:lnTo>
                    <a:lnTo>
                      <a:pt x="1368" y="1787"/>
                    </a:lnTo>
                    <a:lnTo>
                      <a:pt x="1423" y="1769"/>
                    </a:lnTo>
                    <a:lnTo>
                      <a:pt x="1478" y="1732"/>
                    </a:lnTo>
                    <a:lnTo>
                      <a:pt x="1514" y="1714"/>
                    </a:lnTo>
                    <a:lnTo>
                      <a:pt x="1532" y="1659"/>
                    </a:lnTo>
                    <a:lnTo>
                      <a:pt x="1532" y="1568"/>
                    </a:lnTo>
                    <a:lnTo>
                      <a:pt x="1514" y="1459"/>
                    </a:lnTo>
                    <a:lnTo>
                      <a:pt x="1478" y="1349"/>
                    </a:lnTo>
                    <a:lnTo>
                      <a:pt x="1423" y="1240"/>
                    </a:lnTo>
                    <a:lnTo>
                      <a:pt x="1350" y="1131"/>
                    </a:lnTo>
                    <a:lnTo>
                      <a:pt x="1277" y="1058"/>
                    </a:lnTo>
                    <a:lnTo>
                      <a:pt x="1222" y="1021"/>
                    </a:lnTo>
                    <a:lnTo>
                      <a:pt x="1332" y="1094"/>
                    </a:lnTo>
                    <a:lnTo>
                      <a:pt x="1478" y="1149"/>
                    </a:lnTo>
                    <a:lnTo>
                      <a:pt x="1642" y="1204"/>
                    </a:lnTo>
                    <a:lnTo>
                      <a:pt x="1806" y="1222"/>
                    </a:lnTo>
                    <a:lnTo>
                      <a:pt x="1933" y="1222"/>
                    </a:lnTo>
                    <a:lnTo>
                      <a:pt x="1988" y="1204"/>
                    </a:lnTo>
                    <a:lnTo>
                      <a:pt x="2025" y="1167"/>
                    </a:lnTo>
                    <a:lnTo>
                      <a:pt x="2061" y="1131"/>
                    </a:lnTo>
                    <a:lnTo>
                      <a:pt x="2061" y="1094"/>
                    </a:lnTo>
                    <a:lnTo>
                      <a:pt x="2043" y="1021"/>
                    </a:lnTo>
                    <a:lnTo>
                      <a:pt x="1988" y="948"/>
                    </a:lnTo>
                    <a:lnTo>
                      <a:pt x="1915" y="875"/>
                    </a:lnTo>
                    <a:lnTo>
                      <a:pt x="1824" y="821"/>
                    </a:lnTo>
                    <a:lnTo>
                      <a:pt x="1696" y="784"/>
                    </a:lnTo>
                    <a:lnTo>
                      <a:pt x="1459" y="784"/>
                    </a:lnTo>
                    <a:lnTo>
                      <a:pt x="1605" y="748"/>
                    </a:lnTo>
                    <a:lnTo>
                      <a:pt x="1733" y="693"/>
                    </a:lnTo>
                    <a:lnTo>
                      <a:pt x="1788" y="656"/>
                    </a:lnTo>
                    <a:lnTo>
                      <a:pt x="1824" y="602"/>
                    </a:lnTo>
                    <a:lnTo>
                      <a:pt x="1842" y="565"/>
                    </a:lnTo>
                    <a:lnTo>
                      <a:pt x="1860" y="492"/>
                    </a:lnTo>
                    <a:lnTo>
                      <a:pt x="1842" y="438"/>
                    </a:lnTo>
                    <a:lnTo>
                      <a:pt x="1806" y="346"/>
                    </a:lnTo>
                    <a:lnTo>
                      <a:pt x="1769" y="292"/>
                    </a:lnTo>
                    <a:lnTo>
                      <a:pt x="1733" y="255"/>
                    </a:lnTo>
                    <a:lnTo>
                      <a:pt x="1678" y="237"/>
                    </a:lnTo>
                    <a:lnTo>
                      <a:pt x="1623" y="219"/>
                    </a:lnTo>
                    <a:lnTo>
                      <a:pt x="1514" y="237"/>
                    </a:lnTo>
                    <a:lnTo>
                      <a:pt x="1386" y="310"/>
                    </a:lnTo>
                    <a:lnTo>
                      <a:pt x="1277" y="383"/>
                    </a:lnTo>
                    <a:lnTo>
                      <a:pt x="1186" y="474"/>
                    </a:lnTo>
                    <a:lnTo>
                      <a:pt x="1095" y="584"/>
                    </a:lnTo>
                    <a:lnTo>
                      <a:pt x="1040" y="656"/>
                    </a:lnTo>
                    <a:lnTo>
                      <a:pt x="1076" y="584"/>
                    </a:lnTo>
                    <a:lnTo>
                      <a:pt x="1113" y="474"/>
                    </a:lnTo>
                    <a:lnTo>
                      <a:pt x="1131" y="365"/>
                    </a:lnTo>
                    <a:lnTo>
                      <a:pt x="1113" y="255"/>
                    </a:lnTo>
                    <a:lnTo>
                      <a:pt x="1076" y="146"/>
                    </a:lnTo>
                    <a:lnTo>
                      <a:pt x="1022" y="73"/>
                    </a:lnTo>
                    <a:lnTo>
                      <a:pt x="967" y="36"/>
                    </a:lnTo>
                    <a:lnTo>
                      <a:pt x="912" y="18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1187131" y="4709480"/>
                <a:ext cx="19601" cy="20405"/>
              </a:xfrm>
              <a:custGeom>
                <a:rect b="b" l="l" r="r" t="t"/>
                <a:pathLst>
                  <a:path extrusionOk="0" h="457" w="439">
                    <a:moveTo>
                      <a:pt x="238" y="1"/>
                    </a:moveTo>
                    <a:lnTo>
                      <a:pt x="146" y="19"/>
                    </a:lnTo>
                    <a:lnTo>
                      <a:pt x="73" y="55"/>
                    </a:lnTo>
                    <a:lnTo>
                      <a:pt x="19" y="128"/>
                    </a:lnTo>
                    <a:lnTo>
                      <a:pt x="1" y="220"/>
                    </a:lnTo>
                    <a:lnTo>
                      <a:pt x="1" y="311"/>
                    </a:lnTo>
                    <a:lnTo>
                      <a:pt x="37" y="384"/>
                    </a:lnTo>
                    <a:lnTo>
                      <a:pt x="110" y="438"/>
                    </a:lnTo>
                    <a:lnTo>
                      <a:pt x="201" y="457"/>
                    </a:lnTo>
                    <a:lnTo>
                      <a:pt x="274" y="457"/>
                    </a:lnTo>
                    <a:lnTo>
                      <a:pt x="347" y="402"/>
                    </a:lnTo>
                    <a:lnTo>
                      <a:pt x="420" y="329"/>
                    </a:lnTo>
                    <a:lnTo>
                      <a:pt x="438" y="256"/>
                    </a:lnTo>
                    <a:lnTo>
                      <a:pt x="438" y="165"/>
                    </a:lnTo>
                    <a:lnTo>
                      <a:pt x="384" y="92"/>
                    </a:lnTo>
                    <a:lnTo>
                      <a:pt x="329" y="37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50445" y="4343904"/>
                <a:ext cx="293976" cy="274464"/>
              </a:xfrm>
              <a:custGeom>
                <a:rect b="b" l="l" r="r" t="t"/>
                <a:pathLst>
                  <a:path extrusionOk="0" h="6147" w="6584">
                    <a:moveTo>
                      <a:pt x="1569" y="1"/>
                    </a:moveTo>
                    <a:lnTo>
                      <a:pt x="1404" y="347"/>
                    </a:lnTo>
                    <a:lnTo>
                      <a:pt x="1277" y="712"/>
                    </a:lnTo>
                    <a:lnTo>
                      <a:pt x="1167" y="1077"/>
                    </a:lnTo>
                    <a:lnTo>
                      <a:pt x="1076" y="1441"/>
                    </a:lnTo>
                    <a:lnTo>
                      <a:pt x="894" y="2207"/>
                    </a:lnTo>
                    <a:lnTo>
                      <a:pt x="784" y="2572"/>
                    </a:lnTo>
                    <a:lnTo>
                      <a:pt x="675" y="2937"/>
                    </a:lnTo>
                    <a:lnTo>
                      <a:pt x="547" y="3301"/>
                    </a:lnTo>
                    <a:lnTo>
                      <a:pt x="383" y="3666"/>
                    </a:lnTo>
                    <a:lnTo>
                      <a:pt x="219" y="4013"/>
                    </a:lnTo>
                    <a:lnTo>
                      <a:pt x="73" y="4377"/>
                    </a:lnTo>
                    <a:lnTo>
                      <a:pt x="37" y="4450"/>
                    </a:lnTo>
                    <a:lnTo>
                      <a:pt x="19" y="4541"/>
                    </a:lnTo>
                    <a:lnTo>
                      <a:pt x="0" y="4633"/>
                    </a:lnTo>
                    <a:lnTo>
                      <a:pt x="0" y="4742"/>
                    </a:lnTo>
                    <a:lnTo>
                      <a:pt x="37" y="4997"/>
                    </a:lnTo>
                    <a:lnTo>
                      <a:pt x="110" y="5253"/>
                    </a:lnTo>
                    <a:lnTo>
                      <a:pt x="219" y="5508"/>
                    </a:lnTo>
                    <a:lnTo>
                      <a:pt x="292" y="5636"/>
                    </a:lnTo>
                    <a:lnTo>
                      <a:pt x="365" y="5745"/>
                    </a:lnTo>
                    <a:lnTo>
                      <a:pt x="456" y="5854"/>
                    </a:lnTo>
                    <a:lnTo>
                      <a:pt x="547" y="5946"/>
                    </a:lnTo>
                    <a:lnTo>
                      <a:pt x="657" y="6018"/>
                    </a:lnTo>
                    <a:lnTo>
                      <a:pt x="784" y="6073"/>
                    </a:lnTo>
                    <a:lnTo>
                      <a:pt x="949" y="6128"/>
                    </a:lnTo>
                    <a:lnTo>
                      <a:pt x="1113" y="6146"/>
                    </a:lnTo>
                    <a:lnTo>
                      <a:pt x="1295" y="6128"/>
                    </a:lnTo>
                    <a:lnTo>
                      <a:pt x="1496" y="6110"/>
                    </a:lnTo>
                    <a:lnTo>
                      <a:pt x="1696" y="6037"/>
                    </a:lnTo>
                    <a:lnTo>
                      <a:pt x="1897" y="5964"/>
                    </a:lnTo>
                    <a:lnTo>
                      <a:pt x="2316" y="5781"/>
                    </a:lnTo>
                    <a:lnTo>
                      <a:pt x="2736" y="5563"/>
                    </a:lnTo>
                    <a:lnTo>
                      <a:pt x="3137" y="5344"/>
                    </a:lnTo>
                    <a:lnTo>
                      <a:pt x="3520" y="5143"/>
                    </a:lnTo>
                    <a:lnTo>
                      <a:pt x="3684" y="5070"/>
                    </a:lnTo>
                    <a:lnTo>
                      <a:pt x="3848" y="5016"/>
                    </a:lnTo>
                    <a:lnTo>
                      <a:pt x="4541" y="4815"/>
                    </a:lnTo>
                    <a:lnTo>
                      <a:pt x="5216" y="4614"/>
                    </a:lnTo>
                    <a:lnTo>
                      <a:pt x="5890" y="4432"/>
                    </a:lnTo>
                    <a:lnTo>
                      <a:pt x="6237" y="4359"/>
                    </a:lnTo>
                    <a:lnTo>
                      <a:pt x="6583" y="4304"/>
                    </a:lnTo>
                    <a:lnTo>
                      <a:pt x="6492" y="4304"/>
                    </a:lnTo>
                    <a:lnTo>
                      <a:pt x="6364" y="4268"/>
                    </a:lnTo>
                    <a:lnTo>
                      <a:pt x="6073" y="4195"/>
                    </a:lnTo>
                    <a:lnTo>
                      <a:pt x="5763" y="4086"/>
                    </a:lnTo>
                    <a:lnTo>
                      <a:pt x="5617" y="4067"/>
                    </a:lnTo>
                    <a:lnTo>
                      <a:pt x="5489" y="4049"/>
                    </a:lnTo>
                    <a:lnTo>
                      <a:pt x="5197" y="4067"/>
                    </a:lnTo>
                    <a:lnTo>
                      <a:pt x="4887" y="4086"/>
                    </a:lnTo>
                    <a:lnTo>
                      <a:pt x="4577" y="4104"/>
                    </a:lnTo>
                    <a:lnTo>
                      <a:pt x="4286" y="4104"/>
                    </a:lnTo>
                    <a:lnTo>
                      <a:pt x="4705" y="3848"/>
                    </a:lnTo>
                    <a:lnTo>
                      <a:pt x="4942" y="3721"/>
                    </a:lnTo>
                    <a:lnTo>
                      <a:pt x="5161" y="3593"/>
                    </a:lnTo>
                    <a:lnTo>
                      <a:pt x="5362" y="3447"/>
                    </a:lnTo>
                    <a:lnTo>
                      <a:pt x="5562" y="3283"/>
                    </a:lnTo>
                    <a:lnTo>
                      <a:pt x="5726" y="3083"/>
                    </a:lnTo>
                    <a:lnTo>
                      <a:pt x="5817" y="2991"/>
                    </a:lnTo>
                    <a:lnTo>
                      <a:pt x="5872" y="2882"/>
                    </a:lnTo>
                    <a:lnTo>
                      <a:pt x="5872" y="2882"/>
                    </a:lnTo>
                    <a:lnTo>
                      <a:pt x="5708" y="2900"/>
                    </a:lnTo>
                    <a:lnTo>
                      <a:pt x="5544" y="2937"/>
                    </a:lnTo>
                    <a:lnTo>
                      <a:pt x="5216" y="3046"/>
                    </a:lnTo>
                    <a:lnTo>
                      <a:pt x="4887" y="3174"/>
                    </a:lnTo>
                    <a:lnTo>
                      <a:pt x="4559" y="3320"/>
                    </a:lnTo>
                    <a:lnTo>
                      <a:pt x="4249" y="3447"/>
                    </a:lnTo>
                    <a:lnTo>
                      <a:pt x="3921" y="3575"/>
                    </a:lnTo>
                    <a:lnTo>
                      <a:pt x="3757" y="3611"/>
                    </a:lnTo>
                    <a:lnTo>
                      <a:pt x="3593" y="3648"/>
                    </a:lnTo>
                    <a:lnTo>
                      <a:pt x="3429" y="3666"/>
                    </a:lnTo>
                    <a:lnTo>
                      <a:pt x="3264" y="3666"/>
                    </a:lnTo>
                    <a:lnTo>
                      <a:pt x="3301" y="3648"/>
                    </a:lnTo>
                    <a:lnTo>
                      <a:pt x="3374" y="3593"/>
                    </a:lnTo>
                    <a:lnTo>
                      <a:pt x="3574" y="3411"/>
                    </a:lnTo>
                    <a:lnTo>
                      <a:pt x="3812" y="3137"/>
                    </a:lnTo>
                    <a:lnTo>
                      <a:pt x="4067" y="2809"/>
                    </a:lnTo>
                    <a:lnTo>
                      <a:pt x="4577" y="2171"/>
                    </a:lnTo>
                    <a:lnTo>
                      <a:pt x="4887" y="1788"/>
                    </a:lnTo>
                    <a:lnTo>
                      <a:pt x="4723" y="1824"/>
                    </a:lnTo>
                    <a:lnTo>
                      <a:pt x="4559" y="1861"/>
                    </a:lnTo>
                    <a:lnTo>
                      <a:pt x="4413" y="1915"/>
                    </a:lnTo>
                    <a:lnTo>
                      <a:pt x="4249" y="1970"/>
                    </a:lnTo>
                    <a:lnTo>
                      <a:pt x="3957" y="2116"/>
                    </a:lnTo>
                    <a:lnTo>
                      <a:pt x="3666" y="2262"/>
                    </a:lnTo>
                    <a:lnTo>
                      <a:pt x="3374" y="2426"/>
                    </a:lnTo>
                    <a:lnTo>
                      <a:pt x="3082" y="2590"/>
                    </a:lnTo>
                    <a:lnTo>
                      <a:pt x="2790" y="2718"/>
                    </a:lnTo>
                    <a:lnTo>
                      <a:pt x="2644" y="2773"/>
                    </a:lnTo>
                    <a:lnTo>
                      <a:pt x="2480" y="2827"/>
                    </a:lnTo>
                    <a:lnTo>
                      <a:pt x="2535" y="2791"/>
                    </a:lnTo>
                    <a:lnTo>
                      <a:pt x="2590" y="2718"/>
                    </a:lnTo>
                    <a:lnTo>
                      <a:pt x="2754" y="2481"/>
                    </a:lnTo>
                    <a:lnTo>
                      <a:pt x="2954" y="2134"/>
                    </a:lnTo>
                    <a:lnTo>
                      <a:pt x="3155" y="1733"/>
                    </a:lnTo>
                    <a:lnTo>
                      <a:pt x="3538" y="967"/>
                    </a:lnTo>
                    <a:lnTo>
                      <a:pt x="3666" y="675"/>
                    </a:lnTo>
                    <a:lnTo>
                      <a:pt x="3720" y="511"/>
                    </a:lnTo>
                    <a:lnTo>
                      <a:pt x="3666" y="584"/>
                    </a:lnTo>
                    <a:lnTo>
                      <a:pt x="3574" y="675"/>
                    </a:lnTo>
                    <a:lnTo>
                      <a:pt x="3301" y="876"/>
                    </a:lnTo>
                    <a:lnTo>
                      <a:pt x="2590" y="1405"/>
                    </a:lnTo>
                    <a:lnTo>
                      <a:pt x="2243" y="1678"/>
                    </a:lnTo>
                    <a:lnTo>
                      <a:pt x="1933" y="1934"/>
                    </a:lnTo>
                    <a:lnTo>
                      <a:pt x="1824" y="2061"/>
                    </a:lnTo>
                    <a:lnTo>
                      <a:pt x="1733" y="2153"/>
                    </a:lnTo>
                    <a:lnTo>
                      <a:pt x="1678" y="2244"/>
                    </a:lnTo>
                    <a:lnTo>
                      <a:pt x="1678" y="2317"/>
                    </a:lnTo>
                    <a:lnTo>
                      <a:pt x="1623" y="2061"/>
                    </a:lnTo>
                    <a:lnTo>
                      <a:pt x="1605" y="1770"/>
                    </a:lnTo>
                    <a:lnTo>
                      <a:pt x="1550" y="1168"/>
                    </a:lnTo>
                    <a:lnTo>
                      <a:pt x="1550" y="566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579735" y="4339037"/>
                <a:ext cx="248388" cy="234546"/>
              </a:xfrm>
              <a:custGeom>
                <a:rect b="b" l="l" r="r" t="t"/>
                <a:pathLst>
                  <a:path extrusionOk="0" h="5253" w="5563">
                    <a:moveTo>
                      <a:pt x="5490" y="0"/>
                    </a:moveTo>
                    <a:lnTo>
                      <a:pt x="5161" y="219"/>
                    </a:lnTo>
                    <a:lnTo>
                      <a:pt x="4851" y="438"/>
                    </a:lnTo>
                    <a:lnTo>
                      <a:pt x="4231" y="912"/>
                    </a:lnTo>
                    <a:lnTo>
                      <a:pt x="3648" y="1386"/>
                    </a:lnTo>
                    <a:lnTo>
                      <a:pt x="3046" y="1897"/>
                    </a:lnTo>
                    <a:lnTo>
                      <a:pt x="2481" y="2389"/>
                    </a:lnTo>
                    <a:lnTo>
                      <a:pt x="1934" y="2882"/>
                    </a:lnTo>
                    <a:lnTo>
                      <a:pt x="1387" y="3410"/>
                    </a:lnTo>
                    <a:lnTo>
                      <a:pt x="858" y="3957"/>
                    </a:lnTo>
                    <a:lnTo>
                      <a:pt x="603" y="4249"/>
                    </a:lnTo>
                    <a:lnTo>
                      <a:pt x="365" y="4559"/>
                    </a:lnTo>
                    <a:lnTo>
                      <a:pt x="147" y="4887"/>
                    </a:lnTo>
                    <a:lnTo>
                      <a:pt x="55" y="5052"/>
                    </a:lnTo>
                    <a:lnTo>
                      <a:pt x="19" y="5143"/>
                    </a:lnTo>
                    <a:lnTo>
                      <a:pt x="1" y="5234"/>
                    </a:lnTo>
                    <a:lnTo>
                      <a:pt x="19" y="5234"/>
                    </a:lnTo>
                    <a:lnTo>
                      <a:pt x="19" y="5252"/>
                    </a:lnTo>
                    <a:lnTo>
                      <a:pt x="55" y="5252"/>
                    </a:lnTo>
                    <a:lnTo>
                      <a:pt x="110" y="5179"/>
                    </a:lnTo>
                    <a:lnTo>
                      <a:pt x="147" y="5125"/>
                    </a:lnTo>
                    <a:lnTo>
                      <a:pt x="238" y="4979"/>
                    </a:lnTo>
                    <a:lnTo>
                      <a:pt x="420" y="4687"/>
                    </a:lnTo>
                    <a:lnTo>
                      <a:pt x="639" y="4413"/>
                    </a:lnTo>
                    <a:lnTo>
                      <a:pt x="876" y="4140"/>
                    </a:lnTo>
                    <a:lnTo>
                      <a:pt x="1113" y="3866"/>
                    </a:lnTo>
                    <a:lnTo>
                      <a:pt x="1368" y="3611"/>
                    </a:lnTo>
                    <a:lnTo>
                      <a:pt x="1879" y="3119"/>
                    </a:lnTo>
                    <a:lnTo>
                      <a:pt x="2444" y="2608"/>
                    </a:lnTo>
                    <a:lnTo>
                      <a:pt x="3028" y="2097"/>
                    </a:lnTo>
                    <a:lnTo>
                      <a:pt x="3593" y="1605"/>
                    </a:lnTo>
                    <a:lnTo>
                      <a:pt x="4195" y="1131"/>
                    </a:lnTo>
                    <a:lnTo>
                      <a:pt x="4870" y="602"/>
                    </a:lnTo>
                    <a:lnTo>
                      <a:pt x="5544" y="73"/>
                    </a:lnTo>
                    <a:lnTo>
                      <a:pt x="5563" y="37"/>
                    </a:lnTo>
                    <a:lnTo>
                      <a:pt x="5544" y="19"/>
                    </a:lnTo>
                    <a:lnTo>
                      <a:pt x="55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596032" y="4381364"/>
                <a:ext cx="284197" cy="201952"/>
              </a:xfrm>
              <a:custGeom>
                <a:rect b="b" l="l" r="r" t="t"/>
                <a:pathLst>
                  <a:path extrusionOk="0" h="4523" w="6365">
                    <a:moveTo>
                      <a:pt x="6310" y="1"/>
                    </a:moveTo>
                    <a:lnTo>
                      <a:pt x="5963" y="165"/>
                    </a:lnTo>
                    <a:lnTo>
                      <a:pt x="5635" y="347"/>
                    </a:lnTo>
                    <a:lnTo>
                      <a:pt x="4979" y="730"/>
                    </a:lnTo>
                    <a:lnTo>
                      <a:pt x="4341" y="1131"/>
                    </a:lnTo>
                    <a:lnTo>
                      <a:pt x="3702" y="1551"/>
                    </a:lnTo>
                    <a:lnTo>
                      <a:pt x="3082" y="1970"/>
                    </a:lnTo>
                    <a:lnTo>
                      <a:pt x="2462" y="2426"/>
                    </a:lnTo>
                    <a:lnTo>
                      <a:pt x="1860" y="2882"/>
                    </a:lnTo>
                    <a:lnTo>
                      <a:pt x="1277" y="3356"/>
                    </a:lnTo>
                    <a:lnTo>
                      <a:pt x="639" y="3885"/>
                    </a:lnTo>
                    <a:lnTo>
                      <a:pt x="310" y="4177"/>
                    </a:lnTo>
                    <a:lnTo>
                      <a:pt x="165" y="4322"/>
                    </a:lnTo>
                    <a:lnTo>
                      <a:pt x="19" y="4487"/>
                    </a:lnTo>
                    <a:lnTo>
                      <a:pt x="0" y="4505"/>
                    </a:lnTo>
                    <a:lnTo>
                      <a:pt x="0" y="4523"/>
                    </a:lnTo>
                    <a:lnTo>
                      <a:pt x="37" y="4523"/>
                    </a:lnTo>
                    <a:lnTo>
                      <a:pt x="329" y="4304"/>
                    </a:lnTo>
                    <a:lnTo>
                      <a:pt x="602" y="4049"/>
                    </a:lnTo>
                    <a:lnTo>
                      <a:pt x="1204" y="3557"/>
                    </a:lnTo>
                    <a:lnTo>
                      <a:pt x="1788" y="3082"/>
                    </a:lnTo>
                    <a:lnTo>
                      <a:pt x="2389" y="2627"/>
                    </a:lnTo>
                    <a:lnTo>
                      <a:pt x="2991" y="2189"/>
                    </a:lnTo>
                    <a:lnTo>
                      <a:pt x="3611" y="1751"/>
                    </a:lnTo>
                    <a:lnTo>
                      <a:pt x="4249" y="1332"/>
                    </a:lnTo>
                    <a:lnTo>
                      <a:pt x="4888" y="931"/>
                    </a:lnTo>
                    <a:lnTo>
                      <a:pt x="5635" y="511"/>
                    </a:lnTo>
                    <a:lnTo>
                      <a:pt x="6000" y="292"/>
                    </a:lnTo>
                    <a:lnTo>
                      <a:pt x="6346" y="55"/>
                    </a:lnTo>
                    <a:lnTo>
                      <a:pt x="6365" y="37"/>
                    </a:lnTo>
                    <a:lnTo>
                      <a:pt x="6365" y="19"/>
                    </a:lnTo>
                    <a:lnTo>
                      <a:pt x="63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86253" y="4466866"/>
                <a:ext cx="328178" cy="148238"/>
              </a:xfrm>
              <a:custGeom>
                <a:rect b="b" l="l" r="r" t="t"/>
                <a:pathLst>
                  <a:path extrusionOk="0" h="3320" w="7350">
                    <a:moveTo>
                      <a:pt x="7277" y="0"/>
                    </a:moveTo>
                    <a:lnTo>
                      <a:pt x="7094" y="37"/>
                    </a:lnTo>
                    <a:lnTo>
                      <a:pt x="6894" y="73"/>
                    </a:lnTo>
                    <a:lnTo>
                      <a:pt x="6529" y="183"/>
                    </a:lnTo>
                    <a:lnTo>
                      <a:pt x="5763" y="401"/>
                    </a:lnTo>
                    <a:lnTo>
                      <a:pt x="5015" y="657"/>
                    </a:lnTo>
                    <a:lnTo>
                      <a:pt x="4286" y="930"/>
                    </a:lnTo>
                    <a:lnTo>
                      <a:pt x="3557" y="1222"/>
                    </a:lnTo>
                    <a:lnTo>
                      <a:pt x="2845" y="1550"/>
                    </a:lnTo>
                    <a:lnTo>
                      <a:pt x="2152" y="1915"/>
                    </a:lnTo>
                    <a:lnTo>
                      <a:pt x="1478" y="2298"/>
                    </a:lnTo>
                    <a:lnTo>
                      <a:pt x="730" y="2754"/>
                    </a:lnTo>
                    <a:lnTo>
                      <a:pt x="365" y="2991"/>
                    </a:lnTo>
                    <a:lnTo>
                      <a:pt x="19" y="3246"/>
                    </a:lnTo>
                    <a:lnTo>
                      <a:pt x="1" y="3264"/>
                    </a:lnTo>
                    <a:lnTo>
                      <a:pt x="19" y="3301"/>
                    </a:lnTo>
                    <a:lnTo>
                      <a:pt x="37" y="3319"/>
                    </a:lnTo>
                    <a:lnTo>
                      <a:pt x="74" y="3301"/>
                    </a:lnTo>
                    <a:lnTo>
                      <a:pt x="402" y="3100"/>
                    </a:lnTo>
                    <a:lnTo>
                      <a:pt x="730" y="2882"/>
                    </a:lnTo>
                    <a:lnTo>
                      <a:pt x="1387" y="2480"/>
                    </a:lnTo>
                    <a:lnTo>
                      <a:pt x="2061" y="2097"/>
                    </a:lnTo>
                    <a:lnTo>
                      <a:pt x="2736" y="1751"/>
                    </a:lnTo>
                    <a:lnTo>
                      <a:pt x="3447" y="1423"/>
                    </a:lnTo>
                    <a:lnTo>
                      <a:pt x="4158" y="1113"/>
                    </a:lnTo>
                    <a:lnTo>
                      <a:pt x="4888" y="839"/>
                    </a:lnTo>
                    <a:lnTo>
                      <a:pt x="5635" y="584"/>
                    </a:lnTo>
                    <a:lnTo>
                      <a:pt x="6438" y="347"/>
                    </a:lnTo>
                    <a:lnTo>
                      <a:pt x="6875" y="237"/>
                    </a:lnTo>
                    <a:lnTo>
                      <a:pt x="7094" y="183"/>
                    </a:lnTo>
                    <a:lnTo>
                      <a:pt x="7295" y="128"/>
                    </a:lnTo>
                    <a:lnTo>
                      <a:pt x="7331" y="91"/>
                    </a:lnTo>
                    <a:lnTo>
                      <a:pt x="7350" y="55"/>
                    </a:lnTo>
                    <a:lnTo>
                      <a:pt x="7331" y="19"/>
                    </a:lnTo>
                    <a:lnTo>
                      <a:pt x="72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805255" y="4312962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850037" y="4361808"/>
                <a:ext cx="49740" cy="48936"/>
              </a:xfrm>
              <a:custGeom>
                <a:rect b="b" l="l" r="r" t="t"/>
                <a:pathLst>
                  <a:path extrusionOk="0" h="1096" w="1114">
                    <a:moveTo>
                      <a:pt x="566" y="1"/>
                    </a:moveTo>
                    <a:lnTo>
                      <a:pt x="439" y="19"/>
                    </a:lnTo>
                    <a:lnTo>
                      <a:pt x="347" y="37"/>
                    </a:lnTo>
                    <a:lnTo>
                      <a:pt x="256" y="92"/>
                    </a:lnTo>
                    <a:lnTo>
                      <a:pt x="165" y="165"/>
                    </a:lnTo>
                    <a:lnTo>
                      <a:pt x="110" y="238"/>
                    </a:lnTo>
                    <a:lnTo>
                      <a:pt x="56" y="329"/>
                    </a:lnTo>
                    <a:lnTo>
                      <a:pt x="19" y="439"/>
                    </a:lnTo>
                    <a:lnTo>
                      <a:pt x="1" y="548"/>
                    </a:lnTo>
                    <a:lnTo>
                      <a:pt x="19" y="657"/>
                    </a:lnTo>
                    <a:lnTo>
                      <a:pt x="56" y="767"/>
                    </a:lnTo>
                    <a:lnTo>
                      <a:pt x="110" y="858"/>
                    </a:lnTo>
                    <a:lnTo>
                      <a:pt x="165" y="931"/>
                    </a:lnTo>
                    <a:lnTo>
                      <a:pt x="256" y="1004"/>
                    </a:lnTo>
                    <a:lnTo>
                      <a:pt x="347" y="1059"/>
                    </a:lnTo>
                    <a:lnTo>
                      <a:pt x="439" y="1095"/>
                    </a:lnTo>
                    <a:lnTo>
                      <a:pt x="676" y="1095"/>
                    </a:lnTo>
                    <a:lnTo>
                      <a:pt x="767" y="1059"/>
                    </a:lnTo>
                    <a:lnTo>
                      <a:pt x="858" y="1004"/>
                    </a:lnTo>
                    <a:lnTo>
                      <a:pt x="949" y="931"/>
                    </a:lnTo>
                    <a:lnTo>
                      <a:pt x="1022" y="858"/>
                    </a:lnTo>
                    <a:lnTo>
                      <a:pt x="1059" y="767"/>
                    </a:lnTo>
                    <a:lnTo>
                      <a:pt x="1095" y="657"/>
                    </a:lnTo>
                    <a:lnTo>
                      <a:pt x="1113" y="548"/>
                    </a:lnTo>
                    <a:lnTo>
                      <a:pt x="1095" y="439"/>
                    </a:lnTo>
                    <a:lnTo>
                      <a:pt x="1059" y="329"/>
                    </a:lnTo>
                    <a:lnTo>
                      <a:pt x="1022" y="238"/>
                    </a:lnTo>
                    <a:lnTo>
                      <a:pt x="949" y="165"/>
                    </a:lnTo>
                    <a:lnTo>
                      <a:pt x="858" y="92"/>
                    </a:lnTo>
                    <a:lnTo>
                      <a:pt x="767" y="37"/>
                    </a:lnTo>
                    <a:lnTo>
                      <a:pt x="676" y="19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880175" y="4440791"/>
                <a:ext cx="49740" cy="48892"/>
              </a:xfrm>
              <a:custGeom>
                <a:rect b="b" l="l" r="r" t="t"/>
                <a:pathLst>
                  <a:path extrusionOk="0" h="1095" w="1114">
                    <a:moveTo>
                      <a:pt x="548" y="1"/>
                    </a:moveTo>
                    <a:lnTo>
                      <a:pt x="438" y="19"/>
                    </a:lnTo>
                    <a:lnTo>
                      <a:pt x="347" y="37"/>
                    </a:lnTo>
                    <a:lnTo>
                      <a:pt x="256" y="92"/>
                    </a:lnTo>
                    <a:lnTo>
                      <a:pt x="165" y="165"/>
                    </a:lnTo>
                    <a:lnTo>
                      <a:pt x="92" y="238"/>
                    </a:lnTo>
                    <a:lnTo>
                      <a:pt x="55" y="329"/>
                    </a:lnTo>
                    <a:lnTo>
                      <a:pt x="19" y="438"/>
                    </a:lnTo>
                    <a:lnTo>
                      <a:pt x="1" y="548"/>
                    </a:lnTo>
                    <a:lnTo>
                      <a:pt x="19" y="657"/>
                    </a:lnTo>
                    <a:lnTo>
                      <a:pt x="55" y="767"/>
                    </a:lnTo>
                    <a:lnTo>
                      <a:pt x="92" y="858"/>
                    </a:lnTo>
                    <a:lnTo>
                      <a:pt x="165" y="931"/>
                    </a:lnTo>
                    <a:lnTo>
                      <a:pt x="256" y="1004"/>
                    </a:lnTo>
                    <a:lnTo>
                      <a:pt x="347" y="1058"/>
                    </a:lnTo>
                    <a:lnTo>
                      <a:pt x="438" y="1095"/>
                    </a:lnTo>
                    <a:lnTo>
                      <a:pt x="657" y="1095"/>
                    </a:lnTo>
                    <a:lnTo>
                      <a:pt x="767" y="1058"/>
                    </a:lnTo>
                    <a:lnTo>
                      <a:pt x="858" y="1004"/>
                    </a:lnTo>
                    <a:lnTo>
                      <a:pt x="949" y="931"/>
                    </a:lnTo>
                    <a:lnTo>
                      <a:pt x="1004" y="858"/>
                    </a:lnTo>
                    <a:lnTo>
                      <a:pt x="1058" y="767"/>
                    </a:lnTo>
                    <a:lnTo>
                      <a:pt x="1095" y="657"/>
                    </a:lnTo>
                    <a:lnTo>
                      <a:pt x="1113" y="548"/>
                    </a:lnTo>
                    <a:lnTo>
                      <a:pt x="1095" y="438"/>
                    </a:lnTo>
                    <a:lnTo>
                      <a:pt x="1058" y="329"/>
                    </a:lnTo>
                    <a:lnTo>
                      <a:pt x="1004" y="238"/>
                    </a:lnTo>
                    <a:lnTo>
                      <a:pt x="949" y="165"/>
                    </a:lnTo>
                    <a:lnTo>
                      <a:pt x="858" y="92"/>
                    </a:lnTo>
                    <a:lnTo>
                      <a:pt x="767" y="37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400605" y="4378908"/>
                <a:ext cx="392518" cy="389259"/>
              </a:xfrm>
              <a:custGeom>
                <a:rect b="b" l="l" r="r" t="t"/>
                <a:pathLst>
                  <a:path extrusionOk="0" h="8718" w="8791">
                    <a:moveTo>
                      <a:pt x="4013" y="1"/>
                    </a:moveTo>
                    <a:lnTo>
                      <a:pt x="3995" y="366"/>
                    </a:lnTo>
                    <a:lnTo>
                      <a:pt x="3922" y="730"/>
                    </a:lnTo>
                    <a:lnTo>
                      <a:pt x="3830" y="1095"/>
                    </a:lnTo>
                    <a:lnTo>
                      <a:pt x="3703" y="1478"/>
                    </a:lnTo>
                    <a:lnTo>
                      <a:pt x="3539" y="1824"/>
                    </a:lnTo>
                    <a:lnTo>
                      <a:pt x="3338" y="2153"/>
                    </a:lnTo>
                    <a:lnTo>
                      <a:pt x="3229" y="2317"/>
                    </a:lnTo>
                    <a:lnTo>
                      <a:pt x="3119" y="2463"/>
                    </a:lnTo>
                    <a:lnTo>
                      <a:pt x="2992" y="2590"/>
                    </a:lnTo>
                    <a:lnTo>
                      <a:pt x="2864" y="2718"/>
                    </a:lnTo>
                    <a:lnTo>
                      <a:pt x="2700" y="2864"/>
                    </a:lnTo>
                    <a:lnTo>
                      <a:pt x="2536" y="2992"/>
                    </a:lnTo>
                    <a:lnTo>
                      <a:pt x="2171" y="3229"/>
                    </a:lnTo>
                    <a:lnTo>
                      <a:pt x="1423" y="3684"/>
                    </a:lnTo>
                    <a:lnTo>
                      <a:pt x="1059" y="3922"/>
                    </a:lnTo>
                    <a:lnTo>
                      <a:pt x="894" y="4049"/>
                    </a:lnTo>
                    <a:lnTo>
                      <a:pt x="730" y="4195"/>
                    </a:lnTo>
                    <a:lnTo>
                      <a:pt x="584" y="4359"/>
                    </a:lnTo>
                    <a:lnTo>
                      <a:pt x="457" y="4523"/>
                    </a:lnTo>
                    <a:lnTo>
                      <a:pt x="329" y="4706"/>
                    </a:lnTo>
                    <a:lnTo>
                      <a:pt x="238" y="4888"/>
                    </a:lnTo>
                    <a:lnTo>
                      <a:pt x="147" y="5143"/>
                    </a:lnTo>
                    <a:lnTo>
                      <a:pt x="74" y="5417"/>
                    </a:lnTo>
                    <a:lnTo>
                      <a:pt x="19" y="5672"/>
                    </a:lnTo>
                    <a:lnTo>
                      <a:pt x="1" y="5946"/>
                    </a:lnTo>
                    <a:lnTo>
                      <a:pt x="1" y="6219"/>
                    </a:lnTo>
                    <a:lnTo>
                      <a:pt x="19" y="6493"/>
                    </a:lnTo>
                    <a:lnTo>
                      <a:pt x="74" y="6766"/>
                    </a:lnTo>
                    <a:lnTo>
                      <a:pt x="147" y="7022"/>
                    </a:lnTo>
                    <a:lnTo>
                      <a:pt x="238" y="7277"/>
                    </a:lnTo>
                    <a:lnTo>
                      <a:pt x="347" y="7514"/>
                    </a:lnTo>
                    <a:lnTo>
                      <a:pt x="493" y="7733"/>
                    </a:lnTo>
                    <a:lnTo>
                      <a:pt x="657" y="7952"/>
                    </a:lnTo>
                    <a:lnTo>
                      <a:pt x="858" y="8134"/>
                    </a:lnTo>
                    <a:lnTo>
                      <a:pt x="1059" y="8298"/>
                    </a:lnTo>
                    <a:lnTo>
                      <a:pt x="1296" y="8444"/>
                    </a:lnTo>
                    <a:lnTo>
                      <a:pt x="1551" y="8572"/>
                    </a:lnTo>
                    <a:lnTo>
                      <a:pt x="1788" y="8644"/>
                    </a:lnTo>
                    <a:lnTo>
                      <a:pt x="2007" y="8681"/>
                    </a:lnTo>
                    <a:lnTo>
                      <a:pt x="2244" y="8717"/>
                    </a:lnTo>
                    <a:lnTo>
                      <a:pt x="2718" y="8717"/>
                    </a:lnTo>
                    <a:lnTo>
                      <a:pt x="2955" y="8681"/>
                    </a:lnTo>
                    <a:lnTo>
                      <a:pt x="3192" y="8626"/>
                    </a:lnTo>
                    <a:lnTo>
                      <a:pt x="3429" y="8572"/>
                    </a:lnTo>
                    <a:lnTo>
                      <a:pt x="3648" y="8480"/>
                    </a:lnTo>
                    <a:lnTo>
                      <a:pt x="3867" y="8371"/>
                    </a:lnTo>
                    <a:lnTo>
                      <a:pt x="4086" y="8262"/>
                    </a:lnTo>
                    <a:lnTo>
                      <a:pt x="4268" y="8116"/>
                    </a:lnTo>
                    <a:lnTo>
                      <a:pt x="4450" y="7970"/>
                    </a:lnTo>
                    <a:lnTo>
                      <a:pt x="4633" y="7806"/>
                    </a:lnTo>
                    <a:lnTo>
                      <a:pt x="4779" y="7623"/>
                    </a:lnTo>
                    <a:lnTo>
                      <a:pt x="4906" y="7423"/>
                    </a:lnTo>
                    <a:lnTo>
                      <a:pt x="5216" y="6912"/>
                    </a:lnTo>
                    <a:lnTo>
                      <a:pt x="5581" y="6365"/>
                    </a:lnTo>
                    <a:lnTo>
                      <a:pt x="5800" y="6092"/>
                    </a:lnTo>
                    <a:lnTo>
                      <a:pt x="6019" y="5818"/>
                    </a:lnTo>
                    <a:lnTo>
                      <a:pt x="6237" y="5544"/>
                    </a:lnTo>
                    <a:lnTo>
                      <a:pt x="6493" y="5289"/>
                    </a:lnTo>
                    <a:lnTo>
                      <a:pt x="6748" y="5070"/>
                    </a:lnTo>
                    <a:lnTo>
                      <a:pt x="7003" y="4852"/>
                    </a:lnTo>
                    <a:lnTo>
                      <a:pt x="7277" y="4651"/>
                    </a:lnTo>
                    <a:lnTo>
                      <a:pt x="7569" y="4487"/>
                    </a:lnTo>
                    <a:lnTo>
                      <a:pt x="7860" y="4341"/>
                    </a:lnTo>
                    <a:lnTo>
                      <a:pt x="8170" y="4250"/>
                    </a:lnTo>
                    <a:lnTo>
                      <a:pt x="8480" y="4177"/>
                    </a:lnTo>
                    <a:lnTo>
                      <a:pt x="8626" y="4177"/>
                    </a:lnTo>
                    <a:lnTo>
                      <a:pt x="8790" y="4159"/>
                    </a:lnTo>
                    <a:lnTo>
                      <a:pt x="8152" y="4159"/>
                    </a:lnTo>
                    <a:lnTo>
                      <a:pt x="7788" y="4177"/>
                    </a:lnTo>
                    <a:lnTo>
                      <a:pt x="7423" y="4213"/>
                    </a:lnTo>
                    <a:lnTo>
                      <a:pt x="7076" y="4250"/>
                    </a:lnTo>
                    <a:lnTo>
                      <a:pt x="6712" y="4323"/>
                    </a:lnTo>
                    <a:lnTo>
                      <a:pt x="6383" y="4414"/>
                    </a:lnTo>
                    <a:lnTo>
                      <a:pt x="6092" y="4523"/>
                    </a:lnTo>
                    <a:lnTo>
                      <a:pt x="6183" y="4469"/>
                    </a:lnTo>
                    <a:lnTo>
                      <a:pt x="6274" y="4396"/>
                    </a:lnTo>
                    <a:lnTo>
                      <a:pt x="6347" y="4286"/>
                    </a:lnTo>
                    <a:lnTo>
                      <a:pt x="6402" y="4177"/>
                    </a:lnTo>
                    <a:lnTo>
                      <a:pt x="6529" y="3958"/>
                    </a:lnTo>
                    <a:lnTo>
                      <a:pt x="6639" y="3776"/>
                    </a:lnTo>
                    <a:lnTo>
                      <a:pt x="6876" y="3484"/>
                    </a:lnTo>
                    <a:lnTo>
                      <a:pt x="7131" y="3192"/>
                    </a:lnTo>
                    <a:lnTo>
                      <a:pt x="7386" y="2900"/>
                    </a:lnTo>
                    <a:lnTo>
                      <a:pt x="7623" y="2609"/>
                    </a:lnTo>
                    <a:lnTo>
                      <a:pt x="7623" y="2609"/>
                    </a:lnTo>
                    <a:lnTo>
                      <a:pt x="6967" y="3028"/>
                    </a:lnTo>
                    <a:lnTo>
                      <a:pt x="6657" y="3229"/>
                    </a:lnTo>
                    <a:lnTo>
                      <a:pt x="6310" y="3429"/>
                    </a:lnTo>
                    <a:lnTo>
                      <a:pt x="6073" y="3539"/>
                    </a:lnTo>
                    <a:lnTo>
                      <a:pt x="5727" y="3684"/>
                    </a:lnTo>
                    <a:lnTo>
                      <a:pt x="5545" y="3776"/>
                    </a:lnTo>
                    <a:lnTo>
                      <a:pt x="5399" y="3849"/>
                    </a:lnTo>
                    <a:lnTo>
                      <a:pt x="5289" y="3940"/>
                    </a:lnTo>
                    <a:lnTo>
                      <a:pt x="5253" y="3976"/>
                    </a:lnTo>
                    <a:lnTo>
                      <a:pt x="5235" y="3994"/>
                    </a:lnTo>
                    <a:lnTo>
                      <a:pt x="5289" y="3849"/>
                    </a:lnTo>
                    <a:lnTo>
                      <a:pt x="5380" y="3684"/>
                    </a:lnTo>
                    <a:lnTo>
                      <a:pt x="5581" y="3374"/>
                    </a:lnTo>
                    <a:lnTo>
                      <a:pt x="6055" y="2736"/>
                    </a:lnTo>
                    <a:lnTo>
                      <a:pt x="6274" y="2408"/>
                    </a:lnTo>
                    <a:lnTo>
                      <a:pt x="6383" y="2244"/>
                    </a:lnTo>
                    <a:lnTo>
                      <a:pt x="6456" y="2080"/>
                    </a:lnTo>
                    <a:lnTo>
                      <a:pt x="6511" y="1897"/>
                    </a:lnTo>
                    <a:lnTo>
                      <a:pt x="6566" y="1733"/>
                    </a:lnTo>
                    <a:lnTo>
                      <a:pt x="6566" y="1551"/>
                    </a:lnTo>
                    <a:lnTo>
                      <a:pt x="6547" y="1369"/>
                    </a:lnTo>
                    <a:lnTo>
                      <a:pt x="6274" y="1642"/>
                    </a:lnTo>
                    <a:lnTo>
                      <a:pt x="6019" y="1916"/>
                    </a:lnTo>
                    <a:lnTo>
                      <a:pt x="5508" y="2499"/>
                    </a:lnTo>
                    <a:lnTo>
                      <a:pt x="5253" y="2773"/>
                    </a:lnTo>
                    <a:lnTo>
                      <a:pt x="4997" y="3064"/>
                    </a:lnTo>
                    <a:lnTo>
                      <a:pt x="4724" y="3320"/>
                    </a:lnTo>
                    <a:lnTo>
                      <a:pt x="4432" y="3557"/>
                    </a:lnTo>
                    <a:lnTo>
                      <a:pt x="4469" y="3411"/>
                    </a:lnTo>
                    <a:lnTo>
                      <a:pt x="4523" y="3247"/>
                    </a:lnTo>
                    <a:lnTo>
                      <a:pt x="4669" y="2900"/>
                    </a:lnTo>
                    <a:lnTo>
                      <a:pt x="4997" y="2134"/>
                    </a:lnTo>
                    <a:lnTo>
                      <a:pt x="5162" y="1751"/>
                    </a:lnTo>
                    <a:lnTo>
                      <a:pt x="5216" y="1569"/>
                    </a:lnTo>
                    <a:lnTo>
                      <a:pt x="5271" y="1387"/>
                    </a:lnTo>
                    <a:lnTo>
                      <a:pt x="5289" y="1204"/>
                    </a:lnTo>
                    <a:lnTo>
                      <a:pt x="5307" y="1040"/>
                    </a:lnTo>
                    <a:lnTo>
                      <a:pt x="5289" y="876"/>
                    </a:lnTo>
                    <a:lnTo>
                      <a:pt x="5253" y="712"/>
                    </a:lnTo>
                    <a:lnTo>
                      <a:pt x="4979" y="1131"/>
                    </a:lnTo>
                    <a:lnTo>
                      <a:pt x="4687" y="1533"/>
                    </a:lnTo>
                    <a:lnTo>
                      <a:pt x="4396" y="1952"/>
                    </a:lnTo>
                    <a:lnTo>
                      <a:pt x="4140" y="2353"/>
                    </a:lnTo>
                    <a:lnTo>
                      <a:pt x="4213" y="2226"/>
                    </a:lnTo>
                    <a:lnTo>
                      <a:pt x="4268" y="2098"/>
                    </a:lnTo>
                    <a:lnTo>
                      <a:pt x="4359" y="1806"/>
                    </a:lnTo>
                    <a:lnTo>
                      <a:pt x="4414" y="1478"/>
                    </a:lnTo>
                    <a:lnTo>
                      <a:pt x="4414" y="1150"/>
                    </a:lnTo>
                    <a:lnTo>
                      <a:pt x="4414" y="1004"/>
                    </a:lnTo>
                    <a:lnTo>
                      <a:pt x="4396" y="840"/>
                    </a:lnTo>
                    <a:lnTo>
                      <a:pt x="4359" y="676"/>
                    </a:lnTo>
                    <a:lnTo>
                      <a:pt x="4323" y="530"/>
                    </a:lnTo>
                    <a:lnTo>
                      <a:pt x="4250" y="384"/>
                    </a:lnTo>
                    <a:lnTo>
                      <a:pt x="4195" y="238"/>
                    </a:lnTo>
                    <a:lnTo>
                      <a:pt x="4104" y="110"/>
                    </a:lnTo>
                    <a:lnTo>
                      <a:pt x="40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377834" y="4045920"/>
                <a:ext cx="105061" cy="412834"/>
              </a:xfrm>
              <a:custGeom>
                <a:rect b="b" l="l" r="r" t="t"/>
                <a:pathLst>
                  <a:path extrusionOk="0" h="9246" w="2353">
                    <a:moveTo>
                      <a:pt x="55" y="1"/>
                    </a:moveTo>
                    <a:lnTo>
                      <a:pt x="92" y="456"/>
                    </a:lnTo>
                    <a:lnTo>
                      <a:pt x="128" y="912"/>
                    </a:lnTo>
                    <a:lnTo>
                      <a:pt x="128" y="1368"/>
                    </a:lnTo>
                    <a:lnTo>
                      <a:pt x="128" y="1824"/>
                    </a:lnTo>
                    <a:lnTo>
                      <a:pt x="92" y="2754"/>
                    </a:lnTo>
                    <a:lnTo>
                      <a:pt x="37" y="3684"/>
                    </a:lnTo>
                    <a:lnTo>
                      <a:pt x="0" y="4614"/>
                    </a:lnTo>
                    <a:lnTo>
                      <a:pt x="0" y="5070"/>
                    </a:lnTo>
                    <a:lnTo>
                      <a:pt x="19" y="5526"/>
                    </a:lnTo>
                    <a:lnTo>
                      <a:pt x="73" y="5982"/>
                    </a:lnTo>
                    <a:lnTo>
                      <a:pt x="128" y="6438"/>
                    </a:lnTo>
                    <a:lnTo>
                      <a:pt x="219" y="6894"/>
                    </a:lnTo>
                    <a:lnTo>
                      <a:pt x="347" y="7331"/>
                    </a:lnTo>
                    <a:lnTo>
                      <a:pt x="456" y="7623"/>
                    </a:lnTo>
                    <a:lnTo>
                      <a:pt x="602" y="7951"/>
                    </a:lnTo>
                    <a:lnTo>
                      <a:pt x="784" y="8279"/>
                    </a:lnTo>
                    <a:lnTo>
                      <a:pt x="894" y="8444"/>
                    </a:lnTo>
                    <a:lnTo>
                      <a:pt x="1003" y="8608"/>
                    </a:lnTo>
                    <a:lnTo>
                      <a:pt x="1131" y="8754"/>
                    </a:lnTo>
                    <a:lnTo>
                      <a:pt x="1259" y="8881"/>
                    </a:lnTo>
                    <a:lnTo>
                      <a:pt x="1404" y="8991"/>
                    </a:lnTo>
                    <a:lnTo>
                      <a:pt x="1550" y="9100"/>
                    </a:lnTo>
                    <a:lnTo>
                      <a:pt x="1696" y="9173"/>
                    </a:lnTo>
                    <a:lnTo>
                      <a:pt x="1860" y="9228"/>
                    </a:lnTo>
                    <a:lnTo>
                      <a:pt x="2025" y="9246"/>
                    </a:lnTo>
                    <a:lnTo>
                      <a:pt x="2207" y="9246"/>
                    </a:lnTo>
                    <a:lnTo>
                      <a:pt x="1952" y="8899"/>
                    </a:lnTo>
                    <a:lnTo>
                      <a:pt x="1806" y="8699"/>
                    </a:lnTo>
                    <a:lnTo>
                      <a:pt x="1696" y="8480"/>
                    </a:lnTo>
                    <a:lnTo>
                      <a:pt x="1605" y="8243"/>
                    </a:lnTo>
                    <a:lnTo>
                      <a:pt x="1569" y="8115"/>
                    </a:lnTo>
                    <a:lnTo>
                      <a:pt x="1550" y="7988"/>
                    </a:lnTo>
                    <a:lnTo>
                      <a:pt x="1532" y="7842"/>
                    </a:lnTo>
                    <a:lnTo>
                      <a:pt x="1532" y="7696"/>
                    </a:lnTo>
                    <a:lnTo>
                      <a:pt x="1550" y="7550"/>
                    </a:lnTo>
                    <a:lnTo>
                      <a:pt x="1587" y="7404"/>
                    </a:lnTo>
                    <a:lnTo>
                      <a:pt x="1642" y="7185"/>
                    </a:lnTo>
                    <a:lnTo>
                      <a:pt x="1733" y="6967"/>
                    </a:lnTo>
                    <a:lnTo>
                      <a:pt x="1897" y="6529"/>
                    </a:lnTo>
                    <a:lnTo>
                      <a:pt x="2097" y="6109"/>
                    </a:lnTo>
                    <a:lnTo>
                      <a:pt x="2170" y="5891"/>
                    </a:lnTo>
                    <a:lnTo>
                      <a:pt x="2243" y="5672"/>
                    </a:lnTo>
                    <a:lnTo>
                      <a:pt x="2316" y="5380"/>
                    </a:lnTo>
                    <a:lnTo>
                      <a:pt x="2353" y="5107"/>
                    </a:lnTo>
                    <a:lnTo>
                      <a:pt x="2353" y="4833"/>
                    </a:lnTo>
                    <a:lnTo>
                      <a:pt x="2316" y="4559"/>
                    </a:lnTo>
                    <a:lnTo>
                      <a:pt x="2262" y="4286"/>
                    </a:lnTo>
                    <a:lnTo>
                      <a:pt x="2189" y="4031"/>
                    </a:lnTo>
                    <a:lnTo>
                      <a:pt x="2097" y="3757"/>
                    </a:lnTo>
                    <a:lnTo>
                      <a:pt x="2006" y="3484"/>
                    </a:lnTo>
                    <a:lnTo>
                      <a:pt x="1824" y="3046"/>
                    </a:lnTo>
                    <a:lnTo>
                      <a:pt x="1623" y="2590"/>
                    </a:lnTo>
                    <a:lnTo>
                      <a:pt x="1423" y="2116"/>
                    </a:lnTo>
                    <a:lnTo>
                      <a:pt x="1186" y="1642"/>
                    </a:lnTo>
                    <a:lnTo>
                      <a:pt x="930" y="1186"/>
                    </a:lnTo>
                    <a:lnTo>
                      <a:pt x="657" y="748"/>
                    </a:lnTo>
                    <a:lnTo>
                      <a:pt x="365" y="347"/>
                    </a:lnTo>
                    <a:lnTo>
                      <a:pt x="201" y="16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87759" y="4212012"/>
                <a:ext cx="104258" cy="260577"/>
              </a:xfrm>
              <a:custGeom>
                <a:rect b="b" l="l" r="r" t="t"/>
                <a:pathLst>
                  <a:path extrusionOk="0" h="5836" w="2335">
                    <a:moveTo>
                      <a:pt x="2024" y="1"/>
                    </a:moveTo>
                    <a:lnTo>
                      <a:pt x="1970" y="165"/>
                    </a:lnTo>
                    <a:lnTo>
                      <a:pt x="1915" y="311"/>
                    </a:lnTo>
                    <a:lnTo>
                      <a:pt x="1824" y="457"/>
                    </a:lnTo>
                    <a:lnTo>
                      <a:pt x="1733" y="602"/>
                    </a:lnTo>
                    <a:lnTo>
                      <a:pt x="1514" y="894"/>
                    </a:lnTo>
                    <a:lnTo>
                      <a:pt x="1313" y="1149"/>
                    </a:lnTo>
                    <a:lnTo>
                      <a:pt x="967" y="1660"/>
                    </a:lnTo>
                    <a:lnTo>
                      <a:pt x="821" y="1915"/>
                    </a:lnTo>
                    <a:lnTo>
                      <a:pt x="675" y="2189"/>
                    </a:lnTo>
                    <a:lnTo>
                      <a:pt x="547" y="2462"/>
                    </a:lnTo>
                    <a:lnTo>
                      <a:pt x="438" y="2736"/>
                    </a:lnTo>
                    <a:lnTo>
                      <a:pt x="328" y="3028"/>
                    </a:lnTo>
                    <a:lnTo>
                      <a:pt x="237" y="3319"/>
                    </a:lnTo>
                    <a:lnTo>
                      <a:pt x="183" y="3593"/>
                    </a:lnTo>
                    <a:lnTo>
                      <a:pt x="110" y="3903"/>
                    </a:lnTo>
                    <a:lnTo>
                      <a:pt x="37" y="4249"/>
                    </a:lnTo>
                    <a:lnTo>
                      <a:pt x="0" y="4614"/>
                    </a:lnTo>
                    <a:lnTo>
                      <a:pt x="0" y="4797"/>
                    </a:lnTo>
                    <a:lnTo>
                      <a:pt x="18" y="4979"/>
                    </a:lnTo>
                    <a:lnTo>
                      <a:pt x="37" y="5143"/>
                    </a:lnTo>
                    <a:lnTo>
                      <a:pt x="55" y="5307"/>
                    </a:lnTo>
                    <a:lnTo>
                      <a:pt x="110" y="5453"/>
                    </a:lnTo>
                    <a:lnTo>
                      <a:pt x="183" y="5599"/>
                    </a:lnTo>
                    <a:lnTo>
                      <a:pt x="274" y="5727"/>
                    </a:lnTo>
                    <a:lnTo>
                      <a:pt x="365" y="5836"/>
                    </a:lnTo>
                    <a:lnTo>
                      <a:pt x="383" y="5526"/>
                    </a:lnTo>
                    <a:lnTo>
                      <a:pt x="420" y="5344"/>
                    </a:lnTo>
                    <a:lnTo>
                      <a:pt x="456" y="5179"/>
                    </a:lnTo>
                    <a:lnTo>
                      <a:pt x="529" y="4997"/>
                    </a:lnTo>
                    <a:lnTo>
                      <a:pt x="638" y="4815"/>
                    </a:lnTo>
                    <a:lnTo>
                      <a:pt x="766" y="4651"/>
                    </a:lnTo>
                    <a:lnTo>
                      <a:pt x="912" y="4505"/>
                    </a:lnTo>
                    <a:lnTo>
                      <a:pt x="1185" y="4195"/>
                    </a:lnTo>
                    <a:lnTo>
                      <a:pt x="1331" y="4031"/>
                    </a:lnTo>
                    <a:lnTo>
                      <a:pt x="1459" y="3867"/>
                    </a:lnTo>
                    <a:lnTo>
                      <a:pt x="1641" y="3575"/>
                    </a:lnTo>
                    <a:lnTo>
                      <a:pt x="1824" y="3247"/>
                    </a:lnTo>
                    <a:lnTo>
                      <a:pt x="1988" y="2900"/>
                    </a:lnTo>
                    <a:lnTo>
                      <a:pt x="2115" y="2535"/>
                    </a:lnTo>
                    <a:lnTo>
                      <a:pt x="2225" y="2152"/>
                    </a:lnTo>
                    <a:lnTo>
                      <a:pt x="2298" y="1788"/>
                    </a:lnTo>
                    <a:lnTo>
                      <a:pt x="2316" y="1587"/>
                    </a:lnTo>
                    <a:lnTo>
                      <a:pt x="2334" y="1405"/>
                    </a:lnTo>
                    <a:lnTo>
                      <a:pt x="2334" y="1241"/>
                    </a:lnTo>
                    <a:lnTo>
                      <a:pt x="2316" y="1058"/>
                    </a:lnTo>
                    <a:lnTo>
                      <a:pt x="2298" y="931"/>
                    </a:lnTo>
                    <a:lnTo>
                      <a:pt x="2261" y="785"/>
                    </a:lnTo>
                    <a:lnTo>
                      <a:pt x="2170" y="529"/>
                    </a:lnTo>
                    <a:lnTo>
                      <a:pt x="2079" y="256"/>
                    </a:lnTo>
                    <a:lnTo>
                      <a:pt x="2043" y="128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320014" y="4390338"/>
                <a:ext cx="152301" cy="118903"/>
              </a:xfrm>
              <a:custGeom>
                <a:rect b="b" l="l" r="r" t="t"/>
                <a:pathLst>
                  <a:path extrusionOk="0" h="2663" w="3411">
                    <a:moveTo>
                      <a:pt x="19" y="0"/>
                    </a:moveTo>
                    <a:lnTo>
                      <a:pt x="1" y="328"/>
                    </a:lnTo>
                    <a:lnTo>
                      <a:pt x="1" y="657"/>
                    </a:lnTo>
                    <a:lnTo>
                      <a:pt x="37" y="1003"/>
                    </a:lnTo>
                    <a:lnTo>
                      <a:pt x="128" y="1331"/>
                    </a:lnTo>
                    <a:lnTo>
                      <a:pt x="183" y="1495"/>
                    </a:lnTo>
                    <a:lnTo>
                      <a:pt x="238" y="1660"/>
                    </a:lnTo>
                    <a:lnTo>
                      <a:pt x="311" y="1805"/>
                    </a:lnTo>
                    <a:lnTo>
                      <a:pt x="402" y="1951"/>
                    </a:lnTo>
                    <a:lnTo>
                      <a:pt x="511" y="2079"/>
                    </a:lnTo>
                    <a:lnTo>
                      <a:pt x="602" y="2207"/>
                    </a:lnTo>
                    <a:lnTo>
                      <a:pt x="730" y="2316"/>
                    </a:lnTo>
                    <a:lnTo>
                      <a:pt x="858" y="2407"/>
                    </a:lnTo>
                    <a:lnTo>
                      <a:pt x="1022" y="2498"/>
                    </a:lnTo>
                    <a:lnTo>
                      <a:pt x="1186" y="2571"/>
                    </a:lnTo>
                    <a:lnTo>
                      <a:pt x="1368" y="2626"/>
                    </a:lnTo>
                    <a:lnTo>
                      <a:pt x="1551" y="2644"/>
                    </a:lnTo>
                    <a:lnTo>
                      <a:pt x="1733" y="2663"/>
                    </a:lnTo>
                    <a:lnTo>
                      <a:pt x="1934" y="2663"/>
                    </a:lnTo>
                    <a:lnTo>
                      <a:pt x="2298" y="2626"/>
                    </a:lnTo>
                    <a:lnTo>
                      <a:pt x="2900" y="2498"/>
                    </a:lnTo>
                    <a:lnTo>
                      <a:pt x="3228" y="2444"/>
                    </a:lnTo>
                    <a:lnTo>
                      <a:pt x="3356" y="2444"/>
                    </a:lnTo>
                    <a:lnTo>
                      <a:pt x="3411" y="2462"/>
                    </a:lnTo>
                    <a:lnTo>
                      <a:pt x="3137" y="2115"/>
                    </a:lnTo>
                    <a:lnTo>
                      <a:pt x="3010" y="1970"/>
                    </a:lnTo>
                    <a:lnTo>
                      <a:pt x="2864" y="1824"/>
                    </a:lnTo>
                    <a:lnTo>
                      <a:pt x="2699" y="1696"/>
                    </a:lnTo>
                    <a:lnTo>
                      <a:pt x="2517" y="1587"/>
                    </a:lnTo>
                    <a:lnTo>
                      <a:pt x="2335" y="1495"/>
                    </a:lnTo>
                    <a:lnTo>
                      <a:pt x="2116" y="1441"/>
                    </a:lnTo>
                    <a:lnTo>
                      <a:pt x="1715" y="1350"/>
                    </a:lnTo>
                    <a:lnTo>
                      <a:pt x="1551" y="1313"/>
                    </a:lnTo>
                    <a:lnTo>
                      <a:pt x="1387" y="1258"/>
                    </a:lnTo>
                    <a:lnTo>
                      <a:pt x="1241" y="1204"/>
                    </a:lnTo>
                    <a:lnTo>
                      <a:pt x="1095" y="1113"/>
                    </a:lnTo>
                    <a:lnTo>
                      <a:pt x="931" y="985"/>
                    </a:lnTo>
                    <a:lnTo>
                      <a:pt x="767" y="821"/>
                    </a:lnTo>
                    <a:lnTo>
                      <a:pt x="584" y="620"/>
                    </a:lnTo>
                    <a:lnTo>
                      <a:pt x="402" y="383"/>
                    </a:lnTo>
                    <a:lnTo>
                      <a:pt x="219" y="183"/>
                    </a:lnTo>
                    <a:lnTo>
                      <a:pt x="128" y="9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675015" y="4644344"/>
                <a:ext cx="378632" cy="103454"/>
              </a:xfrm>
              <a:custGeom>
                <a:rect b="b" l="l" r="r" t="t"/>
                <a:pathLst>
                  <a:path extrusionOk="0" h="2317" w="8480">
                    <a:moveTo>
                      <a:pt x="4304" y="1"/>
                    </a:moveTo>
                    <a:lnTo>
                      <a:pt x="4049" y="19"/>
                    </a:lnTo>
                    <a:lnTo>
                      <a:pt x="3812" y="37"/>
                    </a:lnTo>
                    <a:lnTo>
                      <a:pt x="3574" y="110"/>
                    </a:lnTo>
                    <a:lnTo>
                      <a:pt x="3337" y="183"/>
                    </a:lnTo>
                    <a:lnTo>
                      <a:pt x="3100" y="292"/>
                    </a:lnTo>
                    <a:lnTo>
                      <a:pt x="2936" y="402"/>
                    </a:lnTo>
                    <a:lnTo>
                      <a:pt x="2754" y="529"/>
                    </a:lnTo>
                    <a:lnTo>
                      <a:pt x="2426" y="785"/>
                    </a:lnTo>
                    <a:lnTo>
                      <a:pt x="2097" y="1022"/>
                    </a:lnTo>
                    <a:lnTo>
                      <a:pt x="1915" y="1131"/>
                    </a:lnTo>
                    <a:lnTo>
                      <a:pt x="1733" y="1241"/>
                    </a:lnTo>
                    <a:lnTo>
                      <a:pt x="1605" y="1295"/>
                    </a:lnTo>
                    <a:lnTo>
                      <a:pt x="1477" y="1332"/>
                    </a:lnTo>
                    <a:lnTo>
                      <a:pt x="1368" y="1368"/>
                    </a:lnTo>
                    <a:lnTo>
                      <a:pt x="1240" y="1387"/>
                    </a:lnTo>
                    <a:lnTo>
                      <a:pt x="1003" y="1387"/>
                    </a:lnTo>
                    <a:lnTo>
                      <a:pt x="784" y="1350"/>
                    </a:lnTo>
                    <a:lnTo>
                      <a:pt x="566" y="1295"/>
                    </a:lnTo>
                    <a:lnTo>
                      <a:pt x="365" y="1222"/>
                    </a:lnTo>
                    <a:lnTo>
                      <a:pt x="0" y="1077"/>
                    </a:lnTo>
                    <a:lnTo>
                      <a:pt x="37" y="1241"/>
                    </a:lnTo>
                    <a:lnTo>
                      <a:pt x="91" y="1368"/>
                    </a:lnTo>
                    <a:lnTo>
                      <a:pt x="183" y="1496"/>
                    </a:lnTo>
                    <a:lnTo>
                      <a:pt x="274" y="1624"/>
                    </a:lnTo>
                    <a:lnTo>
                      <a:pt x="383" y="1733"/>
                    </a:lnTo>
                    <a:lnTo>
                      <a:pt x="529" y="1824"/>
                    </a:lnTo>
                    <a:lnTo>
                      <a:pt x="657" y="1915"/>
                    </a:lnTo>
                    <a:lnTo>
                      <a:pt x="821" y="1988"/>
                    </a:lnTo>
                    <a:lnTo>
                      <a:pt x="1131" y="2116"/>
                    </a:lnTo>
                    <a:lnTo>
                      <a:pt x="1459" y="2207"/>
                    </a:lnTo>
                    <a:lnTo>
                      <a:pt x="1769" y="2262"/>
                    </a:lnTo>
                    <a:lnTo>
                      <a:pt x="2043" y="2298"/>
                    </a:lnTo>
                    <a:lnTo>
                      <a:pt x="2462" y="2317"/>
                    </a:lnTo>
                    <a:lnTo>
                      <a:pt x="2882" y="2298"/>
                    </a:lnTo>
                    <a:lnTo>
                      <a:pt x="3283" y="2262"/>
                    </a:lnTo>
                    <a:lnTo>
                      <a:pt x="3684" y="2207"/>
                    </a:lnTo>
                    <a:lnTo>
                      <a:pt x="4085" y="2116"/>
                    </a:lnTo>
                    <a:lnTo>
                      <a:pt x="4486" y="2025"/>
                    </a:lnTo>
                    <a:lnTo>
                      <a:pt x="5289" y="1806"/>
                    </a:lnTo>
                    <a:lnTo>
                      <a:pt x="6073" y="1587"/>
                    </a:lnTo>
                    <a:lnTo>
                      <a:pt x="6875" y="1350"/>
                    </a:lnTo>
                    <a:lnTo>
                      <a:pt x="7276" y="1259"/>
                    </a:lnTo>
                    <a:lnTo>
                      <a:pt x="7677" y="1168"/>
                    </a:lnTo>
                    <a:lnTo>
                      <a:pt x="8079" y="1095"/>
                    </a:lnTo>
                    <a:lnTo>
                      <a:pt x="8480" y="1040"/>
                    </a:lnTo>
                    <a:lnTo>
                      <a:pt x="8297" y="949"/>
                    </a:lnTo>
                    <a:lnTo>
                      <a:pt x="8115" y="839"/>
                    </a:lnTo>
                    <a:lnTo>
                      <a:pt x="7714" y="675"/>
                    </a:lnTo>
                    <a:lnTo>
                      <a:pt x="7276" y="529"/>
                    </a:lnTo>
                    <a:lnTo>
                      <a:pt x="6820" y="402"/>
                    </a:lnTo>
                    <a:lnTo>
                      <a:pt x="6364" y="292"/>
                    </a:lnTo>
                    <a:lnTo>
                      <a:pt x="5909" y="201"/>
                    </a:lnTo>
                    <a:lnTo>
                      <a:pt x="5052" y="74"/>
                    </a:lnTo>
                    <a:lnTo>
                      <a:pt x="4796" y="37"/>
                    </a:lnTo>
                    <a:lnTo>
                      <a:pt x="4541" y="19"/>
                    </a:lnTo>
                    <a:lnTo>
                      <a:pt x="4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698634" y="4552368"/>
                <a:ext cx="210927" cy="127029"/>
              </a:xfrm>
              <a:custGeom>
                <a:rect b="b" l="l" r="r" t="t"/>
                <a:pathLst>
                  <a:path extrusionOk="0" h="2845" w="4724">
                    <a:moveTo>
                      <a:pt x="3738" y="0"/>
                    </a:moveTo>
                    <a:lnTo>
                      <a:pt x="3574" y="37"/>
                    </a:lnTo>
                    <a:lnTo>
                      <a:pt x="3428" y="73"/>
                    </a:lnTo>
                    <a:lnTo>
                      <a:pt x="3118" y="164"/>
                    </a:lnTo>
                    <a:lnTo>
                      <a:pt x="2808" y="310"/>
                    </a:lnTo>
                    <a:lnTo>
                      <a:pt x="2498" y="492"/>
                    </a:lnTo>
                    <a:lnTo>
                      <a:pt x="2207" y="675"/>
                    </a:lnTo>
                    <a:lnTo>
                      <a:pt x="1933" y="894"/>
                    </a:lnTo>
                    <a:lnTo>
                      <a:pt x="1696" y="1112"/>
                    </a:lnTo>
                    <a:lnTo>
                      <a:pt x="1477" y="1331"/>
                    </a:lnTo>
                    <a:lnTo>
                      <a:pt x="1350" y="1477"/>
                    </a:lnTo>
                    <a:lnTo>
                      <a:pt x="1240" y="1623"/>
                    </a:lnTo>
                    <a:lnTo>
                      <a:pt x="1040" y="1951"/>
                    </a:lnTo>
                    <a:lnTo>
                      <a:pt x="930" y="2097"/>
                    </a:lnTo>
                    <a:lnTo>
                      <a:pt x="821" y="2243"/>
                    </a:lnTo>
                    <a:lnTo>
                      <a:pt x="693" y="2371"/>
                    </a:lnTo>
                    <a:lnTo>
                      <a:pt x="547" y="2480"/>
                    </a:lnTo>
                    <a:lnTo>
                      <a:pt x="401" y="2553"/>
                    </a:lnTo>
                    <a:lnTo>
                      <a:pt x="255" y="2608"/>
                    </a:lnTo>
                    <a:lnTo>
                      <a:pt x="0" y="2681"/>
                    </a:lnTo>
                    <a:lnTo>
                      <a:pt x="110" y="2754"/>
                    </a:lnTo>
                    <a:lnTo>
                      <a:pt x="237" y="2808"/>
                    </a:lnTo>
                    <a:lnTo>
                      <a:pt x="365" y="2827"/>
                    </a:lnTo>
                    <a:lnTo>
                      <a:pt x="511" y="2845"/>
                    </a:lnTo>
                    <a:lnTo>
                      <a:pt x="657" y="2845"/>
                    </a:lnTo>
                    <a:lnTo>
                      <a:pt x="821" y="2827"/>
                    </a:lnTo>
                    <a:lnTo>
                      <a:pt x="1131" y="2754"/>
                    </a:lnTo>
                    <a:lnTo>
                      <a:pt x="1441" y="2644"/>
                    </a:lnTo>
                    <a:lnTo>
                      <a:pt x="1733" y="2517"/>
                    </a:lnTo>
                    <a:lnTo>
                      <a:pt x="1988" y="2389"/>
                    </a:lnTo>
                    <a:lnTo>
                      <a:pt x="2207" y="2279"/>
                    </a:lnTo>
                    <a:lnTo>
                      <a:pt x="2444" y="2134"/>
                    </a:lnTo>
                    <a:lnTo>
                      <a:pt x="2681" y="1988"/>
                    </a:lnTo>
                    <a:lnTo>
                      <a:pt x="2881" y="1824"/>
                    </a:lnTo>
                    <a:lnTo>
                      <a:pt x="3100" y="1659"/>
                    </a:lnTo>
                    <a:lnTo>
                      <a:pt x="3301" y="1477"/>
                    </a:lnTo>
                    <a:lnTo>
                      <a:pt x="3501" y="1295"/>
                    </a:lnTo>
                    <a:lnTo>
                      <a:pt x="3866" y="894"/>
                    </a:lnTo>
                    <a:lnTo>
                      <a:pt x="4048" y="675"/>
                    </a:lnTo>
                    <a:lnTo>
                      <a:pt x="4249" y="438"/>
                    </a:lnTo>
                    <a:lnTo>
                      <a:pt x="4358" y="310"/>
                    </a:lnTo>
                    <a:lnTo>
                      <a:pt x="4468" y="219"/>
                    </a:lnTo>
                    <a:lnTo>
                      <a:pt x="4595" y="128"/>
                    </a:lnTo>
                    <a:lnTo>
                      <a:pt x="4723" y="55"/>
                    </a:lnTo>
                    <a:lnTo>
                      <a:pt x="4486" y="55"/>
                    </a:lnTo>
                    <a:lnTo>
                      <a:pt x="4231" y="18"/>
                    </a:lnTo>
                    <a:lnTo>
                      <a:pt x="39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654655" y="4725783"/>
                <a:ext cx="157168" cy="86353"/>
              </a:xfrm>
              <a:custGeom>
                <a:rect b="b" l="l" r="r" t="t"/>
                <a:pathLst>
                  <a:path extrusionOk="0" h="1934" w="3520">
                    <a:moveTo>
                      <a:pt x="0" y="0"/>
                    </a:moveTo>
                    <a:lnTo>
                      <a:pt x="37" y="37"/>
                    </a:lnTo>
                    <a:lnTo>
                      <a:pt x="92" y="128"/>
                    </a:lnTo>
                    <a:lnTo>
                      <a:pt x="219" y="383"/>
                    </a:lnTo>
                    <a:lnTo>
                      <a:pt x="438" y="894"/>
                    </a:lnTo>
                    <a:lnTo>
                      <a:pt x="602" y="1185"/>
                    </a:lnTo>
                    <a:lnTo>
                      <a:pt x="712" y="1313"/>
                    </a:lnTo>
                    <a:lnTo>
                      <a:pt x="803" y="1441"/>
                    </a:lnTo>
                    <a:lnTo>
                      <a:pt x="930" y="1568"/>
                    </a:lnTo>
                    <a:lnTo>
                      <a:pt x="1058" y="1678"/>
                    </a:lnTo>
                    <a:lnTo>
                      <a:pt x="1186" y="1769"/>
                    </a:lnTo>
                    <a:lnTo>
                      <a:pt x="1332" y="1824"/>
                    </a:lnTo>
                    <a:lnTo>
                      <a:pt x="1478" y="1878"/>
                    </a:lnTo>
                    <a:lnTo>
                      <a:pt x="1623" y="1915"/>
                    </a:lnTo>
                    <a:lnTo>
                      <a:pt x="1769" y="1915"/>
                    </a:lnTo>
                    <a:lnTo>
                      <a:pt x="1915" y="1933"/>
                    </a:lnTo>
                    <a:lnTo>
                      <a:pt x="2061" y="1915"/>
                    </a:lnTo>
                    <a:lnTo>
                      <a:pt x="2207" y="1897"/>
                    </a:lnTo>
                    <a:lnTo>
                      <a:pt x="2499" y="1824"/>
                    </a:lnTo>
                    <a:lnTo>
                      <a:pt x="2790" y="1714"/>
                    </a:lnTo>
                    <a:lnTo>
                      <a:pt x="3064" y="1568"/>
                    </a:lnTo>
                    <a:lnTo>
                      <a:pt x="3301" y="1386"/>
                    </a:lnTo>
                    <a:lnTo>
                      <a:pt x="3520" y="1204"/>
                    </a:lnTo>
                    <a:lnTo>
                      <a:pt x="3410" y="1167"/>
                    </a:lnTo>
                    <a:lnTo>
                      <a:pt x="3301" y="1149"/>
                    </a:lnTo>
                    <a:lnTo>
                      <a:pt x="3046" y="1131"/>
                    </a:lnTo>
                    <a:lnTo>
                      <a:pt x="2790" y="1113"/>
                    </a:lnTo>
                    <a:lnTo>
                      <a:pt x="2553" y="1094"/>
                    </a:lnTo>
                    <a:lnTo>
                      <a:pt x="2353" y="1040"/>
                    </a:lnTo>
                    <a:lnTo>
                      <a:pt x="2170" y="1003"/>
                    </a:lnTo>
                    <a:lnTo>
                      <a:pt x="2025" y="930"/>
                    </a:lnTo>
                    <a:lnTo>
                      <a:pt x="1915" y="857"/>
                    </a:lnTo>
                    <a:lnTo>
                      <a:pt x="1788" y="766"/>
                    </a:lnTo>
                    <a:lnTo>
                      <a:pt x="1678" y="657"/>
                    </a:lnTo>
                    <a:lnTo>
                      <a:pt x="1405" y="420"/>
                    </a:lnTo>
                    <a:lnTo>
                      <a:pt x="1240" y="292"/>
                    </a:lnTo>
                    <a:lnTo>
                      <a:pt x="1076" y="201"/>
                    </a:lnTo>
                    <a:lnTo>
                      <a:pt x="912" y="128"/>
                    </a:lnTo>
                    <a:lnTo>
                      <a:pt x="748" y="73"/>
                    </a:lnTo>
                    <a:lnTo>
                      <a:pt x="566" y="37"/>
                    </a:lnTo>
                    <a:lnTo>
                      <a:pt x="38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415294" y="4618314"/>
                <a:ext cx="22816" cy="23620"/>
              </a:xfrm>
              <a:custGeom>
                <a:rect b="b" l="l" r="r" t="t"/>
                <a:pathLst>
                  <a:path extrusionOk="0" h="529" w="511">
                    <a:moveTo>
                      <a:pt x="146" y="0"/>
                    </a:moveTo>
                    <a:lnTo>
                      <a:pt x="73" y="37"/>
                    </a:lnTo>
                    <a:lnTo>
                      <a:pt x="37" y="73"/>
                    </a:lnTo>
                    <a:lnTo>
                      <a:pt x="18" y="110"/>
                    </a:lnTo>
                    <a:lnTo>
                      <a:pt x="0" y="146"/>
                    </a:lnTo>
                    <a:lnTo>
                      <a:pt x="0" y="201"/>
                    </a:lnTo>
                    <a:lnTo>
                      <a:pt x="0" y="255"/>
                    </a:lnTo>
                    <a:lnTo>
                      <a:pt x="37" y="328"/>
                    </a:lnTo>
                    <a:lnTo>
                      <a:pt x="55" y="383"/>
                    </a:lnTo>
                    <a:lnTo>
                      <a:pt x="110" y="438"/>
                    </a:lnTo>
                    <a:lnTo>
                      <a:pt x="201" y="511"/>
                    </a:lnTo>
                    <a:lnTo>
                      <a:pt x="292" y="529"/>
                    </a:lnTo>
                    <a:lnTo>
                      <a:pt x="383" y="511"/>
                    </a:lnTo>
                    <a:lnTo>
                      <a:pt x="456" y="474"/>
                    </a:lnTo>
                    <a:lnTo>
                      <a:pt x="493" y="401"/>
                    </a:lnTo>
                    <a:lnTo>
                      <a:pt x="511" y="347"/>
                    </a:lnTo>
                    <a:lnTo>
                      <a:pt x="511" y="292"/>
                    </a:lnTo>
                    <a:lnTo>
                      <a:pt x="511" y="237"/>
                    </a:lnTo>
                    <a:lnTo>
                      <a:pt x="493" y="182"/>
                    </a:lnTo>
                    <a:lnTo>
                      <a:pt x="420" y="91"/>
                    </a:lnTo>
                    <a:lnTo>
                      <a:pt x="328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437261" y="4646800"/>
                <a:ext cx="21209" cy="24468"/>
              </a:xfrm>
              <a:custGeom>
                <a:rect b="b" l="l" r="r" t="t"/>
                <a:pathLst>
                  <a:path extrusionOk="0" h="548" w="475">
                    <a:moveTo>
                      <a:pt x="165" y="0"/>
                    </a:moveTo>
                    <a:lnTo>
                      <a:pt x="110" y="19"/>
                    </a:lnTo>
                    <a:lnTo>
                      <a:pt x="73" y="37"/>
                    </a:lnTo>
                    <a:lnTo>
                      <a:pt x="19" y="92"/>
                    </a:lnTo>
                    <a:lnTo>
                      <a:pt x="1" y="201"/>
                    </a:lnTo>
                    <a:lnTo>
                      <a:pt x="1" y="274"/>
                    </a:lnTo>
                    <a:lnTo>
                      <a:pt x="37" y="347"/>
                    </a:lnTo>
                    <a:lnTo>
                      <a:pt x="92" y="420"/>
                    </a:lnTo>
                    <a:lnTo>
                      <a:pt x="146" y="474"/>
                    </a:lnTo>
                    <a:lnTo>
                      <a:pt x="201" y="511"/>
                    </a:lnTo>
                    <a:lnTo>
                      <a:pt x="274" y="547"/>
                    </a:lnTo>
                    <a:lnTo>
                      <a:pt x="329" y="547"/>
                    </a:lnTo>
                    <a:lnTo>
                      <a:pt x="402" y="529"/>
                    </a:lnTo>
                    <a:lnTo>
                      <a:pt x="438" y="474"/>
                    </a:lnTo>
                    <a:lnTo>
                      <a:pt x="475" y="420"/>
                    </a:lnTo>
                    <a:lnTo>
                      <a:pt x="475" y="365"/>
                    </a:lnTo>
                    <a:lnTo>
                      <a:pt x="475" y="292"/>
                    </a:lnTo>
                    <a:lnTo>
                      <a:pt x="384" y="128"/>
                    </a:lnTo>
                    <a:lnTo>
                      <a:pt x="329" y="73"/>
                    </a:lnTo>
                    <a:lnTo>
                      <a:pt x="256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453558" y="4676937"/>
                <a:ext cx="19557" cy="17949"/>
              </a:xfrm>
              <a:custGeom>
                <a:rect b="b" l="l" r="r" t="t"/>
                <a:pathLst>
                  <a:path extrusionOk="0" h="402" w="438">
                    <a:moveTo>
                      <a:pt x="219" y="0"/>
                    </a:moveTo>
                    <a:lnTo>
                      <a:pt x="128" y="18"/>
                    </a:lnTo>
                    <a:lnTo>
                      <a:pt x="73" y="37"/>
                    </a:lnTo>
                    <a:lnTo>
                      <a:pt x="19" y="91"/>
                    </a:lnTo>
                    <a:lnTo>
                      <a:pt x="0" y="146"/>
                    </a:lnTo>
                    <a:lnTo>
                      <a:pt x="0" y="237"/>
                    </a:lnTo>
                    <a:lnTo>
                      <a:pt x="55" y="310"/>
                    </a:lnTo>
                    <a:lnTo>
                      <a:pt x="146" y="383"/>
                    </a:lnTo>
                    <a:lnTo>
                      <a:pt x="219" y="401"/>
                    </a:lnTo>
                    <a:lnTo>
                      <a:pt x="292" y="401"/>
                    </a:lnTo>
                    <a:lnTo>
                      <a:pt x="365" y="365"/>
                    </a:lnTo>
                    <a:lnTo>
                      <a:pt x="420" y="310"/>
                    </a:lnTo>
                    <a:lnTo>
                      <a:pt x="438" y="255"/>
                    </a:lnTo>
                    <a:lnTo>
                      <a:pt x="420" y="182"/>
                    </a:lnTo>
                    <a:lnTo>
                      <a:pt x="365" y="91"/>
                    </a:lnTo>
                    <a:lnTo>
                      <a:pt x="292" y="3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477177" y="4699708"/>
                <a:ext cx="22012" cy="21209"/>
              </a:xfrm>
              <a:custGeom>
                <a:rect b="b" l="l" r="r" t="t"/>
                <a:pathLst>
                  <a:path extrusionOk="0" h="475" w="493">
                    <a:moveTo>
                      <a:pt x="201" y="1"/>
                    </a:moveTo>
                    <a:lnTo>
                      <a:pt x="128" y="19"/>
                    </a:lnTo>
                    <a:lnTo>
                      <a:pt x="55" y="55"/>
                    </a:lnTo>
                    <a:lnTo>
                      <a:pt x="18" y="110"/>
                    </a:lnTo>
                    <a:lnTo>
                      <a:pt x="0" y="183"/>
                    </a:lnTo>
                    <a:lnTo>
                      <a:pt x="37" y="256"/>
                    </a:lnTo>
                    <a:lnTo>
                      <a:pt x="73" y="329"/>
                    </a:lnTo>
                    <a:lnTo>
                      <a:pt x="146" y="384"/>
                    </a:lnTo>
                    <a:lnTo>
                      <a:pt x="182" y="402"/>
                    </a:lnTo>
                    <a:lnTo>
                      <a:pt x="255" y="438"/>
                    </a:lnTo>
                    <a:lnTo>
                      <a:pt x="328" y="475"/>
                    </a:lnTo>
                    <a:lnTo>
                      <a:pt x="383" y="475"/>
                    </a:lnTo>
                    <a:lnTo>
                      <a:pt x="438" y="457"/>
                    </a:lnTo>
                    <a:lnTo>
                      <a:pt x="474" y="402"/>
                    </a:lnTo>
                    <a:lnTo>
                      <a:pt x="492" y="347"/>
                    </a:lnTo>
                    <a:lnTo>
                      <a:pt x="492" y="292"/>
                    </a:lnTo>
                    <a:lnTo>
                      <a:pt x="474" y="238"/>
                    </a:lnTo>
                    <a:lnTo>
                      <a:pt x="450" y="201"/>
                    </a:lnTo>
                    <a:lnTo>
                      <a:pt x="438" y="165"/>
                    </a:lnTo>
                    <a:lnTo>
                      <a:pt x="383" y="92"/>
                    </a:lnTo>
                    <a:lnTo>
                      <a:pt x="328" y="55"/>
                    </a:lnTo>
                    <a:lnTo>
                      <a:pt x="255" y="1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509726" y="4722524"/>
                <a:ext cx="20405" cy="17949"/>
              </a:xfrm>
              <a:custGeom>
                <a:rect b="b" l="l" r="r" t="t"/>
                <a:pathLst>
                  <a:path extrusionOk="0" h="402" w="457">
                    <a:moveTo>
                      <a:pt x="165" y="0"/>
                    </a:moveTo>
                    <a:lnTo>
                      <a:pt x="92" y="37"/>
                    </a:lnTo>
                    <a:lnTo>
                      <a:pt x="19" y="73"/>
                    </a:lnTo>
                    <a:lnTo>
                      <a:pt x="1" y="146"/>
                    </a:lnTo>
                    <a:lnTo>
                      <a:pt x="1" y="219"/>
                    </a:lnTo>
                    <a:lnTo>
                      <a:pt x="37" y="292"/>
                    </a:lnTo>
                    <a:lnTo>
                      <a:pt x="110" y="365"/>
                    </a:lnTo>
                    <a:lnTo>
                      <a:pt x="219" y="401"/>
                    </a:lnTo>
                    <a:lnTo>
                      <a:pt x="311" y="383"/>
                    </a:lnTo>
                    <a:lnTo>
                      <a:pt x="383" y="365"/>
                    </a:lnTo>
                    <a:lnTo>
                      <a:pt x="438" y="310"/>
                    </a:lnTo>
                    <a:lnTo>
                      <a:pt x="456" y="237"/>
                    </a:lnTo>
                    <a:lnTo>
                      <a:pt x="456" y="164"/>
                    </a:lnTo>
                    <a:lnTo>
                      <a:pt x="420" y="91"/>
                    </a:lnTo>
                    <a:lnTo>
                      <a:pt x="347" y="37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453558" y="4593891"/>
                <a:ext cx="22816" cy="20360"/>
              </a:xfrm>
              <a:custGeom>
                <a:rect b="b" l="l" r="r" t="t"/>
                <a:pathLst>
                  <a:path extrusionOk="0" h="456" w="511">
                    <a:moveTo>
                      <a:pt x="183" y="0"/>
                    </a:moveTo>
                    <a:lnTo>
                      <a:pt x="110" y="37"/>
                    </a:lnTo>
                    <a:lnTo>
                      <a:pt x="37" y="91"/>
                    </a:lnTo>
                    <a:lnTo>
                      <a:pt x="0" y="164"/>
                    </a:lnTo>
                    <a:lnTo>
                      <a:pt x="0" y="219"/>
                    </a:lnTo>
                    <a:lnTo>
                      <a:pt x="0" y="255"/>
                    </a:lnTo>
                    <a:lnTo>
                      <a:pt x="19" y="310"/>
                    </a:lnTo>
                    <a:lnTo>
                      <a:pt x="55" y="347"/>
                    </a:lnTo>
                    <a:lnTo>
                      <a:pt x="91" y="401"/>
                    </a:lnTo>
                    <a:lnTo>
                      <a:pt x="128" y="438"/>
                    </a:lnTo>
                    <a:lnTo>
                      <a:pt x="237" y="456"/>
                    </a:lnTo>
                    <a:lnTo>
                      <a:pt x="329" y="456"/>
                    </a:lnTo>
                    <a:lnTo>
                      <a:pt x="401" y="419"/>
                    </a:lnTo>
                    <a:lnTo>
                      <a:pt x="474" y="365"/>
                    </a:lnTo>
                    <a:lnTo>
                      <a:pt x="511" y="292"/>
                    </a:lnTo>
                    <a:lnTo>
                      <a:pt x="493" y="201"/>
                    </a:lnTo>
                    <a:lnTo>
                      <a:pt x="474" y="146"/>
                    </a:lnTo>
                    <a:lnTo>
                      <a:pt x="456" y="109"/>
                    </a:lnTo>
                    <a:lnTo>
                      <a:pt x="420" y="55"/>
                    </a:lnTo>
                    <a:lnTo>
                      <a:pt x="365" y="37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477981" y="4615054"/>
                <a:ext cx="21209" cy="21209"/>
              </a:xfrm>
              <a:custGeom>
                <a:rect b="b" l="l" r="r" t="t"/>
                <a:pathLst>
                  <a:path extrusionOk="0" h="475" w="475">
                    <a:moveTo>
                      <a:pt x="128" y="0"/>
                    </a:moveTo>
                    <a:lnTo>
                      <a:pt x="55" y="37"/>
                    </a:lnTo>
                    <a:lnTo>
                      <a:pt x="19" y="128"/>
                    </a:lnTo>
                    <a:lnTo>
                      <a:pt x="0" y="219"/>
                    </a:lnTo>
                    <a:lnTo>
                      <a:pt x="19" y="274"/>
                    </a:lnTo>
                    <a:lnTo>
                      <a:pt x="55" y="347"/>
                    </a:lnTo>
                    <a:lnTo>
                      <a:pt x="110" y="383"/>
                    </a:lnTo>
                    <a:lnTo>
                      <a:pt x="164" y="438"/>
                    </a:lnTo>
                    <a:lnTo>
                      <a:pt x="219" y="456"/>
                    </a:lnTo>
                    <a:lnTo>
                      <a:pt x="292" y="474"/>
                    </a:lnTo>
                    <a:lnTo>
                      <a:pt x="347" y="474"/>
                    </a:lnTo>
                    <a:lnTo>
                      <a:pt x="402" y="438"/>
                    </a:lnTo>
                    <a:lnTo>
                      <a:pt x="438" y="401"/>
                    </a:lnTo>
                    <a:lnTo>
                      <a:pt x="474" y="328"/>
                    </a:lnTo>
                    <a:lnTo>
                      <a:pt x="474" y="274"/>
                    </a:lnTo>
                    <a:lnTo>
                      <a:pt x="456" y="219"/>
                    </a:lnTo>
                    <a:lnTo>
                      <a:pt x="420" y="146"/>
                    </a:lnTo>
                    <a:lnTo>
                      <a:pt x="365" y="73"/>
                    </a:lnTo>
                    <a:lnTo>
                      <a:pt x="310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95081" y="4640281"/>
                <a:ext cx="17949" cy="16342"/>
              </a:xfrm>
              <a:custGeom>
                <a:rect b="b" l="l" r="r" t="t"/>
                <a:pathLst>
                  <a:path extrusionOk="0" h="366" w="402">
                    <a:moveTo>
                      <a:pt x="201" y="0"/>
                    </a:moveTo>
                    <a:lnTo>
                      <a:pt x="128" y="19"/>
                    </a:lnTo>
                    <a:lnTo>
                      <a:pt x="73" y="37"/>
                    </a:lnTo>
                    <a:lnTo>
                      <a:pt x="19" y="92"/>
                    </a:lnTo>
                    <a:lnTo>
                      <a:pt x="0" y="165"/>
                    </a:lnTo>
                    <a:lnTo>
                      <a:pt x="0" y="238"/>
                    </a:lnTo>
                    <a:lnTo>
                      <a:pt x="55" y="310"/>
                    </a:lnTo>
                    <a:lnTo>
                      <a:pt x="128" y="365"/>
                    </a:lnTo>
                    <a:lnTo>
                      <a:pt x="274" y="365"/>
                    </a:lnTo>
                    <a:lnTo>
                      <a:pt x="347" y="329"/>
                    </a:lnTo>
                    <a:lnTo>
                      <a:pt x="383" y="274"/>
                    </a:lnTo>
                    <a:lnTo>
                      <a:pt x="401" y="201"/>
                    </a:lnTo>
                    <a:lnTo>
                      <a:pt x="401" y="128"/>
                    </a:lnTo>
                    <a:lnTo>
                      <a:pt x="347" y="73"/>
                    </a:lnTo>
                    <a:lnTo>
                      <a:pt x="274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517048" y="4659837"/>
                <a:ext cx="19601" cy="19557"/>
              </a:xfrm>
              <a:custGeom>
                <a:rect b="b" l="l" r="r" t="t"/>
                <a:pathLst>
                  <a:path extrusionOk="0" h="438" w="439">
                    <a:moveTo>
                      <a:pt x="183" y="0"/>
                    </a:moveTo>
                    <a:lnTo>
                      <a:pt x="110" y="18"/>
                    </a:lnTo>
                    <a:lnTo>
                      <a:pt x="55" y="55"/>
                    </a:lnTo>
                    <a:lnTo>
                      <a:pt x="1" y="110"/>
                    </a:lnTo>
                    <a:lnTo>
                      <a:pt x="1" y="182"/>
                    </a:lnTo>
                    <a:lnTo>
                      <a:pt x="1" y="255"/>
                    </a:lnTo>
                    <a:lnTo>
                      <a:pt x="37" y="310"/>
                    </a:lnTo>
                    <a:lnTo>
                      <a:pt x="92" y="365"/>
                    </a:lnTo>
                    <a:lnTo>
                      <a:pt x="165" y="401"/>
                    </a:lnTo>
                    <a:lnTo>
                      <a:pt x="183" y="401"/>
                    </a:lnTo>
                    <a:lnTo>
                      <a:pt x="201" y="420"/>
                    </a:lnTo>
                    <a:lnTo>
                      <a:pt x="256" y="438"/>
                    </a:lnTo>
                    <a:lnTo>
                      <a:pt x="311" y="438"/>
                    </a:lnTo>
                    <a:lnTo>
                      <a:pt x="365" y="420"/>
                    </a:lnTo>
                    <a:lnTo>
                      <a:pt x="402" y="383"/>
                    </a:lnTo>
                    <a:lnTo>
                      <a:pt x="438" y="328"/>
                    </a:lnTo>
                    <a:lnTo>
                      <a:pt x="438" y="274"/>
                    </a:lnTo>
                    <a:lnTo>
                      <a:pt x="438" y="219"/>
                    </a:lnTo>
                    <a:lnTo>
                      <a:pt x="402" y="164"/>
                    </a:lnTo>
                    <a:lnTo>
                      <a:pt x="384" y="146"/>
                    </a:lnTo>
                    <a:lnTo>
                      <a:pt x="384" y="146"/>
                    </a:lnTo>
                    <a:lnTo>
                      <a:pt x="365" y="91"/>
                    </a:lnTo>
                    <a:lnTo>
                      <a:pt x="311" y="37"/>
                    </a:lnTo>
                    <a:lnTo>
                      <a:pt x="238" y="18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543123" y="4682608"/>
                <a:ext cx="18753" cy="17146"/>
              </a:xfrm>
              <a:custGeom>
                <a:rect b="b" l="l" r="r" t="t"/>
                <a:pathLst>
                  <a:path extrusionOk="0" h="384" w="420">
                    <a:moveTo>
                      <a:pt x="183" y="1"/>
                    </a:moveTo>
                    <a:lnTo>
                      <a:pt x="110" y="19"/>
                    </a:lnTo>
                    <a:lnTo>
                      <a:pt x="55" y="55"/>
                    </a:lnTo>
                    <a:lnTo>
                      <a:pt x="18" y="128"/>
                    </a:lnTo>
                    <a:lnTo>
                      <a:pt x="0" y="183"/>
                    </a:lnTo>
                    <a:lnTo>
                      <a:pt x="18" y="256"/>
                    </a:lnTo>
                    <a:lnTo>
                      <a:pt x="73" y="329"/>
                    </a:lnTo>
                    <a:lnTo>
                      <a:pt x="164" y="365"/>
                    </a:lnTo>
                    <a:lnTo>
                      <a:pt x="237" y="384"/>
                    </a:lnTo>
                    <a:lnTo>
                      <a:pt x="310" y="347"/>
                    </a:lnTo>
                    <a:lnTo>
                      <a:pt x="383" y="311"/>
                    </a:lnTo>
                    <a:lnTo>
                      <a:pt x="420" y="256"/>
                    </a:lnTo>
                    <a:lnTo>
                      <a:pt x="420" y="183"/>
                    </a:lnTo>
                    <a:lnTo>
                      <a:pt x="401" y="110"/>
                    </a:lnTo>
                    <a:lnTo>
                      <a:pt x="347" y="37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495885" y="4568620"/>
                <a:ext cx="22012" cy="19601"/>
              </a:xfrm>
              <a:custGeom>
                <a:rect b="b" l="l" r="r" t="t"/>
                <a:pathLst>
                  <a:path extrusionOk="0" h="439" w="493">
                    <a:moveTo>
                      <a:pt x="183" y="1"/>
                    </a:moveTo>
                    <a:lnTo>
                      <a:pt x="110" y="37"/>
                    </a:lnTo>
                    <a:lnTo>
                      <a:pt x="37" y="92"/>
                    </a:lnTo>
                    <a:lnTo>
                      <a:pt x="1" y="165"/>
                    </a:lnTo>
                    <a:lnTo>
                      <a:pt x="1" y="220"/>
                    </a:lnTo>
                    <a:lnTo>
                      <a:pt x="1" y="256"/>
                    </a:lnTo>
                    <a:lnTo>
                      <a:pt x="19" y="311"/>
                    </a:lnTo>
                    <a:lnTo>
                      <a:pt x="55" y="347"/>
                    </a:lnTo>
                    <a:lnTo>
                      <a:pt x="92" y="384"/>
                    </a:lnTo>
                    <a:lnTo>
                      <a:pt x="146" y="420"/>
                    </a:lnTo>
                    <a:lnTo>
                      <a:pt x="238" y="438"/>
                    </a:lnTo>
                    <a:lnTo>
                      <a:pt x="329" y="438"/>
                    </a:lnTo>
                    <a:lnTo>
                      <a:pt x="402" y="384"/>
                    </a:lnTo>
                    <a:lnTo>
                      <a:pt x="456" y="329"/>
                    </a:lnTo>
                    <a:lnTo>
                      <a:pt x="493" y="256"/>
                    </a:lnTo>
                    <a:lnTo>
                      <a:pt x="493" y="165"/>
                    </a:lnTo>
                    <a:lnTo>
                      <a:pt x="475" y="128"/>
                    </a:lnTo>
                    <a:lnTo>
                      <a:pt x="456" y="74"/>
                    </a:lnTo>
                    <a:lnTo>
                      <a:pt x="402" y="37"/>
                    </a:lnTo>
                    <a:lnTo>
                      <a:pt x="365" y="19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520308" y="4586524"/>
                <a:ext cx="20405" cy="20405"/>
              </a:xfrm>
              <a:custGeom>
                <a:rect b="b" l="l" r="r" t="t"/>
                <a:pathLst>
                  <a:path extrusionOk="0" h="457" w="457">
                    <a:moveTo>
                      <a:pt x="165" y="1"/>
                    </a:moveTo>
                    <a:lnTo>
                      <a:pt x="128" y="19"/>
                    </a:lnTo>
                    <a:lnTo>
                      <a:pt x="55" y="74"/>
                    </a:lnTo>
                    <a:lnTo>
                      <a:pt x="19" y="147"/>
                    </a:lnTo>
                    <a:lnTo>
                      <a:pt x="1" y="238"/>
                    </a:lnTo>
                    <a:lnTo>
                      <a:pt x="19" y="293"/>
                    </a:lnTo>
                    <a:lnTo>
                      <a:pt x="55" y="347"/>
                    </a:lnTo>
                    <a:lnTo>
                      <a:pt x="110" y="402"/>
                    </a:lnTo>
                    <a:lnTo>
                      <a:pt x="165" y="439"/>
                    </a:lnTo>
                    <a:lnTo>
                      <a:pt x="238" y="457"/>
                    </a:lnTo>
                    <a:lnTo>
                      <a:pt x="292" y="457"/>
                    </a:lnTo>
                    <a:lnTo>
                      <a:pt x="347" y="439"/>
                    </a:lnTo>
                    <a:lnTo>
                      <a:pt x="402" y="420"/>
                    </a:lnTo>
                    <a:lnTo>
                      <a:pt x="438" y="366"/>
                    </a:lnTo>
                    <a:lnTo>
                      <a:pt x="456" y="311"/>
                    </a:lnTo>
                    <a:lnTo>
                      <a:pt x="456" y="238"/>
                    </a:lnTo>
                    <a:lnTo>
                      <a:pt x="438" y="183"/>
                    </a:lnTo>
                    <a:lnTo>
                      <a:pt x="402" y="129"/>
                    </a:lnTo>
                    <a:lnTo>
                      <a:pt x="347" y="74"/>
                    </a:lnTo>
                    <a:lnTo>
                      <a:pt x="292" y="19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537408" y="4609339"/>
                <a:ext cx="17949" cy="16342"/>
              </a:xfrm>
              <a:custGeom>
                <a:rect b="b" l="l" r="r" t="t"/>
                <a:pathLst>
                  <a:path extrusionOk="0" h="366" w="402">
                    <a:moveTo>
                      <a:pt x="201" y="1"/>
                    </a:moveTo>
                    <a:lnTo>
                      <a:pt x="128" y="19"/>
                    </a:lnTo>
                    <a:lnTo>
                      <a:pt x="73" y="55"/>
                    </a:lnTo>
                    <a:lnTo>
                      <a:pt x="19" y="110"/>
                    </a:lnTo>
                    <a:lnTo>
                      <a:pt x="1" y="183"/>
                    </a:lnTo>
                    <a:lnTo>
                      <a:pt x="19" y="256"/>
                    </a:lnTo>
                    <a:lnTo>
                      <a:pt x="73" y="311"/>
                    </a:lnTo>
                    <a:lnTo>
                      <a:pt x="146" y="347"/>
                    </a:lnTo>
                    <a:lnTo>
                      <a:pt x="219" y="365"/>
                    </a:lnTo>
                    <a:lnTo>
                      <a:pt x="292" y="347"/>
                    </a:lnTo>
                    <a:lnTo>
                      <a:pt x="347" y="292"/>
                    </a:lnTo>
                    <a:lnTo>
                      <a:pt x="383" y="238"/>
                    </a:lnTo>
                    <a:lnTo>
                      <a:pt x="402" y="183"/>
                    </a:lnTo>
                    <a:lnTo>
                      <a:pt x="383" y="110"/>
                    </a:lnTo>
                    <a:lnTo>
                      <a:pt x="347" y="5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60223" y="4625636"/>
                <a:ext cx="19557" cy="18753"/>
              </a:xfrm>
              <a:custGeom>
                <a:rect b="b" l="l" r="r" t="t"/>
                <a:pathLst>
                  <a:path extrusionOk="0" h="420" w="438">
                    <a:moveTo>
                      <a:pt x="164" y="0"/>
                    </a:moveTo>
                    <a:lnTo>
                      <a:pt x="110" y="18"/>
                    </a:lnTo>
                    <a:lnTo>
                      <a:pt x="55" y="73"/>
                    </a:lnTo>
                    <a:lnTo>
                      <a:pt x="0" y="128"/>
                    </a:lnTo>
                    <a:lnTo>
                      <a:pt x="0" y="201"/>
                    </a:lnTo>
                    <a:lnTo>
                      <a:pt x="18" y="274"/>
                    </a:lnTo>
                    <a:lnTo>
                      <a:pt x="55" y="328"/>
                    </a:lnTo>
                    <a:lnTo>
                      <a:pt x="110" y="365"/>
                    </a:lnTo>
                    <a:lnTo>
                      <a:pt x="182" y="383"/>
                    </a:lnTo>
                    <a:lnTo>
                      <a:pt x="192" y="383"/>
                    </a:lnTo>
                    <a:lnTo>
                      <a:pt x="219" y="401"/>
                    </a:lnTo>
                    <a:lnTo>
                      <a:pt x="274" y="420"/>
                    </a:lnTo>
                    <a:lnTo>
                      <a:pt x="328" y="401"/>
                    </a:lnTo>
                    <a:lnTo>
                      <a:pt x="383" y="383"/>
                    </a:lnTo>
                    <a:lnTo>
                      <a:pt x="420" y="328"/>
                    </a:lnTo>
                    <a:lnTo>
                      <a:pt x="438" y="292"/>
                    </a:lnTo>
                    <a:lnTo>
                      <a:pt x="438" y="219"/>
                    </a:lnTo>
                    <a:lnTo>
                      <a:pt x="420" y="183"/>
                    </a:lnTo>
                    <a:lnTo>
                      <a:pt x="395" y="146"/>
                    </a:lnTo>
                    <a:lnTo>
                      <a:pt x="383" y="110"/>
                    </a:lnTo>
                    <a:lnTo>
                      <a:pt x="347" y="55"/>
                    </a:lnTo>
                    <a:lnTo>
                      <a:pt x="292" y="1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587905" y="4642737"/>
                <a:ext cx="17949" cy="17146"/>
              </a:xfrm>
              <a:custGeom>
                <a:rect b="b" l="l" r="r" t="t"/>
                <a:pathLst>
                  <a:path extrusionOk="0" h="384" w="402">
                    <a:moveTo>
                      <a:pt x="219" y="0"/>
                    </a:moveTo>
                    <a:lnTo>
                      <a:pt x="146" y="18"/>
                    </a:lnTo>
                    <a:lnTo>
                      <a:pt x="73" y="37"/>
                    </a:lnTo>
                    <a:lnTo>
                      <a:pt x="37" y="91"/>
                    </a:lnTo>
                    <a:lnTo>
                      <a:pt x="0" y="164"/>
                    </a:lnTo>
                    <a:lnTo>
                      <a:pt x="0" y="237"/>
                    </a:lnTo>
                    <a:lnTo>
                      <a:pt x="18" y="292"/>
                    </a:lnTo>
                    <a:lnTo>
                      <a:pt x="91" y="347"/>
                    </a:lnTo>
                    <a:lnTo>
                      <a:pt x="164" y="383"/>
                    </a:lnTo>
                    <a:lnTo>
                      <a:pt x="255" y="365"/>
                    </a:lnTo>
                    <a:lnTo>
                      <a:pt x="310" y="328"/>
                    </a:lnTo>
                    <a:lnTo>
                      <a:pt x="365" y="274"/>
                    </a:lnTo>
                    <a:lnTo>
                      <a:pt x="383" y="219"/>
                    </a:lnTo>
                    <a:lnTo>
                      <a:pt x="401" y="146"/>
                    </a:lnTo>
                    <a:lnTo>
                      <a:pt x="365" y="73"/>
                    </a:lnTo>
                    <a:lnTo>
                      <a:pt x="310" y="1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539015" y="4533616"/>
                <a:ext cx="21253" cy="18798"/>
              </a:xfrm>
              <a:custGeom>
                <a:rect b="b" l="l" r="r" t="t"/>
                <a:pathLst>
                  <a:path extrusionOk="0" h="421" w="476">
                    <a:moveTo>
                      <a:pt x="256" y="1"/>
                    </a:moveTo>
                    <a:lnTo>
                      <a:pt x="165" y="19"/>
                    </a:lnTo>
                    <a:lnTo>
                      <a:pt x="92" y="55"/>
                    </a:lnTo>
                    <a:lnTo>
                      <a:pt x="37" y="128"/>
                    </a:lnTo>
                    <a:lnTo>
                      <a:pt x="1" y="201"/>
                    </a:lnTo>
                    <a:lnTo>
                      <a:pt x="1" y="274"/>
                    </a:lnTo>
                    <a:lnTo>
                      <a:pt x="19" y="311"/>
                    </a:lnTo>
                    <a:lnTo>
                      <a:pt x="56" y="365"/>
                    </a:lnTo>
                    <a:lnTo>
                      <a:pt x="92" y="384"/>
                    </a:lnTo>
                    <a:lnTo>
                      <a:pt x="147" y="420"/>
                    </a:lnTo>
                    <a:lnTo>
                      <a:pt x="220" y="420"/>
                    </a:lnTo>
                    <a:lnTo>
                      <a:pt x="311" y="402"/>
                    </a:lnTo>
                    <a:lnTo>
                      <a:pt x="384" y="347"/>
                    </a:lnTo>
                    <a:lnTo>
                      <a:pt x="439" y="292"/>
                    </a:lnTo>
                    <a:lnTo>
                      <a:pt x="475" y="219"/>
                    </a:lnTo>
                    <a:lnTo>
                      <a:pt x="475" y="128"/>
                    </a:lnTo>
                    <a:lnTo>
                      <a:pt x="457" y="92"/>
                    </a:lnTo>
                    <a:lnTo>
                      <a:pt x="420" y="55"/>
                    </a:lnTo>
                    <a:lnTo>
                      <a:pt x="384" y="19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562634" y="4548260"/>
                <a:ext cx="19601" cy="19601"/>
              </a:xfrm>
              <a:custGeom>
                <a:rect b="b" l="l" r="r" t="t"/>
                <a:pathLst>
                  <a:path extrusionOk="0" h="439" w="439">
                    <a:moveTo>
                      <a:pt x="201" y="1"/>
                    </a:moveTo>
                    <a:lnTo>
                      <a:pt x="128" y="19"/>
                    </a:lnTo>
                    <a:lnTo>
                      <a:pt x="56" y="74"/>
                    </a:lnTo>
                    <a:lnTo>
                      <a:pt x="19" y="165"/>
                    </a:lnTo>
                    <a:lnTo>
                      <a:pt x="1" y="238"/>
                    </a:lnTo>
                    <a:lnTo>
                      <a:pt x="19" y="311"/>
                    </a:lnTo>
                    <a:lnTo>
                      <a:pt x="56" y="347"/>
                    </a:lnTo>
                    <a:lnTo>
                      <a:pt x="92" y="384"/>
                    </a:lnTo>
                    <a:lnTo>
                      <a:pt x="147" y="420"/>
                    </a:lnTo>
                    <a:lnTo>
                      <a:pt x="201" y="439"/>
                    </a:lnTo>
                    <a:lnTo>
                      <a:pt x="274" y="439"/>
                    </a:lnTo>
                    <a:lnTo>
                      <a:pt x="329" y="420"/>
                    </a:lnTo>
                    <a:lnTo>
                      <a:pt x="366" y="384"/>
                    </a:lnTo>
                    <a:lnTo>
                      <a:pt x="402" y="329"/>
                    </a:lnTo>
                    <a:lnTo>
                      <a:pt x="438" y="274"/>
                    </a:lnTo>
                    <a:lnTo>
                      <a:pt x="438" y="220"/>
                    </a:lnTo>
                    <a:lnTo>
                      <a:pt x="420" y="165"/>
                    </a:lnTo>
                    <a:lnTo>
                      <a:pt x="384" y="110"/>
                    </a:lnTo>
                    <a:lnTo>
                      <a:pt x="329" y="56"/>
                    </a:lnTo>
                    <a:lnTo>
                      <a:pt x="274" y="19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578127" y="4569424"/>
                <a:ext cx="17146" cy="15538"/>
              </a:xfrm>
              <a:custGeom>
                <a:rect b="b" l="l" r="r" t="t"/>
                <a:pathLst>
                  <a:path extrusionOk="0" h="348" w="384">
                    <a:moveTo>
                      <a:pt x="201" y="1"/>
                    </a:moveTo>
                    <a:lnTo>
                      <a:pt x="128" y="19"/>
                    </a:lnTo>
                    <a:lnTo>
                      <a:pt x="73" y="56"/>
                    </a:lnTo>
                    <a:lnTo>
                      <a:pt x="19" y="110"/>
                    </a:lnTo>
                    <a:lnTo>
                      <a:pt x="0" y="183"/>
                    </a:lnTo>
                    <a:lnTo>
                      <a:pt x="19" y="238"/>
                    </a:lnTo>
                    <a:lnTo>
                      <a:pt x="55" y="311"/>
                    </a:lnTo>
                    <a:lnTo>
                      <a:pt x="128" y="347"/>
                    </a:lnTo>
                    <a:lnTo>
                      <a:pt x="201" y="347"/>
                    </a:lnTo>
                    <a:lnTo>
                      <a:pt x="274" y="311"/>
                    </a:lnTo>
                    <a:lnTo>
                      <a:pt x="329" y="275"/>
                    </a:lnTo>
                    <a:lnTo>
                      <a:pt x="365" y="220"/>
                    </a:lnTo>
                    <a:lnTo>
                      <a:pt x="383" y="165"/>
                    </a:lnTo>
                    <a:lnTo>
                      <a:pt x="365" y="92"/>
                    </a:lnTo>
                    <a:lnTo>
                      <a:pt x="329" y="37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598487" y="4584113"/>
                <a:ext cx="17949" cy="17949"/>
              </a:xfrm>
              <a:custGeom>
                <a:rect b="b" l="l" r="r" t="t"/>
                <a:pathLst>
                  <a:path extrusionOk="0" h="402" w="402">
                    <a:moveTo>
                      <a:pt x="164" y="0"/>
                    </a:moveTo>
                    <a:lnTo>
                      <a:pt x="110" y="37"/>
                    </a:lnTo>
                    <a:lnTo>
                      <a:pt x="55" y="73"/>
                    </a:lnTo>
                    <a:lnTo>
                      <a:pt x="0" y="128"/>
                    </a:lnTo>
                    <a:lnTo>
                      <a:pt x="0" y="201"/>
                    </a:lnTo>
                    <a:lnTo>
                      <a:pt x="0" y="274"/>
                    </a:lnTo>
                    <a:lnTo>
                      <a:pt x="37" y="328"/>
                    </a:lnTo>
                    <a:lnTo>
                      <a:pt x="91" y="365"/>
                    </a:lnTo>
                    <a:lnTo>
                      <a:pt x="146" y="383"/>
                    </a:lnTo>
                    <a:lnTo>
                      <a:pt x="183" y="383"/>
                    </a:lnTo>
                    <a:lnTo>
                      <a:pt x="237" y="401"/>
                    </a:lnTo>
                    <a:lnTo>
                      <a:pt x="292" y="401"/>
                    </a:lnTo>
                    <a:lnTo>
                      <a:pt x="328" y="365"/>
                    </a:lnTo>
                    <a:lnTo>
                      <a:pt x="365" y="328"/>
                    </a:lnTo>
                    <a:lnTo>
                      <a:pt x="401" y="274"/>
                    </a:lnTo>
                    <a:lnTo>
                      <a:pt x="401" y="219"/>
                    </a:lnTo>
                    <a:lnTo>
                      <a:pt x="383" y="183"/>
                    </a:lnTo>
                    <a:lnTo>
                      <a:pt x="365" y="128"/>
                    </a:lnTo>
                    <a:lnTo>
                      <a:pt x="365" y="110"/>
                    </a:lnTo>
                    <a:lnTo>
                      <a:pt x="328" y="55"/>
                    </a:lnTo>
                    <a:lnTo>
                      <a:pt x="274" y="37"/>
                    </a:lnTo>
                    <a:lnTo>
                      <a:pt x="219" y="1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622106" y="4602017"/>
                <a:ext cx="17101" cy="16342"/>
              </a:xfrm>
              <a:custGeom>
                <a:rect b="b" l="l" r="r" t="t"/>
                <a:pathLst>
                  <a:path extrusionOk="0" h="366" w="383">
                    <a:moveTo>
                      <a:pt x="164" y="0"/>
                    </a:moveTo>
                    <a:lnTo>
                      <a:pt x="91" y="19"/>
                    </a:lnTo>
                    <a:lnTo>
                      <a:pt x="36" y="73"/>
                    </a:lnTo>
                    <a:lnTo>
                      <a:pt x="0" y="146"/>
                    </a:lnTo>
                    <a:lnTo>
                      <a:pt x="0" y="201"/>
                    </a:lnTo>
                    <a:lnTo>
                      <a:pt x="0" y="274"/>
                    </a:lnTo>
                    <a:lnTo>
                      <a:pt x="55" y="329"/>
                    </a:lnTo>
                    <a:lnTo>
                      <a:pt x="128" y="365"/>
                    </a:lnTo>
                    <a:lnTo>
                      <a:pt x="201" y="347"/>
                    </a:lnTo>
                    <a:lnTo>
                      <a:pt x="274" y="329"/>
                    </a:lnTo>
                    <a:lnTo>
                      <a:pt x="328" y="274"/>
                    </a:lnTo>
                    <a:lnTo>
                      <a:pt x="365" y="201"/>
                    </a:lnTo>
                    <a:lnTo>
                      <a:pt x="383" y="146"/>
                    </a:lnTo>
                    <a:lnTo>
                      <a:pt x="365" y="73"/>
                    </a:lnTo>
                    <a:lnTo>
                      <a:pt x="310" y="19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2" name="Google Shape;1452;p14"/>
              <p:cNvGrpSpPr/>
              <p:nvPr/>
            </p:nvGrpSpPr>
            <p:grpSpPr>
              <a:xfrm>
                <a:off x="1476836" y="4546872"/>
                <a:ext cx="732539" cy="371612"/>
                <a:chOff x="6106735" y="4600564"/>
                <a:chExt cx="1068464" cy="542025"/>
              </a:xfrm>
            </p:grpSpPr>
            <p:sp>
              <p:nvSpPr>
                <p:cNvPr id="1453" name="Google Shape;1453;p14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14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55" name="Google Shape;1455;p14"/>
              <p:cNvSpPr/>
              <p:nvPr/>
            </p:nvSpPr>
            <p:spPr>
              <a:xfrm>
                <a:off x="479580" y="3935162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377830" y="3925025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506042" y="3831587"/>
                <a:ext cx="48936" cy="49740"/>
              </a:xfrm>
              <a:custGeom>
                <a:rect b="b" l="l" r="r" t="t"/>
                <a:pathLst>
                  <a:path extrusionOk="0" h="1114" w="1096">
                    <a:moveTo>
                      <a:pt x="548" y="1"/>
                    </a:moveTo>
                    <a:lnTo>
                      <a:pt x="439" y="19"/>
                    </a:lnTo>
                    <a:lnTo>
                      <a:pt x="329" y="56"/>
                    </a:lnTo>
                    <a:lnTo>
                      <a:pt x="238" y="110"/>
                    </a:lnTo>
                    <a:lnTo>
                      <a:pt x="147" y="165"/>
                    </a:lnTo>
                    <a:lnTo>
                      <a:pt x="92" y="256"/>
                    </a:lnTo>
                    <a:lnTo>
                      <a:pt x="37" y="347"/>
                    </a:lnTo>
                    <a:lnTo>
                      <a:pt x="1" y="438"/>
                    </a:lnTo>
                    <a:lnTo>
                      <a:pt x="1" y="566"/>
                    </a:lnTo>
                    <a:lnTo>
                      <a:pt x="1" y="676"/>
                    </a:lnTo>
                    <a:lnTo>
                      <a:pt x="37" y="767"/>
                    </a:lnTo>
                    <a:lnTo>
                      <a:pt x="92" y="858"/>
                    </a:lnTo>
                    <a:lnTo>
                      <a:pt x="147" y="949"/>
                    </a:lnTo>
                    <a:lnTo>
                      <a:pt x="238" y="1022"/>
                    </a:lnTo>
                    <a:lnTo>
                      <a:pt x="329" y="1058"/>
                    </a:lnTo>
                    <a:lnTo>
                      <a:pt x="439" y="1095"/>
                    </a:lnTo>
                    <a:lnTo>
                      <a:pt x="548" y="1113"/>
                    </a:lnTo>
                    <a:lnTo>
                      <a:pt x="657" y="1095"/>
                    </a:lnTo>
                    <a:lnTo>
                      <a:pt x="749" y="1058"/>
                    </a:lnTo>
                    <a:lnTo>
                      <a:pt x="858" y="1022"/>
                    </a:lnTo>
                    <a:lnTo>
                      <a:pt x="931" y="949"/>
                    </a:lnTo>
                    <a:lnTo>
                      <a:pt x="1004" y="858"/>
                    </a:lnTo>
                    <a:lnTo>
                      <a:pt x="1040" y="767"/>
                    </a:lnTo>
                    <a:lnTo>
                      <a:pt x="1077" y="676"/>
                    </a:lnTo>
                    <a:lnTo>
                      <a:pt x="1095" y="566"/>
                    </a:lnTo>
                    <a:lnTo>
                      <a:pt x="1077" y="438"/>
                    </a:lnTo>
                    <a:lnTo>
                      <a:pt x="1040" y="347"/>
                    </a:lnTo>
                    <a:lnTo>
                      <a:pt x="1004" y="256"/>
                    </a:lnTo>
                    <a:lnTo>
                      <a:pt x="931" y="165"/>
                    </a:lnTo>
                    <a:lnTo>
                      <a:pt x="858" y="110"/>
                    </a:lnTo>
                    <a:lnTo>
                      <a:pt x="749" y="56"/>
                    </a:lnTo>
                    <a:lnTo>
                      <a:pt x="657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 rot="6012231">
                <a:off x="657432" y="4090712"/>
                <a:ext cx="111583" cy="112432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59" name="Google Shape;1459;p14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460" name="Google Shape;1460;p14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461" name="Google Shape;1461;p14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462" name="Google Shape;1462;p14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3" name="Google Shape;1463;p14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64" name="Google Shape;1464;p14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465" name="Google Shape;1465;p14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66" name="Google Shape;1466;p14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67" name="Google Shape;1467;p14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468" name="Google Shape;1468;p14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469" name="Google Shape;1469;p14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0" name="Google Shape;1470;p14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71" name="Google Shape;1471;p14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472" name="Google Shape;1472;p14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73" name="Google Shape;1473;p14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4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5"/>
          <p:cNvSpPr txBox="1"/>
          <p:nvPr>
            <p:ph type="title"/>
          </p:nvPr>
        </p:nvSpPr>
        <p:spPr>
          <a:xfrm>
            <a:off x="720983" y="3445375"/>
            <a:ext cx="4146000" cy="45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6" name="Google Shape;1476;p15"/>
          <p:cNvSpPr txBox="1"/>
          <p:nvPr>
            <p:ph idx="1" type="subTitle"/>
          </p:nvPr>
        </p:nvSpPr>
        <p:spPr>
          <a:xfrm>
            <a:off x="720230" y="1240925"/>
            <a:ext cx="4147800" cy="21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77" name="Google Shape;1477;p15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478" name="Google Shape;1478;p15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479" name="Google Shape;1479;p15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480" name="Google Shape;1480;p15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1" name="Google Shape;1481;p15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82" name="Google Shape;1482;p15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483" name="Google Shape;1483;p15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4" name="Google Shape;1484;p15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485" name="Google Shape;1485;p15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486" name="Google Shape;1486;p15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487" name="Google Shape;1487;p15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8" name="Google Shape;1488;p15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89" name="Google Shape;1489;p15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490" name="Google Shape;1490;p15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1" name="Google Shape;1491;p15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492" name="Google Shape;1492;p15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1493" name="Google Shape;1493;p15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1494" name="Google Shape;1494;p15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1495" name="Google Shape;1495;p15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6" name="Google Shape;1496;p15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7" name="Google Shape;1497;p15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8" name="Google Shape;1498;p15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15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15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15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15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15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4" name="Google Shape;1504;p15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5" name="Google Shape;1505;p15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6" name="Google Shape;1506;p15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7" name="Google Shape;1507;p15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08" name="Google Shape;1508;p15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1509" name="Google Shape;1509;p15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0" name="Google Shape;1510;p15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1" name="Google Shape;1511;p15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2" name="Google Shape;1512;p15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3" name="Google Shape;1513;p15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4" name="Google Shape;1514;p15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5" name="Google Shape;1515;p15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6" name="Google Shape;1516;p15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7" name="Google Shape;1517;p15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8" name="Google Shape;1518;p15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9" name="Google Shape;1519;p15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20" name="Google Shape;1520;p15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1521" name="Google Shape;1521;p15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2" name="Google Shape;1522;p15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3" name="Google Shape;1523;p15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4" name="Google Shape;1524;p15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25" name="Google Shape;1525;p15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15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7" name="Google Shape;1527;p15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1528" name="Google Shape;1528;p15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15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15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31" name="Google Shape;1531;p15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1532" name="Google Shape;1532;p15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1533" name="Google Shape;1533;p15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15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5" name="Google Shape;1535;p15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6" name="Google Shape;1536;p15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7" name="Google Shape;1537;p15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8" name="Google Shape;1538;p15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15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0" name="Google Shape;1540;p15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1" name="Google Shape;1541;p15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2" name="Google Shape;1542;p15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3" name="Google Shape;1543;p15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4" name="Google Shape;1544;p15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5" name="Google Shape;1545;p15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46" name="Google Shape;1546;p15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1547" name="Google Shape;1547;p15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15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9" name="Google Shape;1549;p15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0" name="Google Shape;1550;p15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1" name="Google Shape;1551;p15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2" name="Google Shape;1552;p15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3" name="Google Shape;1553;p15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4" name="Google Shape;1554;p15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5" name="Google Shape;1555;p15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6" name="Google Shape;1556;p15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7" name="Google Shape;1557;p15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58" name="Google Shape;1558;p15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1559" name="Google Shape;1559;p15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15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1" name="Google Shape;1561;p15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2" name="Google Shape;1562;p15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63" name="Google Shape;1563;p15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15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65" name="Google Shape;1565;p15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1566" name="Google Shape;1566;p15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7" name="Google Shape;1567;p15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8" name="Google Shape;1568;p15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6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571" name="Google Shape;1571;p16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572" name="Google Shape;1572;p16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573" name="Google Shape;1573;p16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574" name="Google Shape;1574;p16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5" name="Google Shape;1575;p16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76" name="Google Shape;1576;p16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577" name="Google Shape;1577;p16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8" name="Google Shape;1578;p16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79" name="Google Shape;1579;p16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580" name="Google Shape;1580;p16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581" name="Google Shape;1581;p16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2" name="Google Shape;1582;p16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83" name="Google Shape;1583;p16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584" name="Google Shape;1584;p16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5" name="Google Shape;1585;p16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586" name="Google Shape;1586;p16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1587" name="Google Shape;1587;p16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1588" name="Google Shape;1588;p16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1589" name="Google Shape;1589;p16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0" name="Google Shape;1590;p16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1" name="Google Shape;1591;p16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2" name="Google Shape;1592;p16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3" name="Google Shape;1593;p16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16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5" name="Google Shape;1595;p16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6" name="Google Shape;1596;p16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7" name="Google Shape;1597;p16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8" name="Google Shape;1598;p16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9" name="Google Shape;1599;p16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0" name="Google Shape;1600;p16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1" name="Google Shape;1601;p16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02" name="Google Shape;1602;p16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1603" name="Google Shape;1603;p16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4" name="Google Shape;1604;p16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5" name="Google Shape;1605;p16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6" name="Google Shape;1606;p16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7" name="Google Shape;1607;p16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8" name="Google Shape;1608;p16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9" name="Google Shape;1609;p16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0" name="Google Shape;1610;p16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1" name="Google Shape;1611;p16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2" name="Google Shape;1612;p16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3" name="Google Shape;1613;p16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14" name="Google Shape;1614;p16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1615" name="Google Shape;1615;p16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6" name="Google Shape;1616;p16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7" name="Google Shape;1617;p16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8" name="Google Shape;1618;p16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19" name="Google Shape;1619;p16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16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21" name="Google Shape;1621;p16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1622" name="Google Shape;1622;p16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3" name="Google Shape;1623;p16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4" name="Google Shape;1624;p16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25" name="Google Shape;1625;p16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1626" name="Google Shape;1626;p16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1627" name="Google Shape;1627;p16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8" name="Google Shape;1628;p16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9" name="Google Shape;1629;p16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0" name="Google Shape;1630;p16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1" name="Google Shape;1631;p16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2" name="Google Shape;1632;p16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3" name="Google Shape;1633;p16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4" name="Google Shape;1634;p16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5" name="Google Shape;1635;p16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6" name="Google Shape;1636;p16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7" name="Google Shape;1637;p16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8" name="Google Shape;1638;p16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9" name="Google Shape;1639;p16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40" name="Google Shape;1640;p16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1641" name="Google Shape;1641;p16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2" name="Google Shape;1642;p16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3" name="Google Shape;1643;p16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4" name="Google Shape;1644;p16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5" name="Google Shape;1645;p16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6" name="Google Shape;1646;p16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7" name="Google Shape;1647;p16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8" name="Google Shape;1648;p16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9" name="Google Shape;1649;p16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0" name="Google Shape;1650;p16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1" name="Google Shape;1651;p16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52" name="Google Shape;1652;p16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1653" name="Google Shape;1653;p16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4" name="Google Shape;1654;p16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5" name="Google Shape;1655;p16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6" name="Google Shape;1656;p16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57" name="Google Shape;1657;p16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16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59" name="Google Shape;1659;p16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1660" name="Google Shape;1660;p16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1" name="Google Shape;1661;p16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2" name="Google Shape;1662;p16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2_1"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7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65" name="Google Shape;1665;p17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666" name="Google Shape;1666;p17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667" name="Google Shape;1667;p17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668" name="Google Shape;1668;p17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9" name="Google Shape;1669;p17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70" name="Google Shape;1670;p17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671" name="Google Shape;1671;p17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2" name="Google Shape;1672;p17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673" name="Google Shape;1673;p17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674" name="Google Shape;1674;p17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675" name="Google Shape;1675;p17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6" name="Google Shape;1676;p17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77" name="Google Shape;1677;p17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678" name="Google Shape;1678;p17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9" name="Google Shape;1679;p17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680" name="Google Shape;1680;p17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1681" name="Google Shape;1681;p17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1682" name="Google Shape;1682;p17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1683" name="Google Shape;1683;p17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4" name="Google Shape;1684;p17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5" name="Google Shape;1685;p17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6" name="Google Shape;1686;p17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7" name="Google Shape;1687;p17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8" name="Google Shape;1688;p17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9" name="Google Shape;1689;p17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0" name="Google Shape;1690;p17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1" name="Google Shape;1691;p17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2" name="Google Shape;1692;p17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3" name="Google Shape;1693;p17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4" name="Google Shape;1694;p17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5" name="Google Shape;1695;p17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6" name="Google Shape;1696;p17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7" name="Google Shape;1697;p17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8" name="Google Shape;1698;p17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9" name="Google Shape;1699;p17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0" name="Google Shape;1700;p17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1" name="Google Shape;1701;p17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2" name="Google Shape;1702;p17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3" name="Google Shape;1703;p17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4" name="Google Shape;1704;p17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5" name="Google Shape;1705;p17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6" name="Google Shape;1706;p17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7" name="Google Shape;1707;p17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8" name="Google Shape;1708;p17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9" name="Google Shape;1709;p17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0" name="Google Shape;1710;p17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1" name="Google Shape;1711;p17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2" name="Google Shape;1712;p17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3" name="Google Shape;1713;p17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4" name="Google Shape;1714;p17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5" name="Google Shape;1715;p17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6" name="Google Shape;1716;p17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17" name="Google Shape;1717;p17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1718" name="Google Shape;1718;p17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9" name="Google Shape;1719;p17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0" name="Google Shape;1720;p17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1" name="Google Shape;1721;p17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2" name="Google Shape;1722;p17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1723" name="Google Shape;1723;p17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4" name="Google Shape;1724;p17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5" name="Google Shape;1725;p17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6" name="Google Shape;1726;p17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1727" name="Google Shape;1727;p17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8" name="Google Shape;1728;p17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9" name="Google Shape;1729;p17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1730" name="Google Shape;1730;p17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1" name="Google Shape;1731;p17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2" name="Google Shape;1732;p17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33" name="Google Shape;1733;p17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1734" name="Google Shape;1734;p17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5" name="Google Shape;1735;p17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6" name="Google Shape;1736;p17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7" name="Google Shape;1737;p17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8" name="Google Shape;1738;p17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9" name="Google Shape;1739;p17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0" name="Google Shape;1740;p17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1" name="Google Shape;1741;p17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2" name="Google Shape;1742;p17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3" name="Google Shape;1743;p17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4" name="Google Shape;1744;p17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5" name="Google Shape;1745;p17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6" name="Google Shape;1746;p17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47" name="Google Shape;1747;p17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1748" name="Google Shape;1748;p17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1749" name="Google Shape;1749;p17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0" name="Google Shape;1750;p17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1" name="Google Shape;1751;p17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2" name="Google Shape;1752;p17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3" name="Google Shape;1753;p17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4" name="Google Shape;1754;p17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5" name="Google Shape;1755;p17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6" name="Google Shape;1756;p17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7" name="Google Shape;1757;p17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8" name="Google Shape;1758;p17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9" name="Google Shape;1759;p17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0" name="Google Shape;1760;p17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1" name="Google Shape;1761;p17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2" name="Google Shape;1762;p17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3" name="Google Shape;1763;p17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4" name="Google Shape;1764;p17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5" name="Google Shape;1765;p17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6" name="Google Shape;1766;p17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7" name="Google Shape;1767;p17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8" name="Google Shape;1768;p17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9" name="Google Shape;1769;p17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0" name="Google Shape;1770;p17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1" name="Google Shape;1771;p17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2" name="Google Shape;1772;p17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3" name="Google Shape;1773;p17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4" name="Google Shape;1774;p17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5" name="Google Shape;1775;p17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6" name="Google Shape;1776;p17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7" name="Google Shape;1777;p17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8" name="Google Shape;1778;p17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9" name="Google Shape;1779;p17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0" name="Google Shape;1780;p17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1" name="Google Shape;1781;p17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2" name="Google Shape;1782;p17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3" name="Google Shape;1783;p17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1784" name="Google Shape;1784;p17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5" name="Google Shape;1785;p17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6" name="Google Shape;1786;p17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7" name="Google Shape;1787;p17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8" name="Google Shape;1788;p17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1789" name="Google Shape;1789;p17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0" name="Google Shape;1790;p17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1" name="Google Shape;1791;p17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92" name="Google Shape;1792;p17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1793" name="Google Shape;1793;p17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4" name="Google Shape;1794;p17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5" name="Google Shape;1795;p17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96" name="Google Shape;1796;p17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1797" name="Google Shape;1797;p17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8" name="Google Shape;1798;p17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9" name="Google Shape;1799;p17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0" name="Google Shape;1800;p17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1" name="Google Shape;1801;p17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2" name="Google Shape;1802;p17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3" name="Google Shape;1803;p17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4" name="Google Shape;1804;p17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5" name="Google Shape;1805;p17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6" name="Google Shape;1806;p17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7" name="Google Shape;1807;p17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8" name="Google Shape;1808;p17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9" name="Google Shape;1809;p17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2_1_1"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8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812" name="Google Shape;1812;p18"/>
          <p:cNvGrpSpPr/>
          <p:nvPr/>
        </p:nvGrpSpPr>
        <p:grpSpPr>
          <a:xfrm flipH="1" rot="10800000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813" name="Google Shape;1813;p18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814" name="Google Shape;1814;p18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815" name="Google Shape;1815;p18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6" name="Google Shape;1816;p18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17" name="Google Shape;1817;p18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818" name="Google Shape;1818;p18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9" name="Google Shape;1819;p18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820" name="Google Shape;1820;p18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821" name="Google Shape;1821;p18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822" name="Google Shape;1822;p18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3" name="Google Shape;1823;p18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24" name="Google Shape;1824;p18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825" name="Google Shape;1825;p18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26" name="Google Shape;1826;p18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827" name="Google Shape;1827;p18"/>
          <p:cNvGrpSpPr/>
          <p:nvPr/>
        </p:nvGrpSpPr>
        <p:grpSpPr>
          <a:xfrm>
            <a:off x="144896" y="143372"/>
            <a:ext cx="8834789" cy="4857036"/>
            <a:chOff x="144896" y="143372"/>
            <a:chExt cx="8834789" cy="4857036"/>
          </a:xfrm>
        </p:grpSpPr>
        <p:grpSp>
          <p:nvGrpSpPr>
            <p:cNvPr id="1828" name="Google Shape;1828;p18"/>
            <p:cNvGrpSpPr/>
            <p:nvPr/>
          </p:nvGrpSpPr>
          <p:grpSpPr>
            <a:xfrm>
              <a:off x="144896" y="143372"/>
              <a:ext cx="2149757" cy="1771739"/>
              <a:chOff x="144896" y="143372"/>
              <a:chExt cx="2149757" cy="1771739"/>
            </a:xfrm>
          </p:grpSpPr>
          <p:grpSp>
            <p:nvGrpSpPr>
              <p:cNvPr id="1829" name="Google Shape;1829;p18"/>
              <p:cNvGrpSpPr/>
              <p:nvPr/>
            </p:nvGrpSpPr>
            <p:grpSpPr>
              <a:xfrm>
                <a:off x="144896" y="145816"/>
                <a:ext cx="634751" cy="1769296"/>
                <a:chOff x="144896" y="145816"/>
                <a:chExt cx="634751" cy="1769296"/>
              </a:xfrm>
            </p:grpSpPr>
            <p:grpSp>
              <p:nvGrpSpPr>
                <p:cNvPr id="1830" name="Google Shape;1830;p18"/>
                <p:cNvGrpSpPr/>
                <p:nvPr/>
              </p:nvGrpSpPr>
              <p:grpSpPr>
                <a:xfrm flipH="1" rot="-5400000">
                  <a:off x="-201624" y="492349"/>
                  <a:ext cx="1327804" cy="634738"/>
                  <a:chOff x="6779651" y="5741256"/>
                  <a:chExt cx="1327804" cy="634738"/>
                </a:xfrm>
              </p:grpSpPr>
              <p:sp>
                <p:nvSpPr>
                  <p:cNvPr id="1831" name="Google Shape;1831;p18"/>
                  <p:cNvSpPr/>
                  <p:nvPr/>
                </p:nvSpPr>
                <p:spPr>
                  <a:xfrm flipH="1" rot="10800000">
                    <a:off x="7961193" y="5741256"/>
                    <a:ext cx="146263" cy="146263"/>
                  </a:xfrm>
                  <a:custGeom>
                    <a:rect b="b" l="l" r="r" t="t"/>
                    <a:pathLst>
                      <a:path extrusionOk="0" h="2517" w="2517">
                        <a:moveTo>
                          <a:pt x="1076" y="0"/>
                        </a:moveTo>
                        <a:lnTo>
                          <a:pt x="948" y="37"/>
                        </a:lnTo>
                        <a:lnTo>
                          <a:pt x="839" y="110"/>
                        </a:lnTo>
                        <a:lnTo>
                          <a:pt x="766" y="164"/>
                        </a:lnTo>
                        <a:lnTo>
                          <a:pt x="711" y="237"/>
                        </a:lnTo>
                        <a:lnTo>
                          <a:pt x="675" y="328"/>
                        </a:lnTo>
                        <a:lnTo>
                          <a:pt x="657" y="401"/>
                        </a:lnTo>
                        <a:lnTo>
                          <a:pt x="657" y="474"/>
                        </a:lnTo>
                        <a:lnTo>
                          <a:pt x="657" y="565"/>
                        </a:lnTo>
                        <a:lnTo>
                          <a:pt x="675" y="748"/>
                        </a:lnTo>
                        <a:lnTo>
                          <a:pt x="729" y="875"/>
                        </a:lnTo>
                        <a:lnTo>
                          <a:pt x="821" y="1058"/>
                        </a:lnTo>
                        <a:lnTo>
                          <a:pt x="930" y="1240"/>
                        </a:lnTo>
                        <a:lnTo>
                          <a:pt x="985" y="1295"/>
                        </a:lnTo>
                        <a:lnTo>
                          <a:pt x="1039" y="1313"/>
                        </a:lnTo>
                        <a:lnTo>
                          <a:pt x="766" y="1350"/>
                        </a:lnTo>
                        <a:lnTo>
                          <a:pt x="620" y="1368"/>
                        </a:lnTo>
                        <a:lnTo>
                          <a:pt x="474" y="1423"/>
                        </a:lnTo>
                        <a:lnTo>
                          <a:pt x="347" y="1459"/>
                        </a:lnTo>
                        <a:lnTo>
                          <a:pt x="219" y="1550"/>
                        </a:lnTo>
                        <a:lnTo>
                          <a:pt x="128" y="1641"/>
                        </a:lnTo>
                        <a:lnTo>
                          <a:pt x="55" y="1769"/>
                        </a:lnTo>
                        <a:lnTo>
                          <a:pt x="18" y="1860"/>
                        </a:lnTo>
                        <a:lnTo>
                          <a:pt x="0" y="1951"/>
                        </a:lnTo>
                        <a:lnTo>
                          <a:pt x="18" y="2043"/>
                        </a:lnTo>
                        <a:lnTo>
                          <a:pt x="37" y="2115"/>
                        </a:lnTo>
                        <a:lnTo>
                          <a:pt x="73" y="2188"/>
                        </a:lnTo>
                        <a:lnTo>
                          <a:pt x="128" y="2243"/>
                        </a:lnTo>
                        <a:lnTo>
                          <a:pt x="182" y="2298"/>
                        </a:lnTo>
                        <a:lnTo>
                          <a:pt x="255" y="2334"/>
                        </a:lnTo>
                        <a:lnTo>
                          <a:pt x="401" y="2425"/>
                        </a:lnTo>
                        <a:lnTo>
                          <a:pt x="565" y="2462"/>
                        </a:lnTo>
                        <a:lnTo>
                          <a:pt x="748" y="2498"/>
                        </a:lnTo>
                        <a:lnTo>
                          <a:pt x="894" y="2517"/>
                        </a:lnTo>
                        <a:lnTo>
                          <a:pt x="1076" y="2498"/>
                        </a:lnTo>
                        <a:lnTo>
                          <a:pt x="1258" y="2480"/>
                        </a:lnTo>
                        <a:lnTo>
                          <a:pt x="1605" y="2425"/>
                        </a:lnTo>
                        <a:lnTo>
                          <a:pt x="1933" y="2334"/>
                        </a:lnTo>
                        <a:lnTo>
                          <a:pt x="2279" y="2207"/>
                        </a:lnTo>
                        <a:lnTo>
                          <a:pt x="2517" y="2115"/>
                        </a:lnTo>
                        <a:lnTo>
                          <a:pt x="2517" y="2079"/>
                        </a:lnTo>
                        <a:lnTo>
                          <a:pt x="2498" y="2024"/>
                        </a:lnTo>
                        <a:lnTo>
                          <a:pt x="2425" y="1842"/>
                        </a:lnTo>
                        <a:lnTo>
                          <a:pt x="2152" y="1258"/>
                        </a:lnTo>
                        <a:lnTo>
                          <a:pt x="1842" y="675"/>
                        </a:lnTo>
                        <a:lnTo>
                          <a:pt x="1659" y="347"/>
                        </a:lnTo>
                        <a:lnTo>
                          <a:pt x="1587" y="255"/>
                        </a:lnTo>
                        <a:lnTo>
                          <a:pt x="1495" y="164"/>
                        </a:lnTo>
                        <a:lnTo>
                          <a:pt x="1386" y="91"/>
                        </a:lnTo>
                        <a:lnTo>
                          <a:pt x="1295" y="37"/>
                        </a:lnTo>
                        <a:lnTo>
                          <a:pt x="118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2" name="Google Shape;1832;p18"/>
                  <p:cNvSpPr/>
                  <p:nvPr/>
                </p:nvSpPr>
                <p:spPr>
                  <a:xfrm flipH="1" rot="10800000">
                    <a:off x="7943179" y="5929880"/>
                    <a:ext cx="58284" cy="135687"/>
                  </a:xfrm>
                  <a:custGeom>
                    <a:rect b="b" l="l" r="r" t="t"/>
                    <a:pathLst>
                      <a:path extrusionOk="0" h="2335" w="1003">
                        <a:moveTo>
                          <a:pt x="146" y="1"/>
                        </a:moveTo>
                        <a:lnTo>
                          <a:pt x="91" y="92"/>
                        </a:lnTo>
                        <a:lnTo>
                          <a:pt x="55" y="183"/>
                        </a:lnTo>
                        <a:lnTo>
                          <a:pt x="18" y="274"/>
                        </a:lnTo>
                        <a:lnTo>
                          <a:pt x="0" y="384"/>
                        </a:lnTo>
                        <a:lnTo>
                          <a:pt x="0" y="584"/>
                        </a:lnTo>
                        <a:lnTo>
                          <a:pt x="18" y="803"/>
                        </a:lnTo>
                        <a:lnTo>
                          <a:pt x="18" y="912"/>
                        </a:lnTo>
                        <a:lnTo>
                          <a:pt x="37" y="1131"/>
                        </a:lnTo>
                        <a:lnTo>
                          <a:pt x="55" y="1350"/>
                        </a:lnTo>
                        <a:lnTo>
                          <a:pt x="109" y="1587"/>
                        </a:lnTo>
                        <a:lnTo>
                          <a:pt x="164" y="1788"/>
                        </a:lnTo>
                        <a:lnTo>
                          <a:pt x="237" y="1952"/>
                        </a:lnTo>
                        <a:lnTo>
                          <a:pt x="274" y="2025"/>
                        </a:lnTo>
                        <a:lnTo>
                          <a:pt x="328" y="2098"/>
                        </a:lnTo>
                        <a:lnTo>
                          <a:pt x="492" y="2225"/>
                        </a:lnTo>
                        <a:lnTo>
                          <a:pt x="620" y="2317"/>
                        </a:lnTo>
                        <a:lnTo>
                          <a:pt x="675" y="2335"/>
                        </a:lnTo>
                        <a:lnTo>
                          <a:pt x="729" y="2335"/>
                        </a:lnTo>
                        <a:lnTo>
                          <a:pt x="784" y="2317"/>
                        </a:lnTo>
                        <a:lnTo>
                          <a:pt x="821" y="2298"/>
                        </a:lnTo>
                        <a:lnTo>
                          <a:pt x="857" y="2262"/>
                        </a:lnTo>
                        <a:lnTo>
                          <a:pt x="894" y="2225"/>
                        </a:lnTo>
                        <a:lnTo>
                          <a:pt x="948" y="2098"/>
                        </a:lnTo>
                        <a:lnTo>
                          <a:pt x="985" y="1934"/>
                        </a:lnTo>
                        <a:lnTo>
                          <a:pt x="1003" y="1751"/>
                        </a:lnTo>
                        <a:lnTo>
                          <a:pt x="985" y="1514"/>
                        </a:lnTo>
                        <a:lnTo>
                          <a:pt x="930" y="1277"/>
                        </a:lnTo>
                        <a:lnTo>
                          <a:pt x="857" y="1040"/>
                        </a:lnTo>
                        <a:lnTo>
                          <a:pt x="748" y="785"/>
                        </a:lnTo>
                        <a:lnTo>
                          <a:pt x="602" y="566"/>
                        </a:lnTo>
                        <a:lnTo>
                          <a:pt x="456" y="347"/>
                        </a:lnTo>
                        <a:lnTo>
                          <a:pt x="310" y="165"/>
                        </a:lnTo>
                        <a:lnTo>
                          <a:pt x="14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3" name="Google Shape;1833;p18"/>
                  <p:cNvSpPr/>
                  <p:nvPr/>
                </p:nvSpPr>
                <p:spPr>
                  <a:xfrm flipH="1" rot="10800000">
                    <a:off x="7943179" y="5929880"/>
                    <a:ext cx="58284" cy="135687"/>
                  </a:xfrm>
                  <a:custGeom>
                    <a:rect b="b" l="l" r="r" t="t"/>
                    <a:pathLst>
                      <a:path extrusionOk="0" fill="none" h="2335" w="1003">
                        <a:moveTo>
                          <a:pt x="18" y="529"/>
                        </a:moveTo>
                        <a:lnTo>
                          <a:pt x="18" y="529"/>
                        </a:lnTo>
                        <a:lnTo>
                          <a:pt x="18" y="912"/>
                        </a:lnTo>
                        <a:lnTo>
                          <a:pt x="37" y="1131"/>
                        </a:lnTo>
                        <a:lnTo>
                          <a:pt x="55" y="1350"/>
                        </a:lnTo>
                        <a:lnTo>
                          <a:pt x="109" y="1587"/>
                        </a:lnTo>
                        <a:lnTo>
                          <a:pt x="164" y="1788"/>
                        </a:lnTo>
                        <a:lnTo>
                          <a:pt x="237" y="1952"/>
                        </a:lnTo>
                        <a:lnTo>
                          <a:pt x="274" y="2025"/>
                        </a:lnTo>
                        <a:lnTo>
                          <a:pt x="328" y="2098"/>
                        </a:lnTo>
                        <a:lnTo>
                          <a:pt x="328" y="2098"/>
                        </a:lnTo>
                        <a:lnTo>
                          <a:pt x="492" y="2225"/>
                        </a:lnTo>
                        <a:lnTo>
                          <a:pt x="620" y="2317"/>
                        </a:lnTo>
                        <a:lnTo>
                          <a:pt x="675" y="2335"/>
                        </a:lnTo>
                        <a:lnTo>
                          <a:pt x="729" y="2335"/>
                        </a:lnTo>
                        <a:lnTo>
                          <a:pt x="784" y="2317"/>
                        </a:lnTo>
                        <a:lnTo>
                          <a:pt x="821" y="2298"/>
                        </a:lnTo>
                        <a:lnTo>
                          <a:pt x="857" y="2262"/>
                        </a:lnTo>
                        <a:lnTo>
                          <a:pt x="894" y="2225"/>
                        </a:lnTo>
                        <a:lnTo>
                          <a:pt x="948" y="2098"/>
                        </a:lnTo>
                        <a:lnTo>
                          <a:pt x="985" y="1934"/>
                        </a:lnTo>
                        <a:lnTo>
                          <a:pt x="1003" y="1751"/>
                        </a:lnTo>
                        <a:lnTo>
                          <a:pt x="1003" y="1751"/>
                        </a:lnTo>
                        <a:lnTo>
                          <a:pt x="985" y="1514"/>
                        </a:lnTo>
                        <a:lnTo>
                          <a:pt x="930" y="1277"/>
                        </a:lnTo>
                        <a:lnTo>
                          <a:pt x="857" y="1040"/>
                        </a:lnTo>
                        <a:lnTo>
                          <a:pt x="748" y="785"/>
                        </a:lnTo>
                        <a:lnTo>
                          <a:pt x="602" y="566"/>
                        </a:lnTo>
                        <a:lnTo>
                          <a:pt x="456" y="347"/>
                        </a:lnTo>
                        <a:lnTo>
                          <a:pt x="310" y="165"/>
                        </a:lnTo>
                        <a:lnTo>
                          <a:pt x="146" y="1"/>
                        </a:lnTo>
                        <a:lnTo>
                          <a:pt x="146" y="1"/>
                        </a:lnTo>
                        <a:lnTo>
                          <a:pt x="91" y="92"/>
                        </a:lnTo>
                        <a:lnTo>
                          <a:pt x="55" y="183"/>
                        </a:lnTo>
                        <a:lnTo>
                          <a:pt x="18" y="274"/>
                        </a:lnTo>
                        <a:lnTo>
                          <a:pt x="0" y="384"/>
                        </a:lnTo>
                        <a:lnTo>
                          <a:pt x="0" y="584"/>
                        </a:lnTo>
                        <a:lnTo>
                          <a:pt x="18" y="80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4" name="Google Shape;1834;p18"/>
                  <p:cNvSpPr/>
                  <p:nvPr/>
                </p:nvSpPr>
                <p:spPr>
                  <a:xfrm flipH="1" rot="10800000">
                    <a:off x="7751359" y="5958470"/>
                    <a:ext cx="129353" cy="50904"/>
                  </a:xfrm>
                  <a:custGeom>
                    <a:rect b="b" l="l" r="r" t="t"/>
                    <a:pathLst>
                      <a:path extrusionOk="0" h="876" w="2226">
                        <a:moveTo>
                          <a:pt x="310" y="0"/>
                        </a:moveTo>
                        <a:lnTo>
                          <a:pt x="183" y="37"/>
                        </a:lnTo>
                        <a:lnTo>
                          <a:pt x="73" y="91"/>
                        </a:lnTo>
                        <a:lnTo>
                          <a:pt x="37" y="128"/>
                        </a:lnTo>
                        <a:lnTo>
                          <a:pt x="19" y="182"/>
                        </a:lnTo>
                        <a:lnTo>
                          <a:pt x="0" y="237"/>
                        </a:lnTo>
                        <a:lnTo>
                          <a:pt x="0" y="292"/>
                        </a:lnTo>
                        <a:lnTo>
                          <a:pt x="0" y="365"/>
                        </a:lnTo>
                        <a:lnTo>
                          <a:pt x="37" y="456"/>
                        </a:lnTo>
                        <a:lnTo>
                          <a:pt x="110" y="620"/>
                        </a:lnTo>
                        <a:lnTo>
                          <a:pt x="165" y="675"/>
                        </a:lnTo>
                        <a:lnTo>
                          <a:pt x="219" y="730"/>
                        </a:lnTo>
                        <a:lnTo>
                          <a:pt x="347" y="821"/>
                        </a:lnTo>
                        <a:lnTo>
                          <a:pt x="475" y="857"/>
                        </a:lnTo>
                        <a:lnTo>
                          <a:pt x="639" y="875"/>
                        </a:lnTo>
                        <a:lnTo>
                          <a:pt x="785" y="857"/>
                        </a:lnTo>
                        <a:lnTo>
                          <a:pt x="967" y="821"/>
                        </a:lnTo>
                        <a:lnTo>
                          <a:pt x="1131" y="784"/>
                        </a:lnTo>
                        <a:lnTo>
                          <a:pt x="1478" y="657"/>
                        </a:lnTo>
                        <a:lnTo>
                          <a:pt x="1788" y="529"/>
                        </a:lnTo>
                        <a:lnTo>
                          <a:pt x="2043" y="456"/>
                        </a:lnTo>
                        <a:lnTo>
                          <a:pt x="2134" y="438"/>
                        </a:lnTo>
                        <a:lnTo>
                          <a:pt x="2225" y="456"/>
                        </a:lnTo>
                        <a:lnTo>
                          <a:pt x="2225" y="456"/>
                        </a:lnTo>
                        <a:lnTo>
                          <a:pt x="2006" y="347"/>
                        </a:lnTo>
                        <a:lnTo>
                          <a:pt x="1678" y="237"/>
                        </a:lnTo>
                        <a:lnTo>
                          <a:pt x="1277" y="110"/>
                        </a:lnTo>
                        <a:lnTo>
                          <a:pt x="858" y="37"/>
                        </a:lnTo>
                        <a:lnTo>
                          <a:pt x="65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5" name="Google Shape;1835;p18"/>
                  <p:cNvSpPr/>
                  <p:nvPr/>
                </p:nvSpPr>
                <p:spPr>
                  <a:xfrm flipH="1" rot="10800000">
                    <a:off x="7751359" y="5958470"/>
                    <a:ext cx="129353" cy="50904"/>
                  </a:xfrm>
                  <a:custGeom>
                    <a:rect b="b" l="l" r="r" t="t"/>
                    <a:pathLst>
                      <a:path extrusionOk="0" fill="none" h="876" w="2226">
                        <a:moveTo>
                          <a:pt x="2225" y="456"/>
                        </a:moveTo>
                        <a:lnTo>
                          <a:pt x="2225" y="456"/>
                        </a:lnTo>
                        <a:lnTo>
                          <a:pt x="2006" y="347"/>
                        </a:lnTo>
                        <a:lnTo>
                          <a:pt x="1678" y="237"/>
                        </a:lnTo>
                        <a:lnTo>
                          <a:pt x="1277" y="110"/>
                        </a:lnTo>
                        <a:lnTo>
                          <a:pt x="858" y="37"/>
                        </a:lnTo>
                        <a:lnTo>
                          <a:pt x="657" y="0"/>
                        </a:lnTo>
                        <a:lnTo>
                          <a:pt x="475" y="0"/>
                        </a:lnTo>
                        <a:lnTo>
                          <a:pt x="310" y="0"/>
                        </a:lnTo>
                        <a:lnTo>
                          <a:pt x="183" y="37"/>
                        </a:lnTo>
                        <a:lnTo>
                          <a:pt x="73" y="91"/>
                        </a:lnTo>
                        <a:lnTo>
                          <a:pt x="37" y="128"/>
                        </a:lnTo>
                        <a:lnTo>
                          <a:pt x="19" y="182"/>
                        </a:lnTo>
                        <a:lnTo>
                          <a:pt x="0" y="237"/>
                        </a:lnTo>
                        <a:lnTo>
                          <a:pt x="0" y="292"/>
                        </a:lnTo>
                        <a:lnTo>
                          <a:pt x="0" y="365"/>
                        </a:lnTo>
                        <a:lnTo>
                          <a:pt x="37" y="456"/>
                        </a:lnTo>
                        <a:lnTo>
                          <a:pt x="37" y="456"/>
                        </a:lnTo>
                        <a:lnTo>
                          <a:pt x="110" y="620"/>
                        </a:lnTo>
                        <a:lnTo>
                          <a:pt x="165" y="675"/>
                        </a:lnTo>
                        <a:lnTo>
                          <a:pt x="219" y="730"/>
                        </a:lnTo>
                        <a:lnTo>
                          <a:pt x="347" y="821"/>
                        </a:lnTo>
                        <a:lnTo>
                          <a:pt x="475" y="857"/>
                        </a:lnTo>
                        <a:lnTo>
                          <a:pt x="639" y="875"/>
                        </a:lnTo>
                        <a:lnTo>
                          <a:pt x="785" y="857"/>
                        </a:lnTo>
                        <a:lnTo>
                          <a:pt x="967" y="821"/>
                        </a:lnTo>
                        <a:lnTo>
                          <a:pt x="1131" y="784"/>
                        </a:lnTo>
                        <a:lnTo>
                          <a:pt x="1478" y="657"/>
                        </a:lnTo>
                        <a:lnTo>
                          <a:pt x="1788" y="529"/>
                        </a:lnTo>
                        <a:lnTo>
                          <a:pt x="2043" y="456"/>
                        </a:lnTo>
                        <a:lnTo>
                          <a:pt x="2134" y="438"/>
                        </a:lnTo>
                        <a:lnTo>
                          <a:pt x="2225" y="456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6" name="Google Shape;1836;p18"/>
                  <p:cNvSpPr/>
                  <p:nvPr/>
                </p:nvSpPr>
                <p:spPr>
                  <a:xfrm flipH="1" rot="10800000">
                    <a:off x="7820219" y="5829176"/>
                    <a:ext cx="47766" cy="120869"/>
                  </a:xfrm>
                  <a:custGeom>
                    <a:rect b="b" l="l" r="r" t="t"/>
                    <a:pathLst>
                      <a:path extrusionOk="0" h="2080" w="822">
                        <a:moveTo>
                          <a:pt x="274" y="0"/>
                        </a:moveTo>
                        <a:lnTo>
                          <a:pt x="220" y="37"/>
                        </a:lnTo>
                        <a:lnTo>
                          <a:pt x="165" y="91"/>
                        </a:lnTo>
                        <a:lnTo>
                          <a:pt x="110" y="164"/>
                        </a:lnTo>
                        <a:lnTo>
                          <a:pt x="74" y="256"/>
                        </a:lnTo>
                        <a:lnTo>
                          <a:pt x="55" y="365"/>
                        </a:lnTo>
                        <a:lnTo>
                          <a:pt x="19" y="493"/>
                        </a:lnTo>
                        <a:lnTo>
                          <a:pt x="19" y="383"/>
                        </a:lnTo>
                        <a:lnTo>
                          <a:pt x="1" y="784"/>
                        </a:lnTo>
                        <a:lnTo>
                          <a:pt x="1" y="1040"/>
                        </a:lnTo>
                        <a:lnTo>
                          <a:pt x="19" y="1295"/>
                        </a:lnTo>
                        <a:lnTo>
                          <a:pt x="55" y="1550"/>
                        </a:lnTo>
                        <a:lnTo>
                          <a:pt x="110" y="1769"/>
                        </a:lnTo>
                        <a:lnTo>
                          <a:pt x="147" y="1860"/>
                        </a:lnTo>
                        <a:lnTo>
                          <a:pt x="201" y="1933"/>
                        </a:lnTo>
                        <a:lnTo>
                          <a:pt x="256" y="2006"/>
                        </a:lnTo>
                        <a:lnTo>
                          <a:pt x="329" y="2043"/>
                        </a:lnTo>
                        <a:lnTo>
                          <a:pt x="457" y="2079"/>
                        </a:lnTo>
                        <a:lnTo>
                          <a:pt x="566" y="2079"/>
                        </a:lnTo>
                        <a:lnTo>
                          <a:pt x="639" y="2043"/>
                        </a:lnTo>
                        <a:lnTo>
                          <a:pt x="712" y="1988"/>
                        </a:lnTo>
                        <a:lnTo>
                          <a:pt x="767" y="1897"/>
                        </a:lnTo>
                        <a:lnTo>
                          <a:pt x="785" y="1787"/>
                        </a:lnTo>
                        <a:lnTo>
                          <a:pt x="821" y="1678"/>
                        </a:lnTo>
                        <a:lnTo>
                          <a:pt x="821" y="1550"/>
                        </a:lnTo>
                        <a:lnTo>
                          <a:pt x="821" y="1277"/>
                        </a:lnTo>
                        <a:lnTo>
                          <a:pt x="803" y="1021"/>
                        </a:lnTo>
                        <a:lnTo>
                          <a:pt x="767" y="784"/>
                        </a:lnTo>
                        <a:lnTo>
                          <a:pt x="730" y="620"/>
                        </a:lnTo>
                        <a:lnTo>
                          <a:pt x="675" y="456"/>
                        </a:lnTo>
                        <a:lnTo>
                          <a:pt x="639" y="310"/>
                        </a:lnTo>
                        <a:lnTo>
                          <a:pt x="566" y="201"/>
                        </a:lnTo>
                        <a:lnTo>
                          <a:pt x="511" y="110"/>
                        </a:lnTo>
                        <a:lnTo>
                          <a:pt x="457" y="37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7" name="Google Shape;1837;p18"/>
                  <p:cNvSpPr/>
                  <p:nvPr/>
                </p:nvSpPr>
                <p:spPr>
                  <a:xfrm flipH="1" rot="10800000">
                    <a:off x="7820219" y="5829176"/>
                    <a:ext cx="47766" cy="120869"/>
                  </a:xfrm>
                  <a:custGeom>
                    <a:rect b="b" l="l" r="r" t="t"/>
                    <a:pathLst>
                      <a:path extrusionOk="0" fill="none" h="2080" w="822">
                        <a:moveTo>
                          <a:pt x="19" y="383"/>
                        </a:moveTo>
                        <a:lnTo>
                          <a:pt x="19" y="383"/>
                        </a:lnTo>
                        <a:lnTo>
                          <a:pt x="1" y="784"/>
                        </a:lnTo>
                        <a:lnTo>
                          <a:pt x="1" y="1040"/>
                        </a:lnTo>
                        <a:lnTo>
                          <a:pt x="19" y="1295"/>
                        </a:lnTo>
                        <a:lnTo>
                          <a:pt x="55" y="1550"/>
                        </a:lnTo>
                        <a:lnTo>
                          <a:pt x="110" y="1769"/>
                        </a:lnTo>
                        <a:lnTo>
                          <a:pt x="147" y="1860"/>
                        </a:lnTo>
                        <a:lnTo>
                          <a:pt x="201" y="1933"/>
                        </a:lnTo>
                        <a:lnTo>
                          <a:pt x="256" y="2006"/>
                        </a:lnTo>
                        <a:lnTo>
                          <a:pt x="329" y="2043"/>
                        </a:lnTo>
                        <a:lnTo>
                          <a:pt x="329" y="2043"/>
                        </a:lnTo>
                        <a:lnTo>
                          <a:pt x="457" y="2079"/>
                        </a:lnTo>
                        <a:lnTo>
                          <a:pt x="566" y="2079"/>
                        </a:lnTo>
                        <a:lnTo>
                          <a:pt x="639" y="2043"/>
                        </a:lnTo>
                        <a:lnTo>
                          <a:pt x="712" y="1988"/>
                        </a:lnTo>
                        <a:lnTo>
                          <a:pt x="767" y="1897"/>
                        </a:lnTo>
                        <a:lnTo>
                          <a:pt x="785" y="1787"/>
                        </a:lnTo>
                        <a:lnTo>
                          <a:pt x="821" y="1678"/>
                        </a:lnTo>
                        <a:lnTo>
                          <a:pt x="821" y="1550"/>
                        </a:lnTo>
                        <a:lnTo>
                          <a:pt x="821" y="1277"/>
                        </a:lnTo>
                        <a:lnTo>
                          <a:pt x="803" y="1021"/>
                        </a:lnTo>
                        <a:lnTo>
                          <a:pt x="767" y="784"/>
                        </a:lnTo>
                        <a:lnTo>
                          <a:pt x="730" y="620"/>
                        </a:lnTo>
                        <a:lnTo>
                          <a:pt x="730" y="620"/>
                        </a:lnTo>
                        <a:lnTo>
                          <a:pt x="675" y="456"/>
                        </a:lnTo>
                        <a:lnTo>
                          <a:pt x="639" y="310"/>
                        </a:lnTo>
                        <a:lnTo>
                          <a:pt x="566" y="201"/>
                        </a:lnTo>
                        <a:lnTo>
                          <a:pt x="511" y="110"/>
                        </a:lnTo>
                        <a:lnTo>
                          <a:pt x="457" y="37"/>
                        </a:lnTo>
                        <a:lnTo>
                          <a:pt x="384" y="0"/>
                        </a:lnTo>
                        <a:lnTo>
                          <a:pt x="329" y="0"/>
                        </a:lnTo>
                        <a:lnTo>
                          <a:pt x="274" y="0"/>
                        </a:lnTo>
                        <a:lnTo>
                          <a:pt x="220" y="37"/>
                        </a:lnTo>
                        <a:lnTo>
                          <a:pt x="165" y="91"/>
                        </a:lnTo>
                        <a:lnTo>
                          <a:pt x="110" y="164"/>
                        </a:lnTo>
                        <a:lnTo>
                          <a:pt x="74" y="256"/>
                        </a:lnTo>
                        <a:lnTo>
                          <a:pt x="55" y="365"/>
                        </a:lnTo>
                        <a:lnTo>
                          <a:pt x="19" y="493"/>
                        </a:lnTo>
                        <a:lnTo>
                          <a:pt x="19" y="639"/>
                        </a:lnTo>
                        <a:lnTo>
                          <a:pt x="19" y="80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8" name="Google Shape;1838;p18"/>
                  <p:cNvSpPr/>
                  <p:nvPr/>
                </p:nvSpPr>
                <p:spPr>
                  <a:xfrm flipH="1" rot="10800000">
                    <a:off x="7614686" y="5903382"/>
                    <a:ext cx="154747" cy="59388"/>
                  </a:xfrm>
                  <a:custGeom>
                    <a:rect b="b" l="l" r="r" t="t"/>
                    <a:pathLst>
                      <a:path extrusionOk="0" h="1022" w="2663">
                        <a:moveTo>
                          <a:pt x="492" y="0"/>
                        </a:moveTo>
                        <a:lnTo>
                          <a:pt x="383" y="19"/>
                        </a:lnTo>
                        <a:lnTo>
                          <a:pt x="274" y="37"/>
                        </a:lnTo>
                        <a:lnTo>
                          <a:pt x="182" y="92"/>
                        </a:lnTo>
                        <a:lnTo>
                          <a:pt x="73" y="183"/>
                        </a:lnTo>
                        <a:lnTo>
                          <a:pt x="18" y="274"/>
                        </a:lnTo>
                        <a:lnTo>
                          <a:pt x="0" y="365"/>
                        </a:lnTo>
                        <a:lnTo>
                          <a:pt x="18" y="456"/>
                        </a:lnTo>
                        <a:lnTo>
                          <a:pt x="91" y="529"/>
                        </a:lnTo>
                        <a:lnTo>
                          <a:pt x="182" y="602"/>
                        </a:lnTo>
                        <a:lnTo>
                          <a:pt x="292" y="675"/>
                        </a:lnTo>
                        <a:lnTo>
                          <a:pt x="419" y="748"/>
                        </a:lnTo>
                        <a:lnTo>
                          <a:pt x="711" y="858"/>
                        </a:lnTo>
                        <a:lnTo>
                          <a:pt x="1021" y="949"/>
                        </a:lnTo>
                        <a:lnTo>
                          <a:pt x="1295" y="1003"/>
                        </a:lnTo>
                        <a:lnTo>
                          <a:pt x="1495" y="1022"/>
                        </a:lnTo>
                        <a:lnTo>
                          <a:pt x="1787" y="1003"/>
                        </a:lnTo>
                        <a:lnTo>
                          <a:pt x="2097" y="985"/>
                        </a:lnTo>
                        <a:lnTo>
                          <a:pt x="2389" y="949"/>
                        </a:lnTo>
                        <a:lnTo>
                          <a:pt x="2662" y="876"/>
                        </a:lnTo>
                        <a:lnTo>
                          <a:pt x="2462" y="803"/>
                        </a:lnTo>
                        <a:lnTo>
                          <a:pt x="2279" y="712"/>
                        </a:lnTo>
                        <a:lnTo>
                          <a:pt x="2115" y="620"/>
                        </a:lnTo>
                        <a:lnTo>
                          <a:pt x="1714" y="402"/>
                        </a:lnTo>
                        <a:lnTo>
                          <a:pt x="1459" y="274"/>
                        </a:lnTo>
                        <a:lnTo>
                          <a:pt x="1167" y="165"/>
                        </a:lnTo>
                        <a:lnTo>
                          <a:pt x="894" y="73"/>
                        </a:lnTo>
                        <a:lnTo>
                          <a:pt x="620" y="19"/>
                        </a:lnTo>
                        <a:lnTo>
                          <a:pt x="492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39" name="Google Shape;1839;p18"/>
                  <p:cNvSpPr/>
                  <p:nvPr/>
                </p:nvSpPr>
                <p:spPr>
                  <a:xfrm flipH="1" rot="10800000">
                    <a:off x="7632700" y="5764558"/>
                    <a:ext cx="87979" cy="110235"/>
                  </a:xfrm>
                  <a:custGeom>
                    <a:rect b="b" l="l" r="r" t="t"/>
                    <a:pathLst>
                      <a:path extrusionOk="0" h="1897" w="1514">
                        <a:moveTo>
                          <a:pt x="1295" y="0"/>
                        </a:moveTo>
                        <a:lnTo>
                          <a:pt x="1167" y="36"/>
                        </a:lnTo>
                        <a:lnTo>
                          <a:pt x="1104" y="60"/>
                        </a:lnTo>
                        <a:lnTo>
                          <a:pt x="1112" y="55"/>
                        </a:lnTo>
                        <a:lnTo>
                          <a:pt x="1003" y="91"/>
                        </a:lnTo>
                        <a:lnTo>
                          <a:pt x="875" y="164"/>
                        </a:lnTo>
                        <a:lnTo>
                          <a:pt x="766" y="237"/>
                        </a:lnTo>
                        <a:lnTo>
                          <a:pt x="657" y="328"/>
                        </a:lnTo>
                        <a:lnTo>
                          <a:pt x="565" y="438"/>
                        </a:lnTo>
                        <a:lnTo>
                          <a:pt x="474" y="547"/>
                        </a:lnTo>
                        <a:lnTo>
                          <a:pt x="292" y="821"/>
                        </a:lnTo>
                        <a:lnTo>
                          <a:pt x="146" y="1094"/>
                        </a:lnTo>
                        <a:lnTo>
                          <a:pt x="55" y="1368"/>
                        </a:lnTo>
                        <a:lnTo>
                          <a:pt x="18" y="1514"/>
                        </a:lnTo>
                        <a:lnTo>
                          <a:pt x="0" y="1641"/>
                        </a:lnTo>
                        <a:lnTo>
                          <a:pt x="0" y="1769"/>
                        </a:lnTo>
                        <a:lnTo>
                          <a:pt x="0" y="1896"/>
                        </a:lnTo>
                        <a:lnTo>
                          <a:pt x="146" y="1878"/>
                        </a:lnTo>
                        <a:lnTo>
                          <a:pt x="274" y="1824"/>
                        </a:lnTo>
                        <a:lnTo>
                          <a:pt x="419" y="1769"/>
                        </a:lnTo>
                        <a:lnTo>
                          <a:pt x="565" y="1678"/>
                        </a:lnTo>
                        <a:lnTo>
                          <a:pt x="693" y="1568"/>
                        </a:lnTo>
                        <a:lnTo>
                          <a:pt x="839" y="1459"/>
                        </a:lnTo>
                        <a:lnTo>
                          <a:pt x="967" y="1331"/>
                        </a:lnTo>
                        <a:lnTo>
                          <a:pt x="1094" y="1185"/>
                        </a:lnTo>
                        <a:lnTo>
                          <a:pt x="1222" y="1039"/>
                        </a:lnTo>
                        <a:lnTo>
                          <a:pt x="1313" y="894"/>
                        </a:lnTo>
                        <a:lnTo>
                          <a:pt x="1386" y="729"/>
                        </a:lnTo>
                        <a:lnTo>
                          <a:pt x="1459" y="584"/>
                        </a:lnTo>
                        <a:lnTo>
                          <a:pt x="1495" y="419"/>
                        </a:lnTo>
                        <a:lnTo>
                          <a:pt x="1514" y="274"/>
                        </a:lnTo>
                        <a:lnTo>
                          <a:pt x="1495" y="128"/>
                        </a:lnTo>
                        <a:lnTo>
                          <a:pt x="144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0" name="Google Shape;1840;p18"/>
                  <p:cNvSpPr/>
                  <p:nvPr/>
                </p:nvSpPr>
                <p:spPr>
                  <a:xfrm flipH="1" rot="10800000">
                    <a:off x="7632700" y="5775227"/>
                    <a:ext cx="87979" cy="110235"/>
                  </a:xfrm>
                  <a:custGeom>
                    <a:rect b="b" l="l" r="r" t="t"/>
                    <a:pathLst>
                      <a:path extrusionOk="0" fill="none" h="1897" w="1514">
                        <a:moveTo>
                          <a:pt x="1112" y="55"/>
                        </a:moveTo>
                        <a:lnTo>
                          <a:pt x="1112" y="55"/>
                        </a:lnTo>
                        <a:lnTo>
                          <a:pt x="1003" y="91"/>
                        </a:lnTo>
                        <a:lnTo>
                          <a:pt x="875" y="164"/>
                        </a:lnTo>
                        <a:lnTo>
                          <a:pt x="766" y="237"/>
                        </a:lnTo>
                        <a:lnTo>
                          <a:pt x="657" y="328"/>
                        </a:lnTo>
                        <a:lnTo>
                          <a:pt x="565" y="438"/>
                        </a:lnTo>
                        <a:lnTo>
                          <a:pt x="474" y="547"/>
                        </a:lnTo>
                        <a:lnTo>
                          <a:pt x="292" y="821"/>
                        </a:lnTo>
                        <a:lnTo>
                          <a:pt x="146" y="1094"/>
                        </a:lnTo>
                        <a:lnTo>
                          <a:pt x="55" y="1368"/>
                        </a:lnTo>
                        <a:lnTo>
                          <a:pt x="18" y="1514"/>
                        </a:lnTo>
                        <a:lnTo>
                          <a:pt x="0" y="1641"/>
                        </a:lnTo>
                        <a:lnTo>
                          <a:pt x="0" y="1769"/>
                        </a:lnTo>
                        <a:lnTo>
                          <a:pt x="0" y="1896"/>
                        </a:lnTo>
                        <a:lnTo>
                          <a:pt x="0" y="1896"/>
                        </a:lnTo>
                        <a:lnTo>
                          <a:pt x="146" y="1878"/>
                        </a:lnTo>
                        <a:lnTo>
                          <a:pt x="274" y="1824"/>
                        </a:lnTo>
                        <a:lnTo>
                          <a:pt x="419" y="1769"/>
                        </a:lnTo>
                        <a:lnTo>
                          <a:pt x="565" y="1678"/>
                        </a:lnTo>
                        <a:lnTo>
                          <a:pt x="693" y="1568"/>
                        </a:lnTo>
                        <a:lnTo>
                          <a:pt x="839" y="1459"/>
                        </a:lnTo>
                        <a:lnTo>
                          <a:pt x="967" y="1331"/>
                        </a:lnTo>
                        <a:lnTo>
                          <a:pt x="1094" y="1185"/>
                        </a:lnTo>
                        <a:lnTo>
                          <a:pt x="1222" y="1039"/>
                        </a:lnTo>
                        <a:lnTo>
                          <a:pt x="1313" y="894"/>
                        </a:lnTo>
                        <a:lnTo>
                          <a:pt x="1386" y="729"/>
                        </a:lnTo>
                        <a:lnTo>
                          <a:pt x="1459" y="584"/>
                        </a:lnTo>
                        <a:lnTo>
                          <a:pt x="1495" y="419"/>
                        </a:lnTo>
                        <a:lnTo>
                          <a:pt x="1514" y="274"/>
                        </a:lnTo>
                        <a:lnTo>
                          <a:pt x="1495" y="128"/>
                        </a:lnTo>
                        <a:lnTo>
                          <a:pt x="1441" y="0"/>
                        </a:lnTo>
                        <a:lnTo>
                          <a:pt x="1441" y="0"/>
                        </a:lnTo>
                        <a:lnTo>
                          <a:pt x="1295" y="0"/>
                        </a:lnTo>
                        <a:lnTo>
                          <a:pt x="1167" y="36"/>
                        </a:lnTo>
                        <a:lnTo>
                          <a:pt x="1021" y="91"/>
                        </a:lnTo>
                        <a:lnTo>
                          <a:pt x="912" y="182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1" name="Google Shape;1841;p18"/>
                  <p:cNvSpPr/>
                  <p:nvPr/>
                </p:nvSpPr>
                <p:spPr>
                  <a:xfrm flipH="1" rot="10800000">
                    <a:off x="7464182" y="5858870"/>
                    <a:ext cx="142079" cy="96463"/>
                  </a:xfrm>
                  <a:custGeom>
                    <a:rect b="b" l="l" r="r" t="t"/>
                    <a:pathLst>
                      <a:path extrusionOk="0" h="1660" w="2445">
                        <a:moveTo>
                          <a:pt x="767" y="0"/>
                        </a:moveTo>
                        <a:lnTo>
                          <a:pt x="493" y="37"/>
                        </a:lnTo>
                        <a:lnTo>
                          <a:pt x="292" y="73"/>
                        </a:lnTo>
                        <a:lnTo>
                          <a:pt x="147" y="146"/>
                        </a:lnTo>
                        <a:lnTo>
                          <a:pt x="55" y="219"/>
                        </a:lnTo>
                        <a:lnTo>
                          <a:pt x="19" y="255"/>
                        </a:lnTo>
                        <a:lnTo>
                          <a:pt x="1" y="310"/>
                        </a:lnTo>
                        <a:lnTo>
                          <a:pt x="1" y="401"/>
                        </a:lnTo>
                        <a:lnTo>
                          <a:pt x="37" y="492"/>
                        </a:lnTo>
                        <a:lnTo>
                          <a:pt x="110" y="602"/>
                        </a:lnTo>
                        <a:lnTo>
                          <a:pt x="219" y="711"/>
                        </a:lnTo>
                        <a:lnTo>
                          <a:pt x="329" y="821"/>
                        </a:lnTo>
                        <a:lnTo>
                          <a:pt x="621" y="1003"/>
                        </a:lnTo>
                        <a:lnTo>
                          <a:pt x="912" y="1167"/>
                        </a:lnTo>
                        <a:lnTo>
                          <a:pt x="1168" y="1277"/>
                        </a:lnTo>
                        <a:lnTo>
                          <a:pt x="1478" y="1404"/>
                        </a:lnTo>
                        <a:lnTo>
                          <a:pt x="1824" y="1550"/>
                        </a:lnTo>
                        <a:lnTo>
                          <a:pt x="1988" y="1623"/>
                        </a:lnTo>
                        <a:lnTo>
                          <a:pt x="2152" y="1660"/>
                        </a:lnTo>
                        <a:lnTo>
                          <a:pt x="2371" y="1660"/>
                        </a:lnTo>
                        <a:lnTo>
                          <a:pt x="2444" y="1641"/>
                        </a:lnTo>
                        <a:lnTo>
                          <a:pt x="2298" y="1641"/>
                        </a:lnTo>
                        <a:lnTo>
                          <a:pt x="2353" y="1605"/>
                        </a:lnTo>
                        <a:lnTo>
                          <a:pt x="2389" y="1550"/>
                        </a:lnTo>
                        <a:lnTo>
                          <a:pt x="2426" y="1514"/>
                        </a:lnTo>
                        <a:lnTo>
                          <a:pt x="2444" y="1459"/>
                        </a:lnTo>
                        <a:lnTo>
                          <a:pt x="2444" y="1350"/>
                        </a:lnTo>
                        <a:lnTo>
                          <a:pt x="2408" y="1222"/>
                        </a:lnTo>
                        <a:lnTo>
                          <a:pt x="2335" y="1076"/>
                        </a:lnTo>
                        <a:lnTo>
                          <a:pt x="2244" y="948"/>
                        </a:lnTo>
                        <a:lnTo>
                          <a:pt x="2116" y="802"/>
                        </a:lnTo>
                        <a:lnTo>
                          <a:pt x="1970" y="657"/>
                        </a:lnTo>
                        <a:lnTo>
                          <a:pt x="1824" y="529"/>
                        </a:lnTo>
                        <a:lnTo>
                          <a:pt x="1660" y="401"/>
                        </a:lnTo>
                        <a:lnTo>
                          <a:pt x="1496" y="292"/>
                        </a:lnTo>
                        <a:lnTo>
                          <a:pt x="1332" y="182"/>
                        </a:lnTo>
                        <a:lnTo>
                          <a:pt x="1168" y="110"/>
                        </a:lnTo>
                        <a:lnTo>
                          <a:pt x="1022" y="37"/>
                        </a:lnTo>
                        <a:lnTo>
                          <a:pt x="876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2" name="Google Shape;1842;p18"/>
                  <p:cNvSpPr/>
                  <p:nvPr/>
                </p:nvSpPr>
                <p:spPr>
                  <a:xfrm flipH="1" rot="10800000">
                    <a:off x="7464182" y="5858870"/>
                    <a:ext cx="142079" cy="96463"/>
                  </a:xfrm>
                  <a:custGeom>
                    <a:rect b="b" l="l" r="r" t="t"/>
                    <a:pathLst>
                      <a:path extrusionOk="0" fill="none" h="1660" w="2445">
                        <a:moveTo>
                          <a:pt x="2444" y="1641"/>
                        </a:moveTo>
                        <a:lnTo>
                          <a:pt x="2444" y="1641"/>
                        </a:lnTo>
                        <a:lnTo>
                          <a:pt x="2371" y="1660"/>
                        </a:lnTo>
                        <a:lnTo>
                          <a:pt x="2298" y="1660"/>
                        </a:lnTo>
                        <a:lnTo>
                          <a:pt x="2152" y="1660"/>
                        </a:lnTo>
                        <a:lnTo>
                          <a:pt x="1988" y="1623"/>
                        </a:lnTo>
                        <a:lnTo>
                          <a:pt x="1824" y="1550"/>
                        </a:lnTo>
                        <a:lnTo>
                          <a:pt x="1478" y="1404"/>
                        </a:lnTo>
                        <a:lnTo>
                          <a:pt x="1168" y="1277"/>
                        </a:lnTo>
                        <a:lnTo>
                          <a:pt x="1168" y="1277"/>
                        </a:lnTo>
                        <a:lnTo>
                          <a:pt x="912" y="1167"/>
                        </a:lnTo>
                        <a:lnTo>
                          <a:pt x="621" y="1003"/>
                        </a:lnTo>
                        <a:lnTo>
                          <a:pt x="329" y="821"/>
                        </a:lnTo>
                        <a:lnTo>
                          <a:pt x="219" y="711"/>
                        </a:lnTo>
                        <a:lnTo>
                          <a:pt x="110" y="602"/>
                        </a:lnTo>
                        <a:lnTo>
                          <a:pt x="37" y="492"/>
                        </a:lnTo>
                        <a:lnTo>
                          <a:pt x="1" y="401"/>
                        </a:lnTo>
                        <a:lnTo>
                          <a:pt x="1" y="310"/>
                        </a:lnTo>
                        <a:lnTo>
                          <a:pt x="19" y="255"/>
                        </a:lnTo>
                        <a:lnTo>
                          <a:pt x="55" y="219"/>
                        </a:lnTo>
                        <a:lnTo>
                          <a:pt x="147" y="146"/>
                        </a:lnTo>
                        <a:lnTo>
                          <a:pt x="292" y="73"/>
                        </a:lnTo>
                        <a:lnTo>
                          <a:pt x="493" y="37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876" y="0"/>
                        </a:lnTo>
                        <a:lnTo>
                          <a:pt x="1022" y="37"/>
                        </a:lnTo>
                        <a:lnTo>
                          <a:pt x="1168" y="110"/>
                        </a:lnTo>
                        <a:lnTo>
                          <a:pt x="1332" y="182"/>
                        </a:lnTo>
                        <a:lnTo>
                          <a:pt x="1496" y="292"/>
                        </a:lnTo>
                        <a:lnTo>
                          <a:pt x="1660" y="401"/>
                        </a:lnTo>
                        <a:lnTo>
                          <a:pt x="1824" y="529"/>
                        </a:lnTo>
                        <a:lnTo>
                          <a:pt x="1970" y="657"/>
                        </a:lnTo>
                        <a:lnTo>
                          <a:pt x="2116" y="802"/>
                        </a:lnTo>
                        <a:lnTo>
                          <a:pt x="2244" y="948"/>
                        </a:lnTo>
                        <a:lnTo>
                          <a:pt x="2335" y="1076"/>
                        </a:lnTo>
                        <a:lnTo>
                          <a:pt x="2408" y="1222"/>
                        </a:lnTo>
                        <a:lnTo>
                          <a:pt x="2444" y="1350"/>
                        </a:lnTo>
                        <a:lnTo>
                          <a:pt x="2444" y="1459"/>
                        </a:lnTo>
                        <a:lnTo>
                          <a:pt x="2426" y="1514"/>
                        </a:lnTo>
                        <a:lnTo>
                          <a:pt x="2389" y="1550"/>
                        </a:lnTo>
                        <a:lnTo>
                          <a:pt x="2353" y="1605"/>
                        </a:lnTo>
                        <a:lnTo>
                          <a:pt x="2298" y="1641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3" name="Google Shape;1843;p18"/>
                  <p:cNvSpPr/>
                  <p:nvPr/>
                </p:nvSpPr>
                <p:spPr>
                  <a:xfrm flipH="1" rot="10800000">
                    <a:off x="7391080" y="5762467"/>
                    <a:ext cx="131445" cy="82691"/>
                  </a:xfrm>
                  <a:custGeom>
                    <a:rect b="b" l="l" r="r" t="t"/>
                    <a:pathLst>
                      <a:path extrusionOk="0" h="1423" w="2262">
                        <a:moveTo>
                          <a:pt x="1879" y="1"/>
                        </a:moveTo>
                        <a:lnTo>
                          <a:pt x="1751" y="19"/>
                        </a:lnTo>
                        <a:lnTo>
                          <a:pt x="1623" y="55"/>
                        </a:lnTo>
                        <a:lnTo>
                          <a:pt x="1514" y="92"/>
                        </a:lnTo>
                        <a:lnTo>
                          <a:pt x="1405" y="146"/>
                        </a:lnTo>
                        <a:lnTo>
                          <a:pt x="1295" y="219"/>
                        </a:lnTo>
                        <a:lnTo>
                          <a:pt x="1368" y="92"/>
                        </a:lnTo>
                        <a:lnTo>
                          <a:pt x="949" y="329"/>
                        </a:lnTo>
                        <a:lnTo>
                          <a:pt x="639" y="511"/>
                        </a:lnTo>
                        <a:lnTo>
                          <a:pt x="329" y="712"/>
                        </a:lnTo>
                        <a:lnTo>
                          <a:pt x="201" y="821"/>
                        </a:lnTo>
                        <a:lnTo>
                          <a:pt x="110" y="912"/>
                        </a:lnTo>
                        <a:lnTo>
                          <a:pt x="37" y="1022"/>
                        </a:lnTo>
                        <a:lnTo>
                          <a:pt x="0" y="1113"/>
                        </a:lnTo>
                        <a:lnTo>
                          <a:pt x="0" y="1149"/>
                        </a:lnTo>
                        <a:lnTo>
                          <a:pt x="19" y="1204"/>
                        </a:lnTo>
                        <a:lnTo>
                          <a:pt x="55" y="1241"/>
                        </a:lnTo>
                        <a:lnTo>
                          <a:pt x="92" y="1277"/>
                        </a:lnTo>
                        <a:lnTo>
                          <a:pt x="219" y="1350"/>
                        </a:lnTo>
                        <a:lnTo>
                          <a:pt x="420" y="1405"/>
                        </a:lnTo>
                        <a:lnTo>
                          <a:pt x="566" y="1423"/>
                        </a:lnTo>
                        <a:lnTo>
                          <a:pt x="712" y="1405"/>
                        </a:lnTo>
                        <a:lnTo>
                          <a:pt x="857" y="1368"/>
                        </a:lnTo>
                        <a:lnTo>
                          <a:pt x="985" y="1295"/>
                        </a:lnTo>
                        <a:lnTo>
                          <a:pt x="1095" y="1222"/>
                        </a:lnTo>
                        <a:lnTo>
                          <a:pt x="1222" y="1131"/>
                        </a:lnTo>
                        <a:lnTo>
                          <a:pt x="1441" y="912"/>
                        </a:lnTo>
                        <a:lnTo>
                          <a:pt x="1660" y="657"/>
                        </a:lnTo>
                        <a:lnTo>
                          <a:pt x="1860" y="420"/>
                        </a:lnTo>
                        <a:lnTo>
                          <a:pt x="2061" y="201"/>
                        </a:lnTo>
                        <a:lnTo>
                          <a:pt x="2152" y="110"/>
                        </a:lnTo>
                        <a:lnTo>
                          <a:pt x="2262" y="37"/>
                        </a:lnTo>
                        <a:lnTo>
                          <a:pt x="200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4" name="Google Shape;1844;p18"/>
                  <p:cNvSpPr/>
                  <p:nvPr/>
                </p:nvSpPr>
                <p:spPr>
                  <a:xfrm flipH="1" rot="10800000">
                    <a:off x="7391080" y="5762467"/>
                    <a:ext cx="131445" cy="82691"/>
                  </a:xfrm>
                  <a:custGeom>
                    <a:rect b="b" l="l" r="r" t="t"/>
                    <a:pathLst>
                      <a:path extrusionOk="0" fill="none" h="1423" w="2262">
                        <a:moveTo>
                          <a:pt x="1368" y="92"/>
                        </a:moveTo>
                        <a:lnTo>
                          <a:pt x="1368" y="92"/>
                        </a:lnTo>
                        <a:lnTo>
                          <a:pt x="949" y="329"/>
                        </a:lnTo>
                        <a:lnTo>
                          <a:pt x="639" y="511"/>
                        </a:lnTo>
                        <a:lnTo>
                          <a:pt x="329" y="712"/>
                        </a:lnTo>
                        <a:lnTo>
                          <a:pt x="201" y="821"/>
                        </a:lnTo>
                        <a:lnTo>
                          <a:pt x="110" y="912"/>
                        </a:lnTo>
                        <a:lnTo>
                          <a:pt x="37" y="1022"/>
                        </a:lnTo>
                        <a:lnTo>
                          <a:pt x="0" y="1113"/>
                        </a:lnTo>
                        <a:lnTo>
                          <a:pt x="0" y="1149"/>
                        </a:lnTo>
                        <a:lnTo>
                          <a:pt x="19" y="1204"/>
                        </a:lnTo>
                        <a:lnTo>
                          <a:pt x="55" y="1241"/>
                        </a:lnTo>
                        <a:lnTo>
                          <a:pt x="92" y="1277"/>
                        </a:lnTo>
                        <a:lnTo>
                          <a:pt x="219" y="1350"/>
                        </a:lnTo>
                        <a:lnTo>
                          <a:pt x="420" y="1405"/>
                        </a:lnTo>
                        <a:lnTo>
                          <a:pt x="420" y="1405"/>
                        </a:lnTo>
                        <a:lnTo>
                          <a:pt x="566" y="1423"/>
                        </a:lnTo>
                        <a:lnTo>
                          <a:pt x="712" y="1405"/>
                        </a:lnTo>
                        <a:lnTo>
                          <a:pt x="857" y="1368"/>
                        </a:lnTo>
                        <a:lnTo>
                          <a:pt x="985" y="1295"/>
                        </a:lnTo>
                        <a:lnTo>
                          <a:pt x="1095" y="1222"/>
                        </a:lnTo>
                        <a:lnTo>
                          <a:pt x="1222" y="1131"/>
                        </a:lnTo>
                        <a:lnTo>
                          <a:pt x="1441" y="912"/>
                        </a:lnTo>
                        <a:lnTo>
                          <a:pt x="1660" y="657"/>
                        </a:lnTo>
                        <a:lnTo>
                          <a:pt x="1860" y="420"/>
                        </a:lnTo>
                        <a:lnTo>
                          <a:pt x="2061" y="201"/>
                        </a:lnTo>
                        <a:lnTo>
                          <a:pt x="2152" y="110"/>
                        </a:lnTo>
                        <a:lnTo>
                          <a:pt x="2262" y="37"/>
                        </a:lnTo>
                        <a:lnTo>
                          <a:pt x="2262" y="37"/>
                        </a:lnTo>
                        <a:lnTo>
                          <a:pt x="2006" y="1"/>
                        </a:lnTo>
                        <a:lnTo>
                          <a:pt x="1879" y="1"/>
                        </a:lnTo>
                        <a:lnTo>
                          <a:pt x="1751" y="19"/>
                        </a:lnTo>
                        <a:lnTo>
                          <a:pt x="1623" y="55"/>
                        </a:lnTo>
                        <a:lnTo>
                          <a:pt x="1514" y="92"/>
                        </a:lnTo>
                        <a:lnTo>
                          <a:pt x="1405" y="146"/>
                        </a:lnTo>
                        <a:lnTo>
                          <a:pt x="1295" y="219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5" name="Google Shape;1845;p18"/>
                  <p:cNvSpPr/>
                  <p:nvPr/>
                </p:nvSpPr>
                <p:spPr>
                  <a:xfrm flipH="1" rot="10800000">
                    <a:off x="7270270" y="5839810"/>
                    <a:ext cx="148413" cy="86933"/>
                  </a:xfrm>
                  <a:custGeom>
                    <a:rect b="b" l="l" r="r" t="t"/>
                    <a:pathLst>
                      <a:path extrusionOk="0" h="1496" w="2554">
                        <a:moveTo>
                          <a:pt x="438" y="0"/>
                        </a:moveTo>
                        <a:lnTo>
                          <a:pt x="274" y="55"/>
                        </a:lnTo>
                        <a:lnTo>
                          <a:pt x="146" y="110"/>
                        </a:lnTo>
                        <a:lnTo>
                          <a:pt x="55" y="183"/>
                        </a:lnTo>
                        <a:lnTo>
                          <a:pt x="19" y="274"/>
                        </a:lnTo>
                        <a:lnTo>
                          <a:pt x="1" y="365"/>
                        </a:lnTo>
                        <a:lnTo>
                          <a:pt x="19" y="456"/>
                        </a:lnTo>
                        <a:lnTo>
                          <a:pt x="55" y="566"/>
                        </a:lnTo>
                        <a:lnTo>
                          <a:pt x="128" y="675"/>
                        </a:lnTo>
                        <a:lnTo>
                          <a:pt x="201" y="785"/>
                        </a:lnTo>
                        <a:lnTo>
                          <a:pt x="292" y="894"/>
                        </a:lnTo>
                        <a:lnTo>
                          <a:pt x="511" y="1076"/>
                        </a:lnTo>
                        <a:lnTo>
                          <a:pt x="748" y="1240"/>
                        </a:lnTo>
                        <a:lnTo>
                          <a:pt x="949" y="1350"/>
                        </a:lnTo>
                        <a:lnTo>
                          <a:pt x="1095" y="1405"/>
                        </a:lnTo>
                        <a:lnTo>
                          <a:pt x="1241" y="1441"/>
                        </a:lnTo>
                        <a:lnTo>
                          <a:pt x="1532" y="1478"/>
                        </a:lnTo>
                        <a:lnTo>
                          <a:pt x="1842" y="1496"/>
                        </a:lnTo>
                        <a:lnTo>
                          <a:pt x="2152" y="1496"/>
                        </a:lnTo>
                        <a:lnTo>
                          <a:pt x="2084" y="1459"/>
                        </a:lnTo>
                        <a:lnTo>
                          <a:pt x="2171" y="1459"/>
                        </a:lnTo>
                        <a:lnTo>
                          <a:pt x="2371" y="1423"/>
                        </a:lnTo>
                        <a:lnTo>
                          <a:pt x="2553" y="1368"/>
                        </a:lnTo>
                        <a:lnTo>
                          <a:pt x="2426" y="1313"/>
                        </a:lnTo>
                        <a:lnTo>
                          <a:pt x="2316" y="1222"/>
                        </a:lnTo>
                        <a:lnTo>
                          <a:pt x="2079" y="1022"/>
                        </a:lnTo>
                        <a:lnTo>
                          <a:pt x="1569" y="529"/>
                        </a:lnTo>
                        <a:lnTo>
                          <a:pt x="1313" y="292"/>
                        </a:lnTo>
                        <a:lnTo>
                          <a:pt x="1186" y="201"/>
                        </a:lnTo>
                        <a:lnTo>
                          <a:pt x="1040" y="110"/>
                        </a:lnTo>
                        <a:lnTo>
                          <a:pt x="894" y="55"/>
                        </a:lnTo>
                        <a:lnTo>
                          <a:pt x="74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6" name="Google Shape;1846;p18"/>
                  <p:cNvSpPr/>
                  <p:nvPr/>
                </p:nvSpPr>
                <p:spPr>
                  <a:xfrm flipH="1" rot="10800000">
                    <a:off x="7270270" y="5839810"/>
                    <a:ext cx="148413" cy="86933"/>
                  </a:xfrm>
                  <a:custGeom>
                    <a:rect b="b" l="l" r="r" t="t"/>
                    <a:pathLst>
                      <a:path extrusionOk="0" fill="none" h="1496" w="2554">
                        <a:moveTo>
                          <a:pt x="2152" y="1496"/>
                        </a:moveTo>
                        <a:lnTo>
                          <a:pt x="2152" y="1496"/>
                        </a:lnTo>
                        <a:lnTo>
                          <a:pt x="1842" y="1496"/>
                        </a:lnTo>
                        <a:lnTo>
                          <a:pt x="1532" y="1478"/>
                        </a:lnTo>
                        <a:lnTo>
                          <a:pt x="1241" y="1441"/>
                        </a:lnTo>
                        <a:lnTo>
                          <a:pt x="1095" y="1405"/>
                        </a:lnTo>
                        <a:lnTo>
                          <a:pt x="949" y="1350"/>
                        </a:lnTo>
                        <a:lnTo>
                          <a:pt x="949" y="1350"/>
                        </a:lnTo>
                        <a:lnTo>
                          <a:pt x="748" y="1240"/>
                        </a:lnTo>
                        <a:lnTo>
                          <a:pt x="511" y="1076"/>
                        </a:lnTo>
                        <a:lnTo>
                          <a:pt x="292" y="894"/>
                        </a:lnTo>
                        <a:lnTo>
                          <a:pt x="201" y="785"/>
                        </a:lnTo>
                        <a:lnTo>
                          <a:pt x="128" y="675"/>
                        </a:lnTo>
                        <a:lnTo>
                          <a:pt x="55" y="566"/>
                        </a:lnTo>
                        <a:lnTo>
                          <a:pt x="19" y="456"/>
                        </a:lnTo>
                        <a:lnTo>
                          <a:pt x="1" y="365"/>
                        </a:lnTo>
                        <a:lnTo>
                          <a:pt x="19" y="274"/>
                        </a:lnTo>
                        <a:lnTo>
                          <a:pt x="55" y="183"/>
                        </a:lnTo>
                        <a:lnTo>
                          <a:pt x="146" y="110"/>
                        </a:lnTo>
                        <a:lnTo>
                          <a:pt x="274" y="55"/>
                        </a:lnTo>
                        <a:lnTo>
                          <a:pt x="438" y="0"/>
                        </a:lnTo>
                        <a:lnTo>
                          <a:pt x="438" y="0"/>
                        </a:lnTo>
                        <a:lnTo>
                          <a:pt x="602" y="0"/>
                        </a:lnTo>
                        <a:lnTo>
                          <a:pt x="748" y="0"/>
                        </a:lnTo>
                        <a:lnTo>
                          <a:pt x="894" y="55"/>
                        </a:lnTo>
                        <a:lnTo>
                          <a:pt x="1040" y="110"/>
                        </a:lnTo>
                        <a:lnTo>
                          <a:pt x="1186" y="201"/>
                        </a:lnTo>
                        <a:lnTo>
                          <a:pt x="1313" y="292"/>
                        </a:lnTo>
                        <a:lnTo>
                          <a:pt x="1569" y="529"/>
                        </a:lnTo>
                        <a:lnTo>
                          <a:pt x="2079" y="1022"/>
                        </a:lnTo>
                        <a:lnTo>
                          <a:pt x="2316" y="1222"/>
                        </a:lnTo>
                        <a:lnTo>
                          <a:pt x="2426" y="1313"/>
                        </a:lnTo>
                        <a:lnTo>
                          <a:pt x="2553" y="1368"/>
                        </a:lnTo>
                        <a:lnTo>
                          <a:pt x="2553" y="1368"/>
                        </a:lnTo>
                        <a:lnTo>
                          <a:pt x="2371" y="1423"/>
                        </a:lnTo>
                        <a:lnTo>
                          <a:pt x="2171" y="1459"/>
                        </a:lnTo>
                        <a:lnTo>
                          <a:pt x="2079" y="1459"/>
                        </a:lnTo>
                        <a:lnTo>
                          <a:pt x="2006" y="1459"/>
                        </a:lnTo>
                        <a:lnTo>
                          <a:pt x="1933" y="1423"/>
                        </a:lnTo>
                        <a:lnTo>
                          <a:pt x="1879" y="1350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7" name="Google Shape;1847;p18"/>
                  <p:cNvSpPr/>
                  <p:nvPr/>
                </p:nvSpPr>
                <p:spPr>
                  <a:xfrm flipH="1" rot="10800000">
                    <a:off x="7189731" y="5762467"/>
                    <a:ext cx="140975" cy="74206"/>
                  </a:xfrm>
                  <a:custGeom>
                    <a:rect b="b" l="l" r="r" t="t"/>
                    <a:pathLst>
                      <a:path extrusionOk="0" h="1277" w="2426">
                        <a:moveTo>
                          <a:pt x="1241" y="0"/>
                        </a:moveTo>
                        <a:lnTo>
                          <a:pt x="1149" y="19"/>
                        </a:lnTo>
                        <a:lnTo>
                          <a:pt x="1022" y="55"/>
                        </a:lnTo>
                        <a:lnTo>
                          <a:pt x="894" y="110"/>
                        </a:lnTo>
                        <a:lnTo>
                          <a:pt x="621" y="238"/>
                        </a:lnTo>
                        <a:lnTo>
                          <a:pt x="365" y="420"/>
                        </a:lnTo>
                        <a:lnTo>
                          <a:pt x="256" y="511"/>
                        </a:lnTo>
                        <a:lnTo>
                          <a:pt x="165" y="620"/>
                        </a:lnTo>
                        <a:lnTo>
                          <a:pt x="74" y="730"/>
                        </a:lnTo>
                        <a:lnTo>
                          <a:pt x="19" y="821"/>
                        </a:lnTo>
                        <a:lnTo>
                          <a:pt x="1" y="930"/>
                        </a:lnTo>
                        <a:lnTo>
                          <a:pt x="1" y="1040"/>
                        </a:lnTo>
                        <a:lnTo>
                          <a:pt x="19" y="1131"/>
                        </a:lnTo>
                        <a:lnTo>
                          <a:pt x="92" y="1222"/>
                        </a:lnTo>
                        <a:lnTo>
                          <a:pt x="183" y="1259"/>
                        </a:lnTo>
                        <a:lnTo>
                          <a:pt x="292" y="1277"/>
                        </a:lnTo>
                        <a:lnTo>
                          <a:pt x="420" y="1259"/>
                        </a:lnTo>
                        <a:lnTo>
                          <a:pt x="548" y="1222"/>
                        </a:lnTo>
                        <a:lnTo>
                          <a:pt x="712" y="1168"/>
                        </a:lnTo>
                        <a:lnTo>
                          <a:pt x="894" y="1095"/>
                        </a:lnTo>
                        <a:lnTo>
                          <a:pt x="1241" y="894"/>
                        </a:lnTo>
                        <a:lnTo>
                          <a:pt x="1605" y="693"/>
                        </a:lnTo>
                        <a:lnTo>
                          <a:pt x="1952" y="493"/>
                        </a:lnTo>
                        <a:lnTo>
                          <a:pt x="2225" y="310"/>
                        </a:lnTo>
                        <a:lnTo>
                          <a:pt x="2426" y="201"/>
                        </a:lnTo>
                        <a:lnTo>
                          <a:pt x="2298" y="110"/>
                        </a:lnTo>
                        <a:lnTo>
                          <a:pt x="2152" y="55"/>
                        </a:lnTo>
                        <a:lnTo>
                          <a:pt x="1970" y="19"/>
                        </a:lnTo>
                        <a:lnTo>
                          <a:pt x="1788" y="0"/>
                        </a:lnTo>
                        <a:lnTo>
                          <a:pt x="1587" y="0"/>
                        </a:lnTo>
                        <a:lnTo>
                          <a:pt x="1405" y="19"/>
                        </a:lnTo>
                        <a:lnTo>
                          <a:pt x="1259" y="33"/>
                        </a:lnTo>
                        <a:lnTo>
                          <a:pt x="1259" y="33"/>
                        </a:lnTo>
                        <a:lnTo>
                          <a:pt x="1332" y="19"/>
                        </a:lnTo>
                        <a:lnTo>
                          <a:pt x="124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8" name="Google Shape;1848;p18"/>
                  <p:cNvSpPr/>
                  <p:nvPr/>
                </p:nvSpPr>
                <p:spPr>
                  <a:xfrm flipH="1" rot="10800000">
                    <a:off x="7189731" y="5762467"/>
                    <a:ext cx="140975" cy="74206"/>
                  </a:xfrm>
                  <a:custGeom>
                    <a:rect b="b" l="l" r="r" t="t"/>
                    <a:pathLst>
                      <a:path extrusionOk="0" fill="none" h="1277" w="2426">
                        <a:moveTo>
                          <a:pt x="1332" y="19"/>
                        </a:moveTo>
                        <a:lnTo>
                          <a:pt x="1332" y="19"/>
                        </a:lnTo>
                        <a:lnTo>
                          <a:pt x="1241" y="0"/>
                        </a:lnTo>
                        <a:lnTo>
                          <a:pt x="1149" y="19"/>
                        </a:lnTo>
                        <a:lnTo>
                          <a:pt x="1022" y="55"/>
                        </a:lnTo>
                        <a:lnTo>
                          <a:pt x="894" y="110"/>
                        </a:lnTo>
                        <a:lnTo>
                          <a:pt x="621" y="238"/>
                        </a:lnTo>
                        <a:lnTo>
                          <a:pt x="365" y="420"/>
                        </a:lnTo>
                        <a:lnTo>
                          <a:pt x="256" y="511"/>
                        </a:lnTo>
                        <a:lnTo>
                          <a:pt x="165" y="620"/>
                        </a:lnTo>
                        <a:lnTo>
                          <a:pt x="74" y="730"/>
                        </a:lnTo>
                        <a:lnTo>
                          <a:pt x="19" y="821"/>
                        </a:lnTo>
                        <a:lnTo>
                          <a:pt x="1" y="930"/>
                        </a:lnTo>
                        <a:lnTo>
                          <a:pt x="1" y="1040"/>
                        </a:lnTo>
                        <a:lnTo>
                          <a:pt x="19" y="1131"/>
                        </a:lnTo>
                        <a:lnTo>
                          <a:pt x="92" y="1222"/>
                        </a:lnTo>
                        <a:lnTo>
                          <a:pt x="92" y="1222"/>
                        </a:lnTo>
                        <a:lnTo>
                          <a:pt x="183" y="1259"/>
                        </a:lnTo>
                        <a:lnTo>
                          <a:pt x="292" y="1277"/>
                        </a:lnTo>
                        <a:lnTo>
                          <a:pt x="420" y="1259"/>
                        </a:lnTo>
                        <a:lnTo>
                          <a:pt x="548" y="1222"/>
                        </a:lnTo>
                        <a:lnTo>
                          <a:pt x="712" y="1168"/>
                        </a:lnTo>
                        <a:lnTo>
                          <a:pt x="894" y="1095"/>
                        </a:lnTo>
                        <a:lnTo>
                          <a:pt x="1241" y="894"/>
                        </a:lnTo>
                        <a:lnTo>
                          <a:pt x="1605" y="693"/>
                        </a:lnTo>
                        <a:lnTo>
                          <a:pt x="1952" y="493"/>
                        </a:lnTo>
                        <a:lnTo>
                          <a:pt x="2225" y="310"/>
                        </a:lnTo>
                        <a:lnTo>
                          <a:pt x="2426" y="201"/>
                        </a:lnTo>
                        <a:lnTo>
                          <a:pt x="2426" y="201"/>
                        </a:lnTo>
                        <a:lnTo>
                          <a:pt x="2298" y="110"/>
                        </a:lnTo>
                        <a:lnTo>
                          <a:pt x="2152" y="55"/>
                        </a:lnTo>
                        <a:lnTo>
                          <a:pt x="1970" y="19"/>
                        </a:lnTo>
                        <a:lnTo>
                          <a:pt x="1788" y="0"/>
                        </a:lnTo>
                        <a:lnTo>
                          <a:pt x="1587" y="0"/>
                        </a:lnTo>
                        <a:lnTo>
                          <a:pt x="1405" y="19"/>
                        </a:lnTo>
                        <a:lnTo>
                          <a:pt x="1222" y="37"/>
                        </a:lnTo>
                        <a:lnTo>
                          <a:pt x="1058" y="7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9" name="Google Shape;1849;p18"/>
                  <p:cNvSpPr/>
                  <p:nvPr/>
                </p:nvSpPr>
                <p:spPr>
                  <a:xfrm flipH="1" rot="10800000">
                    <a:off x="7099661" y="5852536"/>
                    <a:ext cx="76357" cy="147309"/>
                  </a:xfrm>
                  <a:custGeom>
                    <a:rect b="b" l="l" r="r" t="t"/>
                    <a:pathLst>
                      <a:path extrusionOk="0" h="2535" w="1314">
                        <a:moveTo>
                          <a:pt x="420" y="0"/>
                        </a:moveTo>
                        <a:lnTo>
                          <a:pt x="311" y="18"/>
                        </a:lnTo>
                        <a:lnTo>
                          <a:pt x="238" y="37"/>
                        </a:lnTo>
                        <a:lnTo>
                          <a:pt x="165" y="55"/>
                        </a:lnTo>
                        <a:lnTo>
                          <a:pt x="92" y="110"/>
                        </a:lnTo>
                        <a:lnTo>
                          <a:pt x="55" y="164"/>
                        </a:lnTo>
                        <a:lnTo>
                          <a:pt x="19" y="219"/>
                        </a:lnTo>
                        <a:lnTo>
                          <a:pt x="1" y="292"/>
                        </a:lnTo>
                        <a:lnTo>
                          <a:pt x="1" y="365"/>
                        </a:lnTo>
                        <a:lnTo>
                          <a:pt x="19" y="547"/>
                        </a:lnTo>
                        <a:lnTo>
                          <a:pt x="55" y="730"/>
                        </a:lnTo>
                        <a:lnTo>
                          <a:pt x="147" y="948"/>
                        </a:lnTo>
                        <a:lnTo>
                          <a:pt x="256" y="1167"/>
                        </a:lnTo>
                        <a:lnTo>
                          <a:pt x="365" y="1386"/>
                        </a:lnTo>
                        <a:lnTo>
                          <a:pt x="511" y="1605"/>
                        </a:lnTo>
                        <a:lnTo>
                          <a:pt x="785" y="2024"/>
                        </a:lnTo>
                        <a:lnTo>
                          <a:pt x="1058" y="2353"/>
                        </a:lnTo>
                        <a:lnTo>
                          <a:pt x="1241" y="2535"/>
                        </a:lnTo>
                        <a:lnTo>
                          <a:pt x="1266" y="2490"/>
                        </a:lnTo>
                        <a:lnTo>
                          <a:pt x="1277" y="2426"/>
                        </a:lnTo>
                        <a:lnTo>
                          <a:pt x="1295" y="2261"/>
                        </a:lnTo>
                        <a:lnTo>
                          <a:pt x="1314" y="1897"/>
                        </a:lnTo>
                        <a:lnTo>
                          <a:pt x="1277" y="1496"/>
                        </a:lnTo>
                        <a:lnTo>
                          <a:pt x="1241" y="1277"/>
                        </a:lnTo>
                        <a:lnTo>
                          <a:pt x="1204" y="1058"/>
                        </a:lnTo>
                        <a:lnTo>
                          <a:pt x="1149" y="839"/>
                        </a:lnTo>
                        <a:lnTo>
                          <a:pt x="1077" y="657"/>
                        </a:lnTo>
                        <a:lnTo>
                          <a:pt x="1004" y="474"/>
                        </a:lnTo>
                        <a:lnTo>
                          <a:pt x="912" y="310"/>
                        </a:lnTo>
                        <a:lnTo>
                          <a:pt x="803" y="183"/>
                        </a:lnTo>
                        <a:lnTo>
                          <a:pt x="694" y="73"/>
                        </a:lnTo>
                        <a:lnTo>
                          <a:pt x="566" y="18"/>
                        </a:lnTo>
                        <a:lnTo>
                          <a:pt x="493" y="0"/>
                        </a:lnTo>
                        <a:close/>
                        <a:moveTo>
                          <a:pt x="1314" y="2407"/>
                        </a:moveTo>
                        <a:lnTo>
                          <a:pt x="1266" y="2490"/>
                        </a:lnTo>
                        <a:lnTo>
                          <a:pt x="1259" y="2535"/>
                        </a:lnTo>
                        <a:lnTo>
                          <a:pt x="1295" y="2517"/>
                        </a:lnTo>
                        <a:lnTo>
                          <a:pt x="1314" y="2498"/>
                        </a:lnTo>
                        <a:lnTo>
                          <a:pt x="1314" y="240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0" name="Google Shape;1850;p18"/>
                  <p:cNvSpPr/>
                  <p:nvPr/>
                </p:nvSpPr>
                <p:spPr>
                  <a:xfrm flipH="1" rot="10800000">
                    <a:off x="7099661" y="5852536"/>
                    <a:ext cx="76357" cy="147309"/>
                  </a:xfrm>
                  <a:custGeom>
                    <a:rect b="b" l="l" r="r" t="t"/>
                    <a:pathLst>
                      <a:path extrusionOk="0" fill="none" h="2535" w="1314">
                        <a:moveTo>
                          <a:pt x="1241" y="2535"/>
                        </a:moveTo>
                        <a:lnTo>
                          <a:pt x="1241" y="2535"/>
                        </a:lnTo>
                        <a:lnTo>
                          <a:pt x="1058" y="2353"/>
                        </a:lnTo>
                        <a:lnTo>
                          <a:pt x="785" y="2024"/>
                        </a:lnTo>
                        <a:lnTo>
                          <a:pt x="511" y="1605"/>
                        </a:lnTo>
                        <a:lnTo>
                          <a:pt x="365" y="1386"/>
                        </a:lnTo>
                        <a:lnTo>
                          <a:pt x="256" y="1167"/>
                        </a:lnTo>
                        <a:lnTo>
                          <a:pt x="147" y="948"/>
                        </a:lnTo>
                        <a:lnTo>
                          <a:pt x="55" y="730"/>
                        </a:lnTo>
                        <a:lnTo>
                          <a:pt x="19" y="547"/>
                        </a:lnTo>
                        <a:lnTo>
                          <a:pt x="1" y="365"/>
                        </a:lnTo>
                        <a:lnTo>
                          <a:pt x="1" y="292"/>
                        </a:lnTo>
                        <a:lnTo>
                          <a:pt x="19" y="219"/>
                        </a:lnTo>
                        <a:lnTo>
                          <a:pt x="55" y="164"/>
                        </a:lnTo>
                        <a:lnTo>
                          <a:pt x="92" y="110"/>
                        </a:lnTo>
                        <a:lnTo>
                          <a:pt x="165" y="55"/>
                        </a:lnTo>
                        <a:lnTo>
                          <a:pt x="238" y="37"/>
                        </a:lnTo>
                        <a:lnTo>
                          <a:pt x="311" y="18"/>
                        </a:lnTo>
                        <a:lnTo>
                          <a:pt x="420" y="0"/>
                        </a:lnTo>
                        <a:lnTo>
                          <a:pt x="420" y="0"/>
                        </a:lnTo>
                        <a:lnTo>
                          <a:pt x="493" y="0"/>
                        </a:lnTo>
                        <a:lnTo>
                          <a:pt x="566" y="18"/>
                        </a:lnTo>
                        <a:lnTo>
                          <a:pt x="694" y="73"/>
                        </a:lnTo>
                        <a:lnTo>
                          <a:pt x="803" y="183"/>
                        </a:lnTo>
                        <a:lnTo>
                          <a:pt x="912" y="310"/>
                        </a:lnTo>
                        <a:lnTo>
                          <a:pt x="1004" y="474"/>
                        </a:lnTo>
                        <a:lnTo>
                          <a:pt x="1077" y="657"/>
                        </a:lnTo>
                        <a:lnTo>
                          <a:pt x="1149" y="839"/>
                        </a:lnTo>
                        <a:lnTo>
                          <a:pt x="1204" y="1058"/>
                        </a:lnTo>
                        <a:lnTo>
                          <a:pt x="1241" y="1277"/>
                        </a:lnTo>
                        <a:lnTo>
                          <a:pt x="1277" y="1496"/>
                        </a:lnTo>
                        <a:lnTo>
                          <a:pt x="1314" y="1897"/>
                        </a:lnTo>
                        <a:lnTo>
                          <a:pt x="1295" y="2261"/>
                        </a:lnTo>
                        <a:lnTo>
                          <a:pt x="1277" y="2426"/>
                        </a:lnTo>
                        <a:lnTo>
                          <a:pt x="1259" y="2535"/>
                        </a:lnTo>
                        <a:lnTo>
                          <a:pt x="1259" y="2535"/>
                        </a:lnTo>
                        <a:lnTo>
                          <a:pt x="1295" y="2517"/>
                        </a:lnTo>
                        <a:lnTo>
                          <a:pt x="1314" y="2498"/>
                        </a:lnTo>
                        <a:lnTo>
                          <a:pt x="1314" y="2407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1" name="Google Shape;1851;p18"/>
                  <p:cNvSpPr/>
                  <p:nvPr/>
                </p:nvSpPr>
                <p:spPr>
                  <a:xfrm flipH="1" rot="10800000">
                    <a:off x="6984139" y="5884322"/>
                    <a:ext cx="108143" cy="124007"/>
                  </a:xfrm>
                  <a:custGeom>
                    <a:rect b="b" l="l" r="r" t="t"/>
                    <a:pathLst>
                      <a:path extrusionOk="0" h="2134" w="1861">
                        <a:moveTo>
                          <a:pt x="220" y="0"/>
                        </a:moveTo>
                        <a:lnTo>
                          <a:pt x="1" y="37"/>
                        </a:lnTo>
                        <a:lnTo>
                          <a:pt x="1" y="219"/>
                        </a:lnTo>
                        <a:lnTo>
                          <a:pt x="19" y="402"/>
                        </a:lnTo>
                        <a:lnTo>
                          <a:pt x="56" y="566"/>
                        </a:lnTo>
                        <a:lnTo>
                          <a:pt x="129" y="730"/>
                        </a:lnTo>
                        <a:lnTo>
                          <a:pt x="220" y="894"/>
                        </a:lnTo>
                        <a:lnTo>
                          <a:pt x="329" y="1040"/>
                        </a:lnTo>
                        <a:lnTo>
                          <a:pt x="457" y="1186"/>
                        </a:lnTo>
                        <a:lnTo>
                          <a:pt x="603" y="1332"/>
                        </a:lnTo>
                        <a:lnTo>
                          <a:pt x="749" y="1459"/>
                        </a:lnTo>
                        <a:lnTo>
                          <a:pt x="913" y="1569"/>
                        </a:lnTo>
                        <a:lnTo>
                          <a:pt x="1241" y="1806"/>
                        </a:lnTo>
                        <a:lnTo>
                          <a:pt x="1569" y="1988"/>
                        </a:lnTo>
                        <a:lnTo>
                          <a:pt x="1861" y="2134"/>
                        </a:lnTo>
                        <a:lnTo>
                          <a:pt x="1788" y="2079"/>
                        </a:lnTo>
                        <a:lnTo>
                          <a:pt x="1697" y="1952"/>
                        </a:lnTo>
                        <a:lnTo>
                          <a:pt x="1624" y="1787"/>
                        </a:lnTo>
                        <a:lnTo>
                          <a:pt x="1478" y="1441"/>
                        </a:lnTo>
                        <a:lnTo>
                          <a:pt x="1332" y="1076"/>
                        </a:lnTo>
                        <a:lnTo>
                          <a:pt x="1186" y="693"/>
                        </a:lnTo>
                        <a:lnTo>
                          <a:pt x="1095" y="529"/>
                        </a:lnTo>
                        <a:lnTo>
                          <a:pt x="986" y="383"/>
                        </a:lnTo>
                        <a:lnTo>
                          <a:pt x="876" y="237"/>
                        </a:lnTo>
                        <a:lnTo>
                          <a:pt x="749" y="128"/>
                        </a:lnTo>
                        <a:lnTo>
                          <a:pt x="584" y="55"/>
                        </a:lnTo>
                        <a:lnTo>
                          <a:pt x="42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2" name="Google Shape;1852;p18"/>
                  <p:cNvSpPr/>
                  <p:nvPr/>
                </p:nvSpPr>
                <p:spPr>
                  <a:xfrm flipH="1" rot="10800000">
                    <a:off x="6984139" y="5884322"/>
                    <a:ext cx="108143" cy="124007"/>
                  </a:xfrm>
                  <a:custGeom>
                    <a:rect b="b" l="l" r="r" t="t"/>
                    <a:pathLst>
                      <a:path extrusionOk="0" fill="none" h="2134" w="1861">
                        <a:moveTo>
                          <a:pt x="1788" y="2079"/>
                        </a:moveTo>
                        <a:lnTo>
                          <a:pt x="1788" y="2079"/>
                        </a:lnTo>
                        <a:lnTo>
                          <a:pt x="1697" y="1952"/>
                        </a:lnTo>
                        <a:lnTo>
                          <a:pt x="1624" y="1787"/>
                        </a:lnTo>
                        <a:lnTo>
                          <a:pt x="1478" y="1441"/>
                        </a:lnTo>
                        <a:lnTo>
                          <a:pt x="1332" y="1076"/>
                        </a:lnTo>
                        <a:lnTo>
                          <a:pt x="1186" y="693"/>
                        </a:lnTo>
                        <a:lnTo>
                          <a:pt x="1095" y="529"/>
                        </a:lnTo>
                        <a:lnTo>
                          <a:pt x="986" y="383"/>
                        </a:lnTo>
                        <a:lnTo>
                          <a:pt x="876" y="237"/>
                        </a:lnTo>
                        <a:lnTo>
                          <a:pt x="749" y="128"/>
                        </a:lnTo>
                        <a:lnTo>
                          <a:pt x="584" y="55"/>
                        </a:lnTo>
                        <a:lnTo>
                          <a:pt x="420" y="0"/>
                        </a:lnTo>
                        <a:lnTo>
                          <a:pt x="220" y="0"/>
                        </a:lnTo>
                        <a:lnTo>
                          <a:pt x="1" y="37"/>
                        </a:lnTo>
                        <a:lnTo>
                          <a:pt x="1" y="37"/>
                        </a:lnTo>
                        <a:lnTo>
                          <a:pt x="1" y="219"/>
                        </a:lnTo>
                        <a:lnTo>
                          <a:pt x="19" y="402"/>
                        </a:lnTo>
                        <a:lnTo>
                          <a:pt x="56" y="566"/>
                        </a:lnTo>
                        <a:lnTo>
                          <a:pt x="129" y="730"/>
                        </a:lnTo>
                        <a:lnTo>
                          <a:pt x="220" y="894"/>
                        </a:lnTo>
                        <a:lnTo>
                          <a:pt x="329" y="1040"/>
                        </a:lnTo>
                        <a:lnTo>
                          <a:pt x="457" y="1186"/>
                        </a:lnTo>
                        <a:lnTo>
                          <a:pt x="603" y="1332"/>
                        </a:lnTo>
                        <a:lnTo>
                          <a:pt x="749" y="1459"/>
                        </a:lnTo>
                        <a:lnTo>
                          <a:pt x="913" y="1569"/>
                        </a:lnTo>
                        <a:lnTo>
                          <a:pt x="1241" y="1806"/>
                        </a:lnTo>
                        <a:lnTo>
                          <a:pt x="1569" y="1988"/>
                        </a:lnTo>
                        <a:lnTo>
                          <a:pt x="1861" y="2134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3" name="Google Shape;1853;p18"/>
                  <p:cNvSpPr/>
                  <p:nvPr/>
                </p:nvSpPr>
                <p:spPr>
                  <a:xfrm flipH="1" rot="10800000">
                    <a:off x="6882447" y="5875838"/>
                    <a:ext cx="120869" cy="66826"/>
                  </a:xfrm>
                  <a:custGeom>
                    <a:rect b="b" l="l" r="r" t="t"/>
                    <a:pathLst>
                      <a:path extrusionOk="0" h="1150" w="2080">
                        <a:moveTo>
                          <a:pt x="1295" y="1"/>
                        </a:moveTo>
                        <a:lnTo>
                          <a:pt x="1149" y="19"/>
                        </a:lnTo>
                        <a:lnTo>
                          <a:pt x="1022" y="56"/>
                        </a:lnTo>
                        <a:lnTo>
                          <a:pt x="876" y="92"/>
                        </a:lnTo>
                        <a:lnTo>
                          <a:pt x="730" y="165"/>
                        </a:lnTo>
                        <a:lnTo>
                          <a:pt x="602" y="256"/>
                        </a:lnTo>
                        <a:lnTo>
                          <a:pt x="456" y="347"/>
                        </a:lnTo>
                        <a:lnTo>
                          <a:pt x="347" y="457"/>
                        </a:lnTo>
                        <a:lnTo>
                          <a:pt x="237" y="566"/>
                        </a:lnTo>
                        <a:lnTo>
                          <a:pt x="146" y="676"/>
                        </a:lnTo>
                        <a:lnTo>
                          <a:pt x="73" y="785"/>
                        </a:lnTo>
                        <a:lnTo>
                          <a:pt x="19" y="913"/>
                        </a:lnTo>
                        <a:lnTo>
                          <a:pt x="0" y="1022"/>
                        </a:lnTo>
                        <a:lnTo>
                          <a:pt x="0" y="1132"/>
                        </a:lnTo>
                        <a:lnTo>
                          <a:pt x="146" y="1150"/>
                        </a:lnTo>
                        <a:lnTo>
                          <a:pt x="292" y="1150"/>
                        </a:lnTo>
                        <a:lnTo>
                          <a:pt x="420" y="1132"/>
                        </a:lnTo>
                        <a:lnTo>
                          <a:pt x="566" y="1095"/>
                        </a:lnTo>
                        <a:lnTo>
                          <a:pt x="821" y="1004"/>
                        </a:lnTo>
                        <a:lnTo>
                          <a:pt x="1076" y="876"/>
                        </a:lnTo>
                        <a:lnTo>
                          <a:pt x="1587" y="584"/>
                        </a:lnTo>
                        <a:lnTo>
                          <a:pt x="1842" y="439"/>
                        </a:lnTo>
                        <a:lnTo>
                          <a:pt x="2079" y="329"/>
                        </a:lnTo>
                        <a:lnTo>
                          <a:pt x="1584" y="97"/>
                        </a:lnTo>
                        <a:lnTo>
                          <a:pt x="1584" y="97"/>
                        </a:lnTo>
                        <a:lnTo>
                          <a:pt x="1532" y="56"/>
                        </a:lnTo>
                        <a:lnTo>
                          <a:pt x="1423" y="19"/>
                        </a:lnTo>
                        <a:lnTo>
                          <a:pt x="1295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4" name="Google Shape;1854;p18"/>
                  <p:cNvSpPr/>
                  <p:nvPr/>
                </p:nvSpPr>
                <p:spPr>
                  <a:xfrm flipH="1" rot="10800000">
                    <a:off x="6882447" y="5875838"/>
                    <a:ext cx="120869" cy="66826"/>
                  </a:xfrm>
                  <a:custGeom>
                    <a:rect b="b" l="l" r="r" t="t"/>
                    <a:pathLst>
                      <a:path extrusionOk="0" fill="none" h="1150" w="2080">
                        <a:moveTo>
                          <a:pt x="1623" y="129"/>
                        </a:moveTo>
                        <a:lnTo>
                          <a:pt x="1623" y="129"/>
                        </a:lnTo>
                        <a:lnTo>
                          <a:pt x="1532" y="56"/>
                        </a:lnTo>
                        <a:lnTo>
                          <a:pt x="1423" y="19"/>
                        </a:lnTo>
                        <a:lnTo>
                          <a:pt x="1295" y="1"/>
                        </a:lnTo>
                        <a:lnTo>
                          <a:pt x="1149" y="19"/>
                        </a:lnTo>
                        <a:lnTo>
                          <a:pt x="1022" y="56"/>
                        </a:lnTo>
                        <a:lnTo>
                          <a:pt x="876" y="92"/>
                        </a:lnTo>
                        <a:lnTo>
                          <a:pt x="730" y="165"/>
                        </a:lnTo>
                        <a:lnTo>
                          <a:pt x="602" y="256"/>
                        </a:lnTo>
                        <a:lnTo>
                          <a:pt x="456" y="347"/>
                        </a:lnTo>
                        <a:lnTo>
                          <a:pt x="347" y="457"/>
                        </a:lnTo>
                        <a:lnTo>
                          <a:pt x="237" y="566"/>
                        </a:lnTo>
                        <a:lnTo>
                          <a:pt x="146" y="676"/>
                        </a:lnTo>
                        <a:lnTo>
                          <a:pt x="73" y="785"/>
                        </a:lnTo>
                        <a:lnTo>
                          <a:pt x="19" y="913"/>
                        </a:lnTo>
                        <a:lnTo>
                          <a:pt x="0" y="1022"/>
                        </a:lnTo>
                        <a:lnTo>
                          <a:pt x="0" y="1132"/>
                        </a:lnTo>
                        <a:lnTo>
                          <a:pt x="0" y="1132"/>
                        </a:lnTo>
                        <a:lnTo>
                          <a:pt x="146" y="1150"/>
                        </a:lnTo>
                        <a:lnTo>
                          <a:pt x="292" y="1150"/>
                        </a:lnTo>
                        <a:lnTo>
                          <a:pt x="420" y="1132"/>
                        </a:lnTo>
                        <a:lnTo>
                          <a:pt x="566" y="1095"/>
                        </a:lnTo>
                        <a:lnTo>
                          <a:pt x="821" y="1004"/>
                        </a:lnTo>
                        <a:lnTo>
                          <a:pt x="1076" y="876"/>
                        </a:lnTo>
                        <a:lnTo>
                          <a:pt x="1587" y="584"/>
                        </a:lnTo>
                        <a:lnTo>
                          <a:pt x="1842" y="439"/>
                        </a:lnTo>
                        <a:lnTo>
                          <a:pt x="2079" y="329"/>
                        </a:lnTo>
                        <a:lnTo>
                          <a:pt x="2079" y="329"/>
                        </a:lnTo>
                        <a:lnTo>
                          <a:pt x="1496" y="56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5" name="Google Shape;1855;p18"/>
                  <p:cNvSpPr/>
                  <p:nvPr/>
                </p:nvSpPr>
                <p:spPr>
                  <a:xfrm flipH="1" rot="10800000">
                    <a:off x="7004303" y="5791057"/>
                    <a:ext cx="146263" cy="84841"/>
                  </a:xfrm>
                  <a:custGeom>
                    <a:rect b="b" l="l" r="r" t="t"/>
                    <a:pathLst>
                      <a:path extrusionOk="0" h="1460" w="2517">
                        <a:moveTo>
                          <a:pt x="2061" y="1"/>
                        </a:moveTo>
                        <a:lnTo>
                          <a:pt x="2319" y="124"/>
                        </a:lnTo>
                        <a:lnTo>
                          <a:pt x="2319" y="124"/>
                        </a:lnTo>
                        <a:lnTo>
                          <a:pt x="2298" y="110"/>
                        </a:lnTo>
                        <a:lnTo>
                          <a:pt x="2189" y="55"/>
                        </a:lnTo>
                        <a:lnTo>
                          <a:pt x="2061" y="1"/>
                        </a:lnTo>
                        <a:close/>
                        <a:moveTo>
                          <a:pt x="2319" y="124"/>
                        </a:moveTo>
                        <a:lnTo>
                          <a:pt x="2408" y="183"/>
                        </a:lnTo>
                        <a:lnTo>
                          <a:pt x="2429" y="201"/>
                        </a:lnTo>
                        <a:lnTo>
                          <a:pt x="2480" y="201"/>
                        </a:lnTo>
                        <a:lnTo>
                          <a:pt x="2319" y="124"/>
                        </a:lnTo>
                        <a:close/>
                        <a:moveTo>
                          <a:pt x="2116" y="201"/>
                        </a:moveTo>
                        <a:lnTo>
                          <a:pt x="1751" y="220"/>
                        </a:lnTo>
                        <a:lnTo>
                          <a:pt x="1350" y="256"/>
                        </a:lnTo>
                        <a:lnTo>
                          <a:pt x="1167" y="293"/>
                        </a:lnTo>
                        <a:lnTo>
                          <a:pt x="985" y="329"/>
                        </a:lnTo>
                        <a:lnTo>
                          <a:pt x="803" y="402"/>
                        </a:lnTo>
                        <a:lnTo>
                          <a:pt x="639" y="475"/>
                        </a:lnTo>
                        <a:lnTo>
                          <a:pt x="493" y="566"/>
                        </a:lnTo>
                        <a:lnTo>
                          <a:pt x="365" y="694"/>
                        </a:lnTo>
                        <a:lnTo>
                          <a:pt x="237" y="821"/>
                        </a:lnTo>
                        <a:lnTo>
                          <a:pt x="146" y="985"/>
                        </a:lnTo>
                        <a:lnTo>
                          <a:pt x="55" y="1150"/>
                        </a:lnTo>
                        <a:lnTo>
                          <a:pt x="0" y="1368"/>
                        </a:lnTo>
                        <a:lnTo>
                          <a:pt x="219" y="1423"/>
                        </a:lnTo>
                        <a:lnTo>
                          <a:pt x="420" y="1460"/>
                        </a:lnTo>
                        <a:lnTo>
                          <a:pt x="602" y="1441"/>
                        </a:lnTo>
                        <a:lnTo>
                          <a:pt x="766" y="1423"/>
                        </a:lnTo>
                        <a:lnTo>
                          <a:pt x="930" y="1368"/>
                        </a:lnTo>
                        <a:lnTo>
                          <a:pt x="1076" y="1277"/>
                        </a:lnTo>
                        <a:lnTo>
                          <a:pt x="1222" y="1186"/>
                        </a:lnTo>
                        <a:lnTo>
                          <a:pt x="1368" y="1095"/>
                        </a:lnTo>
                        <a:lnTo>
                          <a:pt x="1642" y="858"/>
                        </a:lnTo>
                        <a:lnTo>
                          <a:pt x="1915" y="621"/>
                        </a:lnTo>
                        <a:lnTo>
                          <a:pt x="2061" y="530"/>
                        </a:lnTo>
                        <a:lnTo>
                          <a:pt x="2207" y="420"/>
                        </a:lnTo>
                        <a:lnTo>
                          <a:pt x="2353" y="347"/>
                        </a:lnTo>
                        <a:lnTo>
                          <a:pt x="2517" y="274"/>
                        </a:lnTo>
                        <a:lnTo>
                          <a:pt x="2429" y="20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6" name="Google Shape;1856;p18"/>
                  <p:cNvSpPr/>
                  <p:nvPr/>
                </p:nvSpPr>
                <p:spPr>
                  <a:xfrm flipH="1" rot="10800000">
                    <a:off x="7004303" y="5791057"/>
                    <a:ext cx="146263" cy="84841"/>
                  </a:xfrm>
                  <a:custGeom>
                    <a:rect b="b" l="l" r="r" t="t"/>
                    <a:pathLst>
                      <a:path extrusionOk="0" fill="none" h="1460" w="2517">
                        <a:moveTo>
                          <a:pt x="2480" y="201"/>
                        </a:moveTo>
                        <a:lnTo>
                          <a:pt x="2480" y="201"/>
                        </a:lnTo>
                        <a:lnTo>
                          <a:pt x="2116" y="201"/>
                        </a:lnTo>
                        <a:lnTo>
                          <a:pt x="1751" y="220"/>
                        </a:lnTo>
                        <a:lnTo>
                          <a:pt x="1350" y="256"/>
                        </a:lnTo>
                        <a:lnTo>
                          <a:pt x="1167" y="293"/>
                        </a:lnTo>
                        <a:lnTo>
                          <a:pt x="985" y="329"/>
                        </a:lnTo>
                        <a:lnTo>
                          <a:pt x="803" y="402"/>
                        </a:lnTo>
                        <a:lnTo>
                          <a:pt x="639" y="475"/>
                        </a:lnTo>
                        <a:lnTo>
                          <a:pt x="493" y="566"/>
                        </a:lnTo>
                        <a:lnTo>
                          <a:pt x="365" y="694"/>
                        </a:lnTo>
                        <a:lnTo>
                          <a:pt x="237" y="821"/>
                        </a:lnTo>
                        <a:lnTo>
                          <a:pt x="146" y="985"/>
                        </a:lnTo>
                        <a:lnTo>
                          <a:pt x="55" y="1150"/>
                        </a:lnTo>
                        <a:lnTo>
                          <a:pt x="0" y="1368"/>
                        </a:lnTo>
                        <a:lnTo>
                          <a:pt x="0" y="1368"/>
                        </a:lnTo>
                        <a:lnTo>
                          <a:pt x="219" y="1423"/>
                        </a:lnTo>
                        <a:lnTo>
                          <a:pt x="420" y="1460"/>
                        </a:lnTo>
                        <a:lnTo>
                          <a:pt x="602" y="1441"/>
                        </a:lnTo>
                        <a:lnTo>
                          <a:pt x="766" y="1423"/>
                        </a:lnTo>
                        <a:lnTo>
                          <a:pt x="930" y="1368"/>
                        </a:lnTo>
                        <a:lnTo>
                          <a:pt x="1076" y="1277"/>
                        </a:lnTo>
                        <a:lnTo>
                          <a:pt x="1222" y="1186"/>
                        </a:lnTo>
                        <a:lnTo>
                          <a:pt x="1368" y="1095"/>
                        </a:lnTo>
                        <a:lnTo>
                          <a:pt x="1642" y="858"/>
                        </a:lnTo>
                        <a:lnTo>
                          <a:pt x="1915" y="621"/>
                        </a:lnTo>
                        <a:lnTo>
                          <a:pt x="2061" y="530"/>
                        </a:lnTo>
                        <a:lnTo>
                          <a:pt x="2207" y="420"/>
                        </a:lnTo>
                        <a:lnTo>
                          <a:pt x="2353" y="347"/>
                        </a:lnTo>
                        <a:lnTo>
                          <a:pt x="2517" y="274"/>
                        </a:lnTo>
                        <a:lnTo>
                          <a:pt x="2517" y="274"/>
                        </a:lnTo>
                        <a:lnTo>
                          <a:pt x="2408" y="183"/>
                        </a:lnTo>
                        <a:lnTo>
                          <a:pt x="2298" y="110"/>
                        </a:lnTo>
                        <a:lnTo>
                          <a:pt x="2189" y="55"/>
                        </a:lnTo>
                        <a:lnTo>
                          <a:pt x="2061" y="1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7" name="Google Shape;1857;p18"/>
                  <p:cNvSpPr/>
                  <p:nvPr/>
                </p:nvSpPr>
                <p:spPr>
                  <a:xfrm flipH="1" rot="10800000">
                    <a:off x="6779651" y="5955274"/>
                    <a:ext cx="145217" cy="44570"/>
                  </a:xfrm>
                  <a:custGeom>
                    <a:rect b="b" l="l" r="r" t="t"/>
                    <a:pathLst>
                      <a:path extrusionOk="0" h="767" w="2499">
                        <a:moveTo>
                          <a:pt x="931" y="0"/>
                        </a:moveTo>
                        <a:lnTo>
                          <a:pt x="785" y="18"/>
                        </a:lnTo>
                        <a:lnTo>
                          <a:pt x="657" y="55"/>
                        </a:lnTo>
                        <a:lnTo>
                          <a:pt x="529" y="91"/>
                        </a:lnTo>
                        <a:lnTo>
                          <a:pt x="365" y="146"/>
                        </a:lnTo>
                        <a:lnTo>
                          <a:pt x="238" y="219"/>
                        </a:lnTo>
                        <a:lnTo>
                          <a:pt x="146" y="274"/>
                        </a:lnTo>
                        <a:lnTo>
                          <a:pt x="73" y="347"/>
                        </a:lnTo>
                        <a:lnTo>
                          <a:pt x="19" y="401"/>
                        </a:lnTo>
                        <a:lnTo>
                          <a:pt x="1" y="456"/>
                        </a:lnTo>
                        <a:lnTo>
                          <a:pt x="1" y="511"/>
                        </a:lnTo>
                        <a:lnTo>
                          <a:pt x="19" y="566"/>
                        </a:lnTo>
                        <a:lnTo>
                          <a:pt x="55" y="602"/>
                        </a:lnTo>
                        <a:lnTo>
                          <a:pt x="128" y="638"/>
                        </a:lnTo>
                        <a:lnTo>
                          <a:pt x="292" y="711"/>
                        </a:lnTo>
                        <a:lnTo>
                          <a:pt x="493" y="748"/>
                        </a:lnTo>
                        <a:lnTo>
                          <a:pt x="766" y="766"/>
                        </a:lnTo>
                        <a:lnTo>
                          <a:pt x="1131" y="748"/>
                        </a:lnTo>
                        <a:lnTo>
                          <a:pt x="1514" y="711"/>
                        </a:lnTo>
                        <a:lnTo>
                          <a:pt x="1879" y="638"/>
                        </a:lnTo>
                        <a:lnTo>
                          <a:pt x="2225" y="566"/>
                        </a:lnTo>
                        <a:lnTo>
                          <a:pt x="2499" y="493"/>
                        </a:lnTo>
                        <a:lnTo>
                          <a:pt x="2316" y="383"/>
                        </a:lnTo>
                        <a:lnTo>
                          <a:pt x="2116" y="274"/>
                        </a:lnTo>
                        <a:lnTo>
                          <a:pt x="1861" y="164"/>
                        </a:lnTo>
                        <a:lnTo>
                          <a:pt x="1605" y="91"/>
                        </a:lnTo>
                        <a:lnTo>
                          <a:pt x="1332" y="18"/>
                        </a:lnTo>
                        <a:lnTo>
                          <a:pt x="10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8" name="Google Shape;1858;p18"/>
                  <p:cNvSpPr/>
                  <p:nvPr/>
                </p:nvSpPr>
                <p:spPr>
                  <a:xfrm flipH="1" rot="10800000">
                    <a:off x="6779651" y="5955274"/>
                    <a:ext cx="145217" cy="44570"/>
                  </a:xfrm>
                  <a:custGeom>
                    <a:rect b="b" l="l" r="r" t="t"/>
                    <a:pathLst>
                      <a:path extrusionOk="0" fill="none" h="767" w="2499">
                        <a:moveTo>
                          <a:pt x="2225" y="566"/>
                        </a:moveTo>
                        <a:lnTo>
                          <a:pt x="2225" y="566"/>
                        </a:lnTo>
                        <a:lnTo>
                          <a:pt x="1879" y="638"/>
                        </a:lnTo>
                        <a:lnTo>
                          <a:pt x="1514" y="711"/>
                        </a:lnTo>
                        <a:lnTo>
                          <a:pt x="1131" y="748"/>
                        </a:lnTo>
                        <a:lnTo>
                          <a:pt x="766" y="766"/>
                        </a:lnTo>
                        <a:lnTo>
                          <a:pt x="766" y="766"/>
                        </a:lnTo>
                        <a:lnTo>
                          <a:pt x="493" y="748"/>
                        </a:lnTo>
                        <a:lnTo>
                          <a:pt x="292" y="711"/>
                        </a:lnTo>
                        <a:lnTo>
                          <a:pt x="128" y="638"/>
                        </a:lnTo>
                        <a:lnTo>
                          <a:pt x="55" y="602"/>
                        </a:lnTo>
                        <a:lnTo>
                          <a:pt x="19" y="566"/>
                        </a:lnTo>
                        <a:lnTo>
                          <a:pt x="1" y="511"/>
                        </a:lnTo>
                        <a:lnTo>
                          <a:pt x="1" y="456"/>
                        </a:lnTo>
                        <a:lnTo>
                          <a:pt x="19" y="401"/>
                        </a:lnTo>
                        <a:lnTo>
                          <a:pt x="73" y="347"/>
                        </a:lnTo>
                        <a:lnTo>
                          <a:pt x="146" y="274"/>
                        </a:lnTo>
                        <a:lnTo>
                          <a:pt x="238" y="219"/>
                        </a:lnTo>
                        <a:lnTo>
                          <a:pt x="365" y="146"/>
                        </a:lnTo>
                        <a:lnTo>
                          <a:pt x="529" y="91"/>
                        </a:lnTo>
                        <a:lnTo>
                          <a:pt x="529" y="91"/>
                        </a:lnTo>
                        <a:lnTo>
                          <a:pt x="657" y="55"/>
                        </a:lnTo>
                        <a:lnTo>
                          <a:pt x="785" y="18"/>
                        </a:lnTo>
                        <a:lnTo>
                          <a:pt x="931" y="0"/>
                        </a:lnTo>
                        <a:lnTo>
                          <a:pt x="1058" y="0"/>
                        </a:lnTo>
                        <a:lnTo>
                          <a:pt x="1332" y="18"/>
                        </a:lnTo>
                        <a:lnTo>
                          <a:pt x="1605" y="91"/>
                        </a:lnTo>
                        <a:lnTo>
                          <a:pt x="1861" y="164"/>
                        </a:lnTo>
                        <a:lnTo>
                          <a:pt x="2116" y="274"/>
                        </a:lnTo>
                        <a:lnTo>
                          <a:pt x="2316" y="383"/>
                        </a:lnTo>
                        <a:lnTo>
                          <a:pt x="2499" y="49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9" name="Google Shape;1859;p18"/>
                  <p:cNvSpPr/>
                  <p:nvPr/>
                </p:nvSpPr>
                <p:spPr>
                  <a:xfrm flipH="1" rot="10800000">
                    <a:off x="6813587" y="5832317"/>
                    <a:ext cx="1266333" cy="543677"/>
                  </a:xfrm>
                  <a:custGeom>
                    <a:rect b="b" l="l" r="r" t="t"/>
                    <a:pathLst>
                      <a:path extrusionOk="0" h="9356" w="21792">
                        <a:moveTo>
                          <a:pt x="21737" y="1"/>
                        </a:moveTo>
                        <a:lnTo>
                          <a:pt x="21718" y="19"/>
                        </a:lnTo>
                        <a:lnTo>
                          <a:pt x="21609" y="639"/>
                        </a:lnTo>
                        <a:lnTo>
                          <a:pt x="21481" y="1241"/>
                        </a:lnTo>
                        <a:lnTo>
                          <a:pt x="21317" y="1824"/>
                        </a:lnTo>
                        <a:lnTo>
                          <a:pt x="21117" y="2408"/>
                        </a:lnTo>
                        <a:lnTo>
                          <a:pt x="20880" y="2973"/>
                        </a:lnTo>
                        <a:lnTo>
                          <a:pt x="20606" y="3538"/>
                        </a:lnTo>
                        <a:lnTo>
                          <a:pt x="20314" y="4067"/>
                        </a:lnTo>
                        <a:lnTo>
                          <a:pt x="19986" y="4578"/>
                        </a:lnTo>
                        <a:lnTo>
                          <a:pt x="19621" y="5107"/>
                        </a:lnTo>
                        <a:lnTo>
                          <a:pt x="19220" y="5617"/>
                        </a:lnTo>
                        <a:lnTo>
                          <a:pt x="18783" y="6091"/>
                        </a:lnTo>
                        <a:lnTo>
                          <a:pt x="18327" y="6547"/>
                        </a:lnTo>
                        <a:lnTo>
                          <a:pt x="18071" y="6766"/>
                        </a:lnTo>
                        <a:lnTo>
                          <a:pt x="17834" y="6967"/>
                        </a:lnTo>
                        <a:lnTo>
                          <a:pt x="17579" y="7167"/>
                        </a:lnTo>
                        <a:lnTo>
                          <a:pt x="17306" y="7349"/>
                        </a:lnTo>
                        <a:lnTo>
                          <a:pt x="17032" y="7532"/>
                        </a:lnTo>
                        <a:lnTo>
                          <a:pt x="16758" y="7678"/>
                        </a:lnTo>
                        <a:lnTo>
                          <a:pt x="16467" y="7842"/>
                        </a:lnTo>
                        <a:lnTo>
                          <a:pt x="16175" y="7969"/>
                        </a:lnTo>
                        <a:lnTo>
                          <a:pt x="15865" y="8115"/>
                        </a:lnTo>
                        <a:lnTo>
                          <a:pt x="15555" y="8225"/>
                        </a:lnTo>
                        <a:lnTo>
                          <a:pt x="15227" y="8334"/>
                        </a:lnTo>
                        <a:lnTo>
                          <a:pt x="14898" y="8444"/>
                        </a:lnTo>
                        <a:lnTo>
                          <a:pt x="14224" y="8608"/>
                        </a:lnTo>
                        <a:lnTo>
                          <a:pt x="13549" y="8735"/>
                        </a:lnTo>
                        <a:lnTo>
                          <a:pt x="12874" y="8845"/>
                        </a:lnTo>
                        <a:lnTo>
                          <a:pt x="12181" y="8936"/>
                        </a:lnTo>
                        <a:lnTo>
                          <a:pt x="10832" y="9064"/>
                        </a:lnTo>
                        <a:lnTo>
                          <a:pt x="10084" y="9137"/>
                        </a:lnTo>
                        <a:lnTo>
                          <a:pt x="9355" y="9173"/>
                        </a:lnTo>
                        <a:lnTo>
                          <a:pt x="8972" y="9191"/>
                        </a:lnTo>
                        <a:lnTo>
                          <a:pt x="8607" y="9173"/>
                        </a:lnTo>
                        <a:lnTo>
                          <a:pt x="8242" y="9173"/>
                        </a:lnTo>
                        <a:lnTo>
                          <a:pt x="7860" y="9137"/>
                        </a:lnTo>
                        <a:lnTo>
                          <a:pt x="7531" y="9100"/>
                        </a:lnTo>
                        <a:lnTo>
                          <a:pt x="7221" y="9045"/>
                        </a:lnTo>
                        <a:lnTo>
                          <a:pt x="6893" y="8991"/>
                        </a:lnTo>
                        <a:lnTo>
                          <a:pt x="6565" y="8918"/>
                        </a:lnTo>
                        <a:lnTo>
                          <a:pt x="5945" y="8735"/>
                        </a:lnTo>
                        <a:lnTo>
                          <a:pt x="5325" y="8535"/>
                        </a:lnTo>
                        <a:lnTo>
                          <a:pt x="4705" y="8298"/>
                        </a:lnTo>
                        <a:lnTo>
                          <a:pt x="4103" y="8024"/>
                        </a:lnTo>
                        <a:lnTo>
                          <a:pt x="3501" y="7732"/>
                        </a:lnTo>
                        <a:lnTo>
                          <a:pt x="2918" y="7422"/>
                        </a:lnTo>
                        <a:lnTo>
                          <a:pt x="2334" y="7076"/>
                        </a:lnTo>
                        <a:lnTo>
                          <a:pt x="1769" y="6748"/>
                        </a:lnTo>
                        <a:lnTo>
                          <a:pt x="657" y="6037"/>
                        </a:lnTo>
                        <a:lnTo>
                          <a:pt x="109" y="5690"/>
                        </a:lnTo>
                        <a:lnTo>
                          <a:pt x="73" y="5672"/>
                        </a:lnTo>
                        <a:lnTo>
                          <a:pt x="55" y="5672"/>
                        </a:lnTo>
                        <a:lnTo>
                          <a:pt x="18" y="5690"/>
                        </a:lnTo>
                        <a:lnTo>
                          <a:pt x="0" y="5708"/>
                        </a:lnTo>
                        <a:lnTo>
                          <a:pt x="0" y="5763"/>
                        </a:lnTo>
                        <a:lnTo>
                          <a:pt x="0" y="5799"/>
                        </a:lnTo>
                        <a:lnTo>
                          <a:pt x="18" y="5818"/>
                        </a:lnTo>
                        <a:lnTo>
                          <a:pt x="1149" y="6565"/>
                        </a:lnTo>
                        <a:lnTo>
                          <a:pt x="1732" y="6912"/>
                        </a:lnTo>
                        <a:lnTo>
                          <a:pt x="2298" y="7258"/>
                        </a:lnTo>
                        <a:lnTo>
                          <a:pt x="2899" y="7605"/>
                        </a:lnTo>
                        <a:lnTo>
                          <a:pt x="3483" y="7915"/>
                        </a:lnTo>
                        <a:lnTo>
                          <a:pt x="4103" y="8207"/>
                        </a:lnTo>
                        <a:lnTo>
                          <a:pt x="4705" y="8480"/>
                        </a:lnTo>
                        <a:lnTo>
                          <a:pt x="5343" y="8717"/>
                        </a:lnTo>
                        <a:lnTo>
                          <a:pt x="5963" y="8918"/>
                        </a:lnTo>
                        <a:lnTo>
                          <a:pt x="6620" y="9100"/>
                        </a:lnTo>
                        <a:lnTo>
                          <a:pt x="6930" y="9173"/>
                        </a:lnTo>
                        <a:lnTo>
                          <a:pt x="7258" y="9228"/>
                        </a:lnTo>
                        <a:lnTo>
                          <a:pt x="7622" y="9282"/>
                        </a:lnTo>
                        <a:lnTo>
                          <a:pt x="7987" y="9319"/>
                        </a:lnTo>
                        <a:lnTo>
                          <a:pt x="8352" y="9337"/>
                        </a:lnTo>
                        <a:lnTo>
                          <a:pt x="8717" y="9355"/>
                        </a:lnTo>
                        <a:lnTo>
                          <a:pt x="9446" y="9337"/>
                        </a:lnTo>
                        <a:lnTo>
                          <a:pt x="10194" y="9301"/>
                        </a:lnTo>
                        <a:lnTo>
                          <a:pt x="11616" y="9155"/>
                        </a:lnTo>
                        <a:lnTo>
                          <a:pt x="12327" y="9082"/>
                        </a:lnTo>
                        <a:lnTo>
                          <a:pt x="13038" y="8972"/>
                        </a:lnTo>
                        <a:lnTo>
                          <a:pt x="13713" y="8881"/>
                        </a:lnTo>
                        <a:lnTo>
                          <a:pt x="14388" y="8735"/>
                        </a:lnTo>
                        <a:lnTo>
                          <a:pt x="15063" y="8571"/>
                        </a:lnTo>
                        <a:lnTo>
                          <a:pt x="15391" y="8462"/>
                        </a:lnTo>
                        <a:lnTo>
                          <a:pt x="15719" y="8352"/>
                        </a:lnTo>
                        <a:lnTo>
                          <a:pt x="16011" y="8225"/>
                        </a:lnTo>
                        <a:lnTo>
                          <a:pt x="16321" y="8097"/>
                        </a:lnTo>
                        <a:lnTo>
                          <a:pt x="16613" y="7951"/>
                        </a:lnTo>
                        <a:lnTo>
                          <a:pt x="16886" y="7787"/>
                        </a:lnTo>
                        <a:lnTo>
                          <a:pt x="17160" y="7623"/>
                        </a:lnTo>
                        <a:lnTo>
                          <a:pt x="17433" y="7441"/>
                        </a:lnTo>
                        <a:lnTo>
                          <a:pt x="17707" y="7240"/>
                        </a:lnTo>
                        <a:lnTo>
                          <a:pt x="17962" y="7039"/>
                        </a:lnTo>
                        <a:lnTo>
                          <a:pt x="18217" y="6839"/>
                        </a:lnTo>
                        <a:lnTo>
                          <a:pt x="18454" y="6620"/>
                        </a:lnTo>
                        <a:lnTo>
                          <a:pt x="18928" y="6164"/>
                        </a:lnTo>
                        <a:lnTo>
                          <a:pt x="19348" y="5672"/>
                        </a:lnTo>
                        <a:lnTo>
                          <a:pt x="19767" y="5161"/>
                        </a:lnTo>
                        <a:lnTo>
                          <a:pt x="20114" y="4651"/>
                        </a:lnTo>
                        <a:lnTo>
                          <a:pt x="20442" y="4122"/>
                        </a:lnTo>
                        <a:lnTo>
                          <a:pt x="20734" y="3575"/>
                        </a:lnTo>
                        <a:lnTo>
                          <a:pt x="21007" y="3009"/>
                        </a:lnTo>
                        <a:lnTo>
                          <a:pt x="21244" y="2426"/>
                        </a:lnTo>
                        <a:lnTo>
                          <a:pt x="21427" y="1842"/>
                        </a:lnTo>
                        <a:lnTo>
                          <a:pt x="21591" y="1241"/>
                        </a:lnTo>
                        <a:lnTo>
                          <a:pt x="21718" y="621"/>
                        </a:lnTo>
                        <a:lnTo>
                          <a:pt x="21773" y="329"/>
                        </a:lnTo>
                        <a:lnTo>
                          <a:pt x="21791" y="37"/>
                        </a:lnTo>
                        <a:lnTo>
                          <a:pt x="21791" y="19"/>
                        </a:lnTo>
                        <a:lnTo>
                          <a:pt x="21755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860" name="Google Shape;1860;p18"/>
                <p:cNvGrpSpPr/>
                <p:nvPr/>
              </p:nvGrpSpPr>
              <p:grpSpPr>
                <a:xfrm flipH="1">
                  <a:off x="144896" y="1515309"/>
                  <a:ext cx="470552" cy="399802"/>
                  <a:chOff x="1349035" y="4681947"/>
                  <a:chExt cx="331351" cy="281531"/>
                </a:xfrm>
              </p:grpSpPr>
              <p:sp>
                <p:nvSpPr>
                  <p:cNvPr id="1861" name="Google Shape;1861;p18"/>
                  <p:cNvSpPr/>
                  <p:nvPr/>
                </p:nvSpPr>
                <p:spPr>
                  <a:xfrm>
                    <a:off x="1544926" y="4803077"/>
                    <a:ext cx="135460" cy="115271"/>
                  </a:xfrm>
                  <a:custGeom>
                    <a:rect b="b" l="l" r="r" t="t"/>
                    <a:pathLst>
                      <a:path extrusionOk="0" h="1770" w="2080">
                        <a:moveTo>
                          <a:pt x="803" y="0"/>
                        </a:moveTo>
                        <a:lnTo>
                          <a:pt x="730" y="19"/>
                        </a:lnTo>
                        <a:lnTo>
                          <a:pt x="676" y="37"/>
                        </a:lnTo>
                        <a:lnTo>
                          <a:pt x="621" y="73"/>
                        </a:lnTo>
                        <a:lnTo>
                          <a:pt x="603" y="110"/>
                        </a:lnTo>
                        <a:lnTo>
                          <a:pt x="566" y="146"/>
                        </a:lnTo>
                        <a:lnTo>
                          <a:pt x="566" y="201"/>
                        </a:lnTo>
                        <a:lnTo>
                          <a:pt x="548" y="329"/>
                        </a:lnTo>
                        <a:lnTo>
                          <a:pt x="584" y="438"/>
                        </a:lnTo>
                        <a:lnTo>
                          <a:pt x="621" y="547"/>
                        </a:lnTo>
                        <a:lnTo>
                          <a:pt x="694" y="657"/>
                        </a:lnTo>
                        <a:lnTo>
                          <a:pt x="767" y="748"/>
                        </a:lnTo>
                        <a:lnTo>
                          <a:pt x="676" y="675"/>
                        </a:lnTo>
                        <a:lnTo>
                          <a:pt x="566" y="620"/>
                        </a:lnTo>
                        <a:lnTo>
                          <a:pt x="439" y="566"/>
                        </a:lnTo>
                        <a:lnTo>
                          <a:pt x="293" y="547"/>
                        </a:lnTo>
                        <a:lnTo>
                          <a:pt x="165" y="547"/>
                        </a:lnTo>
                        <a:lnTo>
                          <a:pt x="110" y="566"/>
                        </a:lnTo>
                        <a:lnTo>
                          <a:pt x="74" y="584"/>
                        </a:lnTo>
                        <a:lnTo>
                          <a:pt x="37" y="620"/>
                        </a:lnTo>
                        <a:lnTo>
                          <a:pt x="19" y="675"/>
                        </a:lnTo>
                        <a:lnTo>
                          <a:pt x="1" y="730"/>
                        </a:lnTo>
                        <a:lnTo>
                          <a:pt x="19" y="821"/>
                        </a:lnTo>
                        <a:lnTo>
                          <a:pt x="37" y="857"/>
                        </a:lnTo>
                        <a:lnTo>
                          <a:pt x="56" y="912"/>
                        </a:lnTo>
                        <a:lnTo>
                          <a:pt x="147" y="985"/>
                        </a:lnTo>
                        <a:lnTo>
                          <a:pt x="238" y="1040"/>
                        </a:lnTo>
                        <a:lnTo>
                          <a:pt x="366" y="1058"/>
                        </a:lnTo>
                        <a:lnTo>
                          <a:pt x="493" y="1076"/>
                        </a:lnTo>
                        <a:lnTo>
                          <a:pt x="582" y="1089"/>
                        </a:lnTo>
                        <a:lnTo>
                          <a:pt x="582" y="1089"/>
                        </a:lnTo>
                        <a:lnTo>
                          <a:pt x="511" y="1131"/>
                        </a:lnTo>
                        <a:lnTo>
                          <a:pt x="420" y="1222"/>
                        </a:lnTo>
                        <a:lnTo>
                          <a:pt x="366" y="1331"/>
                        </a:lnTo>
                        <a:lnTo>
                          <a:pt x="329" y="1441"/>
                        </a:lnTo>
                        <a:lnTo>
                          <a:pt x="347" y="1496"/>
                        </a:lnTo>
                        <a:lnTo>
                          <a:pt x="347" y="1550"/>
                        </a:lnTo>
                        <a:lnTo>
                          <a:pt x="384" y="1605"/>
                        </a:lnTo>
                        <a:lnTo>
                          <a:pt x="420" y="1641"/>
                        </a:lnTo>
                        <a:lnTo>
                          <a:pt x="493" y="1678"/>
                        </a:lnTo>
                        <a:lnTo>
                          <a:pt x="548" y="1696"/>
                        </a:lnTo>
                        <a:lnTo>
                          <a:pt x="603" y="1714"/>
                        </a:lnTo>
                        <a:lnTo>
                          <a:pt x="657" y="1714"/>
                        </a:lnTo>
                        <a:lnTo>
                          <a:pt x="712" y="1696"/>
                        </a:lnTo>
                        <a:lnTo>
                          <a:pt x="767" y="1660"/>
                        </a:lnTo>
                        <a:lnTo>
                          <a:pt x="858" y="1569"/>
                        </a:lnTo>
                        <a:lnTo>
                          <a:pt x="931" y="1459"/>
                        </a:lnTo>
                        <a:lnTo>
                          <a:pt x="986" y="1350"/>
                        </a:lnTo>
                        <a:lnTo>
                          <a:pt x="1022" y="1222"/>
                        </a:lnTo>
                        <a:lnTo>
                          <a:pt x="1040" y="1113"/>
                        </a:lnTo>
                        <a:lnTo>
                          <a:pt x="1040" y="1204"/>
                        </a:lnTo>
                        <a:lnTo>
                          <a:pt x="1059" y="1313"/>
                        </a:lnTo>
                        <a:lnTo>
                          <a:pt x="1095" y="1441"/>
                        </a:lnTo>
                        <a:lnTo>
                          <a:pt x="1150" y="1569"/>
                        </a:lnTo>
                        <a:lnTo>
                          <a:pt x="1223" y="1678"/>
                        </a:lnTo>
                        <a:lnTo>
                          <a:pt x="1296" y="1751"/>
                        </a:lnTo>
                        <a:lnTo>
                          <a:pt x="1350" y="1769"/>
                        </a:lnTo>
                        <a:lnTo>
                          <a:pt x="1441" y="1769"/>
                        </a:lnTo>
                        <a:lnTo>
                          <a:pt x="1496" y="1733"/>
                        </a:lnTo>
                        <a:lnTo>
                          <a:pt x="1533" y="1696"/>
                        </a:lnTo>
                        <a:lnTo>
                          <a:pt x="1551" y="1660"/>
                        </a:lnTo>
                        <a:lnTo>
                          <a:pt x="1551" y="1569"/>
                        </a:lnTo>
                        <a:lnTo>
                          <a:pt x="1533" y="1459"/>
                        </a:lnTo>
                        <a:lnTo>
                          <a:pt x="1496" y="1331"/>
                        </a:lnTo>
                        <a:lnTo>
                          <a:pt x="1441" y="1222"/>
                        </a:lnTo>
                        <a:lnTo>
                          <a:pt x="1369" y="1131"/>
                        </a:lnTo>
                        <a:lnTo>
                          <a:pt x="1296" y="1058"/>
                        </a:lnTo>
                        <a:lnTo>
                          <a:pt x="1241" y="1021"/>
                        </a:lnTo>
                        <a:lnTo>
                          <a:pt x="1350" y="1094"/>
                        </a:lnTo>
                        <a:lnTo>
                          <a:pt x="1496" y="1149"/>
                        </a:lnTo>
                        <a:lnTo>
                          <a:pt x="1660" y="1186"/>
                        </a:lnTo>
                        <a:lnTo>
                          <a:pt x="1824" y="1222"/>
                        </a:lnTo>
                        <a:lnTo>
                          <a:pt x="1952" y="1204"/>
                        </a:lnTo>
                        <a:lnTo>
                          <a:pt x="2007" y="1204"/>
                        </a:lnTo>
                        <a:lnTo>
                          <a:pt x="2043" y="1167"/>
                        </a:lnTo>
                        <a:lnTo>
                          <a:pt x="2080" y="1131"/>
                        </a:lnTo>
                        <a:lnTo>
                          <a:pt x="2080" y="1076"/>
                        </a:lnTo>
                        <a:lnTo>
                          <a:pt x="2061" y="1021"/>
                        </a:lnTo>
                        <a:lnTo>
                          <a:pt x="2007" y="949"/>
                        </a:lnTo>
                        <a:lnTo>
                          <a:pt x="1934" y="857"/>
                        </a:lnTo>
                        <a:lnTo>
                          <a:pt x="1843" y="803"/>
                        </a:lnTo>
                        <a:lnTo>
                          <a:pt x="1715" y="784"/>
                        </a:lnTo>
                        <a:lnTo>
                          <a:pt x="1606" y="766"/>
                        </a:lnTo>
                        <a:lnTo>
                          <a:pt x="1551" y="766"/>
                        </a:lnTo>
                        <a:lnTo>
                          <a:pt x="1624" y="748"/>
                        </a:lnTo>
                        <a:lnTo>
                          <a:pt x="1751" y="675"/>
                        </a:lnTo>
                        <a:lnTo>
                          <a:pt x="1806" y="639"/>
                        </a:lnTo>
                        <a:lnTo>
                          <a:pt x="1843" y="602"/>
                        </a:lnTo>
                        <a:lnTo>
                          <a:pt x="1861" y="547"/>
                        </a:lnTo>
                        <a:lnTo>
                          <a:pt x="1879" y="493"/>
                        </a:lnTo>
                        <a:lnTo>
                          <a:pt x="1861" y="420"/>
                        </a:lnTo>
                        <a:lnTo>
                          <a:pt x="1824" y="347"/>
                        </a:lnTo>
                        <a:lnTo>
                          <a:pt x="1788" y="292"/>
                        </a:lnTo>
                        <a:lnTo>
                          <a:pt x="1751" y="256"/>
                        </a:lnTo>
                        <a:lnTo>
                          <a:pt x="1697" y="237"/>
                        </a:lnTo>
                        <a:lnTo>
                          <a:pt x="1642" y="219"/>
                        </a:lnTo>
                        <a:lnTo>
                          <a:pt x="1533" y="237"/>
                        </a:lnTo>
                        <a:lnTo>
                          <a:pt x="1405" y="292"/>
                        </a:lnTo>
                        <a:lnTo>
                          <a:pt x="1296" y="383"/>
                        </a:lnTo>
                        <a:lnTo>
                          <a:pt x="1204" y="474"/>
                        </a:lnTo>
                        <a:lnTo>
                          <a:pt x="1113" y="566"/>
                        </a:lnTo>
                        <a:lnTo>
                          <a:pt x="1059" y="657"/>
                        </a:lnTo>
                        <a:lnTo>
                          <a:pt x="1095" y="566"/>
                        </a:lnTo>
                        <a:lnTo>
                          <a:pt x="1131" y="474"/>
                        </a:lnTo>
                        <a:lnTo>
                          <a:pt x="1150" y="365"/>
                        </a:lnTo>
                        <a:lnTo>
                          <a:pt x="1131" y="256"/>
                        </a:lnTo>
                        <a:lnTo>
                          <a:pt x="1095" y="146"/>
                        </a:lnTo>
                        <a:lnTo>
                          <a:pt x="1040" y="55"/>
                        </a:lnTo>
                        <a:lnTo>
                          <a:pt x="986" y="37"/>
                        </a:lnTo>
                        <a:lnTo>
                          <a:pt x="931" y="19"/>
                        </a:lnTo>
                        <a:lnTo>
                          <a:pt x="8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62" name="Google Shape;1862;p18"/>
                  <p:cNvSpPr/>
                  <p:nvPr/>
                </p:nvSpPr>
                <p:spPr>
                  <a:xfrm>
                    <a:off x="1597220" y="4847035"/>
                    <a:ext cx="28525" cy="29697"/>
                  </a:xfrm>
                  <a:custGeom>
                    <a:rect b="b" l="l" r="r" t="t"/>
                    <a:pathLst>
                      <a:path extrusionOk="0" h="456" w="438">
                        <a:moveTo>
                          <a:pt x="237" y="0"/>
                        </a:moveTo>
                        <a:lnTo>
                          <a:pt x="146" y="18"/>
                        </a:lnTo>
                        <a:lnTo>
                          <a:pt x="73" y="55"/>
                        </a:lnTo>
                        <a:lnTo>
                          <a:pt x="18" y="128"/>
                        </a:lnTo>
                        <a:lnTo>
                          <a:pt x="0" y="219"/>
                        </a:lnTo>
                        <a:lnTo>
                          <a:pt x="0" y="292"/>
                        </a:lnTo>
                        <a:lnTo>
                          <a:pt x="37" y="383"/>
                        </a:lnTo>
                        <a:lnTo>
                          <a:pt x="110" y="438"/>
                        </a:lnTo>
                        <a:lnTo>
                          <a:pt x="201" y="456"/>
                        </a:lnTo>
                        <a:lnTo>
                          <a:pt x="274" y="438"/>
                        </a:lnTo>
                        <a:lnTo>
                          <a:pt x="347" y="401"/>
                        </a:lnTo>
                        <a:lnTo>
                          <a:pt x="420" y="328"/>
                        </a:lnTo>
                        <a:lnTo>
                          <a:pt x="438" y="237"/>
                        </a:lnTo>
                        <a:lnTo>
                          <a:pt x="438" y="164"/>
                        </a:lnTo>
                        <a:lnTo>
                          <a:pt x="383" y="73"/>
                        </a:lnTo>
                        <a:lnTo>
                          <a:pt x="328" y="18"/>
                        </a:lnTo>
                        <a:lnTo>
                          <a:pt x="23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63" name="Google Shape;1863;p18"/>
                  <p:cNvSpPr/>
                  <p:nvPr/>
                </p:nvSpPr>
                <p:spPr>
                  <a:xfrm>
                    <a:off x="1349035" y="4681947"/>
                    <a:ext cx="134223" cy="115271"/>
                  </a:xfrm>
                  <a:custGeom>
                    <a:rect b="b" l="l" r="r" t="t"/>
                    <a:pathLst>
                      <a:path extrusionOk="0" h="1770" w="2061">
                        <a:moveTo>
                          <a:pt x="729" y="0"/>
                        </a:moveTo>
                        <a:lnTo>
                          <a:pt x="656" y="37"/>
                        </a:lnTo>
                        <a:lnTo>
                          <a:pt x="620" y="55"/>
                        </a:lnTo>
                        <a:lnTo>
                          <a:pt x="584" y="110"/>
                        </a:lnTo>
                        <a:lnTo>
                          <a:pt x="565" y="146"/>
                        </a:lnTo>
                        <a:lnTo>
                          <a:pt x="547" y="201"/>
                        </a:lnTo>
                        <a:lnTo>
                          <a:pt x="547" y="310"/>
                        </a:lnTo>
                        <a:lnTo>
                          <a:pt x="565" y="438"/>
                        </a:lnTo>
                        <a:lnTo>
                          <a:pt x="620" y="547"/>
                        </a:lnTo>
                        <a:lnTo>
                          <a:pt x="675" y="657"/>
                        </a:lnTo>
                        <a:lnTo>
                          <a:pt x="766" y="730"/>
                        </a:lnTo>
                        <a:lnTo>
                          <a:pt x="675" y="675"/>
                        </a:lnTo>
                        <a:lnTo>
                          <a:pt x="547" y="602"/>
                        </a:lnTo>
                        <a:lnTo>
                          <a:pt x="419" y="566"/>
                        </a:lnTo>
                        <a:lnTo>
                          <a:pt x="292" y="529"/>
                        </a:lnTo>
                        <a:lnTo>
                          <a:pt x="164" y="529"/>
                        </a:lnTo>
                        <a:lnTo>
                          <a:pt x="109" y="547"/>
                        </a:lnTo>
                        <a:lnTo>
                          <a:pt x="55" y="584"/>
                        </a:lnTo>
                        <a:lnTo>
                          <a:pt x="36" y="620"/>
                        </a:lnTo>
                        <a:lnTo>
                          <a:pt x="0" y="675"/>
                        </a:lnTo>
                        <a:lnTo>
                          <a:pt x="0" y="730"/>
                        </a:lnTo>
                        <a:lnTo>
                          <a:pt x="0" y="803"/>
                        </a:lnTo>
                        <a:lnTo>
                          <a:pt x="18" y="857"/>
                        </a:lnTo>
                        <a:lnTo>
                          <a:pt x="55" y="912"/>
                        </a:lnTo>
                        <a:lnTo>
                          <a:pt x="128" y="967"/>
                        </a:lnTo>
                        <a:lnTo>
                          <a:pt x="237" y="1021"/>
                        </a:lnTo>
                        <a:lnTo>
                          <a:pt x="346" y="1058"/>
                        </a:lnTo>
                        <a:lnTo>
                          <a:pt x="474" y="1076"/>
                        </a:lnTo>
                        <a:lnTo>
                          <a:pt x="602" y="1076"/>
                        </a:lnTo>
                        <a:lnTo>
                          <a:pt x="492" y="1131"/>
                        </a:lnTo>
                        <a:lnTo>
                          <a:pt x="419" y="1222"/>
                        </a:lnTo>
                        <a:lnTo>
                          <a:pt x="346" y="1331"/>
                        </a:lnTo>
                        <a:lnTo>
                          <a:pt x="328" y="1441"/>
                        </a:lnTo>
                        <a:lnTo>
                          <a:pt x="328" y="1496"/>
                        </a:lnTo>
                        <a:lnTo>
                          <a:pt x="346" y="1550"/>
                        </a:lnTo>
                        <a:lnTo>
                          <a:pt x="365" y="1587"/>
                        </a:lnTo>
                        <a:lnTo>
                          <a:pt x="419" y="1641"/>
                        </a:lnTo>
                        <a:lnTo>
                          <a:pt x="474" y="1678"/>
                        </a:lnTo>
                        <a:lnTo>
                          <a:pt x="529" y="1696"/>
                        </a:lnTo>
                        <a:lnTo>
                          <a:pt x="584" y="1714"/>
                        </a:lnTo>
                        <a:lnTo>
                          <a:pt x="638" y="1696"/>
                        </a:lnTo>
                        <a:lnTo>
                          <a:pt x="693" y="1678"/>
                        </a:lnTo>
                        <a:lnTo>
                          <a:pt x="748" y="1660"/>
                        </a:lnTo>
                        <a:lnTo>
                          <a:pt x="839" y="1569"/>
                        </a:lnTo>
                        <a:lnTo>
                          <a:pt x="930" y="1459"/>
                        </a:lnTo>
                        <a:lnTo>
                          <a:pt x="985" y="1350"/>
                        </a:lnTo>
                        <a:lnTo>
                          <a:pt x="1021" y="1222"/>
                        </a:lnTo>
                        <a:lnTo>
                          <a:pt x="1021" y="1204"/>
                        </a:lnTo>
                        <a:lnTo>
                          <a:pt x="1039" y="1313"/>
                        </a:lnTo>
                        <a:lnTo>
                          <a:pt x="1076" y="1441"/>
                        </a:lnTo>
                        <a:lnTo>
                          <a:pt x="1131" y="1569"/>
                        </a:lnTo>
                        <a:lnTo>
                          <a:pt x="1204" y="1678"/>
                        </a:lnTo>
                        <a:lnTo>
                          <a:pt x="1295" y="1751"/>
                        </a:lnTo>
                        <a:lnTo>
                          <a:pt x="1331" y="1769"/>
                        </a:lnTo>
                        <a:lnTo>
                          <a:pt x="1386" y="1769"/>
                        </a:lnTo>
                        <a:lnTo>
                          <a:pt x="1441" y="1751"/>
                        </a:lnTo>
                        <a:lnTo>
                          <a:pt x="1495" y="1733"/>
                        </a:lnTo>
                        <a:lnTo>
                          <a:pt x="1514" y="1696"/>
                        </a:lnTo>
                        <a:lnTo>
                          <a:pt x="1532" y="1660"/>
                        </a:lnTo>
                        <a:lnTo>
                          <a:pt x="1550" y="1569"/>
                        </a:lnTo>
                        <a:lnTo>
                          <a:pt x="1532" y="1459"/>
                        </a:lnTo>
                        <a:lnTo>
                          <a:pt x="1477" y="1331"/>
                        </a:lnTo>
                        <a:lnTo>
                          <a:pt x="1422" y="1222"/>
                        </a:lnTo>
                        <a:lnTo>
                          <a:pt x="1349" y="1131"/>
                        </a:lnTo>
                        <a:lnTo>
                          <a:pt x="1295" y="1058"/>
                        </a:lnTo>
                        <a:lnTo>
                          <a:pt x="1240" y="1021"/>
                        </a:lnTo>
                        <a:lnTo>
                          <a:pt x="1331" y="1076"/>
                        </a:lnTo>
                        <a:lnTo>
                          <a:pt x="1477" y="1149"/>
                        </a:lnTo>
                        <a:lnTo>
                          <a:pt x="1641" y="1186"/>
                        </a:lnTo>
                        <a:lnTo>
                          <a:pt x="1805" y="1222"/>
                        </a:lnTo>
                        <a:lnTo>
                          <a:pt x="1951" y="1204"/>
                        </a:lnTo>
                        <a:lnTo>
                          <a:pt x="2006" y="1186"/>
                        </a:lnTo>
                        <a:lnTo>
                          <a:pt x="2042" y="1167"/>
                        </a:lnTo>
                        <a:lnTo>
                          <a:pt x="2061" y="1131"/>
                        </a:lnTo>
                        <a:lnTo>
                          <a:pt x="2061" y="1076"/>
                        </a:lnTo>
                        <a:lnTo>
                          <a:pt x="2042" y="1021"/>
                        </a:lnTo>
                        <a:lnTo>
                          <a:pt x="2006" y="930"/>
                        </a:lnTo>
                        <a:lnTo>
                          <a:pt x="1915" y="857"/>
                        </a:lnTo>
                        <a:lnTo>
                          <a:pt x="1824" y="803"/>
                        </a:lnTo>
                        <a:lnTo>
                          <a:pt x="1714" y="784"/>
                        </a:lnTo>
                        <a:lnTo>
                          <a:pt x="1587" y="766"/>
                        </a:lnTo>
                        <a:lnTo>
                          <a:pt x="1459" y="766"/>
                        </a:lnTo>
                        <a:lnTo>
                          <a:pt x="1605" y="730"/>
                        </a:lnTo>
                        <a:lnTo>
                          <a:pt x="1732" y="675"/>
                        </a:lnTo>
                        <a:lnTo>
                          <a:pt x="1787" y="639"/>
                        </a:lnTo>
                        <a:lnTo>
                          <a:pt x="1824" y="602"/>
                        </a:lnTo>
                        <a:lnTo>
                          <a:pt x="1860" y="547"/>
                        </a:lnTo>
                        <a:lnTo>
                          <a:pt x="1860" y="493"/>
                        </a:lnTo>
                        <a:lnTo>
                          <a:pt x="1842" y="420"/>
                        </a:lnTo>
                        <a:lnTo>
                          <a:pt x="1805" y="347"/>
                        </a:lnTo>
                        <a:lnTo>
                          <a:pt x="1769" y="292"/>
                        </a:lnTo>
                        <a:lnTo>
                          <a:pt x="1732" y="256"/>
                        </a:lnTo>
                        <a:lnTo>
                          <a:pt x="1678" y="219"/>
                        </a:lnTo>
                        <a:lnTo>
                          <a:pt x="1623" y="219"/>
                        </a:lnTo>
                        <a:lnTo>
                          <a:pt x="1514" y="237"/>
                        </a:lnTo>
                        <a:lnTo>
                          <a:pt x="1404" y="292"/>
                        </a:lnTo>
                        <a:lnTo>
                          <a:pt x="1295" y="365"/>
                        </a:lnTo>
                        <a:lnTo>
                          <a:pt x="1185" y="474"/>
                        </a:lnTo>
                        <a:lnTo>
                          <a:pt x="1094" y="566"/>
                        </a:lnTo>
                        <a:lnTo>
                          <a:pt x="1112" y="474"/>
                        </a:lnTo>
                        <a:lnTo>
                          <a:pt x="1131" y="347"/>
                        </a:lnTo>
                        <a:lnTo>
                          <a:pt x="1131" y="237"/>
                        </a:lnTo>
                        <a:lnTo>
                          <a:pt x="1094" y="146"/>
                        </a:lnTo>
                        <a:lnTo>
                          <a:pt x="1021" y="55"/>
                        </a:lnTo>
                        <a:lnTo>
                          <a:pt x="985" y="19"/>
                        </a:lnTo>
                        <a:lnTo>
                          <a:pt x="93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64" name="Google Shape;1864;p18"/>
                  <p:cNvSpPr/>
                  <p:nvPr/>
                </p:nvSpPr>
                <p:spPr>
                  <a:xfrm>
                    <a:off x="1400092" y="4725840"/>
                    <a:ext cx="28525" cy="29762"/>
                  </a:xfrm>
                  <a:custGeom>
                    <a:rect b="b" l="l" r="r" t="t"/>
                    <a:pathLst>
                      <a:path extrusionOk="0" h="457" w="438">
                        <a:moveTo>
                          <a:pt x="164" y="1"/>
                        </a:moveTo>
                        <a:lnTo>
                          <a:pt x="91" y="56"/>
                        </a:lnTo>
                        <a:lnTo>
                          <a:pt x="37" y="129"/>
                        </a:lnTo>
                        <a:lnTo>
                          <a:pt x="0" y="202"/>
                        </a:lnTo>
                        <a:lnTo>
                          <a:pt x="0" y="293"/>
                        </a:lnTo>
                        <a:lnTo>
                          <a:pt x="55" y="366"/>
                        </a:lnTo>
                        <a:lnTo>
                          <a:pt x="110" y="420"/>
                        </a:lnTo>
                        <a:lnTo>
                          <a:pt x="201" y="457"/>
                        </a:lnTo>
                        <a:lnTo>
                          <a:pt x="292" y="439"/>
                        </a:lnTo>
                        <a:lnTo>
                          <a:pt x="365" y="402"/>
                        </a:lnTo>
                        <a:lnTo>
                          <a:pt x="420" y="329"/>
                        </a:lnTo>
                        <a:lnTo>
                          <a:pt x="438" y="238"/>
                        </a:lnTo>
                        <a:lnTo>
                          <a:pt x="438" y="147"/>
                        </a:lnTo>
                        <a:lnTo>
                          <a:pt x="401" y="74"/>
                        </a:lnTo>
                        <a:lnTo>
                          <a:pt x="328" y="19"/>
                        </a:lnTo>
                        <a:lnTo>
                          <a:pt x="25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65" name="Google Shape;1865;p18"/>
                  <p:cNvSpPr/>
                  <p:nvPr/>
                </p:nvSpPr>
                <p:spPr>
                  <a:xfrm>
                    <a:off x="1376322" y="4847035"/>
                    <a:ext cx="134288" cy="116443"/>
                  </a:xfrm>
                  <a:custGeom>
                    <a:rect b="b" l="l" r="r" t="t"/>
                    <a:pathLst>
                      <a:path extrusionOk="0" h="1788" w="2062">
                        <a:moveTo>
                          <a:pt x="1459" y="784"/>
                        </a:moveTo>
                        <a:lnTo>
                          <a:pt x="1332" y="802"/>
                        </a:lnTo>
                        <a:lnTo>
                          <a:pt x="1113" y="839"/>
                        </a:lnTo>
                        <a:lnTo>
                          <a:pt x="1113" y="839"/>
                        </a:lnTo>
                        <a:lnTo>
                          <a:pt x="1186" y="821"/>
                        </a:lnTo>
                        <a:lnTo>
                          <a:pt x="1313" y="802"/>
                        </a:lnTo>
                        <a:lnTo>
                          <a:pt x="1459" y="784"/>
                        </a:lnTo>
                        <a:close/>
                        <a:moveTo>
                          <a:pt x="785" y="0"/>
                        </a:moveTo>
                        <a:lnTo>
                          <a:pt x="712" y="18"/>
                        </a:lnTo>
                        <a:lnTo>
                          <a:pt x="657" y="36"/>
                        </a:lnTo>
                        <a:lnTo>
                          <a:pt x="620" y="73"/>
                        </a:lnTo>
                        <a:lnTo>
                          <a:pt x="584" y="109"/>
                        </a:lnTo>
                        <a:lnTo>
                          <a:pt x="547" y="164"/>
                        </a:lnTo>
                        <a:lnTo>
                          <a:pt x="547" y="219"/>
                        </a:lnTo>
                        <a:lnTo>
                          <a:pt x="529" y="328"/>
                        </a:lnTo>
                        <a:lnTo>
                          <a:pt x="566" y="438"/>
                        </a:lnTo>
                        <a:lnTo>
                          <a:pt x="602" y="565"/>
                        </a:lnTo>
                        <a:lnTo>
                          <a:pt x="675" y="656"/>
                        </a:lnTo>
                        <a:lnTo>
                          <a:pt x="748" y="748"/>
                        </a:lnTo>
                        <a:lnTo>
                          <a:pt x="748" y="748"/>
                        </a:lnTo>
                        <a:lnTo>
                          <a:pt x="657" y="675"/>
                        </a:lnTo>
                        <a:lnTo>
                          <a:pt x="547" y="620"/>
                        </a:lnTo>
                        <a:lnTo>
                          <a:pt x="420" y="565"/>
                        </a:lnTo>
                        <a:lnTo>
                          <a:pt x="274" y="547"/>
                        </a:lnTo>
                        <a:lnTo>
                          <a:pt x="146" y="547"/>
                        </a:lnTo>
                        <a:lnTo>
                          <a:pt x="92" y="565"/>
                        </a:lnTo>
                        <a:lnTo>
                          <a:pt x="55" y="584"/>
                        </a:lnTo>
                        <a:lnTo>
                          <a:pt x="19" y="620"/>
                        </a:lnTo>
                        <a:lnTo>
                          <a:pt x="0" y="675"/>
                        </a:lnTo>
                        <a:lnTo>
                          <a:pt x="0" y="748"/>
                        </a:lnTo>
                        <a:lnTo>
                          <a:pt x="0" y="821"/>
                        </a:lnTo>
                        <a:lnTo>
                          <a:pt x="19" y="875"/>
                        </a:lnTo>
                        <a:lnTo>
                          <a:pt x="37" y="912"/>
                        </a:lnTo>
                        <a:lnTo>
                          <a:pt x="128" y="985"/>
                        </a:lnTo>
                        <a:lnTo>
                          <a:pt x="219" y="1039"/>
                        </a:lnTo>
                        <a:lnTo>
                          <a:pt x="347" y="1076"/>
                        </a:lnTo>
                        <a:lnTo>
                          <a:pt x="475" y="1094"/>
                        </a:lnTo>
                        <a:lnTo>
                          <a:pt x="561" y="1094"/>
                        </a:lnTo>
                        <a:lnTo>
                          <a:pt x="493" y="1149"/>
                        </a:lnTo>
                        <a:lnTo>
                          <a:pt x="402" y="1240"/>
                        </a:lnTo>
                        <a:lnTo>
                          <a:pt x="347" y="1331"/>
                        </a:lnTo>
                        <a:lnTo>
                          <a:pt x="310" y="1441"/>
                        </a:lnTo>
                        <a:lnTo>
                          <a:pt x="329" y="1495"/>
                        </a:lnTo>
                        <a:lnTo>
                          <a:pt x="329" y="1550"/>
                        </a:lnTo>
                        <a:lnTo>
                          <a:pt x="365" y="1605"/>
                        </a:lnTo>
                        <a:lnTo>
                          <a:pt x="402" y="1641"/>
                        </a:lnTo>
                        <a:lnTo>
                          <a:pt x="475" y="1696"/>
                        </a:lnTo>
                        <a:lnTo>
                          <a:pt x="529" y="1714"/>
                        </a:lnTo>
                        <a:lnTo>
                          <a:pt x="639" y="1714"/>
                        </a:lnTo>
                        <a:lnTo>
                          <a:pt x="693" y="1696"/>
                        </a:lnTo>
                        <a:lnTo>
                          <a:pt x="748" y="1659"/>
                        </a:lnTo>
                        <a:lnTo>
                          <a:pt x="839" y="1586"/>
                        </a:lnTo>
                        <a:lnTo>
                          <a:pt x="912" y="1477"/>
                        </a:lnTo>
                        <a:lnTo>
                          <a:pt x="967" y="1349"/>
                        </a:lnTo>
                        <a:lnTo>
                          <a:pt x="1003" y="1222"/>
                        </a:lnTo>
                        <a:lnTo>
                          <a:pt x="1022" y="1112"/>
                        </a:lnTo>
                        <a:lnTo>
                          <a:pt x="1022" y="1204"/>
                        </a:lnTo>
                        <a:lnTo>
                          <a:pt x="1040" y="1331"/>
                        </a:lnTo>
                        <a:lnTo>
                          <a:pt x="1076" y="1459"/>
                        </a:lnTo>
                        <a:lnTo>
                          <a:pt x="1131" y="1586"/>
                        </a:lnTo>
                        <a:lnTo>
                          <a:pt x="1204" y="1678"/>
                        </a:lnTo>
                        <a:lnTo>
                          <a:pt x="1277" y="1751"/>
                        </a:lnTo>
                        <a:lnTo>
                          <a:pt x="1332" y="1769"/>
                        </a:lnTo>
                        <a:lnTo>
                          <a:pt x="1368" y="1787"/>
                        </a:lnTo>
                        <a:lnTo>
                          <a:pt x="1423" y="1769"/>
                        </a:lnTo>
                        <a:lnTo>
                          <a:pt x="1478" y="1732"/>
                        </a:lnTo>
                        <a:lnTo>
                          <a:pt x="1514" y="1714"/>
                        </a:lnTo>
                        <a:lnTo>
                          <a:pt x="1532" y="1659"/>
                        </a:lnTo>
                        <a:lnTo>
                          <a:pt x="1532" y="1568"/>
                        </a:lnTo>
                        <a:lnTo>
                          <a:pt x="1514" y="1459"/>
                        </a:lnTo>
                        <a:lnTo>
                          <a:pt x="1478" y="1349"/>
                        </a:lnTo>
                        <a:lnTo>
                          <a:pt x="1423" y="1240"/>
                        </a:lnTo>
                        <a:lnTo>
                          <a:pt x="1350" y="1131"/>
                        </a:lnTo>
                        <a:lnTo>
                          <a:pt x="1277" y="1058"/>
                        </a:lnTo>
                        <a:lnTo>
                          <a:pt x="1222" y="1021"/>
                        </a:lnTo>
                        <a:lnTo>
                          <a:pt x="1332" y="1094"/>
                        </a:lnTo>
                        <a:lnTo>
                          <a:pt x="1478" y="1149"/>
                        </a:lnTo>
                        <a:lnTo>
                          <a:pt x="1642" y="1204"/>
                        </a:lnTo>
                        <a:lnTo>
                          <a:pt x="1806" y="1222"/>
                        </a:lnTo>
                        <a:lnTo>
                          <a:pt x="1933" y="1222"/>
                        </a:lnTo>
                        <a:lnTo>
                          <a:pt x="1988" y="1204"/>
                        </a:lnTo>
                        <a:lnTo>
                          <a:pt x="2025" y="1167"/>
                        </a:lnTo>
                        <a:lnTo>
                          <a:pt x="2061" y="1131"/>
                        </a:lnTo>
                        <a:lnTo>
                          <a:pt x="2061" y="1094"/>
                        </a:lnTo>
                        <a:lnTo>
                          <a:pt x="2043" y="1021"/>
                        </a:lnTo>
                        <a:lnTo>
                          <a:pt x="1988" y="948"/>
                        </a:lnTo>
                        <a:lnTo>
                          <a:pt x="1915" y="875"/>
                        </a:lnTo>
                        <a:lnTo>
                          <a:pt x="1824" y="821"/>
                        </a:lnTo>
                        <a:lnTo>
                          <a:pt x="1696" y="784"/>
                        </a:lnTo>
                        <a:lnTo>
                          <a:pt x="1459" y="784"/>
                        </a:lnTo>
                        <a:lnTo>
                          <a:pt x="1605" y="748"/>
                        </a:lnTo>
                        <a:lnTo>
                          <a:pt x="1733" y="693"/>
                        </a:lnTo>
                        <a:lnTo>
                          <a:pt x="1788" y="656"/>
                        </a:lnTo>
                        <a:lnTo>
                          <a:pt x="1824" y="602"/>
                        </a:lnTo>
                        <a:lnTo>
                          <a:pt x="1842" y="565"/>
                        </a:lnTo>
                        <a:lnTo>
                          <a:pt x="1860" y="492"/>
                        </a:lnTo>
                        <a:lnTo>
                          <a:pt x="1842" y="438"/>
                        </a:lnTo>
                        <a:lnTo>
                          <a:pt x="1806" y="346"/>
                        </a:lnTo>
                        <a:lnTo>
                          <a:pt x="1769" y="292"/>
                        </a:lnTo>
                        <a:lnTo>
                          <a:pt x="1733" y="255"/>
                        </a:lnTo>
                        <a:lnTo>
                          <a:pt x="1678" y="237"/>
                        </a:lnTo>
                        <a:lnTo>
                          <a:pt x="1623" y="219"/>
                        </a:lnTo>
                        <a:lnTo>
                          <a:pt x="1514" y="237"/>
                        </a:lnTo>
                        <a:lnTo>
                          <a:pt x="1386" y="310"/>
                        </a:lnTo>
                        <a:lnTo>
                          <a:pt x="1277" y="383"/>
                        </a:lnTo>
                        <a:lnTo>
                          <a:pt x="1186" y="474"/>
                        </a:lnTo>
                        <a:lnTo>
                          <a:pt x="1095" y="584"/>
                        </a:lnTo>
                        <a:lnTo>
                          <a:pt x="1040" y="656"/>
                        </a:lnTo>
                        <a:lnTo>
                          <a:pt x="1076" y="584"/>
                        </a:lnTo>
                        <a:lnTo>
                          <a:pt x="1113" y="474"/>
                        </a:lnTo>
                        <a:lnTo>
                          <a:pt x="1131" y="365"/>
                        </a:lnTo>
                        <a:lnTo>
                          <a:pt x="1113" y="255"/>
                        </a:lnTo>
                        <a:lnTo>
                          <a:pt x="1076" y="146"/>
                        </a:lnTo>
                        <a:lnTo>
                          <a:pt x="1022" y="73"/>
                        </a:lnTo>
                        <a:lnTo>
                          <a:pt x="967" y="36"/>
                        </a:lnTo>
                        <a:lnTo>
                          <a:pt x="912" y="18"/>
                        </a:lnTo>
                        <a:lnTo>
                          <a:pt x="85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66" name="Google Shape;1866;p18"/>
                  <p:cNvSpPr/>
                  <p:nvPr/>
                </p:nvSpPr>
                <p:spPr>
                  <a:xfrm>
                    <a:off x="1427379" y="4890928"/>
                    <a:ext cx="28590" cy="29762"/>
                  </a:xfrm>
                  <a:custGeom>
                    <a:rect b="b" l="l" r="r" t="t"/>
                    <a:pathLst>
                      <a:path extrusionOk="0" h="457" w="439">
                        <a:moveTo>
                          <a:pt x="238" y="1"/>
                        </a:moveTo>
                        <a:lnTo>
                          <a:pt x="146" y="19"/>
                        </a:lnTo>
                        <a:lnTo>
                          <a:pt x="73" y="55"/>
                        </a:lnTo>
                        <a:lnTo>
                          <a:pt x="19" y="128"/>
                        </a:lnTo>
                        <a:lnTo>
                          <a:pt x="1" y="220"/>
                        </a:lnTo>
                        <a:lnTo>
                          <a:pt x="1" y="311"/>
                        </a:lnTo>
                        <a:lnTo>
                          <a:pt x="37" y="384"/>
                        </a:lnTo>
                        <a:lnTo>
                          <a:pt x="110" y="438"/>
                        </a:lnTo>
                        <a:lnTo>
                          <a:pt x="201" y="457"/>
                        </a:lnTo>
                        <a:lnTo>
                          <a:pt x="274" y="457"/>
                        </a:lnTo>
                        <a:lnTo>
                          <a:pt x="347" y="402"/>
                        </a:lnTo>
                        <a:lnTo>
                          <a:pt x="420" y="329"/>
                        </a:lnTo>
                        <a:lnTo>
                          <a:pt x="438" y="256"/>
                        </a:lnTo>
                        <a:lnTo>
                          <a:pt x="438" y="165"/>
                        </a:lnTo>
                        <a:lnTo>
                          <a:pt x="384" y="92"/>
                        </a:lnTo>
                        <a:lnTo>
                          <a:pt x="329" y="37"/>
                        </a:lnTo>
                        <a:lnTo>
                          <a:pt x="238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867" name="Google Shape;1867;p18"/>
                <p:cNvGrpSpPr/>
                <p:nvPr/>
              </p:nvGrpSpPr>
              <p:grpSpPr>
                <a:xfrm>
                  <a:off x="430767" y="624272"/>
                  <a:ext cx="282469" cy="290170"/>
                  <a:chOff x="6644344" y="82549"/>
                  <a:chExt cx="217384" cy="223310"/>
                </a:xfrm>
              </p:grpSpPr>
              <p:sp>
                <p:nvSpPr>
                  <p:cNvPr id="1868" name="Google Shape;1868;p18"/>
                  <p:cNvSpPr/>
                  <p:nvPr/>
                </p:nvSpPr>
                <p:spPr>
                  <a:xfrm>
                    <a:off x="6747630" y="207260"/>
                    <a:ext cx="13155" cy="98599"/>
                  </a:xfrm>
                  <a:custGeom>
                    <a:rect b="b" l="l" r="r" t="t"/>
                    <a:pathLst>
                      <a:path extrusionOk="0" h="1514" w="202">
                        <a:moveTo>
                          <a:pt x="92" y="0"/>
                        </a:moveTo>
                        <a:lnTo>
                          <a:pt x="73" y="18"/>
                        </a:lnTo>
                        <a:lnTo>
                          <a:pt x="55" y="55"/>
                        </a:lnTo>
                        <a:lnTo>
                          <a:pt x="19" y="219"/>
                        </a:lnTo>
                        <a:lnTo>
                          <a:pt x="1" y="456"/>
                        </a:lnTo>
                        <a:lnTo>
                          <a:pt x="1" y="748"/>
                        </a:lnTo>
                        <a:lnTo>
                          <a:pt x="1" y="1040"/>
                        </a:lnTo>
                        <a:lnTo>
                          <a:pt x="19" y="1277"/>
                        </a:lnTo>
                        <a:lnTo>
                          <a:pt x="55" y="1441"/>
                        </a:lnTo>
                        <a:lnTo>
                          <a:pt x="73" y="1495"/>
                        </a:lnTo>
                        <a:lnTo>
                          <a:pt x="92" y="1514"/>
                        </a:lnTo>
                        <a:lnTo>
                          <a:pt x="128" y="1495"/>
                        </a:lnTo>
                        <a:lnTo>
                          <a:pt x="146" y="1441"/>
                        </a:lnTo>
                        <a:lnTo>
                          <a:pt x="165" y="1277"/>
                        </a:lnTo>
                        <a:lnTo>
                          <a:pt x="201" y="1040"/>
                        </a:lnTo>
                        <a:lnTo>
                          <a:pt x="201" y="748"/>
                        </a:lnTo>
                        <a:lnTo>
                          <a:pt x="201" y="456"/>
                        </a:lnTo>
                        <a:lnTo>
                          <a:pt x="165" y="219"/>
                        </a:lnTo>
                        <a:lnTo>
                          <a:pt x="146" y="55"/>
                        </a:lnTo>
                        <a:lnTo>
                          <a:pt x="128" y="18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69" name="Google Shape;1869;p18"/>
                  <p:cNvSpPr/>
                  <p:nvPr/>
                </p:nvSpPr>
                <p:spPr>
                  <a:xfrm>
                    <a:off x="6698917" y="206022"/>
                    <a:ext cx="48779" cy="85574"/>
                  </a:xfrm>
                  <a:custGeom>
                    <a:rect b="b" l="l" r="r" t="t"/>
                    <a:pathLst>
                      <a:path extrusionOk="0" h="1314" w="749">
                        <a:moveTo>
                          <a:pt x="712" y="1"/>
                        </a:moveTo>
                        <a:lnTo>
                          <a:pt x="676" y="37"/>
                        </a:lnTo>
                        <a:lnTo>
                          <a:pt x="584" y="165"/>
                        </a:lnTo>
                        <a:lnTo>
                          <a:pt x="439" y="347"/>
                        </a:lnTo>
                        <a:lnTo>
                          <a:pt x="293" y="603"/>
                        </a:lnTo>
                        <a:lnTo>
                          <a:pt x="147" y="858"/>
                        </a:lnTo>
                        <a:lnTo>
                          <a:pt x="56" y="1077"/>
                        </a:lnTo>
                        <a:lnTo>
                          <a:pt x="1" y="1241"/>
                        </a:lnTo>
                        <a:lnTo>
                          <a:pt x="1" y="1277"/>
                        </a:lnTo>
                        <a:lnTo>
                          <a:pt x="1" y="1314"/>
                        </a:lnTo>
                        <a:lnTo>
                          <a:pt x="37" y="1314"/>
                        </a:lnTo>
                        <a:lnTo>
                          <a:pt x="74" y="1277"/>
                        </a:lnTo>
                        <a:lnTo>
                          <a:pt x="183" y="1150"/>
                        </a:lnTo>
                        <a:lnTo>
                          <a:pt x="311" y="949"/>
                        </a:lnTo>
                        <a:lnTo>
                          <a:pt x="457" y="712"/>
                        </a:lnTo>
                        <a:lnTo>
                          <a:pt x="603" y="457"/>
                        </a:lnTo>
                        <a:lnTo>
                          <a:pt x="694" y="238"/>
                        </a:lnTo>
                        <a:lnTo>
                          <a:pt x="749" y="74"/>
                        </a:lnTo>
                        <a:lnTo>
                          <a:pt x="749" y="19"/>
                        </a:lnTo>
                        <a:lnTo>
                          <a:pt x="74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0" name="Google Shape;1870;p18"/>
                  <p:cNvSpPr/>
                  <p:nvPr/>
                </p:nvSpPr>
                <p:spPr>
                  <a:xfrm>
                    <a:off x="6658541" y="201268"/>
                    <a:ext cx="83230" cy="49951"/>
                  </a:xfrm>
                  <a:custGeom>
                    <a:rect b="b" l="l" r="r" t="t"/>
                    <a:pathLst>
                      <a:path extrusionOk="0" h="767" w="1278">
                        <a:moveTo>
                          <a:pt x="1223" y="1"/>
                        </a:moveTo>
                        <a:lnTo>
                          <a:pt x="1059" y="56"/>
                        </a:lnTo>
                        <a:lnTo>
                          <a:pt x="840" y="165"/>
                        </a:lnTo>
                        <a:lnTo>
                          <a:pt x="603" y="293"/>
                        </a:lnTo>
                        <a:lnTo>
                          <a:pt x="347" y="457"/>
                        </a:lnTo>
                        <a:lnTo>
                          <a:pt x="165" y="584"/>
                        </a:lnTo>
                        <a:lnTo>
                          <a:pt x="37" y="694"/>
                        </a:lnTo>
                        <a:lnTo>
                          <a:pt x="19" y="749"/>
                        </a:lnTo>
                        <a:lnTo>
                          <a:pt x="1" y="767"/>
                        </a:lnTo>
                        <a:lnTo>
                          <a:pt x="74" y="767"/>
                        </a:lnTo>
                        <a:lnTo>
                          <a:pt x="238" y="712"/>
                        </a:lnTo>
                        <a:lnTo>
                          <a:pt x="439" y="621"/>
                        </a:lnTo>
                        <a:lnTo>
                          <a:pt x="694" y="475"/>
                        </a:lnTo>
                        <a:lnTo>
                          <a:pt x="949" y="329"/>
                        </a:lnTo>
                        <a:lnTo>
                          <a:pt x="1131" y="183"/>
                        </a:lnTo>
                        <a:lnTo>
                          <a:pt x="1259" y="74"/>
                        </a:lnTo>
                        <a:lnTo>
                          <a:pt x="1277" y="37"/>
                        </a:lnTo>
                        <a:lnTo>
                          <a:pt x="1277" y="19"/>
                        </a:lnTo>
                        <a:lnTo>
                          <a:pt x="12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1" name="Google Shape;1871;p18"/>
                  <p:cNvSpPr/>
                  <p:nvPr/>
                </p:nvSpPr>
                <p:spPr>
                  <a:xfrm>
                    <a:off x="6644344" y="189416"/>
                    <a:ext cx="95017" cy="13155"/>
                  </a:xfrm>
                  <a:custGeom>
                    <a:rect b="b" l="l" r="r" t="t"/>
                    <a:pathLst>
                      <a:path extrusionOk="0" h="202" w="1459">
                        <a:moveTo>
                          <a:pt x="438" y="1"/>
                        </a:moveTo>
                        <a:lnTo>
                          <a:pt x="201" y="19"/>
                        </a:lnTo>
                        <a:lnTo>
                          <a:pt x="55" y="55"/>
                        </a:lnTo>
                        <a:lnTo>
                          <a:pt x="0" y="74"/>
                        </a:lnTo>
                        <a:lnTo>
                          <a:pt x="0" y="92"/>
                        </a:lnTo>
                        <a:lnTo>
                          <a:pt x="0" y="110"/>
                        </a:lnTo>
                        <a:lnTo>
                          <a:pt x="55" y="146"/>
                        </a:lnTo>
                        <a:lnTo>
                          <a:pt x="201" y="165"/>
                        </a:lnTo>
                        <a:lnTo>
                          <a:pt x="438" y="201"/>
                        </a:lnTo>
                        <a:lnTo>
                          <a:pt x="1021" y="201"/>
                        </a:lnTo>
                        <a:lnTo>
                          <a:pt x="1240" y="165"/>
                        </a:lnTo>
                        <a:lnTo>
                          <a:pt x="1404" y="146"/>
                        </a:lnTo>
                        <a:lnTo>
                          <a:pt x="1441" y="110"/>
                        </a:lnTo>
                        <a:lnTo>
                          <a:pt x="1459" y="92"/>
                        </a:lnTo>
                        <a:lnTo>
                          <a:pt x="1441" y="74"/>
                        </a:lnTo>
                        <a:lnTo>
                          <a:pt x="1404" y="55"/>
                        </a:lnTo>
                        <a:lnTo>
                          <a:pt x="1240" y="19"/>
                        </a:lnTo>
                        <a:lnTo>
                          <a:pt x="102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2" name="Google Shape;1872;p18"/>
                  <p:cNvSpPr/>
                  <p:nvPr/>
                </p:nvSpPr>
                <p:spPr>
                  <a:xfrm>
                    <a:off x="6657369" y="139532"/>
                    <a:ext cx="83230" cy="49951"/>
                  </a:xfrm>
                  <a:custGeom>
                    <a:rect b="b" l="l" r="r" t="t"/>
                    <a:pathLst>
                      <a:path extrusionOk="0" h="767" w="1278">
                        <a:moveTo>
                          <a:pt x="1" y="1"/>
                        </a:moveTo>
                        <a:lnTo>
                          <a:pt x="1" y="37"/>
                        </a:lnTo>
                        <a:lnTo>
                          <a:pt x="37" y="74"/>
                        </a:lnTo>
                        <a:lnTo>
                          <a:pt x="147" y="183"/>
                        </a:lnTo>
                        <a:lnTo>
                          <a:pt x="347" y="311"/>
                        </a:lnTo>
                        <a:lnTo>
                          <a:pt x="584" y="475"/>
                        </a:lnTo>
                        <a:lnTo>
                          <a:pt x="839" y="621"/>
                        </a:lnTo>
                        <a:lnTo>
                          <a:pt x="1058" y="712"/>
                        </a:lnTo>
                        <a:lnTo>
                          <a:pt x="1204" y="767"/>
                        </a:lnTo>
                        <a:lnTo>
                          <a:pt x="1277" y="767"/>
                        </a:lnTo>
                        <a:lnTo>
                          <a:pt x="1277" y="730"/>
                        </a:lnTo>
                        <a:lnTo>
                          <a:pt x="1241" y="694"/>
                        </a:lnTo>
                        <a:lnTo>
                          <a:pt x="1131" y="584"/>
                        </a:lnTo>
                        <a:lnTo>
                          <a:pt x="931" y="438"/>
                        </a:lnTo>
                        <a:lnTo>
                          <a:pt x="694" y="292"/>
                        </a:lnTo>
                        <a:lnTo>
                          <a:pt x="438" y="147"/>
                        </a:lnTo>
                        <a:lnTo>
                          <a:pt x="219" y="55"/>
                        </a:lnTo>
                        <a:lnTo>
                          <a:pt x="7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3" name="Google Shape;1873;p18"/>
                  <p:cNvSpPr/>
                  <p:nvPr/>
                </p:nvSpPr>
                <p:spPr>
                  <a:xfrm>
                    <a:off x="6696573" y="99155"/>
                    <a:ext cx="48779" cy="84402"/>
                  </a:xfrm>
                  <a:custGeom>
                    <a:rect b="b" l="l" r="r" t="t"/>
                    <a:pathLst>
                      <a:path extrusionOk="0" h="1296" w="749">
                        <a:moveTo>
                          <a:pt x="0" y="1"/>
                        </a:moveTo>
                        <a:lnTo>
                          <a:pt x="0" y="19"/>
                        </a:lnTo>
                        <a:lnTo>
                          <a:pt x="0" y="55"/>
                        </a:lnTo>
                        <a:lnTo>
                          <a:pt x="55" y="220"/>
                        </a:lnTo>
                        <a:lnTo>
                          <a:pt x="146" y="438"/>
                        </a:lnTo>
                        <a:lnTo>
                          <a:pt x="292" y="694"/>
                        </a:lnTo>
                        <a:lnTo>
                          <a:pt x="438" y="949"/>
                        </a:lnTo>
                        <a:lnTo>
                          <a:pt x="566" y="1150"/>
                        </a:lnTo>
                        <a:lnTo>
                          <a:pt x="675" y="1259"/>
                        </a:lnTo>
                        <a:lnTo>
                          <a:pt x="712" y="1295"/>
                        </a:lnTo>
                        <a:lnTo>
                          <a:pt x="748" y="1295"/>
                        </a:lnTo>
                        <a:lnTo>
                          <a:pt x="748" y="1277"/>
                        </a:lnTo>
                        <a:lnTo>
                          <a:pt x="748" y="1222"/>
                        </a:lnTo>
                        <a:lnTo>
                          <a:pt x="693" y="1077"/>
                        </a:lnTo>
                        <a:lnTo>
                          <a:pt x="602" y="858"/>
                        </a:lnTo>
                        <a:lnTo>
                          <a:pt x="456" y="584"/>
                        </a:lnTo>
                        <a:lnTo>
                          <a:pt x="310" y="347"/>
                        </a:lnTo>
                        <a:lnTo>
                          <a:pt x="165" y="147"/>
                        </a:lnTo>
                        <a:lnTo>
                          <a:pt x="73" y="1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4" name="Google Shape;1874;p18"/>
                  <p:cNvSpPr/>
                  <p:nvPr/>
                </p:nvSpPr>
                <p:spPr>
                  <a:xfrm>
                    <a:off x="6744048" y="82549"/>
                    <a:ext cx="13155" cy="98599"/>
                  </a:xfrm>
                  <a:custGeom>
                    <a:rect b="b" l="l" r="r" t="t"/>
                    <a:pathLst>
                      <a:path extrusionOk="0" h="1514" w="202">
                        <a:moveTo>
                          <a:pt x="110" y="0"/>
                        </a:moveTo>
                        <a:lnTo>
                          <a:pt x="92" y="19"/>
                        </a:lnTo>
                        <a:lnTo>
                          <a:pt x="74" y="73"/>
                        </a:lnTo>
                        <a:lnTo>
                          <a:pt x="37" y="219"/>
                        </a:lnTo>
                        <a:lnTo>
                          <a:pt x="19" y="475"/>
                        </a:lnTo>
                        <a:lnTo>
                          <a:pt x="1" y="766"/>
                        </a:lnTo>
                        <a:lnTo>
                          <a:pt x="19" y="1058"/>
                        </a:lnTo>
                        <a:lnTo>
                          <a:pt x="37" y="1295"/>
                        </a:lnTo>
                        <a:lnTo>
                          <a:pt x="74" y="1459"/>
                        </a:lnTo>
                        <a:lnTo>
                          <a:pt x="92" y="1496"/>
                        </a:lnTo>
                        <a:lnTo>
                          <a:pt x="110" y="1514"/>
                        </a:lnTo>
                        <a:lnTo>
                          <a:pt x="128" y="1496"/>
                        </a:lnTo>
                        <a:lnTo>
                          <a:pt x="147" y="1459"/>
                        </a:lnTo>
                        <a:lnTo>
                          <a:pt x="183" y="1295"/>
                        </a:lnTo>
                        <a:lnTo>
                          <a:pt x="201" y="1058"/>
                        </a:lnTo>
                        <a:lnTo>
                          <a:pt x="201" y="766"/>
                        </a:lnTo>
                        <a:lnTo>
                          <a:pt x="201" y="475"/>
                        </a:lnTo>
                        <a:lnTo>
                          <a:pt x="183" y="219"/>
                        </a:lnTo>
                        <a:lnTo>
                          <a:pt x="147" y="73"/>
                        </a:lnTo>
                        <a:lnTo>
                          <a:pt x="128" y="19"/>
                        </a:lnTo>
                        <a:lnTo>
                          <a:pt x="11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5" name="Google Shape;1875;p18"/>
                  <p:cNvSpPr/>
                  <p:nvPr/>
                </p:nvSpPr>
                <p:spPr>
                  <a:xfrm>
                    <a:off x="6757138" y="96811"/>
                    <a:ext cx="48779" cy="85574"/>
                  </a:xfrm>
                  <a:custGeom>
                    <a:rect b="b" l="l" r="r" t="t"/>
                    <a:pathLst>
                      <a:path extrusionOk="0" h="1314" w="749">
                        <a:moveTo>
                          <a:pt x="712" y="0"/>
                        </a:moveTo>
                        <a:lnTo>
                          <a:pt x="675" y="37"/>
                        </a:lnTo>
                        <a:lnTo>
                          <a:pt x="566" y="164"/>
                        </a:lnTo>
                        <a:lnTo>
                          <a:pt x="438" y="347"/>
                        </a:lnTo>
                        <a:lnTo>
                          <a:pt x="292" y="602"/>
                        </a:lnTo>
                        <a:lnTo>
                          <a:pt x="146" y="857"/>
                        </a:lnTo>
                        <a:lnTo>
                          <a:pt x="55" y="1076"/>
                        </a:lnTo>
                        <a:lnTo>
                          <a:pt x="0" y="1240"/>
                        </a:lnTo>
                        <a:lnTo>
                          <a:pt x="0" y="1277"/>
                        </a:lnTo>
                        <a:lnTo>
                          <a:pt x="0" y="1313"/>
                        </a:lnTo>
                        <a:lnTo>
                          <a:pt x="37" y="1313"/>
                        </a:lnTo>
                        <a:lnTo>
                          <a:pt x="73" y="1277"/>
                        </a:lnTo>
                        <a:lnTo>
                          <a:pt x="183" y="1149"/>
                        </a:lnTo>
                        <a:lnTo>
                          <a:pt x="310" y="967"/>
                        </a:lnTo>
                        <a:lnTo>
                          <a:pt x="456" y="711"/>
                        </a:lnTo>
                        <a:lnTo>
                          <a:pt x="602" y="456"/>
                        </a:lnTo>
                        <a:lnTo>
                          <a:pt x="693" y="237"/>
                        </a:lnTo>
                        <a:lnTo>
                          <a:pt x="748" y="73"/>
                        </a:lnTo>
                        <a:lnTo>
                          <a:pt x="748" y="37"/>
                        </a:lnTo>
                        <a:lnTo>
                          <a:pt x="7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6" name="Google Shape;1876;p18"/>
                  <p:cNvSpPr/>
                  <p:nvPr/>
                </p:nvSpPr>
                <p:spPr>
                  <a:xfrm>
                    <a:off x="6763064" y="135950"/>
                    <a:ext cx="83230" cy="51188"/>
                  </a:xfrm>
                  <a:custGeom>
                    <a:rect b="b" l="l" r="r" t="t"/>
                    <a:pathLst>
                      <a:path extrusionOk="0" h="786" w="1278">
                        <a:moveTo>
                          <a:pt x="1241" y="1"/>
                        </a:moveTo>
                        <a:lnTo>
                          <a:pt x="1204" y="19"/>
                        </a:lnTo>
                        <a:lnTo>
                          <a:pt x="1058" y="74"/>
                        </a:lnTo>
                        <a:lnTo>
                          <a:pt x="839" y="165"/>
                        </a:lnTo>
                        <a:lnTo>
                          <a:pt x="584" y="311"/>
                        </a:lnTo>
                        <a:lnTo>
                          <a:pt x="347" y="457"/>
                        </a:lnTo>
                        <a:lnTo>
                          <a:pt x="146" y="603"/>
                        </a:lnTo>
                        <a:lnTo>
                          <a:pt x="19" y="712"/>
                        </a:lnTo>
                        <a:lnTo>
                          <a:pt x="1" y="749"/>
                        </a:lnTo>
                        <a:lnTo>
                          <a:pt x="1" y="767"/>
                        </a:lnTo>
                        <a:lnTo>
                          <a:pt x="19" y="785"/>
                        </a:lnTo>
                        <a:lnTo>
                          <a:pt x="74" y="785"/>
                        </a:lnTo>
                        <a:lnTo>
                          <a:pt x="219" y="730"/>
                        </a:lnTo>
                        <a:lnTo>
                          <a:pt x="438" y="621"/>
                        </a:lnTo>
                        <a:lnTo>
                          <a:pt x="694" y="493"/>
                        </a:lnTo>
                        <a:lnTo>
                          <a:pt x="931" y="329"/>
                        </a:lnTo>
                        <a:lnTo>
                          <a:pt x="1113" y="202"/>
                        </a:lnTo>
                        <a:lnTo>
                          <a:pt x="1241" y="92"/>
                        </a:lnTo>
                        <a:lnTo>
                          <a:pt x="1277" y="37"/>
                        </a:lnTo>
                        <a:lnTo>
                          <a:pt x="1277" y="19"/>
                        </a:lnTo>
                        <a:lnTo>
                          <a:pt x="124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7" name="Google Shape;1877;p18"/>
                  <p:cNvSpPr/>
                  <p:nvPr/>
                </p:nvSpPr>
                <p:spPr>
                  <a:xfrm>
                    <a:off x="6765473" y="185834"/>
                    <a:ext cx="96255" cy="13155"/>
                  </a:xfrm>
                  <a:custGeom>
                    <a:rect b="b" l="l" r="r" t="t"/>
                    <a:pathLst>
                      <a:path extrusionOk="0" h="202" w="1478">
                        <a:moveTo>
                          <a:pt x="456" y="1"/>
                        </a:moveTo>
                        <a:lnTo>
                          <a:pt x="219" y="37"/>
                        </a:lnTo>
                        <a:lnTo>
                          <a:pt x="55" y="56"/>
                        </a:lnTo>
                        <a:lnTo>
                          <a:pt x="18" y="74"/>
                        </a:lnTo>
                        <a:lnTo>
                          <a:pt x="0" y="110"/>
                        </a:lnTo>
                        <a:lnTo>
                          <a:pt x="18" y="129"/>
                        </a:lnTo>
                        <a:lnTo>
                          <a:pt x="55" y="147"/>
                        </a:lnTo>
                        <a:lnTo>
                          <a:pt x="219" y="183"/>
                        </a:lnTo>
                        <a:lnTo>
                          <a:pt x="456" y="201"/>
                        </a:lnTo>
                        <a:lnTo>
                          <a:pt x="1021" y="201"/>
                        </a:lnTo>
                        <a:lnTo>
                          <a:pt x="1258" y="183"/>
                        </a:lnTo>
                        <a:lnTo>
                          <a:pt x="1404" y="147"/>
                        </a:lnTo>
                        <a:lnTo>
                          <a:pt x="1459" y="129"/>
                        </a:lnTo>
                        <a:lnTo>
                          <a:pt x="1477" y="110"/>
                        </a:lnTo>
                        <a:lnTo>
                          <a:pt x="1459" y="74"/>
                        </a:lnTo>
                        <a:lnTo>
                          <a:pt x="1404" y="56"/>
                        </a:lnTo>
                        <a:lnTo>
                          <a:pt x="1258" y="37"/>
                        </a:lnTo>
                        <a:lnTo>
                          <a:pt x="102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8" name="Google Shape;1878;p18"/>
                  <p:cNvSpPr/>
                  <p:nvPr/>
                </p:nvSpPr>
                <p:spPr>
                  <a:xfrm>
                    <a:off x="6764236" y="198924"/>
                    <a:ext cx="83230" cy="49951"/>
                  </a:xfrm>
                  <a:custGeom>
                    <a:rect b="b" l="l" r="r" t="t"/>
                    <a:pathLst>
                      <a:path extrusionOk="0" h="767" w="1278">
                        <a:moveTo>
                          <a:pt x="1" y="0"/>
                        </a:moveTo>
                        <a:lnTo>
                          <a:pt x="1" y="37"/>
                        </a:lnTo>
                        <a:lnTo>
                          <a:pt x="37" y="73"/>
                        </a:lnTo>
                        <a:lnTo>
                          <a:pt x="147" y="183"/>
                        </a:lnTo>
                        <a:lnTo>
                          <a:pt x="347" y="310"/>
                        </a:lnTo>
                        <a:lnTo>
                          <a:pt x="584" y="475"/>
                        </a:lnTo>
                        <a:lnTo>
                          <a:pt x="840" y="620"/>
                        </a:lnTo>
                        <a:lnTo>
                          <a:pt x="1058" y="712"/>
                        </a:lnTo>
                        <a:lnTo>
                          <a:pt x="1204" y="766"/>
                        </a:lnTo>
                        <a:lnTo>
                          <a:pt x="1277" y="766"/>
                        </a:lnTo>
                        <a:lnTo>
                          <a:pt x="1277" y="730"/>
                        </a:lnTo>
                        <a:lnTo>
                          <a:pt x="1241" y="693"/>
                        </a:lnTo>
                        <a:lnTo>
                          <a:pt x="1131" y="584"/>
                        </a:lnTo>
                        <a:lnTo>
                          <a:pt x="931" y="438"/>
                        </a:lnTo>
                        <a:lnTo>
                          <a:pt x="694" y="292"/>
                        </a:lnTo>
                        <a:lnTo>
                          <a:pt x="438" y="146"/>
                        </a:lnTo>
                        <a:lnTo>
                          <a:pt x="220" y="55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9" name="Google Shape;1879;p18"/>
                  <p:cNvSpPr/>
                  <p:nvPr/>
                </p:nvSpPr>
                <p:spPr>
                  <a:xfrm>
                    <a:off x="6759482" y="204850"/>
                    <a:ext cx="49951" cy="84402"/>
                  </a:xfrm>
                  <a:custGeom>
                    <a:rect b="b" l="l" r="r" t="t"/>
                    <a:pathLst>
                      <a:path extrusionOk="0" h="1296" w="767">
                        <a:moveTo>
                          <a:pt x="19" y="1"/>
                        </a:moveTo>
                        <a:lnTo>
                          <a:pt x="1" y="19"/>
                        </a:lnTo>
                        <a:lnTo>
                          <a:pt x="1" y="74"/>
                        </a:lnTo>
                        <a:lnTo>
                          <a:pt x="56" y="219"/>
                        </a:lnTo>
                        <a:lnTo>
                          <a:pt x="165" y="438"/>
                        </a:lnTo>
                        <a:lnTo>
                          <a:pt x="293" y="694"/>
                        </a:lnTo>
                        <a:lnTo>
                          <a:pt x="439" y="949"/>
                        </a:lnTo>
                        <a:lnTo>
                          <a:pt x="584" y="1149"/>
                        </a:lnTo>
                        <a:lnTo>
                          <a:pt x="694" y="1277"/>
                        </a:lnTo>
                        <a:lnTo>
                          <a:pt x="730" y="1295"/>
                        </a:lnTo>
                        <a:lnTo>
                          <a:pt x="749" y="1295"/>
                        </a:lnTo>
                        <a:lnTo>
                          <a:pt x="767" y="1277"/>
                        </a:lnTo>
                        <a:lnTo>
                          <a:pt x="749" y="1222"/>
                        </a:lnTo>
                        <a:lnTo>
                          <a:pt x="694" y="1077"/>
                        </a:lnTo>
                        <a:lnTo>
                          <a:pt x="603" y="858"/>
                        </a:lnTo>
                        <a:lnTo>
                          <a:pt x="475" y="602"/>
                        </a:lnTo>
                        <a:lnTo>
                          <a:pt x="311" y="347"/>
                        </a:lnTo>
                        <a:lnTo>
                          <a:pt x="183" y="147"/>
                        </a:lnTo>
                        <a:lnTo>
                          <a:pt x="74" y="37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80" name="Google Shape;1880;p18"/>
                  <p:cNvSpPr/>
                  <p:nvPr/>
                </p:nvSpPr>
                <p:spPr>
                  <a:xfrm>
                    <a:off x="6728614" y="170400"/>
                    <a:ext cx="51123" cy="51123"/>
                  </a:xfrm>
                  <a:custGeom>
                    <a:rect b="b" l="l" r="r" t="t"/>
                    <a:pathLst>
                      <a:path extrusionOk="0" h="785" w="785">
                        <a:moveTo>
                          <a:pt x="311" y="1"/>
                        </a:moveTo>
                        <a:lnTo>
                          <a:pt x="238" y="19"/>
                        </a:lnTo>
                        <a:lnTo>
                          <a:pt x="183" y="56"/>
                        </a:lnTo>
                        <a:lnTo>
                          <a:pt x="110" y="110"/>
                        </a:lnTo>
                        <a:lnTo>
                          <a:pt x="74" y="165"/>
                        </a:lnTo>
                        <a:lnTo>
                          <a:pt x="37" y="238"/>
                        </a:lnTo>
                        <a:lnTo>
                          <a:pt x="19" y="311"/>
                        </a:lnTo>
                        <a:lnTo>
                          <a:pt x="1" y="384"/>
                        </a:lnTo>
                        <a:lnTo>
                          <a:pt x="19" y="475"/>
                        </a:lnTo>
                        <a:lnTo>
                          <a:pt x="37" y="548"/>
                        </a:lnTo>
                        <a:lnTo>
                          <a:pt x="74" y="603"/>
                        </a:lnTo>
                        <a:lnTo>
                          <a:pt x="110" y="676"/>
                        </a:lnTo>
                        <a:lnTo>
                          <a:pt x="183" y="712"/>
                        </a:lnTo>
                        <a:lnTo>
                          <a:pt x="238" y="748"/>
                        </a:lnTo>
                        <a:lnTo>
                          <a:pt x="311" y="767"/>
                        </a:lnTo>
                        <a:lnTo>
                          <a:pt x="384" y="785"/>
                        </a:lnTo>
                        <a:lnTo>
                          <a:pt x="475" y="767"/>
                        </a:lnTo>
                        <a:lnTo>
                          <a:pt x="548" y="748"/>
                        </a:lnTo>
                        <a:lnTo>
                          <a:pt x="603" y="712"/>
                        </a:lnTo>
                        <a:lnTo>
                          <a:pt x="657" y="676"/>
                        </a:lnTo>
                        <a:lnTo>
                          <a:pt x="712" y="603"/>
                        </a:lnTo>
                        <a:lnTo>
                          <a:pt x="748" y="548"/>
                        </a:lnTo>
                        <a:lnTo>
                          <a:pt x="767" y="475"/>
                        </a:lnTo>
                        <a:lnTo>
                          <a:pt x="785" y="384"/>
                        </a:lnTo>
                        <a:lnTo>
                          <a:pt x="767" y="311"/>
                        </a:lnTo>
                        <a:lnTo>
                          <a:pt x="748" y="238"/>
                        </a:lnTo>
                        <a:lnTo>
                          <a:pt x="712" y="165"/>
                        </a:lnTo>
                        <a:lnTo>
                          <a:pt x="657" y="110"/>
                        </a:lnTo>
                        <a:lnTo>
                          <a:pt x="603" y="56"/>
                        </a:lnTo>
                        <a:lnTo>
                          <a:pt x="548" y="19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881" name="Google Shape;1881;p18"/>
              <p:cNvGrpSpPr/>
              <p:nvPr/>
            </p:nvGrpSpPr>
            <p:grpSpPr>
              <a:xfrm>
                <a:off x="597011" y="143372"/>
                <a:ext cx="461702" cy="376227"/>
                <a:chOff x="2413086" y="-68478"/>
                <a:chExt cx="628252" cy="511943"/>
              </a:xfrm>
            </p:grpSpPr>
            <p:sp>
              <p:nvSpPr>
                <p:cNvPr id="1882" name="Google Shape;1882;p18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3" name="Google Shape;1883;p18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4" name="Google Shape;1884;p18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5" name="Google Shape;1885;p18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86" name="Google Shape;1886;p18"/>
              <p:cNvGrpSpPr/>
              <p:nvPr/>
            </p:nvGrpSpPr>
            <p:grpSpPr>
              <a:xfrm>
                <a:off x="1413811" y="145726"/>
                <a:ext cx="566072" cy="287165"/>
                <a:chOff x="6106735" y="4600564"/>
                <a:chExt cx="1068464" cy="542025"/>
              </a:xfrm>
            </p:grpSpPr>
            <p:sp>
              <p:nvSpPr>
                <p:cNvPr id="1887" name="Google Shape;1887;p18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8" name="Google Shape;1888;p18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89" name="Google Shape;1889;p18"/>
              <p:cNvGrpSpPr/>
              <p:nvPr/>
            </p:nvGrpSpPr>
            <p:grpSpPr>
              <a:xfrm>
                <a:off x="1132894" y="145837"/>
                <a:ext cx="217384" cy="222138"/>
                <a:chOff x="3057844" y="-169388"/>
                <a:chExt cx="217384" cy="222138"/>
              </a:xfrm>
            </p:grpSpPr>
            <p:sp>
              <p:nvSpPr>
                <p:cNvPr id="1890" name="Google Shape;1890;p1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1" name="Google Shape;1891;p1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2" name="Google Shape;1892;p1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3" name="Google Shape;1893;p1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4" name="Google Shape;1894;p1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5" name="Google Shape;1895;p1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6" name="Google Shape;1896;p1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7" name="Google Shape;1897;p1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8" name="Google Shape;1898;p1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9" name="Google Shape;1899;p1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0" name="Google Shape;1900;p1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1" name="Google Shape;1901;p1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2" name="Google Shape;1902;p1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3" name="Google Shape;1903;p18"/>
              <p:cNvGrpSpPr/>
              <p:nvPr/>
            </p:nvGrpSpPr>
            <p:grpSpPr>
              <a:xfrm>
                <a:off x="2077269" y="145837"/>
                <a:ext cx="217384" cy="222138"/>
                <a:chOff x="3057844" y="-169388"/>
                <a:chExt cx="217384" cy="222138"/>
              </a:xfrm>
            </p:grpSpPr>
            <p:sp>
              <p:nvSpPr>
                <p:cNvPr id="1904" name="Google Shape;1904;p1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5" name="Google Shape;1905;p1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6" name="Google Shape;1906;p1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7" name="Google Shape;1907;p1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8" name="Google Shape;1908;p1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9" name="Google Shape;1909;p1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0" name="Google Shape;1910;p1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1" name="Google Shape;1911;p1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2" name="Google Shape;1912;p1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3" name="Google Shape;1913;p1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4" name="Google Shape;1914;p1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5" name="Google Shape;1915;p1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6" name="Google Shape;1916;p1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17" name="Google Shape;1917;p18"/>
            <p:cNvGrpSpPr/>
            <p:nvPr/>
          </p:nvGrpSpPr>
          <p:grpSpPr>
            <a:xfrm>
              <a:off x="6696545" y="3256042"/>
              <a:ext cx="2283141" cy="1744367"/>
              <a:chOff x="6696545" y="3256042"/>
              <a:chExt cx="2283141" cy="1744367"/>
            </a:xfrm>
          </p:grpSpPr>
          <p:grpSp>
            <p:nvGrpSpPr>
              <p:cNvPr id="1918" name="Google Shape;1918;p18"/>
              <p:cNvGrpSpPr/>
              <p:nvPr/>
            </p:nvGrpSpPr>
            <p:grpSpPr>
              <a:xfrm flipH="1" rot="10800000">
                <a:off x="7651876" y="4364040"/>
                <a:ext cx="1327804" cy="634738"/>
                <a:chOff x="6779651" y="5741256"/>
                <a:chExt cx="1327804" cy="634738"/>
              </a:xfrm>
            </p:grpSpPr>
            <p:sp>
              <p:nvSpPr>
                <p:cNvPr id="1919" name="Google Shape;1919;p18"/>
                <p:cNvSpPr/>
                <p:nvPr/>
              </p:nvSpPr>
              <p:spPr>
                <a:xfrm flipH="1" rot="10800000">
                  <a:off x="7961193" y="5741256"/>
                  <a:ext cx="146263" cy="146263"/>
                </a:xfrm>
                <a:custGeom>
                  <a:rect b="b" l="l" r="r" t="t"/>
                  <a:pathLst>
                    <a:path extrusionOk="0" h="2517" w="2517">
                      <a:moveTo>
                        <a:pt x="1076" y="0"/>
                      </a:moveTo>
                      <a:lnTo>
                        <a:pt x="948" y="37"/>
                      </a:lnTo>
                      <a:lnTo>
                        <a:pt x="839" y="110"/>
                      </a:lnTo>
                      <a:lnTo>
                        <a:pt x="766" y="164"/>
                      </a:lnTo>
                      <a:lnTo>
                        <a:pt x="711" y="237"/>
                      </a:lnTo>
                      <a:lnTo>
                        <a:pt x="675" y="328"/>
                      </a:lnTo>
                      <a:lnTo>
                        <a:pt x="657" y="401"/>
                      </a:lnTo>
                      <a:lnTo>
                        <a:pt x="657" y="474"/>
                      </a:lnTo>
                      <a:lnTo>
                        <a:pt x="657" y="565"/>
                      </a:lnTo>
                      <a:lnTo>
                        <a:pt x="675" y="748"/>
                      </a:lnTo>
                      <a:lnTo>
                        <a:pt x="729" y="875"/>
                      </a:lnTo>
                      <a:lnTo>
                        <a:pt x="821" y="1058"/>
                      </a:lnTo>
                      <a:lnTo>
                        <a:pt x="930" y="1240"/>
                      </a:lnTo>
                      <a:lnTo>
                        <a:pt x="985" y="1295"/>
                      </a:lnTo>
                      <a:lnTo>
                        <a:pt x="1039" y="1313"/>
                      </a:lnTo>
                      <a:lnTo>
                        <a:pt x="766" y="1350"/>
                      </a:lnTo>
                      <a:lnTo>
                        <a:pt x="620" y="1368"/>
                      </a:lnTo>
                      <a:lnTo>
                        <a:pt x="474" y="1423"/>
                      </a:lnTo>
                      <a:lnTo>
                        <a:pt x="347" y="1459"/>
                      </a:lnTo>
                      <a:lnTo>
                        <a:pt x="219" y="1550"/>
                      </a:lnTo>
                      <a:lnTo>
                        <a:pt x="128" y="1641"/>
                      </a:lnTo>
                      <a:lnTo>
                        <a:pt x="55" y="1769"/>
                      </a:lnTo>
                      <a:lnTo>
                        <a:pt x="18" y="1860"/>
                      </a:lnTo>
                      <a:lnTo>
                        <a:pt x="0" y="1951"/>
                      </a:lnTo>
                      <a:lnTo>
                        <a:pt x="18" y="2043"/>
                      </a:lnTo>
                      <a:lnTo>
                        <a:pt x="37" y="2115"/>
                      </a:lnTo>
                      <a:lnTo>
                        <a:pt x="73" y="2188"/>
                      </a:lnTo>
                      <a:lnTo>
                        <a:pt x="128" y="2243"/>
                      </a:lnTo>
                      <a:lnTo>
                        <a:pt x="182" y="2298"/>
                      </a:lnTo>
                      <a:lnTo>
                        <a:pt x="255" y="2334"/>
                      </a:lnTo>
                      <a:lnTo>
                        <a:pt x="401" y="2425"/>
                      </a:lnTo>
                      <a:lnTo>
                        <a:pt x="565" y="2462"/>
                      </a:lnTo>
                      <a:lnTo>
                        <a:pt x="748" y="2498"/>
                      </a:lnTo>
                      <a:lnTo>
                        <a:pt x="894" y="2517"/>
                      </a:lnTo>
                      <a:lnTo>
                        <a:pt x="1076" y="2498"/>
                      </a:lnTo>
                      <a:lnTo>
                        <a:pt x="1258" y="2480"/>
                      </a:lnTo>
                      <a:lnTo>
                        <a:pt x="1605" y="2425"/>
                      </a:lnTo>
                      <a:lnTo>
                        <a:pt x="1933" y="2334"/>
                      </a:lnTo>
                      <a:lnTo>
                        <a:pt x="2279" y="2207"/>
                      </a:lnTo>
                      <a:lnTo>
                        <a:pt x="2517" y="2115"/>
                      </a:lnTo>
                      <a:lnTo>
                        <a:pt x="2517" y="2079"/>
                      </a:lnTo>
                      <a:lnTo>
                        <a:pt x="2498" y="2024"/>
                      </a:lnTo>
                      <a:lnTo>
                        <a:pt x="2425" y="1842"/>
                      </a:lnTo>
                      <a:lnTo>
                        <a:pt x="2152" y="1258"/>
                      </a:lnTo>
                      <a:lnTo>
                        <a:pt x="1842" y="675"/>
                      </a:lnTo>
                      <a:lnTo>
                        <a:pt x="1659" y="347"/>
                      </a:lnTo>
                      <a:lnTo>
                        <a:pt x="1587" y="255"/>
                      </a:lnTo>
                      <a:lnTo>
                        <a:pt x="1495" y="164"/>
                      </a:lnTo>
                      <a:lnTo>
                        <a:pt x="1386" y="91"/>
                      </a:lnTo>
                      <a:lnTo>
                        <a:pt x="1295" y="37"/>
                      </a:lnTo>
                      <a:lnTo>
                        <a:pt x="11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0" name="Google Shape;1920;p18"/>
                <p:cNvSpPr/>
                <p:nvPr/>
              </p:nvSpPr>
              <p:spPr>
                <a:xfrm flipH="1" rot="10800000">
                  <a:off x="7943179" y="5929880"/>
                  <a:ext cx="58284" cy="135687"/>
                </a:xfrm>
                <a:custGeom>
                  <a:rect b="b" l="l" r="r" t="t"/>
                  <a:pathLst>
                    <a:path extrusionOk="0" h="2335" w="1003">
                      <a:moveTo>
                        <a:pt x="146" y="1"/>
                      </a:moveTo>
                      <a:lnTo>
                        <a:pt x="91" y="92"/>
                      </a:lnTo>
                      <a:lnTo>
                        <a:pt x="55" y="183"/>
                      </a:lnTo>
                      <a:lnTo>
                        <a:pt x="18" y="274"/>
                      </a:lnTo>
                      <a:lnTo>
                        <a:pt x="0" y="384"/>
                      </a:lnTo>
                      <a:lnTo>
                        <a:pt x="0" y="584"/>
                      </a:lnTo>
                      <a:lnTo>
                        <a:pt x="18" y="803"/>
                      </a:lnTo>
                      <a:lnTo>
                        <a:pt x="18" y="912"/>
                      </a:lnTo>
                      <a:lnTo>
                        <a:pt x="37" y="1131"/>
                      </a:lnTo>
                      <a:lnTo>
                        <a:pt x="55" y="1350"/>
                      </a:lnTo>
                      <a:lnTo>
                        <a:pt x="109" y="1587"/>
                      </a:lnTo>
                      <a:lnTo>
                        <a:pt x="164" y="1788"/>
                      </a:lnTo>
                      <a:lnTo>
                        <a:pt x="237" y="1952"/>
                      </a:lnTo>
                      <a:lnTo>
                        <a:pt x="274" y="2025"/>
                      </a:lnTo>
                      <a:lnTo>
                        <a:pt x="328" y="2098"/>
                      </a:lnTo>
                      <a:lnTo>
                        <a:pt x="492" y="2225"/>
                      </a:lnTo>
                      <a:lnTo>
                        <a:pt x="620" y="2317"/>
                      </a:lnTo>
                      <a:lnTo>
                        <a:pt x="675" y="2335"/>
                      </a:lnTo>
                      <a:lnTo>
                        <a:pt x="729" y="2335"/>
                      </a:lnTo>
                      <a:lnTo>
                        <a:pt x="784" y="2317"/>
                      </a:lnTo>
                      <a:lnTo>
                        <a:pt x="821" y="2298"/>
                      </a:lnTo>
                      <a:lnTo>
                        <a:pt x="857" y="2262"/>
                      </a:lnTo>
                      <a:lnTo>
                        <a:pt x="894" y="2225"/>
                      </a:lnTo>
                      <a:lnTo>
                        <a:pt x="948" y="2098"/>
                      </a:lnTo>
                      <a:lnTo>
                        <a:pt x="985" y="1934"/>
                      </a:lnTo>
                      <a:lnTo>
                        <a:pt x="1003" y="1751"/>
                      </a:lnTo>
                      <a:lnTo>
                        <a:pt x="985" y="1514"/>
                      </a:lnTo>
                      <a:lnTo>
                        <a:pt x="930" y="1277"/>
                      </a:lnTo>
                      <a:lnTo>
                        <a:pt x="857" y="1040"/>
                      </a:lnTo>
                      <a:lnTo>
                        <a:pt x="748" y="785"/>
                      </a:lnTo>
                      <a:lnTo>
                        <a:pt x="602" y="566"/>
                      </a:lnTo>
                      <a:lnTo>
                        <a:pt x="456" y="347"/>
                      </a:lnTo>
                      <a:lnTo>
                        <a:pt x="310" y="165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1" name="Google Shape;1921;p18"/>
                <p:cNvSpPr/>
                <p:nvPr/>
              </p:nvSpPr>
              <p:spPr>
                <a:xfrm flipH="1" rot="10800000">
                  <a:off x="7943179" y="5929880"/>
                  <a:ext cx="58284" cy="135687"/>
                </a:xfrm>
                <a:custGeom>
                  <a:rect b="b" l="l" r="r" t="t"/>
                  <a:pathLst>
                    <a:path extrusionOk="0" fill="none" h="2335" w="1003">
                      <a:moveTo>
                        <a:pt x="18" y="529"/>
                      </a:moveTo>
                      <a:lnTo>
                        <a:pt x="18" y="529"/>
                      </a:lnTo>
                      <a:lnTo>
                        <a:pt x="18" y="912"/>
                      </a:lnTo>
                      <a:lnTo>
                        <a:pt x="37" y="1131"/>
                      </a:lnTo>
                      <a:lnTo>
                        <a:pt x="55" y="1350"/>
                      </a:lnTo>
                      <a:lnTo>
                        <a:pt x="109" y="1587"/>
                      </a:lnTo>
                      <a:lnTo>
                        <a:pt x="164" y="1788"/>
                      </a:lnTo>
                      <a:lnTo>
                        <a:pt x="237" y="1952"/>
                      </a:lnTo>
                      <a:lnTo>
                        <a:pt x="274" y="2025"/>
                      </a:lnTo>
                      <a:lnTo>
                        <a:pt x="328" y="2098"/>
                      </a:lnTo>
                      <a:lnTo>
                        <a:pt x="328" y="2098"/>
                      </a:lnTo>
                      <a:lnTo>
                        <a:pt x="492" y="2225"/>
                      </a:lnTo>
                      <a:lnTo>
                        <a:pt x="620" y="2317"/>
                      </a:lnTo>
                      <a:lnTo>
                        <a:pt x="675" y="2335"/>
                      </a:lnTo>
                      <a:lnTo>
                        <a:pt x="729" y="2335"/>
                      </a:lnTo>
                      <a:lnTo>
                        <a:pt x="784" y="2317"/>
                      </a:lnTo>
                      <a:lnTo>
                        <a:pt x="821" y="2298"/>
                      </a:lnTo>
                      <a:lnTo>
                        <a:pt x="857" y="2262"/>
                      </a:lnTo>
                      <a:lnTo>
                        <a:pt x="894" y="2225"/>
                      </a:lnTo>
                      <a:lnTo>
                        <a:pt x="948" y="2098"/>
                      </a:lnTo>
                      <a:lnTo>
                        <a:pt x="985" y="1934"/>
                      </a:lnTo>
                      <a:lnTo>
                        <a:pt x="1003" y="1751"/>
                      </a:lnTo>
                      <a:lnTo>
                        <a:pt x="1003" y="1751"/>
                      </a:lnTo>
                      <a:lnTo>
                        <a:pt x="985" y="1514"/>
                      </a:lnTo>
                      <a:lnTo>
                        <a:pt x="930" y="1277"/>
                      </a:lnTo>
                      <a:lnTo>
                        <a:pt x="857" y="1040"/>
                      </a:lnTo>
                      <a:lnTo>
                        <a:pt x="748" y="785"/>
                      </a:lnTo>
                      <a:lnTo>
                        <a:pt x="602" y="566"/>
                      </a:lnTo>
                      <a:lnTo>
                        <a:pt x="456" y="347"/>
                      </a:lnTo>
                      <a:lnTo>
                        <a:pt x="310" y="165"/>
                      </a:lnTo>
                      <a:lnTo>
                        <a:pt x="146" y="1"/>
                      </a:lnTo>
                      <a:lnTo>
                        <a:pt x="146" y="1"/>
                      </a:lnTo>
                      <a:lnTo>
                        <a:pt x="91" y="92"/>
                      </a:lnTo>
                      <a:lnTo>
                        <a:pt x="55" y="183"/>
                      </a:lnTo>
                      <a:lnTo>
                        <a:pt x="18" y="274"/>
                      </a:lnTo>
                      <a:lnTo>
                        <a:pt x="0" y="384"/>
                      </a:lnTo>
                      <a:lnTo>
                        <a:pt x="0" y="584"/>
                      </a:lnTo>
                      <a:lnTo>
                        <a:pt x="18" y="80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2" name="Google Shape;1922;p18"/>
                <p:cNvSpPr/>
                <p:nvPr/>
              </p:nvSpPr>
              <p:spPr>
                <a:xfrm flipH="1" rot="10800000">
                  <a:off x="7751359" y="5958470"/>
                  <a:ext cx="129353" cy="50904"/>
                </a:xfrm>
                <a:custGeom>
                  <a:rect b="b" l="l" r="r" t="t"/>
                  <a:pathLst>
                    <a:path extrusionOk="0" h="876" w="2226">
                      <a:moveTo>
                        <a:pt x="310" y="0"/>
                      </a:moveTo>
                      <a:lnTo>
                        <a:pt x="183" y="37"/>
                      </a:lnTo>
                      <a:lnTo>
                        <a:pt x="73" y="91"/>
                      </a:lnTo>
                      <a:lnTo>
                        <a:pt x="37" y="128"/>
                      </a:lnTo>
                      <a:lnTo>
                        <a:pt x="19" y="182"/>
                      </a:lnTo>
                      <a:lnTo>
                        <a:pt x="0" y="237"/>
                      </a:lnTo>
                      <a:lnTo>
                        <a:pt x="0" y="292"/>
                      </a:lnTo>
                      <a:lnTo>
                        <a:pt x="0" y="365"/>
                      </a:lnTo>
                      <a:lnTo>
                        <a:pt x="37" y="456"/>
                      </a:lnTo>
                      <a:lnTo>
                        <a:pt x="110" y="620"/>
                      </a:lnTo>
                      <a:lnTo>
                        <a:pt x="165" y="675"/>
                      </a:lnTo>
                      <a:lnTo>
                        <a:pt x="219" y="730"/>
                      </a:lnTo>
                      <a:lnTo>
                        <a:pt x="347" y="821"/>
                      </a:lnTo>
                      <a:lnTo>
                        <a:pt x="475" y="857"/>
                      </a:lnTo>
                      <a:lnTo>
                        <a:pt x="639" y="875"/>
                      </a:lnTo>
                      <a:lnTo>
                        <a:pt x="785" y="857"/>
                      </a:lnTo>
                      <a:lnTo>
                        <a:pt x="967" y="821"/>
                      </a:lnTo>
                      <a:lnTo>
                        <a:pt x="1131" y="784"/>
                      </a:lnTo>
                      <a:lnTo>
                        <a:pt x="1478" y="657"/>
                      </a:lnTo>
                      <a:lnTo>
                        <a:pt x="1788" y="529"/>
                      </a:lnTo>
                      <a:lnTo>
                        <a:pt x="2043" y="456"/>
                      </a:lnTo>
                      <a:lnTo>
                        <a:pt x="2134" y="438"/>
                      </a:lnTo>
                      <a:lnTo>
                        <a:pt x="2225" y="456"/>
                      </a:lnTo>
                      <a:lnTo>
                        <a:pt x="2225" y="456"/>
                      </a:lnTo>
                      <a:lnTo>
                        <a:pt x="2006" y="347"/>
                      </a:lnTo>
                      <a:lnTo>
                        <a:pt x="1678" y="237"/>
                      </a:lnTo>
                      <a:lnTo>
                        <a:pt x="1277" y="110"/>
                      </a:lnTo>
                      <a:lnTo>
                        <a:pt x="858" y="37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3" name="Google Shape;1923;p18"/>
                <p:cNvSpPr/>
                <p:nvPr/>
              </p:nvSpPr>
              <p:spPr>
                <a:xfrm flipH="1" rot="10800000">
                  <a:off x="7751359" y="5958470"/>
                  <a:ext cx="129353" cy="50904"/>
                </a:xfrm>
                <a:custGeom>
                  <a:rect b="b" l="l" r="r" t="t"/>
                  <a:pathLst>
                    <a:path extrusionOk="0" fill="none" h="876" w="2226">
                      <a:moveTo>
                        <a:pt x="2225" y="456"/>
                      </a:moveTo>
                      <a:lnTo>
                        <a:pt x="2225" y="456"/>
                      </a:lnTo>
                      <a:lnTo>
                        <a:pt x="2006" y="347"/>
                      </a:lnTo>
                      <a:lnTo>
                        <a:pt x="1678" y="237"/>
                      </a:lnTo>
                      <a:lnTo>
                        <a:pt x="1277" y="110"/>
                      </a:lnTo>
                      <a:lnTo>
                        <a:pt x="858" y="37"/>
                      </a:lnTo>
                      <a:lnTo>
                        <a:pt x="657" y="0"/>
                      </a:lnTo>
                      <a:lnTo>
                        <a:pt x="475" y="0"/>
                      </a:lnTo>
                      <a:lnTo>
                        <a:pt x="310" y="0"/>
                      </a:lnTo>
                      <a:lnTo>
                        <a:pt x="183" y="37"/>
                      </a:lnTo>
                      <a:lnTo>
                        <a:pt x="73" y="91"/>
                      </a:lnTo>
                      <a:lnTo>
                        <a:pt x="37" y="128"/>
                      </a:lnTo>
                      <a:lnTo>
                        <a:pt x="19" y="182"/>
                      </a:lnTo>
                      <a:lnTo>
                        <a:pt x="0" y="237"/>
                      </a:lnTo>
                      <a:lnTo>
                        <a:pt x="0" y="292"/>
                      </a:lnTo>
                      <a:lnTo>
                        <a:pt x="0" y="365"/>
                      </a:lnTo>
                      <a:lnTo>
                        <a:pt x="37" y="456"/>
                      </a:lnTo>
                      <a:lnTo>
                        <a:pt x="37" y="456"/>
                      </a:lnTo>
                      <a:lnTo>
                        <a:pt x="110" y="620"/>
                      </a:lnTo>
                      <a:lnTo>
                        <a:pt x="165" y="675"/>
                      </a:lnTo>
                      <a:lnTo>
                        <a:pt x="219" y="730"/>
                      </a:lnTo>
                      <a:lnTo>
                        <a:pt x="347" y="821"/>
                      </a:lnTo>
                      <a:lnTo>
                        <a:pt x="475" y="857"/>
                      </a:lnTo>
                      <a:lnTo>
                        <a:pt x="639" y="875"/>
                      </a:lnTo>
                      <a:lnTo>
                        <a:pt x="785" y="857"/>
                      </a:lnTo>
                      <a:lnTo>
                        <a:pt x="967" y="821"/>
                      </a:lnTo>
                      <a:lnTo>
                        <a:pt x="1131" y="784"/>
                      </a:lnTo>
                      <a:lnTo>
                        <a:pt x="1478" y="657"/>
                      </a:lnTo>
                      <a:lnTo>
                        <a:pt x="1788" y="529"/>
                      </a:lnTo>
                      <a:lnTo>
                        <a:pt x="2043" y="456"/>
                      </a:lnTo>
                      <a:lnTo>
                        <a:pt x="2134" y="438"/>
                      </a:lnTo>
                      <a:lnTo>
                        <a:pt x="2225" y="45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4" name="Google Shape;1924;p18"/>
                <p:cNvSpPr/>
                <p:nvPr/>
              </p:nvSpPr>
              <p:spPr>
                <a:xfrm flipH="1" rot="10800000">
                  <a:off x="7820219" y="5829176"/>
                  <a:ext cx="47766" cy="120869"/>
                </a:xfrm>
                <a:custGeom>
                  <a:rect b="b" l="l" r="r" t="t"/>
                  <a:pathLst>
                    <a:path extrusionOk="0" h="2080" w="822">
                      <a:moveTo>
                        <a:pt x="274" y="0"/>
                      </a:moveTo>
                      <a:lnTo>
                        <a:pt x="220" y="37"/>
                      </a:lnTo>
                      <a:lnTo>
                        <a:pt x="165" y="91"/>
                      </a:lnTo>
                      <a:lnTo>
                        <a:pt x="110" y="164"/>
                      </a:lnTo>
                      <a:lnTo>
                        <a:pt x="74" y="256"/>
                      </a:lnTo>
                      <a:lnTo>
                        <a:pt x="55" y="365"/>
                      </a:lnTo>
                      <a:lnTo>
                        <a:pt x="19" y="493"/>
                      </a:lnTo>
                      <a:lnTo>
                        <a:pt x="19" y="383"/>
                      </a:lnTo>
                      <a:lnTo>
                        <a:pt x="1" y="784"/>
                      </a:lnTo>
                      <a:lnTo>
                        <a:pt x="1" y="1040"/>
                      </a:lnTo>
                      <a:lnTo>
                        <a:pt x="19" y="1295"/>
                      </a:lnTo>
                      <a:lnTo>
                        <a:pt x="55" y="1550"/>
                      </a:lnTo>
                      <a:lnTo>
                        <a:pt x="110" y="1769"/>
                      </a:lnTo>
                      <a:lnTo>
                        <a:pt x="147" y="1860"/>
                      </a:lnTo>
                      <a:lnTo>
                        <a:pt x="201" y="1933"/>
                      </a:lnTo>
                      <a:lnTo>
                        <a:pt x="256" y="2006"/>
                      </a:lnTo>
                      <a:lnTo>
                        <a:pt x="329" y="2043"/>
                      </a:lnTo>
                      <a:lnTo>
                        <a:pt x="457" y="2079"/>
                      </a:lnTo>
                      <a:lnTo>
                        <a:pt x="566" y="2079"/>
                      </a:lnTo>
                      <a:lnTo>
                        <a:pt x="639" y="2043"/>
                      </a:lnTo>
                      <a:lnTo>
                        <a:pt x="712" y="1988"/>
                      </a:lnTo>
                      <a:lnTo>
                        <a:pt x="767" y="1897"/>
                      </a:lnTo>
                      <a:lnTo>
                        <a:pt x="785" y="1787"/>
                      </a:lnTo>
                      <a:lnTo>
                        <a:pt x="821" y="1678"/>
                      </a:lnTo>
                      <a:lnTo>
                        <a:pt x="821" y="1550"/>
                      </a:lnTo>
                      <a:lnTo>
                        <a:pt x="821" y="1277"/>
                      </a:lnTo>
                      <a:lnTo>
                        <a:pt x="803" y="1021"/>
                      </a:lnTo>
                      <a:lnTo>
                        <a:pt x="767" y="784"/>
                      </a:lnTo>
                      <a:lnTo>
                        <a:pt x="730" y="620"/>
                      </a:lnTo>
                      <a:lnTo>
                        <a:pt x="675" y="456"/>
                      </a:lnTo>
                      <a:lnTo>
                        <a:pt x="639" y="310"/>
                      </a:lnTo>
                      <a:lnTo>
                        <a:pt x="566" y="201"/>
                      </a:lnTo>
                      <a:lnTo>
                        <a:pt x="511" y="110"/>
                      </a:lnTo>
                      <a:lnTo>
                        <a:pt x="457" y="37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5" name="Google Shape;1925;p18"/>
                <p:cNvSpPr/>
                <p:nvPr/>
              </p:nvSpPr>
              <p:spPr>
                <a:xfrm flipH="1" rot="10800000">
                  <a:off x="7820219" y="5829176"/>
                  <a:ext cx="47766" cy="120869"/>
                </a:xfrm>
                <a:custGeom>
                  <a:rect b="b" l="l" r="r" t="t"/>
                  <a:pathLst>
                    <a:path extrusionOk="0" fill="none" h="2080" w="822">
                      <a:moveTo>
                        <a:pt x="19" y="383"/>
                      </a:moveTo>
                      <a:lnTo>
                        <a:pt x="19" y="383"/>
                      </a:lnTo>
                      <a:lnTo>
                        <a:pt x="1" y="784"/>
                      </a:lnTo>
                      <a:lnTo>
                        <a:pt x="1" y="1040"/>
                      </a:lnTo>
                      <a:lnTo>
                        <a:pt x="19" y="1295"/>
                      </a:lnTo>
                      <a:lnTo>
                        <a:pt x="55" y="1550"/>
                      </a:lnTo>
                      <a:lnTo>
                        <a:pt x="110" y="1769"/>
                      </a:lnTo>
                      <a:lnTo>
                        <a:pt x="147" y="1860"/>
                      </a:lnTo>
                      <a:lnTo>
                        <a:pt x="201" y="1933"/>
                      </a:lnTo>
                      <a:lnTo>
                        <a:pt x="256" y="2006"/>
                      </a:lnTo>
                      <a:lnTo>
                        <a:pt x="329" y="2043"/>
                      </a:lnTo>
                      <a:lnTo>
                        <a:pt x="329" y="2043"/>
                      </a:lnTo>
                      <a:lnTo>
                        <a:pt x="457" y="2079"/>
                      </a:lnTo>
                      <a:lnTo>
                        <a:pt x="566" y="2079"/>
                      </a:lnTo>
                      <a:lnTo>
                        <a:pt x="639" y="2043"/>
                      </a:lnTo>
                      <a:lnTo>
                        <a:pt x="712" y="1988"/>
                      </a:lnTo>
                      <a:lnTo>
                        <a:pt x="767" y="1897"/>
                      </a:lnTo>
                      <a:lnTo>
                        <a:pt x="785" y="1787"/>
                      </a:lnTo>
                      <a:lnTo>
                        <a:pt x="821" y="1678"/>
                      </a:lnTo>
                      <a:lnTo>
                        <a:pt x="821" y="1550"/>
                      </a:lnTo>
                      <a:lnTo>
                        <a:pt x="821" y="1277"/>
                      </a:lnTo>
                      <a:lnTo>
                        <a:pt x="803" y="1021"/>
                      </a:lnTo>
                      <a:lnTo>
                        <a:pt x="767" y="784"/>
                      </a:lnTo>
                      <a:lnTo>
                        <a:pt x="730" y="620"/>
                      </a:lnTo>
                      <a:lnTo>
                        <a:pt x="730" y="620"/>
                      </a:lnTo>
                      <a:lnTo>
                        <a:pt x="675" y="456"/>
                      </a:lnTo>
                      <a:lnTo>
                        <a:pt x="639" y="310"/>
                      </a:lnTo>
                      <a:lnTo>
                        <a:pt x="566" y="201"/>
                      </a:lnTo>
                      <a:lnTo>
                        <a:pt x="511" y="110"/>
                      </a:lnTo>
                      <a:lnTo>
                        <a:pt x="457" y="37"/>
                      </a:lnTo>
                      <a:lnTo>
                        <a:pt x="384" y="0"/>
                      </a:lnTo>
                      <a:lnTo>
                        <a:pt x="329" y="0"/>
                      </a:lnTo>
                      <a:lnTo>
                        <a:pt x="274" y="0"/>
                      </a:lnTo>
                      <a:lnTo>
                        <a:pt x="220" y="37"/>
                      </a:lnTo>
                      <a:lnTo>
                        <a:pt x="165" y="91"/>
                      </a:lnTo>
                      <a:lnTo>
                        <a:pt x="110" y="164"/>
                      </a:lnTo>
                      <a:lnTo>
                        <a:pt x="74" y="256"/>
                      </a:lnTo>
                      <a:lnTo>
                        <a:pt x="55" y="365"/>
                      </a:lnTo>
                      <a:lnTo>
                        <a:pt x="19" y="493"/>
                      </a:lnTo>
                      <a:lnTo>
                        <a:pt x="19" y="639"/>
                      </a:lnTo>
                      <a:lnTo>
                        <a:pt x="19" y="80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6" name="Google Shape;1926;p18"/>
                <p:cNvSpPr/>
                <p:nvPr/>
              </p:nvSpPr>
              <p:spPr>
                <a:xfrm flipH="1" rot="10800000">
                  <a:off x="7614686" y="5903382"/>
                  <a:ext cx="154747" cy="59388"/>
                </a:xfrm>
                <a:custGeom>
                  <a:rect b="b" l="l" r="r" t="t"/>
                  <a:pathLst>
                    <a:path extrusionOk="0" h="1022" w="2663">
                      <a:moveTo>
                        <a:pt x="492" y="0"/>
                      </a:moveTo>
                      <a:lnTo>
                        <a:pt x="383" y="19"/>
                      </a:lnTo>
                      <a:lnTo>
                        <a:pt x="274" y="37"/>
                      </a:lnTo>
                      <a:lnTo>
                        <a:pt x="182" y="92"/>
                      </a:lnTo>
                      <a:lnTo>
                        <a:pt x="73" y="183"/>
                      </a:lnTo>
                      <a:lnTo>
                        <a:pt x="18" y="274"/>
                      </a:lnTo>
                      <a:lnTo>
                        <a:pt x="0" y="365"/>
                      </a:lnTo>
                      <a:lnTo>
                        <a:pt x="18" y="456"/>
                      </a:lnTo>
                      <a:lnTo>
                        <a:pt x="91" y="529"/>
                      </a:lnTo>
                      <a:lnTo>
                        <a:pt x="182" y="602"/>
                      </a:lnTo>
                      <a:lnTo>
                        <a:pt x="292" y="675"/>
                      </a:lnTo>
                      <a:lnTo>
                        <a:pt x="419" y="748"/>
                      </a:lnTo>
                      <a:lnTo>
                        <a:pt x="711" y="858"/>
                      </a:lnTo>
                      <a:lnTo>
                        <a:pt x="1021" y="949"/>
                      </a:lnTo>
                      <a:lnTo>
                        <a:pt x="1295" y="1003"/>
                      </a:lnTo>
                      <a:lnTo>
                        <a:pt x="1495" y="1022"/>
                      </a:lnTo>
                      <a:lnTo>
                        <a:pt x="1787" y="1003"/>
                      </a:lnTo>
                      <a:lnTo>
                        <a:pt x="2097" y="985"/>
                      </a:lnTo>
                      <a:lnTo>
                        <a:pt x="2389" y="949"/>
                      </a:lnTo>
                      <a:lnTo>
                        <a:pt x="2662" y="876"/>
                      </a:lnTo>
                      <a:lnTo>
                        <a:pt x="2462" y="803"/>
                      </a:lnTo>
                      <a:lnTo>
                        <a:pt x="2279" y="712"/>
                      </a:lnTo>
                      <a:lnTo>
                        <a:pt x="2115" y="620"/>
                      </a:lnTo>
                      <a:lnTo>
                        <a:pt x="1714" y="402"/>
                      </a:lnTo>
                      <a:lnTo>
                        <a:pt x="1459" y="274"/>
                      </a:lnTo>
                      <a:lnTo>
                        <a:pt x="1167" y="165"/>
                      </a:lnTo>
                      <a:lnTo>
                        <a:pt x="894" y="73"/>
                      </a:lnTo>
                      <a:lnTo>
                        <a:pt x="620" y="19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7" name="Google Shape;1927;p18"/>
                <p:cNvSpPr/>
                <p:nvPr/>
              </p:nvSpPr>
              <p:spPr>
                <a:xfrm flipH="1" rot="10800000">
                  <a:off x="7632700" y="5764558"/>
                  <a:ext cx="87979" cy="110235"/>
                </a:xfrm>
                <a:custGeom>
                  <a:rect b="b" l="l" r="r" t="t"/>
                  <a:pathLst>
                    <a:path extrusionOk="0" h="1897" w="1514">
                      <a:moveTo>
                        <a:pt x="1295" y="0"/>
                      </a:moveTo>
                      <a:lnTo>
                        <a:pt x="1167" y="36"/>
                      </a:lnTo>
                      <a:lnTo>
                        <a:pt x="1104" y="60"/>
                      </a:lnTo>
                      <a:lnTo>
                        <a:pt x="1112" y="55"/>
                      </a:lnTo>
                      <a:lnTo>
                        <a:pt x="1003" y="91"/>
                      </a:lnTo>
                      <a:lnTo>
                        <a:pt x="875" y="164"/>
                      </a:lnTo>
                      <a:lnTo>
                        <a:pt x="766" y="237"/>
                      </a:lnTo>
                      <a:lnTo>
                        <a:pt x="657" y="328"/>
                      </a:lnTo>
                      <a:lnTo>
                        <a:pt x="565" y="438"/>
                      </a:lnTo>
                      <a:lnTo>
                        <a:pt x="474" y="547"/>
                      </a:lnTo>
                      <a:lnTo>
                        <a:pt x="292" y="821"/>
                      </a:lnTo>
                      <a:lnTo>
                        <a:pt x="146" y="1094"/>
                      </a:lnTo>
                      <a:lnTo>
                        <a:pt x="55" y="1368"/>
                      </a:lnTo>
                      <a:lnTo>
                        <a:pt x="18" y="1514"/>
                      </a:lnTo>
                      <a:lnTo>
                        <a:pt x="0" y="1641"/>
                      </a:lnTo>
                      <a:lnTo>
                        <a:pt x="0" y="1769"/>
                      </a:lnTo>
                      <a:lnTo>
                        <a:pt x="0" y="1896"/>
                      </a:lnTo>
                      <a:lnTo>
                        <a:pt x="146" y="1878"/>
                      </a:lnTo>
                      <a:lnTo>
                        <a:pt x="274" y="1824"/>
                      </a:lnTo>
                      <a:lnTo>
                        <a:pt x="419" y="1769"/>
                      </a:lnTo>
                      <a:lnTo>
                        <a:pt x="565" y="1678"/>
                      </a:lnTo>
                      <a:lnTo>
                        <a:pt x="693" y="1568"/>
                      </a:lnTo>
                      <a:lnTo>
                        <a:pt x="839" y="1459"/>
                      </a:lnTo>
                      <a:lnTo>
                        <a:pt x="967" y="1331"/>
                      </a:lnTo>
                      <a:lnTo>
                        <a:pt x="1094" y="1185"/>
                      </a:lnTo>
                      <a:lnTo>
                        <a:pt x="1222" y="1039"/>
                      </a:lnTo>
                      <a:lnTo>
                        <a:pt x="1313" y="894"/>
                      </a:lnTo>
                      <a:lnTo>
                        <a:pt x="1386" y="729"/>
                      </a:lnTo>
                      <a:lnTo>
                        <a:pt x="1459" y="584"/>
                      </a:lnTo>
                      <a:lnTo>
                        <a:pt x="1495" y="419"/>
                      </a:lnTo>
                      <a:lnTo>
                        <a:pt x="1514" y="274"/>
                      </a:lnTo>
                      <a:lnTo>
                        <a:pt x="1495" y="128"/>
                      </a:lnTo>
                      <a:lnTo>
                        <a:pt x="144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8" name="Google Shape;1928;p18"/>
                <p:cNvSpPr/>
                <p:nvPr/>
              </p:nvSpPr>
              <p:spPr>
                <a:xfrm flipH="1" rot="10800000">
                  <a:off x="7632700" y="5775227"/>
                  <a:ext cx="87979" cy="110235"/>
                </a:xfrm>
                <a:custGeom>
                  <a:rect b="b" l="l" r="r" t="t"/>
                  <a:pathLst>
                    <a:path extrusionOk="0" fill="none" h="1897" w="1514">
                      <a:moveTo>
                        <a:pt x="1112" y="55"/>
                      </a:moveTo>
                      <a:lnTo>
                        <a:pt x="1112" y="55"/>
                      </a:lnTo>
                      <a:lnTo>
                        <a:pt x="1003" y="91"/>
                      </a:lnTo>
                      <a:lnTo>
                        <a:pt x="875" y="164"/>
                      </a:lnTo>
                      <a:lnTo>
                        <a:pt x="766" y="237"/>
                      </a:lnTo>
                      <a:lnTo>
                        <a:pt x="657" y="328"/>
                      </a:lnTo>
                      <a:lnTo>
                        <a:pt x="565" y="438"/>
                      </a:lnTo>
                      <a:lnTo>
                        <a:pt x="474" y="547"/>
                      </a:lnTo>
                      <a:lnTo>
                        <a:pt x="292" y="821"/>
                      </a:lnTo>
                      <a:lnTo>
                        <a:pt x="146" y="1094"/>
                      </a:lnTo>
                      <a:lnTo>
                        <a:pt x="55" y="1368"/>
                      </a:lnTo>
                      <a:lnTo>
                        <a:pt x="18" y="1514"/>
                      </a:lnTo>
                      <a:lnTo>
                        <a:pt x="0" y="1641"/>
                      </a:lnTo>
                      <a:lnTo>
                        <a:pt x="0" y="1769"/>
                      </a:lnTo>
                      <a:lnTo>
                        <a:pt x="0" y="1896"/>
                      </a:lnTo>
                      <a:lnTo>
                        <a:pt x="0" y="1896"/>
                      </a:lnTo>
                      <a:lnTo>
                        <a:pt x="146" y="1878"/>
                      </a:lnTo>
                      <a:lnTo>
                        <a:pt x="274" y="1824"/>
                      </a:lnTo>
                      <a:lnTo>
                        <a:pt x="419" y="1769"/>
                      </a:lnTo>
                      <a:lnTo>
                        <a:pt x="565" y="1678"/>
                      </a:lnTo>
                      <a:lnTo>
                        <a:pt x="693" y="1568"/>
                      </a:lnTo>
                      <a:lnTo>
                        <a:pt x="839" y="1459"/>
                      </a:lnTo>
                      <a:lnTo>
                        <a:pt x="967" y="1331"/>
                      </a:lnTo>
                      <a:lnTo>
                        <a:pt x="1094" y="1185"/>
                      </a:lnTo>
                      <a:lnTo>
                        <a:pt x="1222" y="1039"/>
                      </a:lnTo>
                      <a:lnTo>
                        <a:pt x="1313" y="894"/>
                      </a:lnTo>
                      <a:lnTo>
                        <a:pt x="1386" y="729"/>
                      </a:lnTo>
                      <a:lnTo>
                        <a:pt x="1459" y="584"/>
                      </a:lnTo>
                      <a:lnTo>
                        <a:pt x="1495" y="419"/>
                      </a:lnTo>
                      <a:lnTo>
                        <a:pt x="1514" y="274"/>
                      </a:lnTo>
                      <a:lnTo>
                        <a:pt x="1495" y="128"/>
                      </a:lnTo>
                      <a:lnTo>
                        <a:pt x="1441" y="0"/>
                      </a:lnTo>
                      <a:lnTo>
                        <a:pt x="1441" y="0"/>
                      </a:lnTo>
                      <a:lnTo>
                        <a:pt x="1295" y="0"/>
                      </a:lnTo>
                      <a:lnTo>
                        <a:pt x="1167" y="36"/>
                      </a:lnTo>
                      <a:lnTo>
                        <a:pt x="1021" y="91"/>
                      </a:lnTo>
                      <a:lnTo>
                        <a:pt x="912" y="182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9" name="Google Shape;1929;p18"/>
                <p:cNvSpPr/>
                <p:nvPr/>
              </p:nvSpPr>
              <p:spPr>
                <a:xfrm flipH="1" rot="10800000">
                  <a:off x="7464182" y="5858870"/>
                  <a:ext cx="142079" cy="96463"/>
                </a:xfrm>
                <a:custGeom>
                  <a:rect b="b" l="l" r="r" t="t"/>
                  <a:pathLst>
                    <a:path extrusionOk="0" h="1660" w="2445">
                      <a:moveTo>
                        <a:pt x="767" y="0"/>
                      </a:moveTo>
                      <a:lnTo>
                        <a:pt x="493" y="37"/>
                      </a:lnTo>
                      <a:lnTo>
                        <a:pt x="292" y="73"/>
                      </a:lnTo>
                      <a:lnTo>
                        <a:pt x="147" y="146"/>
                      </a:lnTo>
                      <a:lnTo>
                        <a:pt x="55" y="219"/>
                      </a:lnTo>
                      <a:lnTo>
                        <a:pt x="19" y="255"/>
                      </a:lnTo>
                      <a:lnTo>
                        <a:pt x="1" y="310"/>
                      </a:lnTo>
                      <a:lnTo>
                        <a:pt x="1" y="401"/>
                      </a:lnTo>
                      <a:lnTo>
                        <a:pt x="37" y="492"/>
                      </a:lnTo>
                      <a:lnTo>
                        <a:pt x="110" y="602"/>
                      </a:lnTo>
                      <a:lnTo>
                        <a:pt x="219" y="711"/>
                      </a:lnTo>
                      <a:lnTo>
                        <a:pt x="329" y="821"/>
                      </a:lnTo>
                      <a:lnTo>
                        <a:pt x="621" y="1003"/>
                      </a:lnTo>
                      <a:lnTo>
                        <a:pt x="912" y="1167"/>
                      </a:lnTo>
                      <a:lnTo>
                        <a:pt x="1168" y="1277"/>
                      </a:lnTo>
                      <a:lnTo>
                        <a:pt x="1478" y="1404"/>
                      </a:lnTo>
                      <a:lnTo>
                        <a:pt x="1824" y="1550"/>
                      </a:lnTo>
                      <a:lnTo>
                        <a:pt x="1988" y="1623"/>
                      </a:lnTo>
                      <a:lnTo>
                        <a:pt x="2152" y="1660"/>
                      </a:lnTo>
                      <a:lnTo>
                        <a:pt x="2371" y="1660"/>
                      </a:lnTo>
                      <a:lnTo>
                        <a:pt x="2444" y="1641"/>
                      </a:lnTo>
                      <a:lnTo>
                        <a:pt x="2298" y="1641"/>
                      </a:lnTo>
                      <a:lnTo>
                        <a:pt x="2353" y="1605"/>
                      </a:lnTo>
                      <a:lnTo>
                        <a:pt x="2389" y="1550"/>
                      </a:lnTo>
                      <a:lnTo>
                        <a:pt x="2426" y="1514"/>
                      </a:lnTo>
                      <a:lnTo>
                        <a:pt x="2444" y="1459"/>
                      </a:lnTo>
                      <a:lnTo>
                        <a:pt x="2444" y="1350"/>
                      </a:lnTo>
                      <a:lnTo>
                        <a:pt x="2408" y="1222"/>
                      </a:lnTo>
                      <a:lnTo>
                        <a:pt x="2335" y="1076"/>
                      </a:lnTo>
                      <a:lnTo>
                        <a:pt x="2244" y="948"/>
                      </a:lnTo>
                      <a:lnTo>
                        <a:pt x="2116" y="802"/>
                      </a:lnTo>
                      <a:lnTo>
                        <a:pt x="1970" y="657"/>
                      </a:lnTo>
                      <a:lnTo>
                        <a:pt x="1824" y="529"/>
                      </a:lnTo>
                      <a:lnTo>
                        <a:pt x="1660" y="401"/>
                      </a:lnTo>
                      <a:lnTo>
                        <a:pt x="1496" y="292"/>
                      </a:lnTo>
                      <a:lnTo>
                        <a:pt x="1332" y="182"/>
                      </a:lnTo>
                      <a:lnTo>
                        <a:pt x="1168" y="110"/>
                      </a:lnTo>
                      <a:lnTo>
                        <a:pt x="1022" y="37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0" name="Google Shape;1930;p18"/>
                <p:cNvSpPr/>
                <p:nvPr/>
              </p:nvSpPr>
              <p:spPr>
                <a:xfrm flipH="1" rot="10800000">
                  <a:off x="7464182" y="5858870"/>
                  <a:ext cx="142079" cy="96463"/>
                </a:xfrm>
                <a:custGeom>
                  <a:rect b="b" l="l" r="r" t="t"/>
                  <a:pathLst>
                    <a:path extrusionOk="0" fill="none" h="1660" w="2445">
                      <a:moveTo>
                        <a:pt x="2444" y="1641"/>
                      </a:moveTo>
                      <a:lnTo>
                        <a:pt x="2444" y="1641"/>
                      </a:lnTo>
                      <a:lnTo>
                        <a:pt x="2371" y="1660"/>
                      </a:lnTo>
                      <a:lnTo>
                        <a:pt x="2298" y="1660"/>
                      </a:lnTo>
                      <a:lnTo>
                        <a:pt x="2152" y="1660"/>
                      </a:lnTo>
                      <a:lnTo>
                        <a:pt x="1988" y="1623"/>
                      </a:lnTo>
                      <a:lnTo>
                        <a:pt x="1824" y="1550"/>
                      </a:lnTo>
                      <a:lnTo>
                        <a:pt x="1478" y="1404"/>
                      </a:lnTo>
                      <a:lnTo>
                        <a:pt x="1168" y="1277"/>
                      </a:lnTo>
                      <a:lnTo>
                        <a:pt x="1168" y="1277"/>
                      </a:lnTo>
                      <a:lnTo>
                        <a:pt x="912" y="1167"/>
                      </a:lnTo>
                      <a:lnTo>
                        <a:pt x="621" y="1003"/>
                      </a:lnTo>
                      <a:lnTo>
                        <a:pt x="329" y="821"/>
                      </a:lnTo>
                      <a:lnTo>
                        <a:pt x="219" y="711"/>
                      </a:lnTo>
                      <a:lnTo>
                        <a:pt x="110" y="602"/>
                      </a:lnTo>
                      <a:lnTo>
                        <a:pt x="37" y="492"/>
                      </a:lnTo>
                      <a:lnTo>
                        <a:pt x="1" y="401"/>
                      </a:lnTo>
                      <a:lnTo>
                        <a:pt x="1" y="310"/>
                      </a:lnTo>
                      <a:lnTo>
                        <a:pt x="19" y="255"/>
                      </a:lnTo>
                      <a:lnTo>
                        <a:pt x="55" y="219"/>
                      </a:lnTo>
                      <a:lnTo>
                        <a:pt x="147" y="146"/>
                      </a:lnTo>
                      <a:lnTo>
                        <a:pt x="292" y="73"/>
                      </a:lnTo>
                      <a:lnTo>
                        <a:pt x="493" y="37"/>
                      </a:lnTo>
                      <a:lnTo>
                        <a:pt x="767" y="0"/>
                      </a:lnTo>
                      <a:lnTo>
                        <a:pt x="767" y="0"/>
                      </a:lnTo>
                      <a:lnTo>
                        <a:pt x="876" y="0"/>
                      </a:lnTo>
                      <a:lnTo>
                        <a:pt x="1022" y="37"/>
                      </a:lnTo>
                      <a:lnTo>
                        <a:pt x="1168" y="110"/>
                      </a:lnTo>
                      <a:lnTo>
                        <a:pt x="1332" y="182"/>
                      </a:lnTo>
                      <a:lnTo>
                        <a:pt x="1496" y="292"/>
                      </a:lnTo>
                      <a:lnTo>
                        <a:pt x="1660" y="401"/>
                      </a:lnTo>
                      <a:lnTo>
                        <a:pt x="1824" y="529"/>
                      </a:lnTo>
                      <a:lnTo>
                        <a:pt x="1970" y="657"/>
                      </a:lnTo>
                      <a:lnTo>
                        <a:pt x="2116" y="802"/>
                      </a:lnTo>
                      <a:lnTo>
                        <a:pt x="2244" y="948"/>
                      </a:lnTo>
                      <a:lnTo>
                        <a:pt x="2335" y="1076"/>
                      </a:lnTo>
                      <a:lnTo>
                        <a:pt x="2408" y="1222"/>
                      </a:lnTo>
                      <a:lnTo>
                        <a:pt x="2444" y="1350"/>
                      </a:lnTo>
                      <a:lnTo>
                        <a:pt x="2444" y="1459"/>
                      </a:lnTo>
                      <a:lnTo>
                        <a:pt x="2426" y="1514"/>
                      </a:lnTo>
                      <a:lnTo>
                        <a:pt x="2389" y="1550"/>
                      </a:lnTo>
                      <a:lnTo>
                        <a:pt x="2353" y="1605"/>
                      </a:lnTo>
                      <a:lnTo>
                        <a:pt x="2298" y="1641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1" name="Google Shape;1931;p18"/>
                <p:cNvSpPr/>
                <p:nvPr/>
              </p:nvSpPr>
              <p:spPr>
                <a:xfrm flipH="1" rot="10800000">
                  <a:off x="7391080" y="5762467"/>
                  <a:ext cx="131445" cy="82691"/>
                </a:xfrm>
                <a:custGeom>
                  <a:rect b="b" l="l" r="r" t="t"/>
                  <a:pathLst>
                    <a:path extrusionOk="0" h="1423" w="2262">
                      <a:moveTo>
                        <a:pt x="1879" y="1"/>
                      </a:moveTo>
                      <a:lnTo>
                        <a:pt x="1751" y="19"/>
                      </a:lnTo>
                      <a:lnTo>
                        <a:pt x="1623" y="55"/>
                      </a:lnTo>
                      <a:lnTo>
                        <a:pt x="1514" y="92"/>
                      </a:lnTo>
                      <a:lnTo>
                        <a:pt x="1405" y="146"/>
                      </a:lnTo>
                      <a:lnTo>
                        <a:pt x="1295" y="219"/>
                      </a:lnTo>
                      <a:lnTo>
                        <a:pt x="1368" y="92"/>
                      </a:lnTo>
                      <a:lnTo>
                        <a:pt x="949" y="329"/>
                      </a:lnTo>
                      <a:lnTo>
                        <a:pt x="639" y="511"/>
                      </a:lnTo>
                      <a:lnTo>
                        <a:pt x="329" y="712"/>
                      </a:lnTo>
                      <a:lnTo>
                        <a:pt x="201" y="821"/>
                      </a:lnTo>
                      <a:lnTo>
                        <a:pt x="110" y="912"/>
                      </a:lnTo>
                      <a:lnTo>
                        <a:pt x="37" y="1022"/>
                      </a:lnTo>
                      <a:lnTo>
                        <a:pt x="0" y="1113"/>
                      </a:lnTo>
                      <a:lnTo>
                        <a:pt x="0" y="1149"/>
                      </a:lnTo>
                      <a:lnTo>
                        <a:pt x="19" y="1204"/>
                      </a:lnTo>
                      <a:lnTo>
                        <a:pt x="55" y="1241"/>
                      </a:lnTo>
                      <a:lnTo>
                        <a:pt x="92" y="1277"/>
                      </a:lnTo>
                      <a:lnTo>
                        <a:pt x="219" y="1350"/>
                      </a:lnTo>
                      <a:lnTo>
                        <a:pt x="420" y="1405"/>
                      </a:lnTo>
                      <a:lnTo>
                        <a:pt x="566" y="1423"/>
                      </a:lnTo>
                      <a:lnTo>
                        <a:pt x="712" y="1405"/>
                      </a:lnTo>
                      <a:lnTo>
                        <a:pt x="857" y="1368"/>
                      </a:lnTo>
                      <a:lnTo>
                        <a:pt x="985" y="1295"/>
                      </a:lnTo>
                      <a:lnTo>
                        <a:pt x="1095" y="1222"/>
                      </a:lnTo>
                      <a:lnTo>
                        <a:pt x="1222" y="1131"/>
                      </a:lnTo>
                      <a:lnTo>
                        <a:pt x="1441" y="912"/>
                      </a:lnTo>
                      <a:lnTo>
                        <a:pt x="1660" y="657"/>
                      </a:lnTo>
                      <a:lnTo>
                        <a:pt x="1860" y="420"/>
                      </a:lnTo>
                      <a:lnTo>
                        <a:pt x="2061" y="201"/>
                      </a:lnTo>
                      <a:lnTo>
                        <a:pt x="2152" y="110"/>
                      </a:lnTo>
                      <a:lnTo>
                        <a:pt x="2262" y="37"/>
                      </a:lnTo>
                      <a:lnTo>
                        <a:pt x="20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2" name="Google Shape;1932;p18"/>
                <p:cNvSpPr/>
                <p:nvPr/>
              </p:nvSpPr>
              <p:spPr>
                <a:xfrm flipH="1" rot="10800000">
                  <a:off x="7391080" y="5762467"/>
                  <a:ext cx="131445" cy="82691"/>
                </a:xfrm>
                <a:custGeom>
                  <a:rect b="b" l="l" r="r" t="t"/>
                  <a:pathLst>
                    <a:path extrusionOk="0" fill="none" h="1423" w="2262">
                      <a:moveTo>
                        <a:pt x="1368" y="92"/>
                      </a:moveTo>
                      <a:lnTo>
                        <a:pt x="1368" y="92"/>
                      </a:lnTo>
                      <a:lnTo>
                        <a:pt x="949" y="329"/>
                      </a:lnTo>
                      <a:lnTo>
                        <a:pt x="639" y="511"/>
                      </a:lnTo>
                      <a:lnTo>
                        <a:pt x="329" y="712"/>
                      </a:lnTo>
                      <a:lnTo>
                        <a:pt x="201" y="821"/>
                      </a:lnTo>
                      <a:lnTo>
                        <a:pt x="110" y="912"/>
                      </a:lnTo>
                      <a:lnTo>
                        <a:pt x="37" y="1022"/>
                      </a:lnTo>
                      <a:lnTo>
                        <a:pt x="0" y="1113"/>
                      </a:lnTo>
                      <a:lnTo>
                        <a:pt x="0" y="1149"/>
                      </a:lnTo>
                      <a:lnTo>
                        <a:pt x="19" y="1204"/>
                      </a:lnTo>
                      <a:lnTo>
                        <a:pt x="55" y="1241"/>
                      </a:lnTo>
                      <a:lnTo>
                        <a:pt x="92" y="1277"/>
                      </a:lnTo>
                      <a:lnTo>
                        <a:pt x="219" y="1350"/>
                      </a:lnTo>
                      <a:lnTo>
                        <a:pt x="420" y="1405"/>
                      </a:lnTo>
                      <a:lnTo>
                        <a:pt x="420" y="1405"/>
                      </a:lnTo>
                      <a:lnTo>
                        <a:pt x="566" y="1423"/>
                      </a:lnTo>
                      <a:lnTo>
                        <a:pt x="712" y="1405"/>
                      </a:lnTo>
                      <a:lnTo>
                        <a:pt x="857" y="1368"/>
                      </a:lnTo>
                      <a:lnTo>
                        <a:pt x="985" y="1295"/>
                      </a:lnTo>
                      <a:lnTo>
                        <a:pt x="1095" y="1222"/>
                      </a:lnTo>
                      <a:lnTo>
                        <a:pt x="1222" y="1131"/>
                      </a:lnTo>
                      <a:lnTo>
                        <a:pt x="1441" y="912"/>
                      </a:lnTo>
                      <a:lnTo>
                        <a:pt x="1660" y="657"/>
                      </a:lnTo>
                      <a:lnTo>
                        <a:pt x="1860" y="420"/>
                      </a:lnTo>
                      <a:lnTo>
                        <a:pt x="2061" y="201"/>
                      </a:lnTo>
                      <a:lnTo>
                        <a:pt x="2152" y="110"/>
                      </a:lnTo>
                      <a:lnTo>
                        <a:pt x="2262" y="37"/>
                      </a:lnTo>
                      <a:lnTo>
                        <a:pt x="2262" y="37"/>
                      </a:lnTo>
                      <a:lnTo>
                        <a:pt x="2006" y="1"/>
                      </a:lnTo>
                      <a:lnTo>
                        <a:pt x="1879" y="1"/>
                      </a:lnTo>
                      <a:lnTo>
                        <a:pt x="1751" y="19"/>
                      </a:lnTo>
                      <a:lnTo>
                        <a:pt x="1623" y="55"/>
                      </a:lnTo>
                      <a:lnTo>
                        <a:pt x="1514" y="92"/>
                      </a:lnTo>
                      <a:lnTo>
                        <a:pt x="1405" y="146"/>
                      </a:lnTo>
                      <a:lnTo>
                        <a:pt x="1295" y="219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3" name="Google Shape;1933;p18"/>
                <p:cNvSpPr/>
                <p:nvPr/>
              </p:nvSpPr>
              <p:spPr>
                <a:xfrm flipH="1" rot="10800000">
                  <a:off x="7270270" y="5839810"/>
                  <a:ext cx="148413" cy="86933"/>
                </a:xfrm>
                <a:custGeom>
                  <a:rect b="b" l="l" r="r" t="t"/>
                  <a:pathLst>
                    <a:path extrusionOk="0" h="1496" w="2554">
                      <a:moveTo>
                        <a:pt x="438" y="0"/>
                      </a:moveTo>
                      <a:lnTo>
                        <a:pt x="274" y="55"/>
                      </a:lnTo>
                      <a:lnTo>
                        <a:pt x="146" y="110"/>
                      </a:lnTo>
                      <a:lnTo>
                        <a:pt x="55" y="183"/>
                      </a:lnTo>
                      <a:lnTo>
                        <a:pt x="19" y="274"/>
                      </a:lnTo>
                      <a:lnTo>
                        <a:pt x="1" y="365"/>
                      </a:lnTo>
                      <a:lnTo>
                        <a:pt x="19" y="456"/>
                      </a:lnTo>
                      <a:lnTo>
                        <a:pt x="55" y="566"/>
                      </a:lnTo>
                      <a:lnTo>
                        <a:pt x="128" y="675"/>
                      </a:lnTo>
                      <a:lnTo>
                        <a:pt x="201" y="785"/>
                      </a:lnTo>
                      <a:lnTo>
                        <a:pt x="292" y="894"/>
                      </a:lnTo>
                      <a:lnTo>
                        <a:pt x="511" y="1076"/>
                      </a:lnTo>
                      <a:lnTo>
                        <a:pt x="748" y="1240"/>
                      </a:lnTo>
                      <a:lnTo>
                        <a:pt x="949" y="1350"/>
                      </a:lnTo>
                      <a:lnTo>
                        <a:pt x="1095" y="1405"/>
                      </a:lnTo>
                      <a:lnTo>
                        <a:pt x="1241" y="1441"/>
                      </a:lnTo>
                      <a:lnTo>
                        <a:pt x="1532" y="1478"/>
                      </a:lnTo>
                      <a:lnTo>
                        <a:pt x="1842" y="1496"/>
                      </a:lnTo>
                      <a:lnTo>
                        <a:pt x="2152" y="1496"/>
                      </a:lnTo>
                      <a:lnTo>
                        <a:pt x="2084" y="1459"/>
                      </a:lnTo>
                      <a:lnTo>
                        <a:pt x="2171" y="1459"/>
                      </a:lnTo>
                      <a:lnTo>
                        <a:pt x="2371" y="1423"/>
                      </a:lnTo>
                      <a:lnTo>
                        <a:pt x="2553" y="1368"/>
                      </a:lnTo>
                      <a:lnTo>
                        <a:pt x="2426" y="1313"/>
                      </a:lnTo>
                      <a:lnTo>
                        <a:pt x="2316" y="1222"/>
                      </a:lnTo>
                      <a:lnTo>
                        <a:pt x="2079" y="1022"/>
                      </a:lnTo>
                      <a:lnTo>
                        <a:pt x="1569" y="529"/>
                      </a:lnTo>
                      <a:lnTo>
                        <a:pt x="1313" y="292"/>
                      </a:lnTo>
                      <a:lnTo>
                        <a:pt x="1186" y="201"/>
                      </a:lnTo>
                      <a:lnTo>
                        <a:pt x="1040" y="110"/>
                      </a:lnTo>
                      <a:lnTo>
                        <a:pt x="894" y="55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4" name="Google Shape;1934;p18"/>
                <p:cNvSpPr/>
                <p:nvPr/>
              </p:nvSpPr>
              <p:spPr>
                <a:xfrm flipH="1" rot="10800000">
                  <a:off x="7270270" y="5839810"/>
                  <a:ext cx="148413" cy="86933"/>
                </a:xfrm>
                <a:custGeom>
                  <a:rect b="b" l="l" r="r" t="t"/>
                  <a:pathLst>
                    <a:path extrusionOk="0" fill="none" h="1496" w="2554">
                      <a:moveTo>
                        <a:pt x="2152" y="1496"/>
                      </a:moveTo>
                      <a:lnTo>
                        <a:pt x="2152" y="1496"/>
                      </a:lnTo>
                      <a:lnTo>
                        <a:pt x="1842" y="1496"/>
                      </a:lnTo>
                      <a:lnTo>
                        <a:pt x="1532" y="1478"/>
                      </a:lnTo>
                      <a:lnTo>
                        <a:pt x="1241" y="1441"/>
                      </a:lnTo>
                      <a:lnTo>
                        <a:pt x="1095" y="1405"/>
                      </a:lnTo>
                      <a:lnTo>
                        <a:pt x="949" y="1350"/>
                      </a:lnTo>
                      <a:lnTo>
                        <a:pt x="949" y="1350"/>
                      </a:lnTo>
                      <a:lnTo>
                        <a:pt x="748" y="1240"/>
                      </a:lnTo>
                      <a:lnTo>
                        <a:pt x="511" y="1076"/>
                      </a:lnTo>
                      <a:lnTo>
                        <a:pt x="292" y="894"/>
                      </a:lnTo>
                      <a:lnTo>
                        <a:pt x="201" y="785"/>
                      </a:lnTo>
                      <a:lnTo>
                        <a:pt x="128" y="675"/>
                      </a:lnTo>
                      <a:lnTo>
                        <a:pt x="55" y="566"/>
                      </a:lnTo>
                      <a:lnTo>
                        <a:pt x="19" y="456"/>
                      </a:lnTo>
                      <a:lnTo>
                        <a:pt x="1" y="365"/>
                      </a:lnTo>
                      <a:lnTo>
                        <a:pt x="19" y="274"/>
                      </a:lnTo>
                      <a:lnTo>
                        <a:pt x="55" y="183"/>
                      </a:lnTo>
                      <a:lnTo>
                        <a:pt x="146" y="110"/>
                      </a:lnTo>
                      <a:lnTo>
                        <a:pt x="274" y="55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602" y="0"/>
                      </a:lnTo>
                      <a:lnTo>
                        <a:pt x="748" y="0"/>
                      </a:lnTo>
                      <a:lnTo>
                        <a:pt x="894" y="55"/>
                      </a:lnTo>
                      <a:lnTo>
                        <a:pt x="1040" y="110"/>
                      </a:lnTo>
                      <a:lnTo>
                        <a:pt x="1186" y="201"/>
                      </a:lnTo>
                      <a:lnTo>
                        <a:pt x="1313" y="292"/>
                      </a:lnTo>
                      <a:lnTo>
                        <a:pt x="1569" y="529"/>
                      </a:lnTo>
                      <a:lnTo>
                        <a:pt x="2079" y="1022"/>
                      </a:lnTo>
                      <a:lnTo>
                        <a:pt x="2316" y="1222"/>
                      </a:lnTo>
                      <a:lnTo>
                        <a:pt x="2426" y="1313"/>
                      </a:lnTo>
                      <a:lnTo>
                        <a:pt x="2553" y="1368"/>
                      </a:lnTo>
                      <a:lnTo>
                        <a:pt x="2553" y="1368"/>
                      </a:lnTo>
                      <a:lnTo>
                        <a:pt x="2371" y="1423"/>
                      </a:lnTo>
                      <a:lnTo>
                        <a:pt x="2171" y="1459"/>
                      </a:lnTo>
                      <a:lnTo>
                        <a:pt x="2079" y="1459"/>
                      </a:lnTo>
                      <a:lnTo>
                        <a:pt x="2006" y="1459"/>
                      </a:lnTo>
                      <a:lnTo>
                        <a:pt x="1933" y="1423"/>
                      </a:lnTo>
                      <a:lnTo>
                        <a:pt x="1879" y="135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5" name="Google Shape;1935;p18"/>
                <p:cNvSpPr/>
                <p:nvPr/>
              </p:nvSpPr>
              <p:spPr>
                <a:xfrm flipH="1" rot="10800000">
                  <a:off x="7189731" y="5762467"/>
                  <a:ext cx="140975" cy="74206"/>
                </a:xfrm>
                <a:custGeom>
                  <a:rect b="b" l="l" r="r" t="t"/>
                  <a:pathLst>
                    <a:path extrusionOk="0" h="1277" w="2426">
                      <a:moveTo>
                        <a:pt x="1241" y="0"/>
                      </a:moveTo>
                      <a:lnTo>
                        <a:pt x="1149" y="19"/>
                      </a:lnTo>
                      <a:lnTo>
                        <a:pt x="1022" y="55"/>
                      </a:lnTo>
                      <a:lnTo>
                        <a:pt x="894" y="110"/>
                      </a:lnTo>
                      <a:lnTo>
                        <a:pt x="621" y="238"/>
                      </a:lnTo>
                      <a:lnTo>
                        <a:pt x="365" y="420"/>
                      </a:lnTo>
                      <a:lnTo>
                        <a:pt x="256" y="511"/>
                      </a:lnTo>
                      <a:lnTo>
                        <a:pt x="165" y="620"/>
                      </a:lnTo>
                      <a:lnTo>
                        <a:pt x="74" y="730"/>
                      </a:lnTo>
                      <a:lnTo>
                        <a:pt x="19" y="821"/>
                      </a:lnTo>
                      <a:lnTo>
                        <a:pt x="1" y="930"/>
                      </a:lnTo>
                      <a:lnTo>
                        <a:pt x="1" y="1040"/>
                      </a:lnTo>
                      <a:lnTo>
                        <a:pt x="19" y="1131"/>
                      </a:lnTo>
                      <a:lnTo>
                        <a:pt x="92" y="1222"/>
                      </a:lnTo>
                      <a:lnTo>
                        <a:pt x="183" y="1259"/>
                      </a:lnTo>
                      <a:lnTo>
                        <a:pt x="292" y="1277"/>
                      </a:lnTo>
                      <a:lnTo>
                        <a:pt x="420" y="1259"/>
                      </a:lnTo>
                      <a:lnTo>
                        <a:pt x="548" y="1222"/>
                      </a:lnTo>
                      <a:lnTo>
                        <a:pt x="712" y="1168"/>
                      </a:lnTo>
                      <a:lnTo>
                        <a:pt x="894" y="1095"/>
                      </a:lnTo>
                      <a:lnTo>
                        <a:pt x="1241" y="894"/>
                      </a:lnTo>
                      <a:lnTo>
                        <a:pt x="1605" y="693"/>
                      </a:lnTo>
                      <a:lnTo>
                        <a:pt x="1952" y="493"/>
                      </a:lnTo>
                      <a:lnTo>
                        <a:pt x="2225" y="310"/>
                      </a:lnTo>
                      <a:lnTo>
                        <a:pt x="2426" y="201"/>
                      </a:lnTo>
                      <a:lnTo>
                        <a:pt x="2298" y="110"/>
                      </a:lnTo>
                      <a:lnTo>
                        <a:pt x="2152" y="55"/>
                      </a:lnTo>
                      <a:lnTo>
                        <a:pt x="1970" y="19"/>
                      </a:lnTo>
                      <a:lnTo>
                        <a:pt x="1788" y="0"/>
                      </a:lnTo>
                      <a:lnTo>
                        <a:pt x="1587" y="0"/>
                      </a:lnTo>
                      <a:lnTo>
                        <a:pt x="1405" y="19"/>
                      </a:lnTo>
                      <a:lnTo>
                        <a:pt x="1259" y="33"/>
                      </a:lnTo>
                      <a:lnTo>
                        <a:pt x="1259" y="33"/>
                      </a:lnTo>
                      <a:lnTo>
                        <a:pt x="1332" y="19"/>
                      </a:lnTo>
                      <a:lnTo>
                        <a:pt x="124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6" name="Google Shape;1936;p18"/>
                <p:cNvSpPr/>
                <p:nvPr/>
              </p:nvSpPr>
              <p:spPr>
                <a:xfrm flipH="1" rot="10800000">
                  <a:off x="7189731" y="5762467"/>
                  <a:ext cx="140975" cy="74206"/>
                </a:xfrm>
                <a:custGeom>
                  <a:rect b="b" l="l" r="r" t="t"/>
                  <a:pathLst>
                    <a:path extrusionOk="0" fill="none" h="1277" w="2426">
                      <a:moveTo>
                        <a:pt x="1332" y="19"/>
                      </a:moveTo>
                      <a:lnTo>
                        <a:pt x="1332" y="19"/>
                      </a:lnTo>
                      <a:lnTo>
                        <a:pt x="1241" y="0"/>
                      </a:lnTo>
                      <a:lnTo>
                        <a:pt x="1149" y="19"/>
                      </a:lnTo>
                      <a:lnTo>
                        <a:pt x="1022" y="55"/>
                      </a:lnTo>
                      <a:lnTo>
                        <a:pt x="894" y="110"/>
                      </a:lnTo>
                      <a:lnTo>
                        <a:pt x="621" y="238"/>
                      </a:lnTo>
                      <a:lnTo>
                        <a:pt x="365" y="420"/>
                      </a:lnTo>
                      <a:lnTo>
                        <a:pt x="256" y="511"/>
                      </a:lnTo>
                      <a:lnTo>
                        <a:pt x="165" y="620"/>
                      </a:lnTo>
                      <a:lnTo>
                        <a:pt x="74" y="730"/>
                      </a:lnTo>
                      <a:lnTo>
                        <a:pt x="19" y="821"/>
                      </a:lnTo>
                      <a:lnTo>
                        <a:pt x="1" y="930"/>
                      </a:lnTo>
                      <a:lnTo>
                        <a:pt x="1" y="1040"/>
                      </a:lnTo>
                      <a:lnTo>
                        <a:pt x="19" y="1131"/>
                      </a:lnTo>
                      <a:lnTo>
                        <a:pt x="92" y="1222"/>
                      </a:lnTo>
                      <a:lnTo>
                        <a:pt x="92" y="1222"/>
                      </a:lnTo>
                      <a:lnTo>
                        <a:pt x="183" y="1259"/>
                      </a:lnTo>
                      <a:lnTo>
                        <a:pt x="292" y="1277"/>
                      </a:lnTo>
                      <a:lnTo>
                        <a:pt x="420" y="1259"/>
                      </a:lnTo>
                      <a:lnTo>
                        <a:pt x="548" y="1222"/>
                      </a:lnTo>
                      <a:lnTo>
                        <a:pt x="712" y="1168"/>
                      </a:lnTo>
                      <a:lnTo>
                        <a:pt x="894" y="1095"/>
                      </a:lnTo>
                      <a:lnTo>
                        <a:pt x="1241" y="894"/>
                      </a:lnTo>
                      <a:lnTo>
                        <a:pt x="1605" y="693"/>
                      </a:lnTo>
                      <a:lnTo>
                        <a:pt x="1952" y="493"/>
                      </a:lnTo>
                      <a:lnTo>
                        <a:pt x="2225" y="310"/>
                      </a:lnTo>
                      <a:lnTo>
                        <a:pt x="2426" y="201"/>
                      </a:lnTo>
                      <a:lnTo>
                        <a:pt x="2426" y="201"/>
                      </a:lnTo>
                      <a:lnTo>
                        <a:pt x="2298" y="110"/>
                      </a:lnTo>
                      <a:lnTo>
                        <a:pt x="2152" y="55"/>
                      </a:lnTo>
                      <a:lnTo>
                        <a:pt x="1970" y="19"/>
                      </a:lnTo>
                      <a:lnTo>
                        <a:pt x="1788" y="0"/>
                      </a:lnTo>
                      <a:lnTo>
                        <a:pt x="1587" y="0"/>
                      </a:lnTo>
                      <a:lnTo>
                        <a:pt x="1405" y="19"/>
                      </a:lnTo>
                      <a:lnTo>
                        <a:pt x="1222" y="37"/>
                      </a:lnTo>
                      <a:lnTo>
                        <a:pt x="1058" y="7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7" name="Google Shape;1937;p18"/>
                <p:cNvSpPr/>
                <p:nvPr/>
              </p:nvSpPr>
              <p:spPr>
                <a:xfrm flipH="1" rot="10800000">
                  <a:off x="7099661" y="5852536"/>
                  <a:ext cx="76357" cy="147309"/>
                </a:xfrm>
                <a:custGeom>
                  <a:rect b="b" l="l" r="r" t="t"/>
                  <a:pathLst>
                    <a:path extrusionOk="0" h="2535" w="1314">
                      <a:moveTo>
                        <a:pt x="420" y="0"/>
                      </a:moveTo>
                      <a:lnTo>
                        <a:pt x="311" y="18"/>
                      </a:lnTo>
                      <a:lnTo>
                        <a:pt x="238" y="37"/>
                      </a:lnTo>
                      <a:lnTo>
                        <a:pt x="165" y="55"/>
                      </a:lnTo>
                      <a:lnTo>
                        <a:pt x="92" y="110"/>
                      </a:lnTo>
                      <a:lnTo>
                        <a:pt x="55" y="164"/>
                      </a:lnTo>
                      <a:lnTo>
                        <a:pt x="19" y="219"/>
                      </a:lnTo>
                      <a:lnTo>
                        <a:pt x="1" y="292"/>
                      </a:lnTo>
                      <a:lnTo>
                        <a:pt x="1" y="365"/>
                      </a:lnTo>
                      <a:lnTo>
                        <a:pt x="19" y="547"/>
                      </a:lnTo>
                      <a:lnTo>
                        <a:pt x="55" y="730"/>
                      </a:lnTo>
                      <a:lnTo>
                        <a:pt x="147" y="948"/>
                      </a:lnTo>
                      <a:lnTo>
                        <a:pt x="256" y="1167"/>
                      </a:lnTo>
                      <a:lnTo>
                        <a:pt x="365" y="1386"/>
                      </a:lnTo>
                      <a:lnTo>
                        <a:pt x="511" y="1605"/>
                      </a:lnTo>
                      <a:lnTo>
                        <a:pt x="785" y="2024"/>
                      </a:lnTo>
                      <a:lnTo>
                        <a:pt x="1058" y="2353"/>
                      </a:lnTo>
                      <a:lnTo>
                        <a:pt x="1241" y="2535"/>
                      </a:lnTo>
                      <a:lnTo>
                        <a:pt x="1266" y="2490"/>
                      </a:lnTo>
                      <a:lnTo>
                        <a:pt x="1277" y="2426"/>
                      </a:lnTo>
                      <a:lnTo>
                        <a:pt x="1295" y="2261"/>
                      </a:lnTo>
                      <a:lnTo>
                        <a:pt x="1314" y="1897"/>
                      </a:lnTo>
                      <a:lnTo>
                        <a:pt x="1277" y="1496"/>
                      </a:lnTo>
                      <a:lnTo>
                        <a:pt x="1241" y="1277"/>
                      </a:lnTo>
                      <a:lnTo>
                        <a:pt x="1204" y="1058"/>
                      </a:lnTo>
                      <a:lnTo>
                        <a:pt x="1149" y="839"/>
                      </a:lnTo>
                      <a:lnTo>
                        <a:pt x="1077" y="657"/>
                      </a:lnTo>
                      <a:lnTo>
                        <a:pt x="1004" y="474"/>
                      </a:lnTo>
                      <a:lnTo>
                        <a:pt x="912" y="310"/>
                      </a:lnTo>
                      <a:lnTo>
                        <a:pt x="803" y="183"/>
                      </a:lnTo>
                      <a:lnTo>
                        <a:pt x="694" y="73"/>
                      </a:lnTo>
                      <a:lnTo>
                        <a:pt x="566" y="18"/>
                      </a:lnTo>
                      <a:lnTo>
                        <a:pt x="493" y="0"/>
                      </a:lnTo>
                      <a:close/>
                      <a:moveTo>
                        <a:pt x="1314" y="2407"/>
                      </a:moveTo>
                      <a:lnTo>
                        <a:pt x="1266" y="2490"/>
                      </a:lnTo>
                      <a:lnTo>
                        <a:pt x="1259" y="2535"/>
                      </a:lnTo>
                      <a:lnTo>
                        <a:pt x="1295" y="2517"/>
                      </a:lnTo>
                      <a:lnTo>
                        <a:pt x="1314" y="2498"/>
                      </a:lnTo>
                      <a:lnTo>
                        <a:pt x="1314" y="24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8" name="Google Shape;1938;p18"/>
                <p:cNvSpPr/>
                <p:nvPr/>
              </p:nvSpPr>
              <p:spPr>
                <a:xfrm flipH="1" rot="10800000">
                  <a:off x="7099661" y="5852536"/>
                  <a:ext cx="76357" cy="147309"/>
                </a:xfrm>
                <a:custGeom>
                  <a:rect b="b" l="l" r="r" t="t"/>
                  <a:pathLst>
                    <a:path extrusionOk="0" fill="none" h="2535" w="1314">
                      <a:moveTo>
                        <a:pt x="1241" y="2535"/>
                      </a:moveTo>
                      <a:lnTo>
                        <a:pt x="1241" y="2535"/>
                      </a:lnTo>
                      <a:lnTo>
                        <a:pt x="1058" y="2353"/>
                      </a:lnTo>
                      <a:lnTo>
                        <a:pt x="785" y="2024"/>
                      </a:lnTo>
                      <a:lnTo>
                        <a:pt x="511" y="1605"/>
                      </a:lnTo>
                      <a:lnTo>
                        <a:pt x="365" y="1386"/>
                      </a:lnTo>
                      <a:lnTo>
                        <a:pt x="256" y="1167"/>
                      </a:lnTo>
                      <a:lnTo>
                        <a:pt x="147" y="948"/>
                      </a:lnTo>
                      <a:lnTo>
                        <a:pt x="55" y="730"/>
                      </a:lnTo>
                      <a:lnTo>
                        <a:pt x="19" y="547"/>
                      </a:lnTo>
                      <a:lnTo>
                        <a:pt x="1" y="365"/>
                      </a:lnTo>
                      <a:lnTo>
                        <a:pt x="1" y="292"/>
                      </a:lnTo>
                      <a:lnTo>
                        <a:pt x="19" y="219"/>
                      </a:lnTo>
                      <a:lnTo>
                        <a:pt x="55" y="164"/>
                      </a:lnTo>
                      <a:lnTo>
                        <a:pt x="92" y="110"/>
                      </a:lnTo>
                      <a:lnTo>
                        <a:pt x="165" y="55"/>
                      </a:lnTo>
                      <a:lnTo>
                        <a:pt x="238" y="37"/>
                      </a:lnTo>
                      <a:lnTo>
                        <a:pt x="311" y="18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93" y="0"/>
                      </a:lnTo>
                      <a:lnTo>
                        <a:pt x="566" y="18"/>
                      </a:lnTo>
                      <a:lnTo>
                        <a:pt x="694" y="73"/>
                      </a:lnTo>
                      <a:lnTo>
                        <a:pt x="803" y="183"/>
                      </a:lnTo>
                      <a:lnTo>
                        <a:pt x="912" y="310"/>
                      </a:lnTo>
                      <a:lnTo>
                        <a:pt x="1004" y="474"/>
                      </a:lnTo>
                      <a:lnTo>
                        <a:pt x="1077" y="657"/>
                      </a:lnTo>
                      <a:lnTo>
                        <a:pt x="1149" y="839"/>
                      </a:lnTo>
                      <a:lnTo>
                        <a:pt x="1204" y="1058"/>
                      </a:lnTo>
                      <a:lnTo>
                        <a:pt x="1241" y="1277"/>
                      </a:lnTo>
                      <a:lnTo>
                        <a:pt x="1277" y="1496"/>
                      </a:lnTo>
                      <a:lnTo>
                        <a:pt x="1314" y="1897"/>
                      </a:lnTo>
                      <a:lnTo>
                        <a:pt x="1295" y="2261"/>
                      </a:lnTo>
                      <a:lnTo>
                        <a:pt x="1277" y="2426"/>
                      </a:lnTo>
                      <a:lnTo>
                        <a:pt x="1259" y="2535"/>
                      </a:lnTo>
                      <a:lnTo>
                        <a:pt x="1259" y="2535"/>
                      </a:lnTo>
                      <a:lnTo>
                        <a:pt x="1295" y="2517"/>
                      </a:lnTo>
                      <a:lnTo>
                        <a:pt x="1314" y="2498"/>
                      </a:lnTo>
                      <a:lnTo>
                        <a:pt x="1314" y="2407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9" name="Google Shape;1939;p18"/>
                <p:cNvSpPr/>
                <p:nvPr/>
              </p:nvSpPr>
              <p:spPr>
                <a:xfrm flipH="1" rot="10800000">
                  <a:off x="6984139" y="5884322"/>
                  <a:ext cx="108143" cy="124007"/>
                </a:xfrm>
                <a:custGeom>
                  <a:rect b="b" l="l" r="r" t="t"/>
                  <a:pathLst>
                    <a:path extrusionOk="0" h="2134" w="1861">
                      <a:moveTo>
                        <a:pt x="220" y="0"/>
                      </a:moveTo>
                      <a:lnTo>
                        <a:pt x="1" y="37"/>
                      </a:lnTo>
                      <a:lnTo>
                        <a:pt x="1" y="219"/>
                      </a:lnTo>
                      <a:lnTo>
                        <a:pt x="19" y="402"/>
                      </a:lnTo>
                      <a:lnTo>
                        <a:pt x="56" y="566"/>
                      </a:lnTo>
                      <a:lnTo>
                        <a:pt x="129" y="730"/>
                      </a:lnTo>
                      <a:lnTo>
                        <a:pt x="220" y="894"/>
                      </a:lnTo>
                      <a:lnTo>
                        <a:pt x="329" y="1040"/>
                      </a:lnTo>
                      <a:lnTo>
                        <a:pt x="457" y="1186"/>
                      </a:lnTo>
                      <a:lnTo>
                        <a:pt x="603" y="1332"/>
                      </a:lnTo>
                      <a:lnTo>
                        <a:pt x="749" y="1459"/>
                      </a:lnTo>
                      <a:lnTo>
                        <a:pt x="913" y="1569"/>
                      </a:lnTo>
                      <a:lnTo>
                        <a:pt x="1241" y="1806"/>
                      </a:lnTo>
                      <a:lnTo>
                        <a:pt x="1569" y="1988"/>
                      </a:lnTo>
                      <a:lnTo>
                        <a:pt x="1861" y="2134"/>
                      </a:lnTo>
                      <a:lnTo>
                        <a:pt x="1788" y="2079"/>
                      </a:lnTo>
                      <a:lnTo>
                        <a:pt x="1697" y="1952"/>
                      </a:lnTo>
                      <a:lnTo>
                        <a:pt x="1624" y="1787"/>
                      </a:lnTo>
                      <a:lnTo>
                        <a:pt x="1478" y="1441"/>
                      </a:lnTo>
                      <a:lnTo>
                        <a:pt x="1332" y="1076"/>
                      </a:lnTo>
                      <a:lnTo>
                        <a:pt x="1186" y="693"/>
                      </a:lnTo>
                      <a:lnTo>
                        <a:pt x="1095" y="529"/>
                      </a:lnTo>
                      <a:lnTo>
                        <a:pt x="986" y="383"/>
                      </a:lnTo>
                      <a:lnTo>
                        <a:pt x="876" y="237"/>
                      </a:lnTo>
                      <a:lnTo>
                        <a:pt x="749" y="128"/>
                      </a:lnTo>
                      <a:lnTo>
                        <a:pt x="584" y="55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0" name="Google Shape;1940;p18"/>
                <p:cNvSpPr/>
                <p:nvPr/>
              </p:nvSpPr>
              <p:spPr>
                <a:xfrm flipH="1" rot="10800000">
                  <a:off x="6984139" y="5884322"/>
                  <a:ext cx="108143" cy="124007"/>
                </a:xfrm>
                <a:custGeom>
                  <a:rect b="b" l="l" r="r" t="t"/>
                  <a:pathLst>
                    <a:path extrusionOk="0" fill="none" h="2134" w="1861">
                      <a:moveTo>
                        <a:pt x="1788" y="2079"/>
                      </a:moveTo>
                      <a:lnTo>
                        <a:pt x="1788" y="2079"/>
                      </a:lnTo>
                      <a:lnTo>
                        <a:pt x="1697" y="1952"/>
                      </a:lnTo>
                      <a:lnTo>
                        <a:pt x="1624" y="1787"/>
                      </a:lnTo>
                      <a:lnTo>
                        <a:pt x="1478" y="1441"/>
                      </a:lnTo>
                      <a:lnTo>
                        <a:pt x="1332" y="1076"/>
                      </a:lnTo>
                      <a:lnTo>
                        <a:pt x="1186" y="693"/>
                      </a:lnTo>
                      <a:lnTo>
                        <a:pt x="1095" y="529"/>
                      </a:lnTo>
                      <a:lnTo>
                        <a:pt x="986" y="383"/>
                      </a:lnTo>
                      <a:lnTo>
                        <a:pt x="876" y="237"/>
                      </a:lnTo>
                      <a:lnTo>
                        <a:pt x="749" y="128"/>
                      </a:lnTo>
                      <a:lnTo>
                        <a:pt x="584" y="55"/>
                      </a:lnTo>
                      <a:lnTo>
                        <a:pt x="420" y="0"/>
                      </a:lnTo>
                      <a:lnTo>
                        <a:pt x="220" y="0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219"/>
                      </a:lnTo>
                      <a:lnTo>
                        <a:pt x="19" y="402"/>
                      </a:lnTo>
                      <a:lnTo>
                        <a:pt x="56" y="566"/>
                      </a:lnTo>
                      <a:lnTo>
                        <a:pt x="129" y="730"/>
                      </a:lnTo>
                      <a:lnTo>
                        <a:pt x="220" y="894"/>
                      </a:lnTo>
                      <a:lnTo>
                        <a:pt x="329" y="1040"/>
                      </a:lnTo>
                      <a:lnTo>
                        <a:pt x="457" y="1186"/>
                      </a:lnTo>
                      <a:lnTo>
                        <a:pt x="603" y="1332"/>
                      </a:lnTo>
                      <a:lnTo>
                        <a:pt x="749" y="1459"/>
                      </a:lnTo>
                      <a:lnTo>
                        <a:pt x="913" y="1569"/>
                      </a:lnTo>
                      <a:lnTo>
                        <a:pt x="1241" y="1806"/>
                      </a:lnTo>
                      <a:lnTo>
                        <a:pt x="1569" y="1988"/>
                      </a:lnTo>
                      <a:lnTo>
                        <a:pt x="1861" y="2134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1" name="Google Shape;1941;p18"/>
                <p:cNvSpPr/>
                <p:nvPr/>
              </p:nvSpPr>
              <p:spPr>
                <a:xfrm flipH="1" rot="10800000">
                  <a:off x="6882447" y="5875838"/>
                  <a:ext cx="120869" cy="66826"/>
                </a:xfrm>
                <a:custGeom>
                  <a:rect b="b" l="l" r="r" t="t"/>
                  <a:pathLst>
                    <a:path extrusionOk="0" h="1150" w="2080">
                      <a:moveTo>
                        <a:pt x="1295" y="1"/>
                      </a:moveTo>
                      <a:lnTo>
                        <a:pt x="1149" y="19"/>
                      </a:lnTo>
                      <a:lnTo>
                        <a:pt x="1022" y="56"/>
                      </a:lnTo>
                      <a:lnTo>
                        <a:pt x="876" y="92"/>
                      </a:lnTo>
                      <a:lnTo>
                        <a:pt x="730" y="165"/>
                      </a:lnTo>
                      <a:lnTo>
                        <a:pt x="602" y="256"/>
                      </a:lnTo>
                      <a:lnTo>
                        <a:pt x="456" y="347"/>
                      </a:lnTo>
                      <a:lnTo>
                        <a:pt x="347" y="457"/>
                      </a:lnTo>
                      <a:lnTo>
                        <a:pt x="237" y="566"/>
                      </a:lnTo>
                      <a:lnTo>
                        <a:pt x="146" y="676"/>
                      </a:lnTo>
                      <a:lnTo>
                        <a:pt x="73" y="785"/>
                      </a:lnTo>
                      <a:lnTo>
                        <a:pt x="19" y="913"/>
                      </a:lnTo>
                      <a:lnTo>
                        <a:pt x="0" y="1022"/>
                      </a:lnTo>
                      <a:lnTo>
                        <a:pt x="0" y="1132"/>
                      </a:lnTo>
                      <a:lnTo>
                        <a:pt x="146" y="1150"/>
                      </a:lnTo>
                      <a:lnTo>
                        <a:pt x="292" y="1150"/>
                      </a:lnTo>
                      <a:lnTo>
                        <a:pt x="420" y="1132"/>
                      </a:lnTo>
                      <a:lnTo>
                        <a:pt x="566" y="1095"/>
                      </a:lnTo>
                      <a:lnTo>
                        <a:pt x="821" y="1004"/>
                      </a:lnTo>
                      <a:lnTo>
                        <a:pt x="1076" y="876"/>
                      </a:lnTo>
                      <a:lnTo>
                        <a:pt x="1587" y="584"/>
                      </a:lnTo>
                      <a:lnTo>
                        <a:pt x="1842" y="439"/>
                      </a:lnTo>
                      <a:lnTo>
                        <a:pt x="2079" y="329"/>
                      </a:lnTo>
                      <a:lnTo>
                        <a:pt x="1584" y="97"/>
                      </a:lnTo>
                      <a:lnTo>
                        <a:pt x="1584" y="97"/>
                      </a:lnTo>
                      <a:lnTo>
                        <a:pt x="1532" y="56"/>
                      </a:lnTo>
                      <a:lnTo>
                        <a:pt x="1423" y="19"/>
                      </a:lnTo>
                      <a:lnTo>
                        <a:pt x="129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2" name="Google Shape;1942;p18"/>
                <p:cNvSpPr/>
                <p:nvPr/>
              </p:nvSpPr>
              <p:spPr>
                <a:xfrm flipH="1" rot="10800000">
                  <a:off x="6882447" y="5875838"/>
                  <a:ext cx="120869" cy="66826"/>
                </a:xfrm>
                <a:custGeom>
                  <a:rect b="b" l="l" r="r" t="t"/>
                  <a:pathLst>
                    <a:path extrusionOk="0" fill="none" h="1150" w="2080">
                      <a:moveTo>
                        <a:pt x="1623" y="129"/>
                      </a:moveTo>
                      <a:lnTo>
                        <a:pt x="1623" y="129"/>
                      </a:lnTo>
                      <a:lnTo>
                        <a:pt x="1532" y="56"/>
                      </a:lnTo>
                      <a:lnTo>
                        <a:pt x="1423" y="19"/>
                      </a:lnTo>
                      <a:lnTo>
                        <a:pt x="1295" y="1"/>
                      </a:lnTo>
                      <a:lnTo>
                        <a:pt x="1149" y="19"/>
                      </a:lnTo>
                      <a:lnTo>
                        <a:pt x="1022" y="56"/>
                      </a:lnTo>
                      <a:lnTo>
                        <a:pt x="876" y="92"/>
                      </a:lnTo>
                      <a:lnTo>
                        <a:pt x="730" y="165"/>
                      </a:lnTo>
                      <a:lnTo>
                        <a:pt x="602" y="256"/>
                      </a:lnTo>
                      <a:lnTo>
                        <a:pt x="456" y="347"/>
                      </a:lnTo>
                      <a:lnTo>
                        <a:pt x="347" y="457"/>
                      </a:lnTo>
                      <a:lnTo>
                        <a:pt x="237" y="566"/>
                      </a:lnTo>
                      <a:lnTo>
                        <a:pt x="146" y="676"/>
                      </a:lnTo>
                      <a:lnTo>
                        <a:pt x="73" y="785"/>
                      </a:lnTo>
                      <a:lnTo>
                        <a:pt x="19" y="913"/>
                      </a:lnTo>
                      <a:lnTo>
                        <a:pt x="0" y="1022"/>
                      </a:lnTo>
                      <a:lnTo>
                        <a:pt x="0" y="1132"/>
                      </a:lnTo>
                      <a:lnTo>
                        <a:pt x="0" y="1132"/>
                      </a:lnTo>
                      <a:lnTo>
                        <a:pt x="146" y="1150"/>
                      </a:lnTo>
                      <a:lnTo>
                        <a:pt x="292" y="1150"/>
                      </a:lnTo>
                      <a:lnTo>
                        <a:pt x="420" y="1132"/>
                      </a:lnTo>
                      <a:lnTo>
                        <a:pt x="566" y="1095"/>
                      </a:lnTo>
                      <a:lnTo>
                        <a:pt x="821" y="1004"/>
                      </a:lnTo>
                      <a:lnTo>
                        <a:pt x="1076" y="876"/>
                      </a:lnTo>
                      <a:lnTo>
                        <a:pt x="1587" y="584"/>
                      </a:lnTo>
                      <a:lnTo>
                        <a:pt x="1842" y="439"/>
                      </a:lnTo>
                      <a:lnTo>
                        <a:pt x="2079" y="329"/>
                      </a:lnTo>
                      <a:lnTo>
                        <a:pt x="2079" y="329"/>
                      </a:lnTo>
                      <a:lnTo>
                        <a:pt x="1496" y="5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3" name="Google Shape;1943;p18"/>
                <p:cNvSpPr/>
                <p:nvPr/>
              </p:nvSpPr>
              <p:spPr>
                <a:xfrm flipH="1" rot="10800000">
                  <a:off x="7004303" y="5791057"/>
                  <a:ext cx="146263" cy="84841"/>
                </a:xfrm>
                <a:custGeom>
                  <a:rect b="b" l="l" r="r" t="t"/>
                  <a:pathLst>
                    <a:path extrusionOk="0" h="1460" w="2517">
                      <a:moveTo>
                        <a:pt x="2061" y="1"/>
                      </a:moveTo>
                      <a:lnTo>
                        <a:pt x="2319" y="124"/>
                      </a:lnTo>
                      <a:lnTo>
                        <a:pt x="2319" y="124"/>
                      </a:lnTo>
                      <a:lnTo>
                        <a:pt x="2298" y="110"/>
                      </a:lnTo>
                      <a:lnTo>
                        <a:pt x="2189" y="55"/>
                      </a:lnTo>
                      <a:lnTo>
                        <a:pt x="2061" y="1"/>
                      </a:lnTo>
                      <a:close/>
                      <a:moveTo>
                        <a:pt x="2319" y="124"/>
                      </a:moveTo>
                      <a:lnTo>
                        <a:pt x="2408" y="183"/>
                      </a:lnTo>
                      <a:lnTo>
                        <a:pt x="2429" y="201"/>
                      </a:lnTo>
                      <a:lnTo>
                        <a:pt x="2480" y="201"/>
                      </a:lnTo>
                      <a:lnTo>
                        <a:pt x="2319" y="124"/>
                      </a:lnTo>
                      <a:close/>
                      <a:moveTo>
                        <a:pt x="2116" y="201"/>
                      </a:moveTo>
                      <a:lnTo>
                        <a:pt x="1751" y="220"/>
                      </a:lnTo>
                      <a:lnTo>
                        <a:pt x="1350" y="256"/>
                      </a:lnTo>
                      <a:lnTo>
                        <a:pt x="1167" y="293"/>
                      </a:lnTo>
                      <a:lnTo>
                        <a:pt x="985" y="329"/>
                      </a:lnTo>
                      <a:lnTo>
                        <a:pt x="803" y="402"/>
                      </a:lnTo>
                      <a:lnTo>
                        <a:pt x="639" y="475"/>
                      </a:lnTo>
                      <a:lnTo>
                        <a:pt x="493" y="566"/>
                      </a:lnTo>
                      <a:lnTo>
                        <a:pt x="365" y="694"/>
                      </a:lnTo>
                      <a:lnTo>
                        <a:pt x="237" y="821"/>
                      </a:lnTo>
                      <a:lnTo>
                        <a:pt x="146" y="985"/>
                      </a:lnTo>
                      <a:lnTo>
                        <a:pt x="55" y="1150"/>
                      </a:lnTo>
                      <a:lnTo>
                        <a:pt x="0" y="1368"/>
                      </a:lnTo>
                      <a:lnTo>
                        <a:pt x="219" y="1423"/>
                      </a:lnTo>
                      <a:lnTo>
                        <a:pt x="420" y="1460"/>
                      </a:lnTo>
                      <a:lnTo>
                        <a:pt x="602" y="1441"/>
                      </a:lnTo>
                      <a:lnTo>
                        <a:pt x="766" y="1423"/>
                      </a:lnTo>
                      <a:lnTo>
                        <a:pt x="930" y="1368"/>
                      </a:lnTo>
                      <a:lnTo>
                        <a:pt x="1076" y="1277"/>
                      </a:lnTo>
                      <a:lnTo>
                        <a:pt x="1222" y="1186"/>
                      </a:lnTo>
                      <a:lnTo>
                        <a:pt x="1368" y="1095"/>
                      </a:lnTo>
                      <a:lnTo>
                        <a:pt x="1642" y="858"/>
                      </a:lnTo>
                      <a:lnTo>
                        <a:pt x="1915" y="621"/>
                      </a:lnTo>
                      <a:lnTo>
                        <a:pt x="2061" y="530"/>
                      </a:lnTo>
                      <a:lnTo>
                        <a:pt x="2207" y="420"/>
                      </a:lnTo>
                      <a:lnTo>
                        <a:pt x="2353" y="347"/>
                      </a:lnTo>
                      <a:lnTo>
                        <a:pt x="2517" y="274"/>
                      </a:lnTo>
                      <a:lnTo>
                        <a:pt x="2429" y="2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4" name="Google Shape;1944;p18"/>
                <p:cNvSpPr/>
                <p:nvPr/>
              </p:nvSpPr>
              <p:spPr>
                <a:xfrm flipH="1" rot="10800000">
                  <a:off x="7004303" y="5791057"/>
                  <a:ext cx="146263" cy="84841"/>
                </a:xfrm>
                <a:custGeom>
                  <a:rect b="b" l="l" r="r" t="t"/>
                  <a:pathLst>
                    <a:path extrusionOk="0" fill="none" h="1460" w="2517">
                      <a:moveTo>
                        <a:pt x="2480" y="201"/>
                      </a:moveTo>
                      <a:lnTo>
                        <a:pt x="2480" y="201"/>
                      </a:lnTo>
                      <a:lnTo>
                        <a:pt x="2116" y="201"/>
                      </a:lnTo>
                      <a:lnTo>
                        <a:pt x="1751" y="220"/>
                      </a:lnTo>
                      <a:lnTo>
                        <a:pt x="1350" y="256"/>
                      </a:lnTo>
                      <a:lnTo>
                        <a:pt x="1167" y="293"/>
                      </a:lnTo>
                      <a:lnTo>
                        <a:pt x="985" y="329"/>
                      </a:lnTo>
                      <a:lnTo>
                        <a:pt x="803" y="402"/>
                      </a:lnTo>
                      <a:lnTo>
                        <a:pt x="639" y="475"/>
                      </a:lnTo>
                      <a:lnTo>
                        <a:pt x="493" y="566"/>
                      </a:lnTo>
                      <a:lnTo>
                        <a:pt x="365" y="694"/>
                      </a:lnTo>
                      <a:lnTo>
                        <a:pt x="237" y="821"/>
                      </a:lnTo>
                      <a:lnTo>
                        <a:pt x="146" y="985"/>
                      </a:lnTo>
                      <a:lnTo>
                        <a:pt x="55" y="1150"/>
                      </a:lnTo>
                      <a:lnTo>
                        <a:pt x="0" y="1368"/>
                      </a:lnTo>
                      <a:lnTo>
                        <a:pt x="0" y="1368"/>
                      </a:lnTo>
                      <a:lnTo>
                        <a:pt x="219" y="1423"/>
                      </a:lnTo>
                      <a:lnTo>
                        <a:pt x="420" y="1460"/>
                      </a:lnTo>
                      <a:lnTo>
                        <a:pt x="602" y="1441"/>
                      </a:lnTo>
                      <a:lnTo>
                        <a:pt x="766" y="1423"/>
                      </a:lnTo>
                      <a:lnTo>
                        <a:pt x="930" y="1368"/>
                      </a:lnTo>
                      <a:lnTo>
                        <a:pt x="1076" y="1277"/>
                      </a:lnTo>
                      <a:lnTo>
                        <a:pt x="1222" y="1186"/>
                      </a:lnTo>
                      <a:lnTo>
                        <a:pt x="1368" y="1095"/>
                      </a:lnTo>
                      <a:lnTo>
                        <a:pt x="1642" y="858"/>
                      </a:lnTo>
                      <a:lnTo>
                        <a:pt x="1915" y="621"/>
                      </a:lnTo>
                      <a:lnTo>
                        <a:pt x="2061" y="530"/>
                      </a:lnTo>
                      <a:lnTo>
                        <a:pt x="2207" y="420"/>
                      </a:lnTo>
                      <a:lnTo>
                        <a:pt x="2353" y="347"/>
                      </a:lnTo>
                      <a:lnTo>
                        <a:pt x="2517" y="274"/>
                      </a:lnTo>
                      <a:lnTo>
                        <a:pt x="2517" y="274"/>
                      </a:lnTo>
                      <a:lnTo>
                        <a:pt x="2408" y="183"/>
                      </a:lnTo>
                      <a:lnTo>
                        <a:pt x="2298" y="110"/>
                      </a:lnTo>
                      <a:lnTo>
                        <a:pt x="2189" y="55"/>
                      </a:lnTo>
                      <a:lnTo>
                        <a:pt x="2061" y="1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5" name="Google Shape;1945;p18"/>
                <p:cNvSpPr/>
                <p:nvPr/>
              </p:nvSpPr>
              <p:spPr>
                <a:xfrm flipH="1" rot="10800000">
                  <a:off x="6779651" y="5955274"/>
                  <a:ext cx="145217" cy="44570"/>
                </a:xfrm>
                <a:custGeom>
                  <a:rect b="b" l="l" r="r" t="t"/>
                  <a:pathLst>
                    <a:path extrusionOk="0" h="767" w="2499">
                      <a:moveTo>
                        <a:pt x="931" y="0"/>
                      </a:moveTo>
                      <a:lnTo>
                        <a:pt x="785" y="18"/>
                      </a:lnTo>
                      <a:lnTo>
                        <a:pt x="657" y="55"/>
                      </a:lnTo>
                      <a:lnTo>
                        <a:pt x="529" y="91"/>
                      </a:lnTo>
                      <a:lnTo>
                        <a:pt x="365" y="146"/>
                      </a:lnTo>
                      <a:lnTo>
                        <a:pt x="238" y="219"/>
                      </a:lnTo>
                      <a:lnTo>
                        <a:pt x="146" y="274"/>
                      </a:lnTo>
                      <a:lnTo>
                        <a:pt x="73" y="347"/>
                      </a:lnTo>
                      <a:lnTo>
                        <a:pt x="19" y="401"/>
                      </a:lnTo>
                      <a:lnTo>
                        <a:pt x="1" y="456"/>
                      </a:lnTo>
                      <a:lnTo>
                        <a:pt x="1" y="511"/>
                      </a:lnTo>
                      <a:lnTo>
                        <a:pt x="19" y="566"/>
                      </a:lnTo>
                      <a:lnTo>
                        <a:pt x="55" y="602"/>
                      </a:lnTo>
                      <a:lnTo>
                        <a:pt x="128" y="638"/>
                      </a:lnTo>
                      <a:lnTo>
                        <a:pt x="292" y="711"/>
                      </a:lnTo>
                      <a:lnTo>
                        <a:pt x="493" y="748"/>
                      </a:lnTo>
                      <a:lnTo>
                        <a:pt x="766" y="766"/>
                      </a:lnTo>
                      <a:lnTo>
                        <a:pt x="1131" y="748"/>
                      </a:lnTo>
                      <a:lnTo>
                        <a:pt x="1514" y="711"/>
                      </a:lnTo>
                      <a:lnTo>
                        <a:pt x="1879" y="638"/>
                      </a:lnTo>
                      <a:lnTo>
                        <a:pt x="2225" y="566"/>
                      </a:lnTo>
                      <a:lnTo>
                        <a:pt x="2499" y="493"/>
                      </a:lnTo>
                      <a:lnTo>
                        <a:pt x="2316" y="383"/>
                      </a:lnTo>
                      <a:lnTo>
                        <a:pt x="2116" y="274"/>
                      </a:lnTo>
                      <a:lnTo>
                        <a:pt x="1861" y="164"/>
                      </a:lnTo>
                      <a:lnTo>
                        <a:pt x="1605" y="91"/>
                      </a:lnTo>
                      <a:lnTo>
                        <a:pt x="1332" y="18"/>
                      </a:lnTo>
                      <a:lnTo>
                        <a:pt x="1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6" name="Google Shape;1946;p18"/>
                <p:cNvSpPr/>
                <p:nvPr/>
              </p:nvSpPr>
              <p:spPr>
                <a:xfrm flipH="1" rot="10800000">
                  <a:off x="6779651" y="5955274"/>
                  <a:ext cx="145217" cy="44570"/>
                </a:xfrm>
                <a:custGeom>
                  <a:rect b="b" l="l" r="r" t="t"/>
                  <a:pathLst>
                    <a:path extrusionOk="0" fill="none" h="767" w="2499">
                      <a:moveTo>
                        <a:pt x="2225" y="566"/>
                      </a:moveTo>
                      <a:lnTo>
                        <a:pt x="2225" y="566"/>
                      </a:lnTo>
                      <a:lnTo>
                        <a:pt x="1879" y="638"/>
                      </a:lnTo>
                      <a:lnTo>
                        <a:pt x="1514" y="711"/>
                      </a:lnTo>
                      <a:lnTo>
                        <a:pt x="1131" y="748"/>
                      </a:lnTo>
                      <a:lnTo>
                        <a:pt x="766" y="766"/>
                      </a:lnTo>
                      <a:lnTo>
                        <a:pt x="766" y="766"/>
                      </a:lnTo>
                      <a:lnTo>
                        <a:pt x="493" y="748"/>
                      </a:lnTo>
                      <a:lnTo>
                        <a:pt x="292" y="711"/>
                      </a:lnTo>
                      <a:lnTo>
                        <a:pt x="128" y="638"/>
                      </a:lnTo>
                      <a:lnTo>
                        <a:pt x="55" y="602"/>
                      </a:lnTo>
                      <a:lnTo>
                        <a:pt x="19" y="566"/>
                      </a:lnTo>
                      <a:lnTo>
                        <a:pt x="1" y="511"/>
                      </a:lnTo>
                      <a:lnTo>
                        <a:pt x="1" y="456"/>
                      </a:lnTo>
                      <a:lnTo>
                        <a:pt x="19" y="401"/>
                      </a:lnTo>
                      <a:lnTo>
                        <a:pt x="73" y="347"/>
                      </a:lnTo>
                      <a:lnTo>
                        <a:pt x="146" y="274"/>
                      </a:lnTo>
                      <a:lnTo>
                        <a:pt x="238" y="219"/>
                      </a:lnTo>
                      <a:lnTo>
                        <a:pt x="365" y="146"/>
                      </a:lnTo>
                      <a:lnTo>
                        <a:pt x="529" y="91"/>
                      </a:lnTo>
                      <a:lnTo>
                        <a:pt x="529" y="91"/>
                      </a:lnTo>
                      <a:lnTo>
                        <a:pt x="657" y="55"/>
                      </a:lnTo>
                      <a:lnTo>
                        <a:pt x="785" y="18"/>
                      </a:lnTo>
                      <a:lnTo>
                        <a:pt x="931" y="0"/>
                      </a:lnTo>
                      <a:lnTo>
                        <a:pt x="1058" y="0"/>
                      </a:lnTo>
                      <a:lnTo>
                        <a:pt x="1332" y="18"/>
                      </a:lnTo>
                      <a:lnTo>
                        <a:pt x="1605" y="91"/>
                      </a:lnTo>
                      <a:lnTo>
                        <a:pt x="1861" y="164"/>
                      </a:lnTo>
                      <a:lnTo>
                        <a:pt x="2116" y="274"/>
                      </a:lnTo>
                      <a:lnTo>
                        <a:pt x="2316" y="383"/>
                      </a:lnTo>
                      <a:lnTo>
                        <a:pt x="2499" y="49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7" name="Google Shape;1947;p18"/>
                <p:cNvSpPr/>
                <p:nvPr/>
              </p:nvSpPr>
              <p:spPr>
                <a:xfrm flipH="1" rot="10800000">
                  <a:off x="6813587" y="5832317"/>
                  <a:ext cx="1266333" cy="543677"/>
                </a:xfrm>
                <a:custGeom>
                  <a:rect b="b" l="l" r="r" t="t"/>
                  <a:pathLst>
                    <a:path extrusionOk="0" h="9356" w="21792">
                      <a:moveTo>
                        <a:pt x="21737" y="1"/>
                      </a:moveTo>
                      <a:lnTo>
                        <a:pt x="21718" y="19"/>
                      </a:lnTo>
                      <a:lnTo>
                        <a:pt x="21609" y="639"/>
                      </a:lnTo>
                      <a:lnTo>
                        <a:pt x="21481" y="1241"/>
                      </a:lnTo>
                      <a:lnTo>
                        <a:pt x="21317" y="1824"/>
                      </a:lnTo>
                      <a:lnTo>
                        <a:pt x="21117" y="2408"/>
                      </a:lnTo>
                      <a:lnTo>
                        <a:pt x="20880" y="2973"/>
                      </a:lnTo>
                      <a:lnTo>
                        <a:pt x="20606" y="3538"/>
                      </a:lnTo>
                      <a:lnTo>
                        <a:pt x="20314" y="4067"/>
                      </a:lnTo>
                      <a:lnTo>
                        <a:pt x="19986" y="4578"/>
                      </a:lnTo>
                      <a:lnTo>
                        <a:pt x="19621" y="5107"/>
                      </a:lnTo>
                      <a:lnTo>
                        <a:pt x="19220" y="5617"/>
                      </a:lnTo>
                      <a:lnTo>
                        <a:pt x="18783" y="6091"/>
                      </a:lnTo>
                      <a:lnTo>
                        <a:pt x="18327" y="6547"/>
                      </a:lnTo>
                      <a:lnTo>
                        <a:pt x="18071" y="6766"/>
                      </a:lnTo>
                      <a:lnTo>
                        <a:pt x="17834" y="6967"/>
                      </a:lnTo>
                      <a:lnTo>
                        <a:pt x="17579" y="7167"/>
                      </a:lnTo>
                      <a:lnTo>
                        <a:pt x="17306" y="7349"/>
                      </a:lnTo>
                      <a:lnTo>
                        <a:pt x="17032" y="7532"/>
                      </a:lnTo>
                      <a:lnTo>
                        <a:pt x="16758" y="7678"/>
                      </a:lnTo>
                      <a:lnTo>
                        <a:pt x="16467" y="7842"/>
                      </a:lnTo>
                      <a:lnTo>
                        <a:pt x="16175" y="7969"/>
                      </a:lnTo>
                      <a:lnTo>
                        <a:pt x="15865" y="8115"/>
                      </a:lnTo>
                      <a:lnTo>
                        <a:pt x="15555" y="8225"/>
                      </a:lnTo>
                      <a:lnTo>
                        <a:pt x="15227" y="8334"/>
                      </a:lnTo>
                      <a:lnTo>
                        <a:pt x="14898" y="8444"/>
                      </a:lnTo>
                      <a:lnTo>
                        <a:pt x="14224" y="8608"/>
                      </a:lnTo>
                      <a:lnTo>
                        <a:pt x="13549" y="8735"/>
                      </a:lnTo>
                      <a:lnTo>
                        <a:pt x="12874" y="8845"/>
                      </a:lnTo>
                      <a:lnTo>
                        <a:pt x="12181" y="8936"/>
                      </a:lnTo>
                      <a:lnTo>
                        <a:pt x="10832" y="9064"/>
                      </a:lnTo>
                      <a:lnTo>
                        <a:pt x="10084" y="9137"/>
                      </a:lnTo>
                      <a:lnTo>
                        <a:pt x="9355" y="9173"/>
                      </a:lnTo>
                      <a:lnTo>
                        <a:pt x="8972" y="9191"/>
                      </a:lnTo>
                      <a:lnTo>
                        <a:pt x="8607" y="9173"/>
                      </a:lnTo>
                      <a:lnTo>
                        <a:pt x="8242" y="9173"/>
                      </a:lnTo>
                      <a:lnTo>
                        <a:pt x="7860" y="9137"/>
                      </a:lnTo>
                      <a:lnTo>
                        <a:pt x="7531" y="9100"/>
                      </a:lnTo>
                      <a:lnTo>
                        <a:pt x="7221" y="9045"/>
                      </a:lnTo>
                      <a:lnTo>
                        <a:pt x="6893" y="8991"/>
                      </a:lnTo>
                      <a:lnTo>
                        <a:pt x="6565" y="8918"/>
                      </a:lnTo>
                      <a:lnTo>
                        <a:pt x="5945" y="8735"/>
                      </a:lnTo>
                      <a:lnTo>
                        <a:pt x="5325" y="8535"/>
                      </a:lnTo>
                      <a:lnTo>
                        <a:pt x="4705" y="8298"/>
                      </a:lnTo>
                      <a:lnTo>
                        <a:pt x="4103" y="8024"/>
                      </a:lnTo>
                      <a:lnTo>
                        <a:pt x="3501" y="7732"/>
                      </a:lnTo>
                      <a:lnTo>
                        <a:pt x="2918" y="7422"/>
                      </a:lnTo>
                      <a:lnTo>
                        <a:pt x="2334" y="7076"/>
                      </a:lnTo>
                      <a:lnTo>
                        <a:pt x="1769" y="6748"/>
                      </a:lnTo>
                      <a:lnTo>
                        <a:pt x="657" y="6037"/>
                      </a:lnTo>
                      <a:lnTo>
                        <a:pt x="109" y="5690"/>
                      </a:lnTo>
                      <a:lnTo>
                        <a:pt x="73" y="5672"/>
                      </a:lnTo>
                      <a:lnTo>
                        <a:pt x="55" y="5672"/>
                      </a:lnTo>
                      <a:lnTo>
                        <a:pt x="18" y="5690"/>
                      </a:lnTo>
                      <a:lnTo>
                        <a:pt x="0" y="5708"/>
                      </a:lnTo>
                      <a:lnTo>
                        <a:pt x="0" y="5763"/>
                      </a:lnTo>
                      <a:lnTo>
                        <a:pt x="0" y="5799"/>
                      </a:lnTo>
                      <a:lnTo>
                        <a:pt x="18" y="5818"/>
                      </a:lnTo>
                      <a:lnTo>
                        <a:pt x="1149" y="6565"/>
                      </a:lnTo>
                      <a:lnTo>
                        <a:pt x="1732" y="6912"/>
                      </a:lnTo>
                      <a:lnTo>
                        <a:pt x="2298" y="7258"/>
                      </a:lnTo>
                      <a:lnTo>
                        <a:pt x="2899" y="7605"/>
                      </a:lnTo>
                      <a:lnTo>
                        <a:pt x="3483" y="7915"/>
                      </a:lnTo>
                      <a:lnTo>
                        <a:pt x="4103" y="8207"/>
                      </a:lnTo>
                      <a:lnTo>
                        <a:pt x="4705" y="8480"/>
                      </a:lnTo>
                      <a:lnTo>
                        <a:pt x="5343" y="8717"/>
                      </a:lnTo>
                      <a:lnTo>
                        <a:pt x="5963" y="8918"/>
                      </a:lnTo>
                      <a:lnTo>
                        <a:pt x="6620" y="9100"/>
                      </a:lnTo>
                      <a:lnTo>
                        <a:pt x="6930" y="9173"/>
                      </a:lnTo>
                      <a:lnTo>
                        <a:pt x="7258" y="9228"/>
                      </a:lnTo>
                      <a:lnTo>
                        <a:pt x="7622" y="9282"/>
                      </a:lnTo>
                      <a:lnTo>
                        <a:pt x="7987" y="9319"/>
                      </a:lnTo>
                      <a:lnTo>
                        <a:pt x="8352" y="9337"/>
                      </a:lnTo>
                      <a:lnTo>
                        <a:pt x="8717" y="9355"/>
                      </a:lnTo>
                      <a:lnTo>
                        <a:pt x="9446" y="9337"/>
                      </a:lnTo>
                      <a:lnTo>
                        <a:pt x="10194" y="9301"/>
                      </a:lnTo>
                      <a:lnTo>
                        <a:pt x="11616" y="9155"/>
                      </a:lnTo>
                      <a:lnTo>
                        <a:pt x="12327" y="9082"/>
                      </a:lnTo>
                      <a:lnTo>
                        <a:pt x="13038" y="8972"/>
                      </a:lnTo>
                      <a:lnTo>
                        <a:pt x="13713" y="8881"/>
                      </a:lnTo>
                      <a:lnTo>
                        <a:pt x="14388" y="8735"/>
                      </a:lnTo>
                      <a:lnTo>
                        <a:pt x="15063" y="8571"/>
                      </a:lnTo>
                      <a:lnTo>
                        <a:pt x="15391" y="8462"/>
                      </a:lnTo>
                      <a:lnTo>
                        <a:pt x="15719" y="8352"/>
                      </a:lnTo>
                      <a:lnTo>
                        <a:pt x="16011" y="8225"/>
                      </a:lnTo>
                      <a:lnTo>
                        <a:pt x="16321" y="8097"/>
                      </a:lnTo>
                      <a:lnTo>
                        <a:pt x="16613" y="7951"/>
                      </a:lnTo>
                      <a:lnTo>
                        <a:pt x="16886" y="7787"/>
                      </a:lnTo>
                      <a:lnTo>
                        <a:pt x="17160" y="7623"/>
                      </a:lnTo>
                      <a:lnTo>
                        <a:pt x="17433" y="7441"/>
                      </a:lnTo>
                      <a:lnTo>
                        <a:pt x="17707" y="7240"/>
                      </a:lnTo>
                      <a:lnTo>
                        <a:pt x="17962" y="7039"/>
                      </a:lnTo>
                      <a:lnTo>
                        <a:pt x="18217" y="6839"/>
                      </a:lnTo>
                      <a:lnTo>
                        <a:pt x="18454" y="6620"/>
                      </a:lnTo>
                      <a:lnTo>
                        <a:pt x="18928" y="6164"/>
                      </a:lnTo>
                      <a:lnTo>
                        <a:pt x="19348" y="5672"/>
                      </a:lnTo>
                      <a:lnTo>
                        <a:pt x="19767" y="5161"/>
                      </a:lnTo>
                      <a:lnTo>
                        <a:pt x="20114" y="4651"/>
                      </a:lnTo>
                      <a:lnTo>
                        <a:pt x="20442" y="4122"/>
                      </a:lnTo>
                      <a:lnTo>
                        <a:pt x="20734" y="3575"/>
                      </a:lnTo>
                      <a:lnTo>
                        <a:pt x="21007" y="3009"/>
                      </a:lnTo>
                      <a:lnTo>
                        <a:pt x="21244" y="2426"/>
                      </a:lnTo>
                      <a:lnTo>
                        <a:pt x="21427" y="1842"/>
                      </a:lnTo>
                      <a:lnTo>
                        <a:pt x="21591" y="1241"/>
                      </a:lnTo>
                      <a:lnTo>
                        <a:pt x="21718" y="621"/>
                      </a:lnTo>
                      <a:lnTo>
                        <a:pt x="21773" y="329"/>
                      </a:lnTo>
                      <a:lnTo>
                        <a:pt x="21791" y="37"/>
                      </a:lnTo>
                      <a:lnTo>
                        <a:pt x="21791" y="19"/>
                      </a:lnTo>
                      <a:lnTo>
                        <a:pt x="2175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48" name="Google Shape;1948;p18"/>
              <p:cNvGrpSpPr/>
              <p:nvPr/>
            </p:nvGrpSpPr>
            <p:grpSpPr>
              <a:xfrm flipH="1">
                <a:off x="8365646" y="4199612"/>
                <a:ext cx="470552" cy="399802"/>
                <a:chOff x="1349035" y="4681947"/>
                <a:chExt cx="331351" cy="281531"/>
              </a:xfrm>
            </p:grpSpPr>
            <p:sp>
              <p:nvSpPr>
                <p:cNvPr id="1949" name="Google Shape;1949;p18"/>
                <p:cNvSpPr/>
                <p:nvPr/>
              </p:nvSpPr>
              <p:spPr>
                <a:xfrm>
                  <a:off x="1544926" y="4803077"/>
                  <a:ext cx="135460" cy="115271"/>
                </a:xfrm>
                <a:custGeom>
                  <a:rect b="b" l="l" r="r" t="t"/>
                  <a:pathLst>
                    <a:path extrusionOk="0" h="1770" w="2080">
                      <a:moveTo>
                        <a:pt x="803" y="0"/>
                      </a:moveTo>
                      <a:lnTo>
                        <a:pt x="730" y="19"/>
                      </a:lnTo>
                      <a:lnTo>
                        <a:pt x="676" y="37"/>
                      </a:lnTo>
                      <a:lnTo>
                        <a:pt x="621" y="73"/>
                      </a:lnTo>
                      <a:lnTo>
                        <a:pt x="603" y="110"/>
                      </a:lnTo>
                      <a:lnTo>
                        <a:pt x="566" y="146"/>
                      </a:lnTo>
                      <a:lnTo>
                        <a:pt x="566" y="201"/>
                      </a:lnTo>
                      <a:lnTo>
                        <a:pt x="548" y="329"/>
                      </a:lnTo>
                      <a:lnTo>
                        <a:pt x="584" y="438"/>
                      </a:lnTo>
                      <a:lnTo>
                        <a:pt x="621" y="547"/>
                      </a:lnTo>
                      <a:lnTo>
                        <a:pt x="694" y="657"/>
                      </a:lnTo>
                      <a:lnTo>
                        <a:pt x="767" y="748"/>
                      </a:lnTo>
                      <a:lnTo>
                        <a:pt x="676" y="675"/>
                      </a:lnTo>
                      <a:lnTo>
                        <a:pt x="566" y="620"/>
                      </a:lnTo>
                      <a:lnTo>
                        <a:pt x="439" y="566"/>
                      </a:lnTo>
                      <a:lnTo>
                        <a:pt x="293" y="547"/>
                      </a:lnTo>
                      <a:lnTo>
                        <a:pt x="165" y="547"/>
                      </a:lnTo>
                      <a:lnTo>
                        <a:pt x="110" y="566"/>
                      </a:lnTo>
                      <a:lnTo>
                        <a:pt x="74" y="584"/>
                      </a:lnTo>
                      <a:lnTo>
                        <a:pt x="37" y="620"/>
                      </a:lnTo>
                      <a:lnTo>
                        <a:pt x="19" y="675"/>
                      </a:lnTo>
                      <a:lnTo>
                        <a:pt x="1" y="730"/>
                      </a:lnTo>
                      <a:lnTo>
                        <a:pt x="19" y="821"/>
                      </a:lnTo>
                      <a:lnTo>
                        <a:pt x="37" y="857"/>
                      </a:lnTo>
                      <a:lnTo>
                        <a:pt x="56" y="912"/>
                      </a:lnTo>
                      <a:lnTo>
                        <a:pt x="147" y="985"/>
                      </a:lnTo>
                      <a:lnTo>
                        <a:pt x="238" y="1040"/>
                      </a:lnTo>
                      <a:lnTo>
                        <a:pt x="366" y="1058"/>
                      </a:lnTo>
                      <a:lnTo>
                        <a:pt x="493" y="1076"/>
                      </a:lnTo>
                      <a:lnTo>
                        <a:pt x="582" y="1089"/>
                      </a:lnTo>
                      <a:lnTo>
                        <a:pt x="582" y="1089"/>
                      </a:lnTo>
                      <a:lnTo>
                        <a:pt x="511" y="1131"/>
                      </a:lnTo>
                      <a:lnTo>
                        <a:pt x="420" y="1222"/>
                      </a:lnTo>
                      <a:lnTo>
                        <a:pt x="366" y="1331"/>
                      </a:lnTo>
                      <a:lnTo>
                        <a:pt x="329" y="1441"/>
                      </a:lnTo>
                      <a:lnTo>
                        <a:pt x="347" y="1496"/>
                      </a:lnTo>
                      <a:lnTo>
                        <a:pt x="347" y="1550"/>
                      </a:lnTo>
                      <a:lnTo>
                        <a:pt x="384" y="1605"/>
                      </a:lnTo>
                      <a:lnTo>
                        <a:pt x="420" y="1641"/>
                      </a:lnTo>
                      <a:lnTo>
                        <a:pt x="493" y="1678"/>
                      </a:lnTo>
                      <a:lnTo>
                        <a:pt x="548" y="1696"/>
                      </a:lnTo>
                      <a:lnTo>
                        <a:pt x="603" y="1714"/>
                      </a:lnTo>
                      <a:lnTo>
                        <a:pt x="657" y="1714"/>
                      </a:lnTo>
                      <a:lnTo>
                        <a:pt x="712" y="1696"/>
                      </a:lnTo>
                      <a:lnTo>
                        <a:pt x="767" y="1660"/>
                      </a:lnTo>
                      <a:lnTo>
                        <a:pt x="858" y="1569"/>
                      </a:lnTo>
                      <a:lnTo>
                        <a:pt x="931" y="1459"/>
                      </a:lnTo>
                      <a:lnTo>
                        <a:pt x="986" y="1350"/>
                      </a:lnTo>
                      <a:lnTo>
                        <a:pt x="1022" y="1222"/>
                      </a:lnTo>
                      <a:lnTo>
                        <a:pt x="1040" y="1113"/>
                      </a:lnTo>
                      <a:lnTo>
                        <a:pt x="1040" y="1204"/>
                      </a:lnTo>
                      <a:lnTo>
                        <a:pt x="1059" y="1313"/>
                      </a:lnTo>
                      <a:lnTo>
                        <a:pt x="1095" y="1441"/>
                      </a:lnTo>
                      <a:lnTo>
                        <a:pt x="1150" y="1569"/>
                      </a:lnTo>
                      <a:lnTo>
                        <a:pt x="1223" y="1678"/>
                      </a:lnTo>
                      <a:lnTo>
                        <a:pt x="1296" y="1751"/>
                      </a:lnTo>
                      <a:lnTo>
                        <a:pt x="1350" y="1769"/>
                      </a:lnTo>
                      <a:lnTo>
                        <a:pt x="1441" y="1769"/>
                      </a:lnTo>
                      <a:lnTo>
                        <a:pt x="1496" y="1733"/>
                      </a:lnTo>
                      <a:lnTo>
                        <a:pt x="1533" y="1696"/>
                      </a:lnTo>
                      <a:lnTo>
                        <a:pt x="1551" y="1660"/>
                      </a:lnTo>
                      <a:lnTo>
                        <a:pt x="1551" y="1569"/>
                      </a:lnTo>
                      <a:lnTo>
                        <a:pt x="1533" y="1459"/>
                      </a:lnTo>
                      <a:lnTo>
                        <a:pt x="1496" y="1331"/>
                      </a:lnTo>
                      <a:lnTo>
                        <a:pt x="1441" y="1222"/>
                      </a:lnTo>
                      <a:lnTo>
                        <a:pt x="1369" y="1131"/>
                      </a:lnTo>
                      <a:lnTo>
                        <a:pt x="1296" y="1058"/>
                      </a:lnTo>
                      <a:lnTo>
                        <a:pt x="1241" y="1021"/>
                      </a:lnTo>
                      <a:lnTo>
                        <a:pt x="1350" y="1094"/>
                      </a:lnTo>
                      <a:lnTo>
                        <a:pt x="1496" y="1149"/>
                      </a:lnTo>
                      <a:lnTo>
                        <a:pt x="1660" y="1186"/>
                      </a:lnTo>
                      <a:lnTo>
                        <a:pt x="1824" y="1222"/>
                      </a:lnTo>
                      <a:lnTo>
                        <a:pt x="1952" y="1204"/>
                      </a:lnTo>
                      <a:lnTo>
                        <a:pt x="2007" y="1204"/>
                      </a:lnTo>
                      <a:lnTo>
                        <a:pt x="2043" y="1167"/>
                      </a:lnTo>
                      <a:lnTo>
                        <a:pt x="2080" y="1131"/>
                      </a:lnTo>
                      <a:lnTo>
                        <a:pt x="2080" y="1076"/>
                      </a:lnTo>
                      <a:lnTo>
                        <a:pt x="2061" y="1021"/>
                      </a:lnTo>
                      <a:lnTo>
                        <a:pt x="2007" y="949"/>
                      </a:lnTo>
                      <a:lnTo>
                        <a:pt x="1934" y="857"/>
                      </a:lnTo>
                      <a:lnTo>
                        <a:pt x="1843" y="803"/>
                      </a:lnTo>
                      <a:lnTo>
                        <a:pt x="1715" y="784"/>
                      </a:lnTo>
                      <a:lnTo>
                        <a:pt x="1606" y="766"/>
                      </a:lnTo>
                      <a:lnTo>
                        <a:pt x="1551" y="766"/>
                      </a:lnTo>
                      <a:lnTo>
                        <a:pt x="1624" y="748"/>
                      </a:lnTo>
                      <a:lnTo>
                        <a:pt x="1751" y="675"/>
                      </a:lnTo>
                      <a:lnTo>
                        <a:pt x="1806" y="639"/>
                      </a:lnTo>
                      <a:lnTo>
                        <a:pt x="1843" y="602"/>
                      </a:lnTo>
                      <a:lnTo>
                        <a:pt x="1861" y="547"/>
                      </a:lnTo>
                      <a:lnTo>
                        <a:pt x="1879" y="493"/>
                      </a:lnTo>
                      <a:lnTo>
                        <a:pt x="1861" y="420"/>
                      </a:lnTo>
                      <a:lnTo>
                        <a:pt x="1824" y="347"/>
                      </a:lnTo>
                      <a:lnTo>
                        <a:pt x="1788" y="292"/>
                      </a:lnTo>
                      <a:lnTo>
                        <a:pt x="1751" y="256"/>
                      </a:lnTo>
                      <a:lnTo>
                        <a:pt x="1697" y="237"/>
                      </a:lnTo>
                      <a:lnTo>
                        <a:pt x="1642" y="219"/>
                      </a:lnTo>
                      <a:lnTo>
                        <a:pt x="1533" y="237"/>
                      </a:lnTo>
                      <a:lnTo>
                        <a:pt x="1405" y="292"/>
                      </a:lnTo>
                      <a:lnTo>
                        <a:pt x="1296" y="383"/>
                      </a:lnTo>
                      <a:lnTo>
                        <a:pt x="1204" y="474"/>
                      </a:lnTo>
                      <a:lnTo>
                        <a:pt x="1113" y="566"/>
                      </a:lnTo>
                      <a:lnTo>
                        <a:pt x="1059" y="657"/>
                      </a:lnTo>
                      <a:lnTo>
                        <a:pt x="1095" y="566"/>
                      </a:lnTo>
                      <a:lnTo>
                        <a:pt x="1131" y="474"/>
                      </a:lnTo>
                      <a:lnTo>
                        <a:pt x="1150" y="365"/>
                      </a:lnTo>
                      <a:lnTo>
                        <a:pt x="1131" y="256"/>
                      </a:lnTo>
                      <a:lnTo>
                        <a:pt x="1095" y="146"/>
                      </a:lnTo>
                      <a:lnTo>
                        <a:pt x="1040" y="55"/>
                      </a:lnTo>
                      <a:lnTo>
                        <a:pt x="986" y="37"/>
                      </a:lnTo>
                      <a:lnTo>
                        <a:pt x="931" y="19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0" name="Google Shape;1950;p18"/>
                <p:cNvSpPr/>
                <p:nvPr/>
              </p:nvSpPr>
              <p:spPr>
                <a:xfrm>
                  <a:off x="1597220" y="4847035"/>
                  <a:ext cx="28525" cy="29697"/>
                </a:xfrm>
                <a:custGeom>
                  <a:rect b="b" l="l" r="r" t="t"/>
                  <a:pathLst>
                    <a:path extrusionOk="0" h="456" w="438">
                      <a:moveTo>
                        <a:pt x="237" y="0"/>
                      </a:moveTo>
                      <a:lnTo>
                        <a:pt x="146" y="18"/>
                      </a:lnTo>
                      <a:lnTo>
                        <a:pt x="73" y="55"/>
                      </a:lnTo>
                      <a:lnTo>
                        <a:pt x="18" y="128"/>
                      </a:lnTo>
                      <a:lnTo>
                        <a:pt x="0" y="219"/>
                      </a:lnTo>
                      <a:lnTo>
                        <a:pt x="0" y="292"/>
                      </a:lnTo>
                      <a:lnTo>
                        <a:pt x="37" y="383"/>
                      </a:lnTo>
                      <a:lnTo>
                        <a:pt x="110" y="438"/>
                      </a:lnTo>
                      <a:lnTo>
                        <a:pt x="201" y="456"/>
                      </a:lnTo>
                      <a:lnTo>
                        <a:pt x="274" y="438"/>
                      </a:lnTo>
                      <a:lnTo>
                        <a:pt x="347" y="401"/>
                      </a:lnTo>
                      <a:lnTo>
                        <a:pt x="420" y="328"/>
                      </a:lnTo>
                      <a:lnTo>
                        <a:pt x="438" y="237"/>
                      </a:lnTo>
                      <a:lnTo>
                        <a:pt x="438" y="164"/>
                      </a:lnTo>
                      <a:lnTo>
                        <a:pt x="383" y="73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1" name="Google Shape;1951;p18"/>
                <p:cNvSpPr/>
                <p:nvPr/>
              </p:nvSpPr>
              <p:spPr>
                <a:xfrm>
                  <a:off x="1349035" y="4681947"/>
                  <a:ext cx="134223" cy="115271"/>
                </a:xfrm>
                <a:custGeom>
                  <a:rect b="b" l="l" r="r" t="t"/>
                  <a:pathLst>
                    <a:path extrusionOk="0" h="1770" w="2061">
                      <a:moveTo>
                        <a:pt x="729" y="0"/>
                      </a:moveTo>
                      <a:lnTo>
                        <a:pt x="656" y="37"/>
                      </a:lnTo>
                      <a:lnTo>
                        <a:pt x="620" y="55"/>
                      </a:lnTo>
                      <a:lnTo>
                        <a:pt x="584" y="110"/>
                      </a:lnTo>
                      <a:lnTo>
                        <a:pt x="565" y="146"/>
                      </a:lnTo>
                      <a:lnTo>
                        <a:pt x="547" y="201"/>
                      </a:lnTo>
                      <a:lnTo>
                        <a:pt x="547" y="310"/>
                      </a:lnTo>
                      <a:lnTo>
                        <a:pt x="565" y="438"/>
                      </a:lnTo>
                      <a:lnTo>
                        <a:pt x="620" y="547"/>
                      </a:lnTo>
                      <a:lnTo>
                        <a:pt x="675" y="657"/>
                      </a:lnTo>
                      <a:lnTo>
                        <a:pt x="766" y="730"/>
                      </a:lnTo>
                      <a:lnTo>
                        <a:pt x="675" y="675"/>
                      </a:lnTo>
                      <a:lnTo>
                        <a:pt x="547" y="602"/>
                      </a:lnTo>
                      <a:lnTo>
                        <a:pt x="419" y="566"/>
                      </a:lnTo>
                      <a:lnTo>
                        <a:pt x="292" y="529"/>
                      </a:lnTo>
                      <a:lnTo>
                        <a:pt x="164" y="529"/>
                      </a:lnTo>
                      <a:lnTo>
                        <a:pt x="109" y="547"/>
                      </a:lnTo>
                      <a:lnTo>
                        <a:pt x="55" y="584"/>
                      </a:lnTo>
                      <a:lnTo>
                        <a:pt x="36" y="620"/>
                      </a:lnTo>
                      <a:lnTo>
                        <a:pt x="0" y="675"/>
                      </a:lnTo>
                      <a:lnTo>
                        <a:pt x="0" y="730"/>
                      </a:lnTo>
                      <a:lnTo>
                        <a:pt x="0" y="803"/>
                      </a:lnTo>
                      <a:lnTo>
                        <a:pt x="18" y="857"/>
                      </a:lnTo>
                      <a:lnTo>
                        <a:pt x="55" y="912"/>
                      </a:lnTo>
                      <a:lnTo>
                        <a:pt x="128" y="967"/>
                      </a:lnTo>
                      <a:lnTo>
                        <a:pt x="237" y="1021"/>
                      </a:lnTo>
                      <a:lnTo>
                        <a:pt x="346" y="1058"/>
                      </a:lnTo>
                      <a:lnTo>
                        <a:pt x="474" y="1076"/>
                      </a:lnTo>
                      <a:lnTo>
                        <a:pt x="602" y="1076"/>
                      </a:lnTo>
                      <a:lnTo>
                        <a:pt x="492" y="1131"/>
                      </a:lnTo>
                      <a:lnTo>
                        <a:pt x="419" y="1222"/>
                      </a:lnTo>
                      <a:lnTo>
                        <a:pt x="346" y="1331"/>
                      </a:lnTo>
                      <a:lnTo>
                        <a:pt x="328" y="1441"/>
                      </a:lnTo>
                      <a:lnTo>
                        <a:pt x="328" y="1496"/>
                      </a:lnTo>
                      <a:lnTo>
                        <a:pt x="346" y="1550"/>
                      </a:lnTo>
                      <a:lnTo>
                        <a:pt x="365" y="1587"/>
                      </a:lnTo>
                      <a:lnTo>
                        <a:pt x="419" y="1641"/>
                      </a:lnTo>
                      <a:lnTo>
                        <a:pt x="474" y="1678"/>
                      </a:lnTo>
                      <a:lnTo>
                        <a:pt x="529" y="1696"/>
                      </a:lnTo>
                      <a:lnTo>
                        <a:pt x="584" y="1714"/>
                      </a:lnTo>
                      <a:lnTo>
                        <a:pt x="638" y="1696"/>
                      </a:lnTo>
                      <a:lnTo>
                        <a:pt x="693" y="1678"/>
                      </a:lnTo>
                      <a:lnTo>
                        <a:pt x="748" y="1660"/>
                      </a:lnTo>
                      <a:lnTo>
                        <a:pt x="839" y="1569"/>
                      </a:lnTo>
                      <a:lnTo>
                        <a:pt x="930" y="1459"/>
                      </a:lnTo>
                      <a:lnTo>
                        <a:pt x="985" y="1350"/>
                      </a:lnTo>
                      <a:lnTo>
                        <a:pt x="1021" y="1222"/>
                      </a:lnTo>
                      <a:lnTo>
                        <a:pt x="1021" y="1204"/>
                      </a:lnTo>
                      <a:lnTo>
                        <a:pt x="1039" y="1313"/>
                      </a:lnTo>
                      <a:lnTo>
                        <a:pt x="1076" y="1441"/>
                      </a:lnTo>
                      <a:lnTo>
                        <a:pt x="1131" y="1569"/>
                      </a:lnTo>
                      <a:lnTo>
                        <a:pt x="1204" y="1678"/>
                      </a:lnTo>
                      <a:lnTo>
                        <a:pt x="1295" y="1751"/>
                      </a:lnTo>
                      <a:lnTo>
                        <a:pt x="1331" y="1769"/>
                      </a:lnTo>
                      <a:lnTo>
                        <a:pt x="1386" y="1769"/>
                      </a:lnTo>
                      <a:lnTo>
                        <a:pt x="1441" y="1751"/>
                      </a:lnTo>
                      <a:lnTo>
                        <a:pt x="1495" y="1733"/>
                      </a:lnTo>
                      <a:lnTo>
                        <a:pt x="1514" y="1696"/>
                      </a:lnTo>
                      <a:lnTo>
                        <a:pt x="1532" y="1660"/>
                      </a:lnTo>
                      <a:lnTo>
                        <a:pt x="1550" y="1569"/>
                      </a:lnTo>
                      <a:lnTo>
                        <a:pt x="1532" y="1459"/>
                      </a:lnTo>
                      <a:lnTo>
                        <a:pt x="1477" y="1331"/>
                      </a:lnTo>
                      <a:lnTo>
                        <a:pt x="1422" y="1222"/>
                      </a:lnTo>
                      <a:lnTo>
                        <a:pt x="1349" y="1131"/>
                      </a:lnTo>
                      <a:lnTo>
                        <a:pt x="1295" y="1058"/>
                      </a:lnTo>
                      <a:lnTo>
                        <a:pt x="1240" y="1021"/>
                      </a:lnTo>
                      <a:lnTo>
                        <a:pt x="1331" y="1076"/>
                      </a:lnTo>
                      <a:lnTo>
                        <a:pt x="1477" y="1149"/>
                      </a:lnTo>
                      <a:lnTo>
                        <a:pt x="1641" y="1186"/>
                      </a:lnTo>
                      <a:lnTo>
                        <a:pt x="1805" y="1222"/>
                      </a:lnTo>
                      <a:lnTo>
                        <a:pt x="1951" y="1204"/>
                      </a:lnTo>
                      <a:lnTo>
                        <a:pt x="2006" y="1186"/>
                      </a:lnTo>
                      <a:lnTo>
                        <a:pt x="2042" y="1167"/>
                      </a:lnTo>
                      <a:lnTo>
                        <a:pt x="2061" y="1131"/>
                      </a:lnTo>
                      <a:lnTo>
                        <a:pt x="2061" y="1076"/>
                      </a:lnTo>
                      <a:lnTo>
                        <a:pt x="2042" y="1021"/>
                      </a:lnTo>
                      <a:lnTo>
                        <a:pt x="2006" y="930"/>
                      </a:lnTo>
                      <a:lnTo>
                        <a:pt x="1915" y="857"/>
                      </a:lnTo>
                      <a:lnTo>
                        <a:pt x="1824" y="803"/>
                      </a:lnTo>
                      <a:lnTo>
                        <a:pt x="1714" y="784"/>
                      </a:lnTo>
                      <a:lnTo>
                        <a:pt x="1587" y="766"/>
                      </a:lnTo>
                      <a:lnTo>
                        <a:pt x="1459" y="766"/>
                      </a:lnTo>
                      <a:lnTo>
                        <a:pt x="1605" y="730"/>
                      </a:lnTo>
                      <a:lnTo>
                        <a:pt x="1732" y="675"/>
                      </a:lnTo>
                      <a:lnTo>
                        <a:pt x="1787" y="639"/>
                      </a:lnTo>
                      <a:lnTo>
                        <a:pt x="1824" y="602"/>
                      </a:lnTo>
                      <a:lnTo>
                        <a:pt x="1860" y="547"/>
                      </a:lnTo>
                      <a:lnTo>
                        <a:pt x="1860" y="493"/>
                      </a:lnTo>
                      <a:lnTo>
                        <a:pt x="1842" y="420"/>
                      </a:lnTo>
                      <a:lnTo>
                        <a:pt x="1805" y="347"/>
                      </a:lnTo>
                      <a:lnTo>
                        <a:pt x="1769" y="292"/>
                      </a:lnTo>
                      <a:lnTo>
                        <a:pt x="1732" y="256"/>
                      </a:lnTo>
                      <a:lnTo>
                        <a:pt x="1678" y="219"/>
                      </a:lnTo>
                      <a:lnTo>
                        <a:pt x="1623" y="219"/>
                      </a:lnTo>
                      <a:lnTo>
                        <a:pt x="1514" y="237"/>
                      </a:lnTo>
                      <a:lnTo>
                        <a:pt x="1404" y="292"/>
                      </a:lnTo>
                      <a:lnTo>
                        <a:pt x="1295" y="365"/>
                      </a:lnTo>
                      <a:lnTo>
                        <a:pt x="1185" y="474"/>
                      </a:lnTo>
                      <a:lnTo>
                        <a:pt x="1094" y="566"/>
                      </a:lnTo>
                      <a:lnTo>
                        <a:pt x="1112" y="474"/>
                      </a:lnTo>
                      <a:lnTo>
                        <a:pt x="1131" y="347"/>
                      </a:lnTo>
                      <a:lnTo>
                        <a:pt x="1131" y="237"/>
                      </a:lnTo>
                      <a:lnTo>
                        <a:pt x="1094" y="146"/>
                      </a:lnTo>
                      <a:lnTo>
                        <a:pt x="1021" y="55"/>
                      </a:lnTo>
                      <a:lnTo>
                        <a:pt x="985" y="19"/>
                      </a:lnTo>
                      <a:lnTo>
                        <a:pt x="93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2" name="Google Shape;1952;p18"/>
                <p:cNvSpPr/>
                <p:nvPr/>
              </p:nvSpPr>
              <p:spPr>
                <a:xfrm>
                  <a:off x="1400092" y="4725840"/>
                  <a:ext cx="28525" cy="29762"/>
                </a:xfrm>
                <a:custGeom>
                  <a:rect b="b" l="l" r="r" t="t"/>
                  <a:pathLst>
                    <a:path extrusionOk="0" h="457" w="438">
                      <a:moveTo>
                        <a:pt x="164" y="1"/>
                      </a:moveTo>
                      <a:lnTo>
                        <a:pt x="91" y="56"/>
                      </a:lnTo>
                      <a:lnTo>
                        <a:pt x="37" y="129"/>
                      </a:lnTo>
                      <a:lnTo>
                        <a:pt x="0" y="202"/>
                      </a:lnTo>
                      <a:lnTo>
                        <a:pt x="0" y="293"/>
                      </a:lnTo>
                      <a:lnTo>
                        <a:pt x="55" y="366"/>
                      </a:lnTo>
                      <a:lnTo>
                        <a:pt x="110" y="420"/>
                      </a:lnTo>
                      <a:lnTo>
                        <a:pt x="201" y="457"/>
                      </a:lnTo>
                      <a:lnTo>
                        <a:pt x="292" y="439"/>
                      </a:lnTo>
                      <a:lnTo>
                        <a:pt x="365" y="402"/>
                      </a:lnTo>
                      <a:lnTo>
                        <a:pt x="420" y="329"/>
                      </a:lnTo>
                      <a:lnTo>
                        <a:pt x="438" y="238"/>
                      </a:lnTo>
                      <a:lnTo>
                        <a:pt x="438" y="147"/>
                      </a:lnTo>
                      <a:lnTo>
                        <a:pt x="401" y="74"/>
                      </a:lnTo>
                      <a:lnTo>
                        <a:pt x="328" y="19"/>
                      </a:lnTo>
                      <a:lnTo>
                        <a:pt x="25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3" name="Google Shape;1953;p18"/>
                <p:cNvSpPr/>
                <p:nvPr/>
              </p:nvSpPr>
              <p:spPr>
                <a:xfrm>
                  <a:off x="1376322" y="4847035"/>
                  <a:ext cx="134288" cy="116443"/>
                </a:xfrm>
                <a:custGeom>
                  <a:rect b="b" l="l" r="r" t="t"/>
                  <a:pathLst>
                    <a:path extrusionOk="0" h="1788" w="2062">
                      <a:moveTo>
                        <a:pt x="1459" y="784"/>
                      </a:moveTo>
                      <a:lnTo>
                        <a:pt x="1332" y="802"/>
                      </a:lnTo>
                      <a:lnTo>
                        <a:pt x="1113" y="839"/>
                      </a:lnTo>
                      <a:lnTo>
                        <a:pt x="1113" y="839"/>
                      </a:lnTo>
                      <a:lnTo>
                        <a:pt x="1186" y="821"/>
                      </a:lnTo>
                      <a:lnTo>
                        <a:pt x="1313" y="802"/>
                      </a:lnTo>
                      <a:lnTo>
                        <a:pt x="1459" y="784"/>
                      </a:lnTo>
                      <a:close/>
                      <a:moveTo>
                        <a:pt x="785" y="0"/>
                      </a:moveTo>
                      <a:lnTo>
                        <a:pt x="712" y="18"/>
                      </a:lnTo>
                      <a:lnTo>
                        <a:pt x="657" y="36"/>
                      </a:lnTo>
                      <a:lnTo>
                        <a:pt x="620" y="73"/>
                      </a:lnTo>
                      <a:lnTo>
                        <a:pt x="584" y="109"/>
                      </a:lnTo>
                      <a:lnTo>
                        <a:pt x="547" y="164"/>
                      </a:lnTo>
                      <a:lnTo>
                        <a:pt x="547" y="219"/>
                      </a:lnTo>
                      <a:lnTo>
                        <a:pt x="529" y="328"/>
                      </a:lnTo>
                      <a:lnTo>
                        <a:pt x="566" y="438"/>
                      </a:lnTo>
                      <a:lnTo>
                        <a:pt x="602" y="565"/>
                      </a:lnTo>
                      <a:lnTo>
                        <a:pt x="675" y="656"/>
                      </a:lnTo>
                      <a:lnTo>
                        <a:pt x="748" y="748"/>
                      </a:lnTo>
                      <a:lnTo>
                        <a:pt x="748" y="748"/>
                      </a:lnTo>
                      <a:lnTo>
                        <a:pt x="657" y="675"/>
                      </a:lnTo>
                      <a:lnTo>
                        <a:pt x="547" y="620"/>
                      </a:lnTo>
                      <a:lnTo>
                        <a:pt x="420" y="565"/>
                      </a:lnTo>
                      <a:lnTo>
                        <a:pt x="274" y="547"/>
                      </a:lnTo>
                      <a:lnTo>
                        <a:pt x="146" y="547"/>
                      </a:lnTo>
                      <a:lnTo>
                        <a:pt x="92" y="565"/>
                      </a:lnTo>
                      <a:lnTo>
                        <a:pt x="55" y="584"/>
                      </a:lnTo>
                      <a:lnTo>
                        <a:pt x="19" y="620"/>
                      </a:lnTo>
                      <a:lnTo>
                        <a:pt x="0" y="675"/>
                      </a:lnTo>
                      <a:lnTo>
                        <a:pt x="0" y="748"/>
                      </a:lnTo>
                      <a:lnTo>
                        <a:pt x="0" y="821"/>
                      </a:lnTo>
                      <a:lnTo>
                        <a:pt x="19" y="875"/>
                      </a:lnTo>
                      <a:lnTo>
                        <a:pt x="37" y="912"/>
                      </a:lnTo>
                      <a:lnTo>
                        <a:pt x="128" y="985"/>
                      </a:lnTo>
                      <a:lnTo>
                        <a:pt x="219" y="1039"/>
                      </a:lnTo>
                      <a:lnTo>
                        <a:pt x="347" y="1076"/>
                      </a:lnTo>
                      <a:lnTo>
                        <a:pt x="475" y="1094"/>
                      </a:lnTo>
                      <a:lnTo>
                        <a:pt x="561" y="1094"/>
                      </a:lnTo>
                      <a:lnTo>
                        <a:pt x="493" y="1149"/>
                      </a:lnTo>
                      <a:lnTo>
                        <a:pt x="402" y="1240"/>
                      </a:lnTo>
                      <a:lnTo>
                        <a:pt x="347" y="1331"/>
                      </a:lnTo>
                      <a:lnTo>
                        <a:pt x="310" y="1441"/>
                      </a:lnTo>
                      <a:lnTo>
                        <a:pt x="329" y="1495"/>
                      </a:lnTo>
                      <a:lnTo>
                        <a:pt x="329" y="1550"/>
                      </a:lnTo>
                      <a:lnTo>
                        <a:pt x="365" y="1605"/>
                      </a:lnTo>
                      <a:lnTo>
                        <a:pt x="402" y="1641"/>
                      </a:lnTo>
                      <a:lnTo>
                        <a:pt x="475" y="1696"/>
                      </a:lnTo>
                      <a:lnTo>
                        <a:pt x="529" y="1714"/>
                      </a:lnTo>
                      <a:lnTo>
                        <a:pt x="639" y="1714"/>
                      </a:lnTo>
                      <a:lnTo>
                        <a:pt x="693" y="1696"/>
                      </a:lnTo>
                      <a:lnTo>
                        <a:pt x="748" y="1659"/>
                      </a:lnTo>
                      <a:lnTo>
                        <a:pt x="839" y="1586"/>
                      </a:lnTo>
                      <a:lnTo>
                        <a:pt x="912" y="1477"/>
                      </a:lnTo>
                      <a:lnTo>
                        <a:pt x="967" y="1349"/>
                      </a:lnTo>
                      <a:lnTo>
                        <a:pt x="1003" y="1222"/>
                      </a:lnTo>
                      <a:lnTo>
                        <a:pt x="1022" y="1112"/>
                      </a:lnTo>
                      <a:lnTo>
                        <a:pt x="1022" y="1204"/>
                      </a:lnTo>
                      <a:lnTo>
                        <a:pt x="1040" y="1331"/>
                      </a:lnTo>
                      <a:lnTo>
                        <a:pt x="1076" y="1459"/>
                      </a:lnTo>
                      <a:lnTo>
                        <a:pt x="1131" y="1586"/>
                      </a:lnTo>
                      <a:lnTo>
                        <a:pt x="1204" y="1678"/>
                      </a:lnTo>
                      <a:lnTo>
                        <a:pt x="1277" y="1751"/>
                      </a:lnTo>
                      <a:lnTo>
                        <a:pt x="1332" y="1769"/>
                      </a:lnTo>
                      <a:lnTo>
                        <a:pt x="1368" y="1787"/>
                      </a:lnTo>
                      <a:lnTo>
                        <a:pt x="1423" y="1769"/>
                      </a:lnTo>
                      <a:lnTo>
                        <a:pt x="1478" y="1732"/>
                      </a:lnTo>
                      <a:lnTo>
                        <a:pt x="1514" y="1714"/>
                      </a:lnTo>
                      <a:lnTo>
                        <a:pt x="1532" y="1659"/>
                      </a:lnTo>
                      <a:lnTo>
                        <a:pt x="1532" y="1568"/>
                      </a:lnTo>
                      <a:lnTo>
                        <a:pt x="1514" y="1459"/>
                      </a:lnTo>
                      <a:lnTo>
                        <a:pt x="1478" y="1349"/>
                      </a:lnTo>
                      <a:lnTo>
                        <a:pt x="1423" y="1240"/>
                      </a:lnTo>
                      <a:lnTo>
                        <a:pt x="1350" y="1131"/>
                      </a:lnTo>
                      <a:lnTo>
                        <a:pt x="1277" y="1058"/>
                      </a:lnTo>
                      <a:lnTo>
                        <a:pt x="1222" y="1021"/>
                      </a:lnTo>
                      <a:lnTo>
                        <a:pt x="1332" y="1094"/>
                      </a:lnTo>
                      <a:lnTo>
                        <a:pt x="1478" y="1149"/>
                      </a:lnTo>
                      <a:lnTo>
                        <a:pt x="1642" y="1204"/>
                      </a:lnTo>
                      <a:lnTo>
                        <a:pt x="1806" y="1222"/>
                      </a:lnTo>
                      <a:lnTo>
                        <a:pt x="1933" y="1222"/>
                      </a:lnTo>
                      <a:lnTo>
                        <a:pt x="1988" y="1204"/>
                      </a:lnTo>
                      <a:lnTo>
                        <a:pt x="2025" y="1167"/>
                      </a:lnTo>
                      <a:lnTo>
                        <a:pt x="2061" y="1131"/>
                      </a:lnTo>
                      <a:lnTo>
                        <a:pt x="2061" y="1094"/>
                      </a:lnTo>
                      <a:lnTo>
                        <a:pt x="2043" y="1021"/>
                      </a:lnTo>
                      <a:lnTo>
                        <a:pt x="1988" y="948"/>
                      </a:lnTo>
                      <a:lnTo>
                        <a:pt x="1915" y="875"/>
                      </a:lnTo>
                      <a:lnTo>
                        <a:pt x="1824" y="821"/>
                      </a:lnTo>
                      <a:lnTo>
                        <a:pt x="1696" y="784"/>
                      </a:lnTo>
                      <a:lnTo>
                        <a:pt x="1459" y="784"/>
                      </a:lnTo>
                      <a:lnTo>
                        <a:pt x="1605" y="748"/>
                      </a:lnTo>
                      <a:lnTo>
                        <a:pt x="1733" y="693"/>
                      </a:lnTo>
                      <a:lnTo>
                        <a:pt x="1788" y="656"/>
                      </a:lnTo>
                      <a:lnTo>
                        <a:pt x="1824" y="602"/>
                      </a:lnTo>
                      <a:lnTo>
                        <a:pt x="1842" y="565"/>
                      </a:lnTo>
                      <a:lnTo>
                        <a:pt x="1860" y="492"/>
                      </a:lnTo>
                      <a:lnTo>
                        <a:pt x="1842" y="438"/>
                      </a:lnTo>
                      <a:lnTo>
                        <a:pt x="1806" y="346"/>
                      </a:lnTo>
                      <a:lnTo>
                        <a:pt x="1769" y="292"/>
                      </a:lnTo>
                      <a:lnTo>
                        <a:pt x="1733" y="255"/>
                      </a:lnTo>
                      <a:lnTo>
                        <a:pt x="1678" y="237"/>
                      </a:lnTo>
                      <a:lnTo>
                        <a:pt x="1623" y="219"/>
                      </a:lnTo>
                      <a:lnTo>
                        <a:pt x="1514" y="237"/>
                      </a:lnTo>
                      <a:lnTo>
                        <a:pt x="1386" y="310"/>
                      </a:lnTo>
                      <a:lnTo>
                        <a:pt x="1277" y="383"/>
                      </a:lnTo>
                      <a:lnTo>
                        <a:pt x="1186" y="474"/>
                      </a:lnTo>
                      <a:lnTo>
                        <a:pt x="1095" y="584"/>
                      </a:lnTo>
                      <a:lnTo>
                        <a:pt x="1040" y="656"/>
                      </a:lnTo>
                      <a:lnTo>
                        <a:pt x="1076" y="584"/>
                      </a:lnTo>
                      <a:lnTo>
                        <a:pt x="1113" y="474"/>
                      </a:lnTo>
                      <a:lnTo>
                        <a:pt x="1131" y="365"/>
                      </a:lnTo>
                      <a:lnTo>
                        <a:pt x="1113" y="255"/>
                      </a:lnTo>
                      <a:lnTo>
                        <a:pt x="1076" y="146"/>
                      </a:lnTo>
                      <a:lnTo>
                        <a:pt x="1022" y="73"/>
                      </a:lnTo>
                      <a:lnTo>
                        <a:pt x="967" y="36"/>
                      </a:lnTo>
                      <a:lnTo>
                        <a:pt x="912" y="18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4" name="Google Shape;1954;p18"/>
                <p:cNvSpPr/>
                <p:nvPr/>
              </p:nvSpPr>
              <p:spPr>
                <a:xfrm>
                  <a:off x="1427379" y="4890928"/>
                  <a:ext cx="28590" cy="29762"/>
                </a:xfrm>
                <a:custGeom>
                  <a:rect b="b" l="l" r="r" t="t"/>
                  <a:pathLst>
                    <a:path extrusionOk="0" h="457" w="439">
                      <a:moveTo>
                        <a:pt x="238" y="1"/>
                      </a:moveTo>
                      <a:lnTo>
                        <a:pt x="146" y="19"/>
                      </a:lnTo>
                      <a:lnTo>
                        <a:pt x="73" y="55"/>
                      </a:lnTo>
                      <a:lnTo>
                        <a:pt x="19" y="128"/>
                      </a:lnTo>
                      <a:lnTo>
                        <a:pt x="1" y="220"/>
                      </a:lnTo>
                      <a:lnTo>
                        <a:pt x="1" y="311"/>
                      </a:lnTo>
                      <a:lnTo>
                        <a:pt x="37" y="384"/>
                      </a:lnTo>
                      <a:lnTo>
                        <a:pt x="110" y="438"/>
                      </a:lnTo>
                      <a:lnTo>
                        <a:pt x="201" y="457"/>
                      </a:lnTo>
                      <a:lnTo>
                        <a:pt x="274" y="457"/>
                      </a:lnTo>
                      <a:lnTo>
                        <a:pt x="347" y="402"/>
                      </a:lnTo>
                      <a:lnTo>
                        <a:pt x="420" y="329"/>
                      </a:lnTo>
                      <a:lnTo>
                        <a:pt x="438" y="256"/>
                      </a:lnTo>
                      <a:lnTo>
                        <a:pt x="438" y="165"/>
                      </a:lnTo>
                      <a:lnTo>
                        <a:pt x="384" y="92"/>
                      </a:lnTo>
                      <a:lnTo>
                        <a:pt x="329" y="37"/>
                      </a:lnTo>
                      <a:lnTo>
                        <a:pt x="23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55" name="Google Shape;1955;p18"/>
              <p:cNvGrpSpPr/>
              <p:nvPr/>
            </p:nvGrpSpPr>
            <p:grpSpPr>
              <a:xfrm>
                <a:off x="8697217" y="3804897"/>
                <a:ext cx="282469" cy="290170"/>
                <a:chOff x="6644344" y="82549"/>
                <a:chExt cx="217384" cy="223310"/>
              </a:xfrm>
            </p:grpSpPr>
            <p:sp>
              <p:nvSpPr>
                <p:cNvPr id="1956" name="Google Shape;1956;p18"/>
                <p:cNvSpPr/>
                <p:nvPr/>
              </p:nvSpPr>
              <p:spPr>
                <a:xfrm>
                  <a:off x="6747630" y="207260"/>
                  <a:ext cx="13155" cy="98599"/>
                </a:xfrm>
                <a:custGeom>
                  <a:rect b="b" l="l" r="r" t="t"/>
                  <a:pathLst>
                    <a:path extrusionOk="0" h="1514" w="202">
                      <a:moveTo>
                        <a:pt x="92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19" y="219"/>
                      </a:lnTo>
                      <a:lnTo>
                        <a:pt x="1" y="456"/>
                      </a:lnTo>
                      <a:lnTo>
                        <a:pt x="1" y="748"/>
                      </a:lnTo>
                      <a:lnTo>
                        <a:pt x="1" y="1040"/>
                      </a:lnTo>
                      <a:lnTo>
                        <a:pt x="19" y="1277"/>
                      </a:lnTo>
                      <a:lnTo>
                        <a:pt x="55" y="1441"/>
                      </a:lnTo>
                      <a:lnTo>
                        <a:pt x="73" y="1495"/>
                      </a:lnTo>
                      <a:lnTo>
                        <a:pt x="92" y="1514"/>
                      </a:lnTo>
                      <a:lnTo>
                        <a:pt x="128" y="1495"/>
                      </a:lnTo>
                      <a:lnTo>
                        <a:pt x="146" y="1441"/>
                      </a:lnTo>
                      <a:lnTo>
                        <a:pt x="165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65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7" name="Google Shape;1957;p18"/>
                <p:cNvSpPr/>
                <p:nvPr/>
              </p:nvSpPr>
              <p:spPr>
                <a:xfrm>
                  <a:off x="6698917" y="206022"/>
                  <a:ext cx="48779" cy="85574"/>
                </a:xfrm>
                <a:custGeom>
                  <a:rect b="b" l="l" r="r" t="t"/>
                  <a:pathLst>
                    <a:path extrusionOk="0" h="1314" w="749">
                      <a:moveTo>
                        <a:pt x="712" y="1"/>
                      </a:moveTo>
                      <a:lnTo>
                        <a:pt x="676" y="37"/>
                      </a:lnTo>
                      <a:lnTo>
                        <a:pt x="584" y="165"/>
                      </a:lnTo>
                      <a:lnTo>
                        <a:pt x="439" y="347"/>
                      </a:lnTo>
                      <a:lnTo>
                        <a:pt x="293" y="603"/>
                      </a:lnTo>
                      <a:lnTo>
                        <a:pt x="147" y="858"/>
                      </a:lnTo>
                      <a:lnTo>
                        <a:pt x="56" y="1077"/>
                      </a:lnTo>
                      <a:lnTo>
                        <a:pt x="1" y="1241"/>
                      </a:lnTo>
                      <a:lnTo>
                        <a:pt x="1" y="1277"/>
                      </a:lnTo>
                      <a:lnTo>
                        <a:pt x="1" y="1314"/>
                      </a:lnTo>
                      <a:lnTo>
                        <a:pt x="37" y="1314"/>
                      </a:lnTo>
                      <a:lnTo>
                        <a:pt x="74" y="1277"/>
                      </a:lnTo>
                      <a:lnTo>
                        <a:pt x="183" y="1150"/>
                      </a:lnTo>
                      <a:lnTo>
                        <a:pt x="311" y="949"/>
                      </a:lnTo>
                      <a:lnTo>
                        <a:pt x="457" y="712"/>
                      </a:lnTo>
                      <a:lnTo>
                        <a:pt x="603" y="457"/>
                      </a:lnTo>
                      <a:lnTo>
                        <a:pt x="694" y="238"/>
                      </a:lnTo>
                      <a:lnTo>
                        <a:pt x="749" y="74"/>
                      </a:lnTo>
                      <a:lnTo>
                        <a:pt x="749" y="19"/>
                      </a:lnTo>
                      <a:lnTo>
                        <a:pt x="74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8" name="Google Shape;1958;p18"/>
                <p:cNvSpPr/>
                <p:nvPr/>
              </p:nvSpPr>
              <p:spPr>
                <a:xfrm>
                  <a:off x="6658541" y="201268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223" y="1"/>
                      </a:moveTo>
                      <a:lnTo>
                        <a:pt x="1059" y="56"/>
                      </a:lnTo>
                      <a:lnTo>
                        <a:pt x="840" y="165"/>
                      </a:lnTo>
                      <a:lnTo>
                        <a:pt x="603" y="293"/>
                      </a:lnTo>
                      <a:lnTo>
                        <a:pt x="347" y="457"/>
                      </a:lnTo>
                      <a:lnTo>
                        <a:pt x="165" y="584"/>
                      </a:lnTo>
                      <a:lnTo>
                        <a:pt x="37" y="694"/>
                      </a:lnTo>
                      <a:lnTo>
                        <a:pt x="19" y="749"/>
                      </a:lnTo>
                      <a:lnTo>
                        <a:pt x="1" y="767"/>
                      </a:lnTo>
                      <a:lnTo>
                        <a:pt x="74" y="767"/>
                      </a:lnTo>
                      <a:lnTo>
                        <a:pt x="238" y="712"/>
                      </a:lnTo>
                      <a:lnTo>
                        <a:pt x="439" y="621"/>
                      </a:lnTo>
                      <a:lnTo>
                        <a:pt x="694" y="475"/>
                      </a:lnTo>
                      <a:lnTo>
                        <a:pt x="949" y="329"/>
                      </a:lnTo>
                      <a:lnTo>
                        <a:pt x="1131" y="183"/>
                      </a:lnTo>
                      <a:lnTo>
                        <a:pt x="1259" y="74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9" name="Google Shape;1959;p18"/>
                <p:cNvSpPr/>
                <p:nvPr/>
              </p:nvSpPr>
              <p:spPr>
                <a:xfrm>
                  <a:off x="6644344" y="189416"/>
                  <a:ext cx="95017" cy="13155"/>
                </a:xfrm>
                <a:custGeom>
                  <a:rect b="b" l="l" r="r" t="t"/>
                  <a:pathLst>
                    <a:path extrusionOk="0" h="202" w="1459">
                      <a:moveTo>
                        <a:pt x="438" y="1"/>
                      </a:moveTo>
                      <a:lnTo>
                        <a:pt x="201" y="19"/>
                      </a:lnTo>
                      <a:lnTo>
                        <a:pt x="55" y="55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0" y="110"/>
                      </a:lnTo>
                      <a:lnTo>
                        <a:pt x="55" y="146"/>
                      </a:lnTo>
                      <a:lnTo>
                        <a:pt x="201" y="165"/>
                      </a:lnTo>
                      <a:lnTo>
                        <a:pt x="438" y="201"/>
                      </a:lnTo>
                      <a:lnTo>
                        <a:pt x="1021" y="201"/>
                      </a:lnTo>
                      <a:lnTo>
                        <a:pt x="1240" y="165"/>
                      </a:lnTo>
                      <a:lnTo>
                        <a:pt x="1404" y="146"/>
                      </a:lnTo>
                      <a:lnTo>
                        <a:pt x="1441" y="110"/>
                      </a:lnTo>
                      <a:lnTo>
                        <a:pt x="1459" y="92"/>
                      </a:lnTo>
                      <a:lnTo>
                        <a:pt x="1441" y="74"/>
                      </a:lnTo>
                      <a:lnTo>
                        <a:pt x="1404" y="55"/>
                      </a:lnTo>
                      <a:lnTo>
                        <a:pt x="1240" y="19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0" name="Google Shape;1960;p18"/>
                <p:cNvSpPr/>
                <p:nvPr/>
              </p:nvSpPr>
              <p:spPr>
                <a:xfrm>
                  <a:off x="6657369" y="139532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37" y="74"/>
                      </a:lnTo>
                      <a:lnTo>
                        <a:pt x="147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21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77" y="730"/>
                      </a:lnTo>
                      <a:lnTo>
                        <a:pt x="1241" y="694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1" name="Google Shape;1961;p18"/>
                <p:cNvSpPr/>
                <p:nvPr/>
              </p:nvSpPr>
              <p:spPr>
                <a:xfrm>
                  <a:off x="6696573" y="99155"/>
                  <a:ext cx="48779" cy="84402"/>
                </a:xfrm>
                <a:custGeom>
                  <a:rect b="b" l="l" r="r" t="t"/>
                  <a:pathLst>
                    <a:path extrusionOk="0" h="1296" w="749">
                      <a:moveTo>
                        <a:pt x="0" y="1"/>
                      </a:moveTo>
                      <a:lnTo>
                        <a:pt x="0" y="19"/>
                      </a:lnTo>
                      <a:lnTo>
                        <a:pt x="0" y="55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66" y="1150"/>
                      </a:lnTo>
                      <a:lnTo>
                        <a:pt x="675" y="1259"/>
                      </a:lnTo>
                      <a:lnTo>
                        <a:pt x="712" y="1295"/>
                      </a:lnTo>
                      <a:lnTo>
                        <a:pt x="748" y="1295"/>
                      </a:lnTo>
                      <a:lnTo>
                        <a:pt x="748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56" y="584"/>
                      </a:lnTo>
                      <a:lnTo>
                        <a:pt x="310" y="347"/>
                      </a:lnTo>
                      <a:lnTo>
                        <a:pt x="165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2" name="Google Shape;1962;p18"/>
                <p:cNvSpPr/>
                <p:nvPr/>
              </p:nvSpPr>
              <p:spPr>
                <a:xfrm>
                  <a:off x="6744048" y="82549"/>
                  <a:ext cx="13155" cy="98599"/>
                </a:xfrm>
                <a:custGeom>
                  <a:rect b="b" l="l" r="r" t="t"/>
                  <a:pathLst>
                    <a:path extrusionOk="0" h="1514" w="202">
                      <a:moveTo>
                        <a:pt x="110" y="0"/>
                      </a:moveTo>
                      <a:lnTo>
                        <a:pt x="92" y="19"/>
                      </a:lnTo>
                      <a:lnTo>
                        <a:pt x="74" y="73"/>
                      </a:lnTo>
                      <a:lnTo>
                        <a:pt x="37" y="219"/>
                      </a:lnTo>
                      <a:lnTo>
                        <a:pt x="19" y="475"/>
                      </a:lnTo>
                      <a:lnTo>
                        <a:pt x="1" y="766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59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59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01" y="766"/>
                      </a:lnTo>
                      <a:lnTo>
                        <a:pt x="201" y="475"/>
                      </a:lnTo>
                      <a:lnTo>
                        <a:pt x="183" y="219"/>
                      </a:lnTo>
                      <a:lnTo>
                        <a:pt x="147" y="73"/>
                      </a:lnTo>
                      <a:lnTo>
                        <a:pt x="128" y="1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3" name="Google Shape;1963;p18"/>
                <p:cNvSpPr/>
                <p:nvPr/>
              </p:nvSpPr>
              <p:spPr>
                <a:xfrm>
                  <a:off x="6757138" y="96811"/>
                  <a:ext cx="48779" cy="85574"/>
                </a:xfrm>
                <a:custGeom>
                  <a:rect b="b" l="l" r="r" t="t"/>
                  <a:pathLst>
                    <a:path extrusionOk="0" h="1314" w="749">
                      <a:moveTo>
                        <a:pt x="712" y="0"/>
                      </a:move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47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77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4" name="Google Shape;1964;p18"/>
                <p:cNvSpPr/>
                <p:nvPr/>
              </p:nvSpPr>
              <p:spPr>
                <a:xfrm>
                  <a:off x="6763064" y="135950"/>
                  <a:ext cx="83230" cy="51188"/>
                </a:xfrm>
                <a:custGeom>
                  <a:rect b="b" l="l" r="r" t="t"/>
                  <a:pathLst>
                    <a:path extrusionOk="0" h="786" w="1278">
                      <a:moveTo>
                        <a:pt x="1241" y="1"/>
                      </a:moveTo>
                      <a:lnTo>
                        <a:pt x="1204" y="19"/>
                      </a:lnTo>
                      <a:lnTo>
                        <a:pt x="1058" y="74"/>
                      </a:lnTo>
                      <a:lnTo>
                        <a:pt x="839" y="165"/>
                      </a:lnTo>
                      <a:lnTo>
                        <a:pt x="584" y="311"/>
                      </a:lnTo>
                      <a:lnTo>
                        <a:pt x="347" y="457"/>
                      </a:lnTo>
                      <a:lnTo>
                        <a:pt x="146" y="603"/>
                      </a:lnTo>
                      <a:lnTo>
                        <a:pt x="19" y="712"/>
                      </a:lnTo>
                      <a:lnTo>
                        <a:pt x="1" y="749"/>
                      </a:lnTo>
                      <a:lnTo>
                        <a:pt x="1" y="767"/>
                      </a:lnTo>
                      <a:lnTo>
                        <a:pt x="19" y="785"/>
                      </a:lnTo>
                      <a:lnTo>
                        <a:pt x="74" y="785"/>
                      </a:lnTo>
                      <a:lnTo>
                        <a:pt x="219" y="730"/>
                      </a:lnTo>
                      <a:lnTo>
                        <a:pt x="438" y="621"/>
                      </a:lnTo>
                      <a:lnTo>
                        <a:pt x="694" y="493"/>
                      </a:lnTo>
                      <a:lnTo>
                        <a:pt x="931" y="329"/>
                      </a:lnTo>
                      <a:lnTo>
                        <a:pt x="1113" y="202"/>
                      </a:lnTo>
                      <a:lnTo>
                        <a:pt x="1241" y="92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5" name="Google Shape;1965;p18"/>
                <p:cNvSpPr/>
                <p:nvPr/>
              </p:nvSpPr>
              <p:spPr>
                <a:xfrm>
                  <a:off x="6765473" y="185834"/>
                  <a:ext cx="96255" cy="13155"/>
                </a:xfrm>
                <a:custGeom>
                  <a:rect b="b" l="l" r="r" t="t"/>
                  <a:pathLst>
                    <a:path extrusionOk="0" h="202" w="1478">
                      <a:moveTo>
                        <a:pt x="456" y="1"/>
                      </a:moveTo>
                      <a:lnTo>
                        <a:pt x="219" y="37"/>
                      </a:lnTo>
                      <a:lnTo>
                        <a:pt x="55" y="56"/>
                      </a:lnTo>
                      <a:lnTo>
                        <a:pt x="18" y="74"/>
                      </a:lnTo>
                      <a:lnTo>
                        <a:pt x="0" y="110"/>
                      </a:lnTo>
                      <a:lnTo>
                        <a:pt x="18" y="129"/>
                      </a:lnTo>
                      <a:lnTo>
                        <a:pt x="55" y="147"/>
                      </a:lnTo>
                      <a:lnTo>
                        <a:pt x="219" y="183"/>
                      </a:lnTo>
                      <a:lnTo>
                        <a:pt x="456" y="201"/>
                      </a:lnTo>
                      <a:lnTo>
                        <a:pt x="1021" y="201"/>
                      </a:lnTo>
                      <a:lnTo>
                        <a:pt x="1258" y="183"/>
                      </a:lnTo>
                      <a:lnTo>
                        <a:pt x="1404" y="147"/>
                      </a:lnTo>
                      <a:lnTo>
                        <a:pt x="1459" y="129"/>
                      </a:lnTo>
                      <a:lnTo>
                        <a:pt x="1477" y="110"/>
                      </a:lnTo>
                      <a:lnTo>
                        <a:pt x="1459" y="74"/>
                      </a:lnTo>
                      <a:lnTo>
                        <a:pt x="1404" y="56"/>
                      </a:lnTo>
                      <a:lnTo>
                        <a:pt x="1258" y="37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6" name="Google Shape;1966;p18"/>
                <p:cNvSpPr/>
                <p:nvPr/>
              </p:nvSpPr>
              <p:spPr>
                <a:xfrm>
                  <a:off x="6764236" y="198924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" y="0"/>
                      </a:moveTo>
                      <a:lnTo>
                        <a:pt x="1" y="37"/>
                      </a:lnTo>
                      <a:lnTo>
                        <a:pt x="37" y="73"/>
                      </a:lnTo>
                      <a:lnTo>
                        <a:pt x="147" y="183"/>
                      </a:lnTo>
                      <a:lnTo>
                        <a:pt x="347" y="310"/>
                      </a:lnTo>
                      <a:lnTo>
                        <a:pt x="584" y="475"/>
                      </a:lnTo>
                      <a:lnTo>
                        <a:pt x="840" y="620"/>
                      </a:lnTo>
                      <a:lnTo>
                        <a:pt x="1058" y="712"/>
                      </a:lnTo>
                      <a:lnTo>
                        <a:pt x="1204" y="766"/>
                      </a:lnTo>
                      <a:lnTo>
                        <a:pt x="1277" y="766"/>
                      </a:lnTo>
                      <a:lnTo>
                        <a:pt x="1277" y="730"/>
                      </a:lnTo>
                      <a:lnTo>
                        <a:pt x="1241" y="693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6"/>
                      </a:lnTo>
                      <a:lnTo>
                        <a:pt x="220" y="5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7" name="Google Shape;1967;p18"/>
                <p:cNvSpPr/>
                <p:nvPr/>
              </p:nvSpPr>
              <p:spPr>
                <a:xfrm>
                  <a:off x="6759482" y="204850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74"/>
                      </a:lnTo>
                      <a:lnTo>
                        <a:pt x="56" y="219"/>
                      </a:lnTo>
                      <a:lnTo>
                        <a:pt x="165" y="438"/>
                      </a:lnTo>
                      <a:lnTo>
                        <a:pt x="293" y="694"/>
                      </a:lnTo>
                      <a:lnTo>
                        <a:pt x="439" y="949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9" y="1295"/>
                      </a:lnTo>
                      <a:lnTo>
                        <a:pt x="767" y="1277"/>
                      </a:lnTo>
                      <a:lnTo>
                        <a:pt x="749" y="1222"/>
                      </a:lnTo>
                      <a:lnTo>
                        <a:pt x="694" y="1077"/>
                      </a:lnTo>
                      <a:lnTo>
                        <a:pt x="603" y="858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7"/>
                      </a:lnTo>
                      <a:lnTo>
                        <a:pt x="74" y="37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8" name="Google Shape;1968;p18"/>
                <p:cNvSpPr/>
                <p:nvPr/>
              </p:nvSpPr>
              <p:spPr>
                <a:xfrm>
                  <a:off x="6728614" y="170400"/>
                  <a:ext cx="51123" cy="51123"/>
                </a:xfrm>
                <a:custGeom>
                  <a:rect b="b" l="l" r="r" t="t"/>
                  <a:pathLst>
                    <a:path extrusionOk="0" h="785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10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10" y="676"/>
                      </a:lnTo>
                      <a:lnTo>
                        <a:pt x="183" y="712"/>
                      </a:lnTo>
                      <a:lnTo>
                        <a:pt x="238" y="748"/>
                      </a:lnTo>
                      <a:lnTo>
                        <a:pt x="311" y="767"/>
                      </a:lnTo>
                      <a:lnTo>
                        <a:pt x="384" y="785"/>
                      </a:lnTo>
                      <a:lnTo>
                        <a:pt x="475" y="767"/>
                      </a:lnTo>
                      <a:lnTo>
                        <a:pt x="548" y="748"/>
                      </a:lnTo>
                      <a:lnTo>
                        <a:pt x="603" y="712"/>
                      </a:lnTo>
                      <a:lnTo>
                        <a:pt x="657" y="676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57" y="110"/>
                      </a:lnTo>
                      <a:lnTo>
                        <a:pt x="603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69" name="Google Shape;1969;p18"/>
              <p:cNvSpPr/>
              <p:nvPr/>
            </p:nvSpPr>
            <p:spPr>
              <a:xfrm>
                <a:off x="6696545" y="4693885"/>
                <a:ext cx="111580" cy="112429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70" name="Google Shape;1970;p18"/>
              <p:cNvGrpSpPr/>
              <p:nvPr/>
            </p:nvGrpSpPr>
            <p:grpSpPr>
              <a:xfrm>
                <a:off x="6863736" y="46287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1971" name="Google Shape;1971;p18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2" name="Google Shape;1972;p18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73" name="Google Shape;1973;p18"/>
              <p:cNvSpPr/>
              <p:nvPr/>
            </p:nvSpPr>
            <p:spPr>
              <a:xfrm rot="6012231">
                <a:off x="7475282" y="4637462"/>
                <a:ext cx="111583" cy="112432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74" name="Google Shape;1974;p18"/>
              <p:cNvGrpSpPr/>
              <p:nvPr/>
            </p:nvGrpSpPr>
            <p:grpSpPr>
              <a:xfrm rot="5400000">
                <a:off x="8560711" y="3298779"/>
                <a:ext cx="461702" cy="376227"/>
                <a:chOff x="2413086" y="-68478"/>
                <a:chExt cx="628252" cy="511943"/>
              </a:xfrm>
            </p:grpSpPr>
            <p:sp>
              <p:nvSpPr>
                <p:cNvPr id="1975" name="Google Shape;1975;p18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6" name="Google Shape;1976;p18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7" name="Google Shape;1977;p18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8" name="Google Shape;1978;p18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79" name="Google Shape;1979;p18"/>
              <p:cNvGrpSpPr/>
              <p:nvPr/>
            </p:nvGrpSpPr>
            <p:grpSpPr>
              <a:xfrm>
                <a:off x="8423994" y="3679062"/>
                <a:ext cx="217384" cy="222138"/>
                <a:chOff x="3057844" y="-169388"/>
                <a:chExt cx="217384" cy="222138"/>
              </a:xfrm>
            </p:grpSpPr>
            <p:sp>
              <p:nvSpPr>
                <p:cNvPr id="1980" name="Google Shape;1980;p1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1" name="Google Shape;1981;p1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2" name="Google Shape;1982;p1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3" name="Google Shape;1983;p1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4" name="Google Shape;1984;p1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5" name="Google Shape;1985;p1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6" name="Google Shape;1986;p1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7" name="Google Shape;1987;p1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8" name="Google Shape;1988;p1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9" name="Google Shape;1989;p1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0" name="Google Shape;1990;p1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1" name="Google Shape;1991;p1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2" name="Google Shape;1992;p1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93" name="Google Shape;1993;p18"/>
              <p:cNvSpPr/>
              <p:nvPr/>
            </p:nvSpPr>
            <p:spPr>
              <a:xfrm rot="5400000">
                <a:off x="8459560" y="4063282"/>
                <a:ext cx="146263" cy="146263"/>
              </a:xfrm>
              <a:custGeom>
                <a:rect b="b" l="l" r="r" t="t"/>
                <a:pathLst>
                  <a:path extrusionOk="0" h="2517" w="2517">
                    <a:moveTo>
                      <a:pt x="1076" y="0"/>
                    </a:moveTo>
                    <a:lnTo>
                      <a:pt x="948" y="37"/>
                    </a:lnTo>
                    <a:lnTo>
                      <a:pt x="839" y="110"/>
                    </a:lnTo>
                    <a:lnTo>
                      <a:pt x="766" y="164"/>
                    </a:lnTo>
                    <a:lnTo>
                      <a:pt x="711" y="237"/>
                    </a:lnTo>
                    <a:lnTo>
                      <a:pt x="675" y="328"/>
                    </a:lnTo>
                    <a:lnTo>
                      <a:pt x="657" y="401"/>
                    </a:lnTo>
                    <a:lnTo>
                      <a:pt x="657" y="474"/>
                    </a:lnTo>
                    <a:lnTo>
                      <a:pt x="657" y="565"/>
                    </a:lnTo>
                    <a:lnTo>
                      <a:pt x="675" y="748"/>
                    </a:lnTo>
                    <a:lnTo>
                      <a:pt x="729" y="875"/>
                    </a:lnTo>
                    <a:lnTo>
                      <a:pt x="821" y="1058"/>
                    </a:lnTo>
                    <a:lnTo>
                      <a:pt x="930" y="1240"/>
                    </a:lnTo>
                    <a:lnTo>
                      <a:pt x="985" y="1295"/>
                    </a:lnTo>
                    <a:lnTo>
                      <a:pt x="1039" y="1313"/>
                    </a:lnTo>
                    <a:lnTo>
                      <a:pt x="766" y="1350"/>
                    </a:lnTo>
                    <a:lnTo>
                      <a:pt x="620" y="1368"/>
                    </a:lnTo>
                    <a:lnTo>
                      <a:pt x="474" y="1423"/>
                    </a:lnTo>
                    <a:lnTo>
                      <a:pt x="347" y="1459"/>
                    </a:lnTo>
                    <a:lnTo>
                      <a:pt x="219" y="1550"/>
                    </a:lnTo>
                    <a:lnTo>
                      <a:pt x="128" y="1641"/>
                    </a:lnTo>
                    <a:lnTo>
                      <a:pt x="55" y="1769"/>
                    </a:lnTo>
                    <a:lnTo>
                      <a:pt x="18" y="1860"/>
                    </a:lnTo>
                    <a:lnTo>
                      <a:pt x="0" y="1951"/>
                    </a:lnTo>
                    <a:lnTo>
                      <a:pt x="18" y="2043"/>
                    </a:lnTo>
                    <a:lnTo>
                      <a:pt x="37" y="2115"/>
                    </a:lnTo>
                    <a:lnTo>
                      <a:pt x="73" y="2188"/>
                    </a:lnTo>
                    <a:lnTo>
                      <a:pt x="128" y="2243"/>
                    </a:lnTo>
                    <a:lnTo>
                      <a:pt x="182" y="2298"/>
                    </a:lnTo>
                    <a:lnTo>
                      <a:pt x="255" y="2334"/>
                    </a:lnTo>
                    <a:lnTo>
                      <a:pt x="401" y="2425"/>
                    </a:lnTo>
                    <a:lnTo>
                      <a:pt x="565" y="2462"/>
                    </a:lnTo>
                    <a:lnTo>
                      <a:pt x="748" y="2498"/>
                    </a:lnTo>
                    <a:lnTo>
                      <a:pt x="894" y="2517"/>
                    </a:lnTo>
                    <a:lnTo>
                      <a:pt x="1076" y="2498"/>
                    </a:lnTo>
                    <a:lnTo>
                      <a:pt x="1258" y="2480"/>
                    </a:lnTo>
                    <a:lnTo>
                      <a:pt x="1605" y="2425"/>
                    </a:lnTo>
                    <a:lnTo>
                      <a:pt x="1933" y="2334"/>
                    </a:lnTo>
                    <a:lnTo>
                      <a:pt x="2279" y="2207"/>
                    </a:lnTo>
                    <a:lnTo>
                      <a:pt x="2517" y="2115"/>
                    </a:lnTo>
                    <a:lnTo>
                      <a:pt x="2517" y="2079"/>
                    </a:lnTo>
                    <a:lnTo>
                      <a:pt x="2498" y="2024"/>
                    </a:lnTo>
                    <a:lnTo>
                      <a:pt x="2425" y="1842"/>
                    </a:lnTo>
                    <a:lnTo>
                      <a:pt x="2152" y="1258"/>
                    </a:lnTo>
                    <a:lnTo>
                      <a:pt x="1842" y="675"/>
                    </a:lnTo>
                    <a:lnTo>
                      <a:pt x="1659" y="347"/>
                    </a:lnTo>
                    <a:lnTo>
                      <a:pt x="1587" y="255"/>
                    </a:lnTo>
                    <a:lnTo>
                      <a:pt x="1495" y="164"/>
                    </a:lnTo>
                    <a:lnTo>
                      <a:pt x="1386" y="91"/>
                    </a:lnTo>
                    <a:lnTo>
                      <a:pt x="1295" y="37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4"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19"/>
          <p:cNvSpPr txBox="1"/>
          <p:nvPr>
            <p:ph type="title"/>
          </p:nvPr>
        </p:nvSpPr>
        <p:spPr>
          <a:xfrm>
            <a:off x="700175" y="1974100"/>
            <a:ext cx="3666300" cy="54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96" name="Google Shape;1996;p19"/>
          <p:cNvSpPr txBox="1"/>
          <p:nvPr>
            <p:ph idx="1" type="subTitle"/>
          </p:nvPr>
        </p:nvSpPr>
        <p:spPr>
          <a:xfrm>
            <a:off x="700791" y="2438000"/>
            <a:ext cx="36651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97" name="Google Shape;1997;p19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998" name="Google Shape;1998;p19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999" name="Google Shape;1999;p19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000" name="Google Shape;2000;p19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1" name="Google Shape;2001;p19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002" name="Google Shape;2002;p19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003" name="Google Shape;2003;p19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4" name="Google Shape;2004;p19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005" name="Google Shape;2005;p19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006" name="Google Shape;2006;p19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007" name="Google Shape;2007;p19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8" name="Google Shape;2008;p19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009" name="Google Shape;2009;p19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010" name="Google Shape;2010;p19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11" name="Google Shape;2011;p19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012" name="Google Shape;2012;p19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013" name="Google Shape;2013;p19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014" name="Google Shape;2014;p19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2015" name="Google Shape;2015;p19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6" name="Google Shape;2016;p19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7" name="Google Shape;2017;p19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8" name="Google Shape;2018;p19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9" name="Google Shape;2019;p19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0" name="Google Shape;2020;p19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1" name="Google Shape;2021;p19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2" name="Google Shape;2022;p19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3" name="Google Shape;2023;p19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4" name="Google Shape;2024;p19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5" name="Google Shape;2025;p19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6" name="Google Shape;2026;p19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7" name="Google Shape;2027;p19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8" name="Google Shape;2028;p19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9" name="Google Shape;2029;p19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0" name="Google Shape;2030;p19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1" name="Google Shape;2031;p19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2" name="Google Shape;2032;p19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3" name="Google Shape;2033;p19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4" name="Google Shape;2034;p19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5" name="Google Shape;2035;p19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6" name="Google Shape;2036;p19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7" name="Google Shape;2037;p19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8" name="Google Shape;2038;p19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9" name="Google Shape;2039;p19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0" name="Google Shape;2040;p19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1" name="Google Shape;2041;p19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2" name="Google Shape;2042;p19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3" name="Google Shape;2043;p19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4" name="Google Shape;2044;p19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5" name="Google Shape;2045;p19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6" name="Google Shape;2046;p19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7" name="Google Shape;2047;p19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8" name="Google Shape;2048;p19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49" name="Google Shape;2049;p19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2050" name="Google Shape;2050;p19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1" name="Google Shape;2051;p19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2" name="Google Shape;2052;p19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3" name="Google Shape;2053;p19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54" name="Google Shape;2054;p19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055" name="Google Shape;2055;p1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6" name="Google Shape;2056;p1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7" name="Google Shape;2057;p1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58" name="Google Shape;2058;p19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2059" name="Google Shape;2059;p19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0" name="Google Shape;2060;p19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61" name="Google Shape;2061;p19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062" name="Google Shape;2062;p1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3" name="Google Shape;2063;p1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4" name="Google Shape;2064;p1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65" name="Google Shape;2065;p19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066" name="Google Shape;2066;p19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7" name="Google Shape;2067;p19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8" name="Google Shape;2068;p19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9" name="Google Shape;2069;p19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0" name="Google Shape;2070;p19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1" name="Google Shape;2071;p19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2" name="Google Shape;2072;p19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3" name="Google Shape;2073;p19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4" name="Google Shape;2074;p19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5" name="Google Shape;2075;p19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6" name="Google Shape;2076;p19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7" name="Google Shape;2077;p19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8" name="Google Shape;2078;p19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079" name="Google Shape;2079;p19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2080" name="Google Shape;2080;p19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2081" name="Google Shape;2081;p19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2" name="Google Shape;2082;p19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3" name="Google Shape;2083;p19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4" name="Google Shape;2084;p19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5" name="Google Shape;2085;p19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6" name="Google Shape;2086;p19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7" name="Google Shape;2087;p19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8" name="Google Shape;2088;p19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9" name="Google Shape;2089;p19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0" name="Google Shape;2090;p19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1" name="Google Shape;2091;p19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2" name="Google Shape;2092;p19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3" name="Google Shape;2093;p19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4" name="Google Shape;2094;p19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5" name="Google Shape;2095;p19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6" name="Google Shape;2096;p19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7" name="Google Shape;2097;p19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8" name="Google Shape;2098;p19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9" name="Google Shape;2099;p19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0" name="Google Shape;2100;p19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1" name="Google Shape;2101;p19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2" name="Google Shape;2102;p19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3" name="Google Shape;2103;p19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4" name="Google Shape;2104;p19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5" name="Google Shape;2105;p19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6" name="Google Shape;2106;p19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7" name="Google Shape;2107;p19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8" name="Google Shape;2108;p19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9" name="Google Shape;2109;p19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0" name="Google Shape;2110;p19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1" name="Google Shape;2111;p19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2" name="Google Shape;2112;p19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3" name="Google Shape;2113;p19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4" name="Google Shape;2114;p19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15" name="Google Shape;2115;p19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2116" name="Google Shape;2116;p19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7" name="Google Shape;2117;p19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8" name="Google Shape;2118;p19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9" name="Google Shape;2119;p19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20" name="Google Shape;2120;p19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121" name="Google Shape;2121;p1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2" name="Google Shape;2122;p1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3" name="Google Shape;2123;p1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24" name="Google Shape;2124;p19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125" name="Google Shape;2125;p1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6" name="Google Shape;2126;p1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7" name="Google Shape;2127;p1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28" name="Google Shape;2128;p19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129" name="Google Shape;2129;p19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0" name="Google Shape;2130;p19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1" name="Google Shape;2131;p19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2" name="Google Shape;2132;p19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3" name="Google Shape;2133;p19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4" name="Google Shape;2134;p19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5" name="Google Shape;2135;p19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6" name="Google Shape;2136;p19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7" name="Google Shape;2137;p19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8" name="Google Shape;2138;p19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9" name="Google Shape;2139;p19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0" name="Google Shape;2140;p19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1" name="Google Shape;2141;p19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0"/>
          <p:cNvSpPr txBox="1"/>
          <p:nvPr>
            <p:ph type="title"/>
          </p:nvPr>
        </p:nvSpPr>
        <p:spPr>
          <a:xfrm>
            <a:off x="4763340" y="1972878"/>
            <a:ext cx="3666600" cy="54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4" name="Google Shape;2144;p20"/>
          <p:cNvSpPr txBox="1"/>
          <p:nvPr>
            <p:ph idx="1" type="subTitle"/>
          </p:nvPr>
        </p:nvSpPr>
        <p:spPr>
          <a:xfrm>
            <a:off x="4764098" y="2439222"/>
            <a:ext cx="36657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45" name="Google Shape;2145;p20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146" name="Google Shape;2146;p20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147" name="Google Shape;2147;p20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148" name="Google Shape;2148;p20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49" name="Google Shape;2149;p20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50" name="Google Shape;2150;p20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151" name="Google Shape;2151;p20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52" name="Google Shape;2152;p20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153" name="Google Shape;2153;p20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154" name="Google Shape;2154;p20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155" name="Google Shape;2155;p20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56" name="Google Shape;2156;p20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57" name="Google Shape;2157;p20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158" name="Google Shape;2158;p20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59" name="Google Shape;2159;p20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160" name="Google Shape;2160;p20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2161" name="Google Shape;2161;p20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2162" name="Google Shape;2162;p20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2163" name="Google Shape;2163;p20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4" name="Google Shape;2164;p20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5" name="Google Shape;2165;p20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6" name="Google Shape;2166;p20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7" name="Google Shape;2167;p20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8" name="Google Shape;2168;p20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9" name="Google Shape;2169;p20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0" name="Google Shape;2170;p20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1" name="Google Shape;2171;p20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2" name="Google Shape;2172;p20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3" name="Google Shape;2173;p20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4" name="Google Shape;2174;p20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5" name="Google Shape;2175;p20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76" name="Google Shape;2176;p20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2177" name="Google Shape;2177;p20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8" name="Google Shape;2178;p20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9" name="Google Shape;2179;p20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0" name="Google Shape;2180;p20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1" name="Google Shape;2181;p20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2" name="Google Shape;2182;p20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3" name="Google Shape;2183;p20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4" name="Google Shape;2184;p20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5" name="Google Shape;2185;p20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6" name="Google Shape;2186;p20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7" name="Google Shape;2187;p20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88" name="Google Shape;2188;p20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2189" name="Google Shape;2189;p20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0" name="Google Shape;2190;p20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1" name="Google Shape;2191;p20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2" name="Google Shape;2192;p20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93" name="Google Shape;2193;p20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20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95" name="Google Shape;2195;p20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2196" name="Google Shape;2196;p20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7" name="Google Shape;2197;p20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8" name="Google Shape;2198;p20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99" name="Google Shape;2199;p20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2200" name="Google Shape;2200;p20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2201" name="Google Shape;2201;p20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2" name="Google Shape;2202;p20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3" name="Google Shape;2203;p20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4" name="Google Shape;2204;p20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5" name="Google Shape;2205;p20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6" name="Google Shape;2206;p20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7" name="Google Shape;2207;p20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8" name="Google Shape;2208;p20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9" name="Google Shape;2209;p20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0" name="Google Shape;2210;p20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1" name="Google Shape;2211;p20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2" name="Google Shape;2212;p20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3" name="Google Shape;2213;p20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14" name="Google Shape;2214;p20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2215" name="Google Shape;2215;p20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6" name="Google Shape;2216;p20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7" name="Google Shape;2217;p20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8" name="Google Shape;2218;p20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9" name="Google Shape;2219;p20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0" name="Google Shape;2220;p20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1" name="Google Shape;2221;p20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2" name="Google Shape;2222;p20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3" name="Google Shape;2223;p20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4" name="Google Shape;2224;p20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5" name="Google Shape;2225;p20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26" name="Google Shape;2226;p20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2227" name="Google Shape;2227;p20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8" name="Google Shape;2228;p20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9" name="Google Shape;2229;p20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0" name="Google Shape;2230;p20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31" name="Google Shape;2231;p20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20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33" name="Google Shape;2233;p20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2234" name="Google Shape;2234;p20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5" name="Google Shape;2235;p20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6" name="Google Shape;2236;p20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1535400" y="2706650"/>
            <a:ext cx="6073200" cy="73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2" name="Google Shape;182;p3"/>
          <p:cNvSpPr txBox="1"/>
          <p:nvPr>
            <p:ph hasCustomPrompt="1" idx="2" type="title"/>
          </p:nvPr>
        </p:nvSpPr>
        <p:spPr>
          <a:xfrm>
            <a:off x="4114800" y="1620092"/>
            <a:ext cx="914400" cy="690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3"/>
          <p:cNvSpPr txBox="1"/>
          <p:nvPr>
            <p:ph idx="1" type="subTitle"/>
          </p:nvPr>
        </p:nvSpPr>
        <p:spPr>
          <a:xfrm>
            <a:off x="1537800" y="3392900"/>
            <a:ext cx="6068400" cy="36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4" name="Google Shape;184;p3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185" name="Google Shape;185;p3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186" name="Google Shape;186;p3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87" name="Google Shape;187;p3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8" name="Google Shape;188;p3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9" name="Google Shape;189;p3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90" name="Google Shape;190;p3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1" name="Google Shape;191;p3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2" name="Google Shape;192;p3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193" name="Google Shape;193;p3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194" name="Google Shape;194;p3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5" name="Google Shape;195;p3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6" name="Google Shape;196;p3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197" name="Google Shape;197;p3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8" name="Google Shape;198;p3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99" name="Google Shape;199;p3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200" name="Google Shape;200;p3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5" name="Google Shape;215;p3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216" name="Google Shape;216;p3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7" name="Google Shape;227;p3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2" name="Google Shape;232;p3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4" name="Google Shape;234;p3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235" name="Google Shape;235;p3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38" name="Google Shape;238;p3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239" name="Google Shape;239;p3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240" name="Google Shape;240;p3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3" name="Google Shape;253;p3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254" name="Google Shape;254;p3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5" name="Google Shape;265;p3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266" name="Google Shape;266;p3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0" name="Google Shape;270;p3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2" name="Google Shape;272;p3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273" name="Google Shape;273;p3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"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21"/>
          <p:cNvSpPr txBox="1"/>
          <p:nvPr>
            <p:ph type="title"/>
          </p:nvPr>
        </p:nvSpPr>
        <p:spPr>
          <a:xfrm>
            <a:off x="1151280" y="1517429"/>
            <a:ext cx="3569100" cy="144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39" name="Google Shape;2239;p21"/>
          <p:cNvSpPr txBox="1"/>
          <p:nvPr>
            <p:ph idx="1" type="subTitle"/>
          </p:nvPr>
        </p:nvSpPr>
        <p:spPr>
          <a:xfrm>
            <a:off x="1152012" y="2894671"/>
            <a:ext cx="3567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0" name="Google Shape;2240;p21"/>
          <p:cNvSpPr/>
          <p:nvPr>
            <p:ph idx="2" type="pic"/>
          </p:nvPr>
        </p:nvSpPr>
        <p:spPr>
          <a:xfrm>
            <a:off x="5036820" y="1093800"/>
            <a:ext cx="2955900" cy="2955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241" name="Google Shape;2241;p21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242" name="Google Shape;2242;p21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243" name="Google Shape;2243;p21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244" name="Google Shape;2244;p21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45" name="Google Shape;2245;p21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246" name="Google Shape;2246;p21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247" name="Google Shape;2247;p21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48" name="Google Shape;2248;p21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249" name="Google Shape;2249;p21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250" name="Google Shape;2250;p21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251" name="Google Shape;2251;p21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52" name="Google Shape;2252;p21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253" name="Google Shape;2253;p21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254" name="Google Shape;2254;p21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55" name="Google Shape;2255;p21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256" name="Google Shape;2256;p21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257" name="Google Shape;2257;p21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258" name="Google Shape;2258;p21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2259" name="Google Shape;2259;p21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0" name="Google Shape;2260;p21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1" name="Google Shape;2261;p21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2" name="Google Shape;2262;p21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3" name="Google Shape;2263;p21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4" name="Google Shape;2264;p21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5" name="Google Shape;2265;p21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6" name="Google Shape;2266;p21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7" name="Google Shape;2267;p21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8" name="Google Shape;2268;p21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9" name="Google Shape;2269;p21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0" name="Google Shape;2270;p21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1" name="Google Shape;2271;p21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2" name="Google Shape;2272;p21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3" name="Google Shape;2273;p21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4" name="Google Shape;2274;p21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5" name="Google Shape;2275;p21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6" name="Google Shape;2276;p21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7" name="Google Shape;2277;p21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8" name="Google Shape;2278;p21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9" name="Google Shape;2279;p21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0" name="Google Shape;2280;p21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1" name="Google Shape;2281;p21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2" name="Google Shape;2282;p21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3" name="Google Shape;2283;p21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4" name="Google Shape;2284;p21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5" name="Google Shape;2285;p21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6" name="Google Shape;2286;p21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7" name="Google Shape;2287;p21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8" name="Google Shape;2288;p21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9" name="Google Shape;2289;p21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0" name="Google Shape;2290;p21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1" name="Google Shape;2291;p21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2" name="Google Shape;2292;p21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93" name="Google Shape;2293;p21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2294" name="Google Shape;2294;p21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5" name="Google Shape;2295;p21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6" name="Google Shape;2296;p21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7" name="Google Shape;2297;p21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98" name="Google Shape;2298;p21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299" name="Google Shape;2299;p2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0" name="Google Shape;2300;p2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1" name="Google Shape;2301;p2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02" name="Google Shape;2302;p21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2303" name="Google Shape;2303;p21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4" name="Google Shape;2304;p21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05" name="Google Shape;2305;p21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306" name="Google Shape;2306;p2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7" name="Google Shape;2307;p2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8" name="Google Shape;2308;p2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09" name="Google Shape;2309;p21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310" name="Google Shape;2310;p21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1" name="Google Shape;2311;p21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2" name="Google Shape;2312;p21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3" name="Google Shape;2313;p21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4" name="Google Shape;2314;p21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5" name="Google Shape;2315;p21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6" name="Google Shape;2316;p21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7" name="Google Shape;2317;p21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8" name="Google Shape;2318;p21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9" name="Google Shape;2319;p21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0" name="Google Shape;2320;p21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1" name="Google Shape;2321;p21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2" name="Google Shape;2322;p21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323" name="Google Shape;2323;p21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2324" name="Google Shape;2324;p21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2325" name="Google Shape;2325;p21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6" name="Google Shape;2326;p21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7" name="Google Shape;2327;p21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8" name="Google Shape;2328;p21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9" name="Google Shape;2329;p21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0" name="Google Shape;2330;p21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1" name="Google Shape;2331;p21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2" name="Google Shape;2332;p21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3" name="Google Shape;2333;p21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4" name="Google Shape;2334;p21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5" name="Google Shape;2335;p21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6" name="Google Shape;2336;p21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7" name="Google Shape;2337;p21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8" name="Google Shape;2338;p21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9" name="Google Shape;2339;p21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0" name="Google Shape;2340;p21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1" name="Google Shape;2341;p21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2" name="Google Shape;2342;p21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3" name="Google Shape;2343;p21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4" name="Google Shape;2344;p21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5" name="Google Shape;2345;p21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6" name="Google Shape;2346;p21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7" name="Google Shape;2347;p21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8" name="Google Shape;2348;p21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9" name="Google Shape;2349;p21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0" name="Google Shape;2350;p21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1" name="Google Shape;2351;p21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2" name="Google Shape;2352;p21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3" name="Google Shape;2353;p21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4" name="Google Shape;2354;p21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5" name="Google Shape;2355;p21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6" name="Google Shape;2356;p21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7" name="Google Shape;2357;p21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8" name="Google Shape;2358;p21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59" name="Google Shape;2359;p21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2360" name="Google Shape;2360;p21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1" name="Google Shape;2361;p21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2" name="Google Shape;2362;p21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3" name="Google Shape;2363;p21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64" name="Google Shape;2364;p21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365" name="Google Shape;2365;p2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6" name="Google Shape;2366;p2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7" name="Google Shape;2367;p2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68" name="Google Shape;2368;p21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369" name="Google Shape;2369;p2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0" name="Google Shape;2370;p2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1" name="Google Shape;2371;p2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72" name="Google Shape;2372;p21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373" name="Google Shape;2373;p21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4" name="Google Shape;2374;p21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5" name="Google Shape;2375;p21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6" name="Google Shape;2376;p21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7" name="Google Shape;2377;p21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8" name="Google Shape;2378;p21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9" name="Google Shape;2379;p21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0" name="Google Shape;2380;p21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1" name="Google Shape;2381;p21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2" name="Google Shape;2382;p21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3" name="Google Shape;2383;p21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4" name="Google Shape;2384;p21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5" name="Google Shape;2385;p21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4_2">
    <p:spTree>
      <p:nvGrpSpPr>
        <p:cNvPr id="2386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22"/>
          <p:cNvSpPr txBox="1"/>
          <p:nvPr>
            <p:ph idx="1" type="subTitle"/>
          </p:nvPr>
        </p:nvSpPr>
        <p:spPr>
          <a:xfrm>
            <a:off x="4633591" y="1363650"/>
            <a:ext cx="31719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8" name="Google Shape;2388;p22"/>
          <p:cNvSpPr txBox="1"/>
          <p:nvPr>
            <p:ph idx="2" type="subTitle"/>
          </p:nvPr>
        </p:nvSpPr>
        <p:spPr>
          <a:xfrm>
            <a:off x="1338509" y="1363650"/>
            <a:ext cx="31725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9" name="Google Shape;2389;p22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390" name="Google Shape;2390;p22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391" name="Google Shape;2391;p22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392" name="Google Shape;2392;p22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393" name="Google Shape;2393;p22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4" name="Google Shape;2394;p22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95" name="Google Shape;2395;p22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396" name="Google Shape;2396;p22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97" name="Google Shape;2397;p22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398" name="Google Shape;2398;p22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399" name="Google Shape;2399;p22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400" name="Google Shape;2400;p22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1" name="Google Shape;2401;p22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402" name="Google Shape;2402;p22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403" name="Google Shape;2403;p22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04" name="Google Shape;2404;p22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405" name="Google Shape;2405;p22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406" name="Google Shape;2406;p22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407" name="Google Shape;2407;p22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2408" name="Google Shape;2408;p22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9" name="Google Shape;2409;p22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0" name="Google Shape;2410;p22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1" name="Google Shape;2411;p22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2" name="Google Shape;2412;p22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3" name="Google Shape;2413;p22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4" name="Google Shape;2414;p22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5" name="Google Shape;2415;p22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6" name="Google Shape;2416;p22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7" name="Google Shape;2417;p22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8" name="Google Shape;2418;p22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9" name="Google Shape;2419;p22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0" name="Google Shape;2420;p22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1" name="Google Shape;2421;p22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2" name="Google Shape;2422;p22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3" name="Google Shape;2423;p22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4" name="Google Shape;2424;p22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5" name="Google Shape;2425;p22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6" name="Google Shape;2426;p22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7" name="Google Shape;2427;p22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8" name="Google Shape;2428;p22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9" name="Google Shape;2429;p22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0" name="Google Shape;2430;p22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1" name="Google Shape;2431;p22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2" name="Google Shape;2432;p22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3" name="Google Shape;2433;p22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4" name="Google Shape;2434;p22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5" name="Google Shape;2435;p22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6" name="Google Shape;2436;p22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7" name="Google Shape;2437;p22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8" name="Google Shape;2438;p22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9" name="Google Shape;2439;p22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0" name="Google Shape;2440;p22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1" name="Google Shape;2441;p22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42" name="Google Shape;2442;p22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2443" name="Google Shape;2443;p22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4" name="Google Shape;2444;p22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5" name="Google Shape;2445;p22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6" name="Google Shape;2446;p22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47" name="Google Shape;2447;p22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448" name="Google Shape;2448;p22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9" name="Google Shape;2449;p22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0" name="Google Shape;2450;p22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51" name="Google Shape;2451;p22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2452" name="Google Shape;2452;p22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3" name="Google Shape;2453;p22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54" name="Google Shape;2454;p22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455" name="Google Shape;2455;p22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6" name="Google Shape;2456;p22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7" name="Google Shape;2457;p22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58" name="Google Shape;2458;p22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459" name="Google Shape;2459;p22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0" name="Google Shape;2460;p22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1" name="Google Shape;2461;p22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2" name="Google Shape;2462;p22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3" name="Google Shape;2463;p22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4" name="Google Shape;2464;p22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5" name="Google Shape;2465;p22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6" name="Google Shape;2466;p22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7" name="Google Shape;2467;p22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8" name="Google Shape;2468;p22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9" name="Google Shape;2469;p22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0" name="Google Shape;2470;p22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1" name="Google Shape;2471;p22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472" name="Google Shape;2472;p22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2473" name="Google Shape;2473;p22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2474" name="Google Shape;2474;p22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5" name="Google Shape;2475;p22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6" name="Google Shape;2476;p22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7" name="Google Shape;2477;p22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8" name="Google Shape;2478;p22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9" name="Google Shape;2479;p22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0" name="Google Shape;2480;p22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1" name="Google Shape;2481;p22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2" name="Google Shape;2482;p22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3" name="Google Shape;2483;p22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4" name="Google Shape;2484;p22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5" name="Google Shape;2485;p22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6" name="Google Shape;2486;p22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7" name="Google Shape;2487;p22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8" name="Google Shape;2488;p22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9" name="Google Shape;2489;p22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0" name="Google Shape;2490;p22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1" name="Google Shape;2491;p22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2" name="Google Shape;2492;p22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3" name="Google Shape;2493;p22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4" name="Google Shape;2494;p22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5" name="Google Shape;2495;p22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6" name="Google Shape;2496;p22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7" name="Google Shape;2497;p22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8" name="Google Shape;2498;p22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9" name="Google Shape;2499;p22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0" name="Google Shape;2500;p22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1" name="Google Shape;2501;p22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2" name="Google Shape;2502;p22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3" name="Google Shape;2503;p22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4" name="Google Shape;2504;p22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5" name="Google Shape;2505;p22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6" name="Google Shape;2506;p22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7" name="Google Shape;2507;p22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8" name="Google Shape;2508;p22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2509" name="Google Shape;2509;p22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0" name="Google Shape;2510;p22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1" name="Google Shape;2511;p22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2" name="Google Shape;2512;p22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13" name="Google Shape;2513;p22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514" name="Google Shape;2514;p22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5" name="Google Shape;2515;p22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6" name="Google Shape;2516;p22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17" name="Google Shape;2517;p22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518" name="Google Shape;2518;p22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9" name="Google Shape;2519;p22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0" name="Google Shape;2520;p22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21" name="Google Shape;2521;p22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522" name="Google Shape;2522;p22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3" name="Google Shape;2523;p22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4" name="Google Shape;2524;p22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5" name="Google Shape;2525;p22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6" name="Google Shape;2526;p22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7" name="Google Shape;2527;p22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8" name="Google Shape;2528;p22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9" name="Google Shape;2529;p22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0" name="Google Shape;2530;p22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1" name="Google Shape;2531;p22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2" name="Google Shape;2532;p22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3" name="Google Shape;2533;p22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4" name="Google Shape;2534;p22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_2_1"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23"/>
          <p:cNvSpPr txBox="1"/>
          <p:nvPr>
            <p:ph type="title"/>
          </p:nvPr>
        </p:nvSpPr>
        <p:spPr>
          <a:xfrm>
            <a:off x="2987259" y="3023557"/>
            <a:ext cx="40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37" name="Google Shape;2537;p23"/>
          <p:cNvSpPr txBox="1"/>
          <p:nvPr>
            <p:ph idx="2" type="title"/>
          </p:nvPr>
        </p:nvSpPr>
        <p:spPr>
          <a:xfrm>
            <a:off x="2987259" y="1469175"/>
            <a:ext cx="40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38" name="Google Shape;2538;p23"/>
          <p:cNvSpPr txBox="1"/>
          <p:nvPr>
            <p:ph idx="1" type="subTitle"/>
          </p:nvPr>
        </p:nvSpPr>
        <p:spPr>
          <a:xfrm>
            <a:off x="2987259" y="1685799"/>
            <a:ext cx="40860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39" name="Google Shape;2539;p23"/>
          <p:cNvSpPr txBox="1"/>
          <p:nvPr>
            <p:ph idx="3" type="subTitle"/>
          </p:nvPr>
        </p:nvSpPr>
        <p:spPr>
          <a:xfrm>
            <a:off x="2987259" y="3240182"/>
            <a:ext cx="4086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40" name="Google Shape;2540;p23"/>
          <p:cNvSpPr txBox="1"/>
          <p:nvPr>
            <p:ph idx="4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41" name="Google Shape;2541;p23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542" name="Google Shape;2542;p23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543" name="Google Shape;2543;p23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544" name="Google Shape;2544;p23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45" name="Google Shape;2545;p23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546" name="Google Shape;2546;p23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547" name="Google Shape;2547;p23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48" name="Google Shape;2548;p23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549" name="Google Shape;2549;p23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550" name="Google Shape;2550;p23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551" name="Google Shape;2551;p23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52" name="Google Shape;2552;p23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553" name="Google Shape;2553;p23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554" name="Google Shape;2554;p23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55" name="Google Shape;2555;p23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556" name="Google Shape;2556;p23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557" name="Google Shape;2557;p23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558" name="Google Shape;2558;p23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2559" name="Google Shape;2559;p23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0" name="Google Shape;2560;p23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1" name="Google Shape;2561;p23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2" name="Google Shape;2562;p23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3" name="Google Shape;2563;p23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4" name="Google Shape;2564;p23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5" name="Google Shape;2565;p23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6" name="Google Shape;2566;p23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7" name="Google Shape;2567;p23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8" name="Google Shape;2568;p23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9" name="Google Shape;2569;p23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0" name="Google Shape;2570;p23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1" name="Google Shape;2571;p23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2" name="Google Shape;2572;p23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3" name="Google Shape;2573;p23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4" name="Google Shape;2574;p23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5" name="Google Shape;2575;p23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6" name="Google Shape;2576;p23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7" name="Google Shape;2577;p23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8" name="Google Shape;2578;p23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9" name="Google Shape;2579;p23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0" name="Google Shape;2580;p23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1" name="Google Shape;2581;p23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2" name="Google Shape;2582;p23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3" name="Google Shape;2583;p23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4" name="Google Shape;2584;p23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5" name="Google Shape;2585;p23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6" name="Google Shape;2586;p23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7" name="Google Shape;2587;p23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8" name="Google Shape;2588;p23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9" name="Google Shape;2589;p23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0" name="Google Shape;2590;p23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1" name="Google Shape;2591;p23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2" name="Google Shape;2592;p23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93" name="Google Shape;2593;p23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2594" name="Google Shape;2594;p23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5" name="Google Shape;2595;p23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6" name="Google Shape;2596;p23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7" name="Google Shape;2597;p23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98" name="Google Shape;2598;p23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599" name="Google Shape;2599;p23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0" name="Google Shape;2600;p23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1" name="Google Shape;2601;p23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02" name="Google Shape;2602;p23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2603" name="Google Shape;2603;p23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4" name="Google Shape;2604;p23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05" name="Google Shape;2605;p23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606" name="Google Shape;2606;p23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7" name="Google Shape;2607;p23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8" name="Google Shape;2608;p23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09" name="Google Shape;2609;p23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610" name="Google Shape;2610;p23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1" name="Google Shape;2611;p23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2" name="Google Shape;2612;p23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3" name="Google Shape;2613;p23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4" name="Google Shape;2614;p23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5" name="Google Shape;2615;p23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6" name="Google Shape;2616;p23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7" name="Google Shape;2617;p23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8" name="Google Shape;2618;p23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9" name="Google Shape;2619;p23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0" name="Google Shape;2620;p23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1" name="Google Shape;2621;p23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2" name="Google Shape;2622;p23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23" name="Google Shape;2623;p23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2624" name="Google Shape;2624;p23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2625" name="Google Shape;2625;p23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6" name="Google Shape;2626;p23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7" name="Google Shape;2627;p23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8" name="Google Shape;2628;p23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9" name="Google Shape;2629;p23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0" name="Google Shape;2630;p23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1" name="Google Shape;2631;p23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2" name="Google Shape;2632;p23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3" name="Google Shape;2633;p23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4" name="Google Shape;2634;p23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5" name="Google Shape;2635;p23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6" name="Google Shape;2636;p23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7" name="Google Shape;2637;p23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8" name="Google Shape;2638;p23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9" name="Google Shape;2639;p23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0" name="Google Shape;2640;p23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1" name="Google Shape;2641;p23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2" name="Google Shape;2642;p23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3" name="Google Shape;2643;p23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4" name="Google Shape;2644;p23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5" name="Google Shape;2645;p23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6" name="Google Shape;2646;p23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7" name="Google Shape;2647;p23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8" name="Google Shape;2648;p23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9" name="Google Shape;2649;p23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0" name="Google Shape;2650;p23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1" name="Google Shape;2651;p23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2" name="Google Shape;2652;p23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3" name="Google Shape;2653;p23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4" name="Google Shape;2654;p23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5" name="Google Shape;2655;p23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6" name="Google Shape;2656;p23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7" name="Google Shape;2657;p23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8" name="Google Shape;2658;p23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59" name="Google Shape;2659;p23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2660" name="Google Shape;2660;p23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1" name="Google Shape;2661;p23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2" name="Google Shape;2662;p23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3" name="Google Shape;2663;p23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64" name="Google Shape;2664;p23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665" name="Google Shape;2665;p23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6" name="Google Shape;2666;p23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7" name="Google Shape;2667;p23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68" name="Google Shape;2668;p23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669" name="Google Shape;2669;p23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0" name="Google Shape;2670;p23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1" name="Google Shape;2671;p23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72" name="Google Shape;2672;p23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673" name="Google Shape;2673;p23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4" name="Google Shape;2674;p23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5" name="Google Shape;2675;p23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6" name="Google Shape;2676;p23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7" name="Google Shape;2677;p23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8" name="Google Shape;2678;p23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9" name="Google Shape;2679;p23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0" name="Google Shape;2680;p23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1" name="Google Shape;2681;p23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2" name="Google Shape;2682;p23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3" name="Google Shape;2683;p23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4" name="Google Shape;2684;p23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5" name="Google Shape;2685;p23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4_1"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24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88" name="Google Shape;2688;p24"/>
          <p:cNvSpPr txBox="1"/>
          <p:nvPr>
            <p:ph idx="1" type="subTitle"/>
          </p:nvPr>
        </p:nvSpPr>
        <p:spPr>
          <a:xfrm>
            <a:off x="721875" y="2746500"/>
            <a:ext cx="25017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89" name="Google Shape;2689;p24"/>
          <p:cNvSpPr txBox="1"/>
          <p:nvPr>
            <p:ph idx="2" type="subTitle"/>
          </p:nvPr>
        </p:nvSpPr>
        <p:spPr>
          <a:xfrm>
            <a:off x="3321149" y="2746500"/>
            <a:ext cx="25017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90" name="Google Shape;2690;p24"/>
          <p:cNvSpPr txBox="1"/>
          <p:nvPr>
            <p:ph idx="3" type="subTitle"/>
          </p:nvPr>
        </p:nvSpPr>
        <p:spPr>
          <a:xfrm>
            <a:off x="5920422" y="2746500"/>
            <a:ext cx="25017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91" name="Google Shape;2691;p24"/>
          <p:cNvSpPr txBox="1"/>
          <p:nvPr>
            <p:ph idx="4" type="title"/>
          </p:nvPr>
        </p:nvSpPr>
        <p:spPr>
          <a:xfrm>
            <a:off x="719929" y="2527044"/>
            <a:ext cx="25056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92" name="Google Shape;2692;p24"/>
          <p:cNvSpPr txBox="1"/>
          <p:nvPr>
            <p:ph idx="5" type="title"/>
          </p:nvPr>
        </p:nvSpPr>
        <p:spPr>
          <a:xfrm>
            <a:off x="3319200" y="2527044"/>
            <a:ext cx="25056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93" name="Google Shape;2693;p24"/>
          <p:cNvSpPr txBox="1"/>
          <p:nvPr>
            <p:ph idx="6" type="title"/>
          </p:nvPr>
        </p:nvSpPr>
        <p:spPr>
          <a:xfrm>
            <a:off x="5918471" y="2527044"/>
            <a:ext cx="25056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94" name="Google Shape;2694;p24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695" name="Google Shape;2695;p24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696" name="Google Shape;2696;p24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697" name="Google Shape;2697;p24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98" name="Google Shape;2698;p24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699" name="Google Shape;2699;p24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700" name="Google Shape;2700;p24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01" name="Google Shape;2701;p24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702" name="Google Shape;2702;p24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703" name="Google Shape;2703;p24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704" name="Google Shape;2704;p24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05" name="Google Shape;2705;p24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706" name="Google Shape;2706;p24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707" name="Google Shape;2707;p24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08" name="Google Shape;2708;p24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709" name="Google Shape;2709;p24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2710" name="Google Shape;2710;p24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2711" name="Google Shape;2711;p24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2712" name="Google Shape;2712;p24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3" name="Google Shape;2713;p24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4" name="Google Shape;2714;p24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5" name="Google Shape;2715;p24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6" name="Google Shape;2716;p24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7" name="Google Shape;2717;p24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8" name="Google Shape;2718;p24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9" name="Google Shape;2719;p24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0" name="Google Shape;2720;p24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1" name="Google Shape;2721;p24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2" name="Google Shape;2722;p24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3" name="Google Shape;2723;p24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4" name="Google Shape;2724;p24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25" name="Google Shape;2725;p24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2726" name="Google Shape;2726;p24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7" name="Google Shape;2727;p24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8" name="Google Shape;2728;p24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9" name="Google Shape;2729;p24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0" name="Google Shape;2730;p24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1" name="Google Shape;2731;p24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2" name="Google Shape;2732;p24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3" name="Google Shape;2733;p24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4" name="Google Shape;2734;p24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5" name="Google Shape;2735;p24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6" name="Google Shape;2736;p24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37" name="Google Shape;2737;p24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2738" name="Google Shape;2738;p24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9" name="Google Shape;2739;p24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0" name="Google Shape;2740;p24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1" name="Google Shape;2741;p24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42" name="Google Shape;2742;p24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24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44" name="Google Shape;2744;p24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2745" name="Google Shape;2745;p24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6" name="Google Shape;2746;p24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7" name="Google Shape;2747;p24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48" name="Google Shape;2748;p24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2749" name="Google Shape;2749;p24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2750" name="Google Shape;2750;p24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1" name="Google Shape;2751;p24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2" name="Google Shape;2752;p24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3" name="Google Shape;2753;p24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4" name="Google Shape;2754;p24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5" name="Google Shape;2755;p24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6" name="Google Shape;2756;p24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7" name="Google Shape;2757;p24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8" name="Google Shape;2758;p24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9" name="Google Shape;2759;p24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0" name="Google Shape;2760;p24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1" name="Google Shape;2761;p24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2" name="Google Shape;2762;p24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63" name="Google Shape;2763;p24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2764" name="Google Shape;2764;p24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5" name="Google Shape;2765;p24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6" name="Google Shape;2766;p24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7" name="Google Shape;2767;p24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8" name="Google Shape;2768;p24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9" name="Google Shape;2769;p24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0" name="Google Shape;2770;p24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1" name="Google Shape;2771;p24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2" name="Google Shape;2772;p24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3" name="Google Shape;2773;p24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4" name="Google Shape;2774;p24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75" name="Google Shape;2775;p24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2776" name="Google Shape;2776;p24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7" name="Google Shape;2777;p24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8" name="Google Shape;2778;p24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9" name="Google Shape;2779;p24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80" name="Google Shape;2780;p24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24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82" name="Google Shape;2782;p24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2783" name="Google Shape;2783;p24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4" name="Google Shape;2784;p24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5" name="Google Shape;2785;p24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786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p25"/>
          <p:cNvSpPr txBox="1"/>
          <p:nvPr>
            <p:ph type="title"/>
          </p:nvPr>
        </p:nvSpPr>
        <p:spPr>
          <a:xfrm>
            <a:off x="2365774" y="1552266"/>
            <a:ext cx="19782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8" name="Google Shape;2788;p25"/>
          <p:cNvSpPr txBox="1"/>
          <p:nvPr>
            <p:ph idx="1" type="subTitle"/>
          </p:nvPr>
        </p:nvSpPr>
        <p:spPr>
          <a:xfrm>
            <a:off x="2365774" y="1763686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9" name="Google Shape;2789;p25"/>
          <p:cNvSpPr txBox="1"/>
          <p:nvPr>
            <p:ph idx="2" type="title"/>
          </p:nvPr>
        </p:nvSpPr>
        <p:spPr>
          <a:xfrm>
            <a:off x="5721654" y="1552266"/>
            <a:ext cx="19782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90" name="Google Shape;2790;p25"/>
          <p:cNvSpPr txBox="1"/>
          <p:nvPr>
            <p:ph idx="3" type="subTitle"/>
          </p:nvPr>
        </p:nvSpPr>
        <p:spPr>
          <a:xfrm>
            <a:off x="5721654" y="1763686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1" name="Google Shape;2791;p25"/>
          <p:cNvSpPr txBox="1"/>
          <p:nvPr>
            <p:ph idx="4" type="title"/>
          </p:nvPr>
        </p:nvSpPr>
        <p:spPr>
          <a:xfrm>
            <a:off x="2365774" y="3077506"/>
            <a:ext cx="19752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92" name="Google Shape;2792;p25"/>
          <p:cNvSpPr txBox="1"/>
          <p:nvPr>
            <p:ph idx="5" type="subTitle"/>
          </p:nvPr>
        </p:nvSpPr>
        <p:spPr>
          <a:xfrm>
            <a:off x="2365774" y="3288925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3" name="Google Shape;2793;p25"/>
          <p:cNvSpPr txBox="1"/>
          <p:nvPr>
            <p:ph idx="6" type="title"/>
          </p:nvPr>
        </p:nvSpPr>
        <p:spPr>
          <a:xfrm>
            <a:off x="5721654" y="3077506"/>
            <a:ext cx="19782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94" name="Google Shape;2794;p25"/>
          <p:cNvSpPr txBox="1"/>
          <p:nvPr>
            <p:ph idx="7" type="subTitle"/>
          </p:nvPr>
        </p:nvSpPr>
        <p:spPr>
          <a:xfrm>
            <a:off x="5721654" y="3288925"/>
            <a:ext cx="1978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5" name="Google Shape;2795;p25"/>
          <p:cNvSpPr txBox="1"/>
          <p:nvPr>
            <p:ph idx="8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796" name="Google Shape;2796;p25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797" name="Google Shape;2797;p25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798" name="Google Shape;2798;p25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799" name="Google Shape;2799;p25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0" name="Google Shape;2800;p25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801" name="Google Shape;2801;p25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802" name="Google Shape;2802;p25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3" name="Google Shape;2803;p25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804" name="Google Shape;2804;p25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805" name="Google Shape;2805;p25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806" name="Google Shape;2806;p25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07" name="Google Shape;2807;p25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808" name="Google Shape;2808;p25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809" name="Google Shape;2809;p25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10" name="Google Shape;2810;p25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811" name="Google Shape;2811;p25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812" name="Google Shape;2812;p25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813" name="Google Shape;2813;p25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2814" name="Google Shape;2814;p25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5" name="Google Shape;2815;p25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6" name="Google Shape;2816;p25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7" name="Google Shape;2817;p25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8" name="Google Shape;2818;p25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9" name="Google Shape;2819;p25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0" name="Google Shape;2820;p25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1" name="Google Shape;2821;p25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2" name="Google Shape;2822;p25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3" name="Google Shape;2823;p25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4" name="Google Shape;2824;p25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5" name="Google Shape;2825;p25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6" name="Google Shape;2826;p25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7" name="Google Shape;2827;p25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8" name="Google Shape;2828;p25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9" name="Google Shape;2829;p25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0" name="Google Shape;2830;p25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1" name="Google Shape;2831;p25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2" name="Google Shape;2832;p25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3" name="Google Shape;2833;p25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4" name="Google Shape;2834;p25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5" name="Google Shape;2835;p25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6" name="Google Shape;2836;p25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7" name="Google Shape;2837;p25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8" name="Google Shape;2838;p25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9" name="Google Shape;2839;p25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0" name="Google Shape;2840;p25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1" name="Google Shape;2841;p25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2" name="Google Shape;2842;p25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3" name="Google Shape;2843;p25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4" name="Google Shape;2844;p25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5" name="Google Shape;2845;p25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6" name="Google Shape;2846;p25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7" name="Google Shape;2847;p25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48" name="Google Shape;2848;p25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2849" name="Google Shape;2849;p25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0" name="Google Shape;2850;p25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1" name="Google Shape;2851;p25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2" name="Google Shape;2852;p25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53" name="Google Shape;2853;p25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854" name="Google Shape;2854;p25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5" name="Google Shape;2855;p25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6" name="Google Shape;2856;p25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57" name="Google Shape;2857;p25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2858" name="Google Shape;2858;p25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9" name="Google Shape;2859;p25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60" name="Google Shape;2860;p25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861" name="Google Shape;2861;p25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2" name="Google Shape;2862;p25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3" name="Google Shape;2863;p25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64" name="Google Shape;2864;p25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865" name="Google Shape;2865;p25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6" name="Google Shape;2866;p25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7" name="Google Shape;2867;p25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8" name="Google Shape;2868;p25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9" name="Google Shape;2869;p25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0" name="Google Shape;2870;p25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1" name="Google Shape;2871;p25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2" name="Google Shape;2872;p25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3" name="Google Shape;2873;p25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4" name="Google Shape;2874;p25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5" name="Google Shape;2875;p25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6" name="Google Shape;2876;p25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7" name="Google Shape;2877;p25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878" name="Google Shape;2878;p25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2879" name="Google Shape;2879;p25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2880" name="Google Shape;2880;p25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1" name="Google Shape;2881;p25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2" name="Google Shape;2882;p25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3" name="Google Shape;2883;p25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4" name="Google Shape;2884;p25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5" name="Google Shape;2885;p25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6" name="Google Shape;2886;p25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7" name="Google Shape;2887;p25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8" name="Google Shape;2888;p25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9" name="Google Shape;2889;p25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0" name="Google Shape;2890;p25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1" name="Google Shape;2891;p25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2" name="Google Shape;2892;p25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3" name="Google Shape;2893;p25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4" name="Google Shape;2894;p25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5" name="Google Shape;2895;p25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6" name="Google Shape;2896;p25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7" name="Google Shape;2897;p25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8" name="Google Shape;2898;p25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9" name="Google Shape;2899;p25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0" name="Google Shape;2900;p25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1" name="Google Shape;2901;p25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2" name="Google Shape;2902;p25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3" name="Google Shape;2903;p25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4" name="Google Shape;2904;p25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5" name="Google Shape;2905;p25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6" name="Google Shape;2906;p25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7" name="Google Shape;2907;p25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8" name="Google Shape;2908;p25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9" name="Google Shape;2909;p25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0" name="Google Shape;2910;p25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1" name="Google Shape;2911;p25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2" name="Google Shape;2912;p25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3" name="Google Shape;2913;p25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14" name="Google Shape;2914;p25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2915" name="Google Shape;2915;p25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6" name="Google Shape;2916;p25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7" name="Google Shape;2917;p25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8" name="Google Shape;2918;p25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19" name="Google Shape;2919;p25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2920" name="Google Shape;2920;p25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1" name="Google Shape;2921;p25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2" name="Google Shape;2922;p25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23" name="Google Shape;2923;p25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924" name="Google Shape;2924;p25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5" name="Google Shape;2925;p25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6" name="Google Shape;2926;p25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27" name="Google Shape;2927;p25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2928" name="Google Shape;2928;p25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9" name="Google Shape;2929;p25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0" name="Google Shape;2930;p25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1" name="Google Shape;2931;p25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2" name="Google Shape;2932;p25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3" name="Google Shape;2933;p25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4" name="Google Shape;2934;p25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5" name="Google Shape;2935;p25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6" name="Google Shape;2936;p25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7" name="Google Shape;2937;p25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8" name="Google Shape;2938;p25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9" name="Google Shape;2939;p25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0" name="Google Shape;2940;p25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5_1">
    <p:spTree>
      <p:nvGrpSpPr>
        <p:cNvPr id="294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p26"/>
          <p:cNvSpPr txBox="1"/>
          <p:nvPr>
            <p:ph type="title"/>
          </p:nvPr>
        </p:nvSpPr>
        <p:spPr>
          <a:xfrm>
            <a:off x="2234015" y="2098176"/>
            <a:ext cx="2103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43" name="Google Shape;2943;p26"/>
          <p:cNvSpPr txBox="1"/>
          <p:nvPr>
            <p:ph idx="1" type="subTitle"/>
          </p:nvPr>
        </p:nvSpPr>
        <p:spPr>
          <a:xfrm>
            <a:off x="2234320" y="2328184"/>
            <a:ext cx="210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26"/>
          <p:cNvSpPr txBox="1"/>
          <p:nvPr>
            <p:ph idx="2" type="title"/>
          </p:nvPr>
        </p:nvSpPr>
        <p:spPr>
          <a:xfrm>
            <a:off x="4806085" y="2098176"/>
            <a:ext cx="2103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45" name="Google Shape;2945;p26"/>
          <p:cNvSpPr txBox="1"/>
          <p:nvPr>
            <p:ph idx="3" type="subTitle"/>
          </p:nvPr>
        </p:nvSpPr>
        <p:spPr>
          <a:xfrm>
            <a:off x="4805780" y="2328184"/>
            <a:ext cx="210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26"/>
          <p:cNvSpPr txBox="1"/>
          <p:nvPr>
            <p:ph idx="4" type="title"/>
          </p:nvPr>
        </p:nvSpPr>
        <p:spPr>
          <a:xfrm>
            <a:off x="950091" y="3751814"/>
            <a:ext cx="2100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47" name="Google Shape;2947;p26"/>
          <p:cNvSpPr txBox="1"/>
          <p:nvPr>
            <p:ph idx="5" type="subTitle"/>
          </p:nvPr>
        </p:nvSpPr>
        <p:spPr>
          <a:xfrm>
            <a:off x="948591" y="3981822"/>
            <a:ext cx="210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26"/>
          <p:cNvSpPr txBox="1"/>
          <p:nvPr>
            <p:ph idx="6" type="title"/>
          </p:nvPr>
        </p:nvSpPr>
        <p:spPr>
          <a:xfrm>
            <a:off x="3519569" y="3751814"/>
            <a:ext cx="2103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49" name="Google Shape;2949;p26"/>
          <p:cNvSpPr txBox="1"/>
          <p:nvPr>
            <p:ph idx="7" type="subTitle"/>
          </p:nvPr>
        </p:nvSpPr>
        <p:spPr>
          <a:xfrm>
            <a:off x="3520050" y="3981822"/>
            <a:ext cx="210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0" name="Google Shape;2950;p26"/>
          <p:cNvSpPr txBox="1"/>
          <p:nvPr>
            <p:ph idx="8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51" name="Google Shape;2951;p26"/>
          <p:cNvSpPr txBox="1"/>
          <p:nvPr>
            <p:ph idx="9" type="title"/>
          </p:nvPr>
        </p:nvSpPr>
        <p:spPr>
          <a:xfrm>
            <a:off x="6091509" y="3751814"/>
            <a:ext cx="21039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52" name="Google Shape;2952;p26"/>
          <p:cNvSpPr txBox="1"/>
          <p:nvPr>
            <p:ph idx="13" type="subTitle"/>
          </p:nvPr>
        </p:nvSpPr>
        <p:spPr>
          <a:xfrm>
            <a:off x="6091509" y="3981822"/>
            <a:ext cx="210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53" name="Google Shape;2953;p26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954" name="Google Shape;2954;p26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955" name="Google Shape;2955;p26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956" name="Google Shape;2956;p26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57" name="Google Shape;2957;p26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58" name="Google Shape;2958;p26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959" name="Google Shape;2959;p26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60" name="Google Shape;2960;p26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961" name="Google Shape;2961;p26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962" name="Google Shape;2962;p26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963" name="Google Shape;2963;p26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64" name="Google Shape;2964;p26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65" name="Google Shape;2965;p26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966" name="Google Shape;2966;p26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67" name="Google Shape;2967;p26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968" name="Google Shape;2968;p26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969" name="Google Shape;2969;p26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970" name="Google Shape;2970;p26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2971" name="Google Shape;2971;p26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2" name="Google Shape;2972;p26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3" name="Google Shape;2973;p26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4" name="Google Shape;2974;p26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26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26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26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26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9" name="Google Shape;2979;p26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0" name="Google Shape;2980;p26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1" name="Google Shape;2981;p26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2" name="Google Shape;2982;p26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3" name="Google Shape;2983;p26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4" name="Google Shape;2984;p26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5" name="Google Shape;2985;p26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6" name="Google Shape;2986;p26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7" name="Google Shape;2987;p26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8" name="Google Shape;2988;p26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9" name="Google Shape;2989;p26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0" name="Google Shape;2990;p26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1" name="Google Shape;2991;p26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2" name="Google Shape;2992;p26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3" name="Google Shape;2993;p26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26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26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26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26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8" name="Google Shape;2998;p26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9" name="Google Shape;2999;p26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0" name="Google Shape;3000;p26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1" name="Google Shape;3001;p26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2" name="Google Shape;3002;p26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3" name="Google Shape;3003;p26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4" name="Google Shape;3004;p26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05" name="Google Shape;3005;p26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3006" name="Google Shape;3006;p26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7" name="Google Shape;3007;p26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8" name="Google Shape;3008;p26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9" name="Google Shape;3009;p26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10" name="Google Shape;3010;p26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011" name="Google Shape;3011;p26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2" name="Google Shape;3012;p26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3" name="Google Shape;3013;p26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14" name="Google Shape;3014;p26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3015" name="Google Shape;3015;p26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6" name="Google Shape;3016;p26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17" name="Google Shape;3017;p26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018" name="Google Shape;3018;p26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19" name="Google Shape;3019;p26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0" name="Google Shape;3020;p26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21" name="Google Shape;3021;p26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022" name="Google Shape;3022;p26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3" name="Google Shape;3023;p26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26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26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26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26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8" name="Google Shape;3028;p26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9" name="Google Shape;3029;p26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0" name="Google Shape;3030;p26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1" name="Google Shape;3031;p26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2" name="Google Shape;3032;p26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3" name="Google Shape;3033;p26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4" name="Google Shape;3034;p26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035" name="Google Shape;3035;p26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3036" name="Google Shape;3036;p26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3037" name="Google Shape;3037;p26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8" name="Google Shape;3038;p26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9" name="Google Shape;3039;p26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0" name="Google Shape;3040;p26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1" name="Google Shape;3041;p26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2" name="Google Shape;3042;p26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3" name="Google Shape;3043;p26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4" name="Google Shape;3044;p26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5" name="Google Shape;3045;p26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6" name="Google Shape;3046;p26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7" name="Google Shape;3047;p26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8" name="Google Shape;3048;p26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9" name="Google Shape;3049;p26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0" name="Google Shape;3050;p26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1" name="Google Shape;3051;p26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2" name="Google Shape;3052;p26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3" name="Google Shape;3053;p26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4" name="Google Shape;3054;p26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5" name="Google Shape;3055;p26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6" name="Google Shape;3056;p26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7" name="Google Shape;3057;p26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8" name="Google Shape;3058;p26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9" name="Google Shape;3059;p26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0" name="Google Shape;3060;p26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1" name="Google Shape;3061;p26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2" name="Google Shape;3062;p26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3" name="Google Shape;3063;p26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4" name="Google Shape;3064;p26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5" name="Google Shape;3065;p26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6" name="Google Shape;3066;p26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7" name="Google Shape;3067;p26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8" name="Google Shape;3068;p26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9" name="Google Shape;3069;p26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0" name="Google Shape;3070;p26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71" name="Google Shape;3071;p26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3072" name="Google Shape;3072;p26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3" name="Google Shape;3073;p26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4" name="Google Shape;3074;p26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5" name="Google Shape;3075;p26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76" name="Google Shape;3076;p26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077" name="Google Shape;3077;p26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8" name="Google Shape;3078;p26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9" name="Google Shape;3079;p26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80" name="Google Shape;3080;p26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081" name="Google Shape;3081;p26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2" name="Google Shape;3082;p26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3" name="Google Shape;3083;p26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84" name="Google Shape;3084;p26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085" name="Google Shape;3085;p26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6" name="Google Shape;3086;p26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7" name="Google Shape;3087;p26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8" name="Google Shape;3088;p26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9" name="Google Shape;3089;p26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0" name="Google Shape;3090;p26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1" name="Google Shape;3091;p26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2" name="Google Shape;3092;p26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3" name="Google Shape;3093;p26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4" name="Google Shape;3094;p26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5" name="Google Shape;3095;p26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6" name="Google Shape;3096;p26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7" name="Google Shape;3097;p26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098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27"/>
          <p:cNvSpPr txBox="1"/>
          <p:nvPr>
            <p:ph type="title"/>
          </p:nvPr>
        </p:nvSpPr>
        <p:spPr>
          <a:xfrm>
            <a:off x="2259472" y="1298980"/>
            <a:ext cx="19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0" name="Google Shape;3100;p27"/>
          <p:cNvSpPr txBox="1"/>
          <p:nvPr>
            <p:ph idx="1" type="subTitle"/>
          </p:nvPr>
        </p:nvSpPr>
        <p:spPr>
          <a:xfrm>
            <a:off x="2259472" y="1508019"/>
            <a:ext cx="19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1" name="Google Shape;3101;p27"/>
          <p:cNvSpPr txBox="1"/>
          <p:nvPr>
            <p:ph idx="2" type="title"/>
          </p:nvPr>
        </p:nvSpPr>
        <p:spPr>
          <a:xfrm>
            <a:off x="5811147" y="1298980"/>
            <a:ext cx="19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2" name="Google Shape;3102;p27"/>
          <p:cNvSpPr txBox="1"/>
          <p:nvPr>
            <p:ph idx="3" type="subTitle"/>
          </p:nvPr>
        </p:nvSpPr>
        <p:spPr>
          <a:xfrm>
            <a:off x="5811147" y="1508019"/>
            <a:ext cx="19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3" name="Google Shape;3103;p27"/>
          <p:cNvSpPr txBox="1"/>
          <p:nvPr>
            <p:ph idx="4" type="title"/>
          </p:nvPr>
        </p:nvSpPr>
        <p:spPr>
          <a:xfrm>
            <a:off x="2259472" y="2471310"/>
            <a:ext cx="19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4" name="Google Shape;3104;p27"/>
          <p:cNvSpPr txBox="1"/>
          <p:nvPr>
            <p:ph idx="5" type="subTitle"/>
          </p:nvPr>
        </p:nvSpPr>
        <p:spPr>
          <a:xfrm>
            <a:off x="2259472" y="2680348"/>
            <a:ext cx="19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5" name="Google Shape;3105;p27"/>
          <p:cNvSpPr txBox="1"/>
          <p:nvPr>
            <p:ph idx="6" type="title"/>
          </p:nvPr>
        </p:nvSpPr>
        <p:spPr>
          <a:xfrm>
            <a:off x="5811147" y="2471310"/>
            <a:ext cx="19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6" name="Google Shape;3106;p27"/>
          <p:cNvSpPr txBox="1"/>
          <p:nvPr>
            <p:ph idx="7" type="subTitle"/>
          </p:nvPr>
        </p:nvSpPr>
        <p:spPr>
          <a:xfrm>
            <a:off x="5811147" y="2680348"/>
            <a:ext cx="19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7" name="Google Shape;3107;p27"/>
          <p:cNvSpPr txBox="1"/>
          <p:nvPr>
            <p:ph idx="8" type="title"/>
          </p:nvPr>
        </p:nvSpPr>
        <p:spPr>
          <a:xfrm>
            <a:off x="5811147" y="3498484"/>
            <a:ext cx="19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8" name="Google Shape;3108;p27"/>
          <p:cNvSpPr txBox="1"/>
          <p:nvPr>
            <p:ph idx="9" type="subTitle"/>
          </p:nvPr>
        </p:nvSpPr>
        <p:spPr>
          <a:xfrm>
            <a:off x="5811147" y="3707522"/>
            <a:ext cx="19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9" name="Google Shape;3109;p27"/>
          <p:cNvSpPr txBox="1"/>
          <p:nvPr>
            <p:ph idx="13" type="title"/>
          </p:nvPr>
        </p:nvSpPr>
        <p:spPr>
          <a:xfrm>
            <a:off x="2259472" y="3498484"/>
            <a:ext cx="19860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10" name="Google Shape;3110;p27"/>
          <p:cNvSpPr txBox="1"/>
          <p:nvPr>
            <p:ph idx="14" type="subTitle"/>
          </p:nvPr>
        </p:nvSpPr>
        <p:spPr>
          <a:xfrm>
            <a:off x="2259472" y="3707522"/>
            <a:ext cx="19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1" name="Google Shape;3111;p27"/>
          <p:cNvSpPr txBox="1"/>
          <p:nvPr>
            <p:ph idx="15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112" name="Google Shape;3112;p27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3113" name="Google Shape;3113;p27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3114" name="Google Shape;3114;p27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115" name="Google Shape;3115;p27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16" name="Google Shape;3116;p27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117" name="Google Shape;3117;p27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118" name="Google Shape;3118;p27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19" name="Google Shape;3119;p27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120" name="Google Shape;3120;p27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3121" name="Google Shape;3121;p27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122" name="Google Shape;3122;p27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23" name="Google Shape;3123;p27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124" name="Google Shape;3124;p27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125" name="Google Shape;3125;p27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26" name="Google Shape;3126;p27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3127" name="Google Shape;3127;p27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3128" name="Google Shape;3128;p27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3129" name="Google Shape;3129;p27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3130" name="Google Shape;3130;p27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1" name="Google Shape;3131;p27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2" name="Google Shape;3132;p27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3" name="Google Shape;3133;p27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4" name="Google Shape;3134;p27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5" name="Google Shape;3135;p27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6" name="Google Shape;3136;p27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7" name="Google Shape;3137;p27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8" name="Google Shape;3138;p27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9" name="Google Shape;3139;p27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0" name="Google Shape;3140;p27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1" name="Google Shape;3141;p27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2" name="Google Shape;3142;p27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43" name="Google Shape;3143;p27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3144" name="Google Shape;3144;p27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5" name="Google Shape;3145;p27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6" name="Google Shape;3146;p27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7" name="Google Shape;3147;p27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8" name="Google Shape;3148;p27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9" name="Google Shape;3149;p27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0" name="Google Shape;3150;p27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1" name="Google Shape;3151;p27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2" name="Google Shape;3152;p27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3" name="Google Shape;3153;p27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4" name="Google Shape;3154;p27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55" name="Google Shape;3155;p27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3156" name="Google Shape;3156;p27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7" name="Google Shape;3157;p27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8" name="Google Shape;3158;p27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9" name="Google Shape;3159;p27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60" name="Google Shape;3160;p27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27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62" name="Google Shape;3162;p27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3163" name="Google Shape;3163;p27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4" name="Google Shape;3164;p27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5" name="Google Shape;3165;p27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166" name="Google Shape;3166;p27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3167" name="Google Shape;3167;p27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3168" name="Google Shape;3168;p27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9" name="Google Shape;3169;p27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0" name="Google Shape;3170;p27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1" name="Google Shape;3171;p27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2" name="Google Shape;3172;p27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3" name="Google Shape;3173;p27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4" name="Google Shape;3174;p27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5" name="Google Shape;3175;p27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6" name="Google Shape;3176;p27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7" name="Google Shape;3177;p27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8" name="Google Shape;3178;p27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9" name="Google Shape;3179;p27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0" name="Google Shape;3180;p27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81" name="Google Shape;3181;p27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3182" name="Google Shape;3182;p27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3" name="Google Shape;3183;p27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4" name="Google Shape;3184;p27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5" name="Google Shape;3185;p27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6" name="Google Shape;3186;p27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7" name="Google Shape;3187;p27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8" name="Google Shape;3188;p27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9" name="Google Shape;3189;p27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0" name="Google Shape;3190;p27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1" name="Google Shape;3191;p27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2" name="Google Shape;3192;p27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93" name="Google Shape;3193;p27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3194" name="Google Shape;3194;p27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5" name="Google Shape;3195;p27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6" name="Google Shape;3196;p27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7" name="Google Shape;3197;p27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98" name="Google Shape;3198;p27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27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00" name="Google Shape;3200;p27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3201" name="Google Shape;3201;p27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2" name="Google Shape;3202;p27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3" name="Google Shape;3203;p27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204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p28"/>
          <p:cNvSpPr txBox="1"/>
          <p:nvPr>
            <p:ph hasCustomPrompt="1" type="title"/>
          </p:nvPr>
        </p:nvSpPr>
        <p:spPr>
          <a:xfrm>
            <a:off x="2458200" y="813125"/>
            <a:ext cx="42276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6" name="Google Shape;3206;p28"/>
          <p:cNvSpPr txBox="1"/>
          <p:nvPr>
            <p:ph idx="1" type="subTitle"/>
          </p:nvPr>
        </p:nvSpPr>
        <p:spPr>
          <a:xfrm>
            <a:off x="2458200" y="1379254"/>
            <a:ext cx="4227600" cy="36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07" name="Google Shape;3207;p28"/>
          <p:cNvSpPr txBox="1"/>
          <p:nvPr>
            <p:ph hasCustomPrompt="1" idx="2" type="title"/>
          </p:nvPr>
        </p:nvSpPr>
        <p:spPr>
          <a:xfrm>
            <a:off x="2458200" y="2183948"/>
            <a:ext cx="42276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8" name="Google Shape;3208;p28"/>
          <p:cNvSpPr txBox="1"/>
          <p:nvPr>
            <p:ph idx="3" type="subTitle"/>
          </p:nvPr>
        </p:nvSpPr>
        <p:spPr>
          <a:xfrm>
            <a:off x="2458200" y="2748165"/>
            <a:ext cx="4227600" cy="36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09" name="Google Shape;3209;p28"/>
          <p:cNvSpPr txBox="1"/>
          <p:nvPr>
            <p:ph hasCustomPrompt="1" idx="4" type="title"/>
          </p:nvPr>
        </p:nvSpPr>
        <p:spPr>
          <a:xfrm>
            <a:off x="2458200" y="3549998"/>
            <a:ext cx="4227600" cy="6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10" name="Google Shape;3210;p28"/>
          <p:cNvSpPr txBox="1"/>
          <p:nvPr>
            <p:ph idx="5" type="subTitle"/>
          </p:nvPr>
        </p:nvSpPr>
        <p:spPr>
          <a:xfrm>
            <a:off x="2458200" y="4117075"/>
            <a:ext cx="4227600" cy="36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3211" name="Google Shape;3211;p28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3212" name="Google Shape;3212;p28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3213" name="Google Shape;3213;p28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214" name="Google Shape;3214;p28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15" name="Google Shape;3215;p28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16" name="Google Shape;3216;p28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217" name="Google Shape;3217;p28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18" name="Google Shape;3218;p28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219" name="Google Shape;3219;p28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3220" name="Google Shape;3220;p28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221" name="Google Shape;3221;p28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22" name="Google Shape;3222;p28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23" name="Google Shape;3223;p28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224" name="Google Shape;3224;p28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25" name="Google Shape;3225;p28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3226" name="Google Shape;3226;p28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3227" name="Google Shape;3227;p28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3228" name="Google Shape;3228;p28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3229" name="Google Shape;3229;p28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0" name="Google Shape;3230;p28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1" name="Google Shape;3231;p28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2" name="Google Shape;3232;p28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3" name="Google Shape;3233;p28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4" name="Google Shape;3234;p28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5" name="Google Shape;3235;p28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6" name="Google Shape;3236;p28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7" name="Google Shape;3237;p28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8" name="Google Shape;3238;p28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9" name="Google Shape;3239;p28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0" name="Google Shape;3240;p28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1" name="Google Shape;3241;p28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2" name="Google Shape;3242;p28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3" name="Google Shape;3243;p28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4" name="Google Shape;3244;p28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5" name="Google Shape;3245;p28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6" name="Google Shape;3246;p28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7" name="Google Shape;3247;p28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8" name="Google Shape;3248;p28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9" name="Google Shape;3249;p28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0" name="Google Shape;3250;p28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1" name="Google Shape;3251;p28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2" name="Google Shape;3252;p28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3" name="Google Shape;3253;p28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4" name="Google Shape;3254;p28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5" name="Google Shape;3255;p28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6" name="Google Shape;3256;p28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7" name="Google Shape;3257;p28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8" name="Google Shape;3258;p28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9" name="Google Shape;3259;p28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0" name="Google Shape;3260;p28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1" name="Google Shape;3261;p28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2" name="Google Shape;3262;p28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63" name="Google Shape;3263;p28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3264" name="Google Shape;3264;p28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5" name="Google Shape;3265;p28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6" name="Google Shape;3266;p28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7" name="Google Shape;3267;p28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68" name="Google Shape;3268;p28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269" name="Google Shape;3269;p2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0" name="Google Shape;3270;p2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1" name="Google Shape;3271;p2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72" name="Google Shape;3272;p28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3273" name="Google Shape;3273;p28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4" name="Google Shape;3274;p28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75" name="Google Shape;3275;p28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276" name="Google Shape;3276;p2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7" name="Google Shape;3277;p2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8" name="Google Shape;3278;p2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279" name="Google Shape;3279;p28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280" name="Google Shape;3280;p2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1" name="Google Shape;3281;p2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2" name="Google Shape;3282;p2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3" name="Google Shape;3283;p2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4" name="Google Shape;3284;p2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5" name="Google Shape;3285;p2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6" name="Google Shape;3286;p2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7" name="Google Shape;3287;p2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8" name="Google Shape;3288;p2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9" name="Google Shape;3289;p2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0" name="Google Shape;3290;p2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1" name="Google Shape;3291;p2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2" name="Google Shape;3292;p2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293" name="Google Shape;3293;p28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3294" name="Google Shape;3294;p28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3295" name="Google Shape;3295;p28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6" name="Google Shape;3296;p28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7" name="Google Shape;3297;p28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8" name="Google Shape;3298;p28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9" name="Google Shape;3299;p28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0" name="Google Shape;3300;p28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1" name="Google Shape;3301;p28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2" name="Google Shape;3302;p28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3" name="Google Shape;3303;p28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4" name="Google Shape;3304;p28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5" name="Google Shape;3305;p28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6" name="Google Shape;3306;p28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7" name="Google Shape;3307;p28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8" name="Google Shape;3308;p28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9" name="Google Shape;3309;p28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0" name="Google Shape;3310;p28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1" name="Google Shape;3311;p28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2" name="Google Shape;3312;p28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3" name="Google Shape;3313;p28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4" name="Google Shape;3314;p28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5" name="Google Shape;3315;p28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6" name="Google Shape;3316;p28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7" name="Google Shape;3317;p28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8" name="Google Shape;3318;p28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9" name="Google Shape;3319;p28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0" name="Google Shape;3320;p28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1" name="Google Shape;3321;p28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2" name="Google Shape;3322;p28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3" name="Google Shape;3323;p28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4" name="Google Shape;3324;p28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5" name="Google Shape;3325;p28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6" name="Google Shape;3326;p28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7" name="Google Shape;3327;p28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8" name="Google Shape;3328;p28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29" name="Google Shape;3329;p28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3330" name="Google Shape;3330;p28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1" name="Google Shape;3331;p28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2" name="Google Shape;3332;p28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3" name="Google Shape;3333;p28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34" name="Google Shape;3334;p28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335" name="Google Shape;3335;p2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6" name="Google Shape;3336;p2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7" name="Google Shape;3337;p2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38" name="Google Shape;3338;p28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339" name="Google Shape;3339;p2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0" name="Google Shape;3340;p2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1" name="Google Shape;3341;p2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42" name="Google Shape;3342;p28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343" name="Google Shape;3343;p2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4" name="Google Shape;3344;p2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5" name="Google Shape;3345;p2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6" name="Google Shape;3346;p2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7" name="Google Shape;3347;p2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8" name="Google Shape;3348;p2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9" name="Google Shape;3349;p2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0" name="Google Shape;3350;p2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1" name="Google Shape;3351;p2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2" name="Google Shape;3352;p2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3" name="Google Shape;3353;p2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4" name="Google Shape;3354;p2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5" name="Google Shape;3355;p2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7" name="Google Shape;3357;p29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3358" name="Google Shape;3358;p29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3359" name="Google Shape;3359;p29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360" name="Google Shape;3360;p29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1" name="Google Shape;3361;p29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362" name="Google Shape;3362;p29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363" name="Google Shape;3363;p29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4" name="Google Shape;3364;p29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365" name="Google Shape;3365;p29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3366" name="Google Shape;3366;p29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367" name="Google Shape;3367;p29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8" name="Google Shape;3368;p29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369" name="Google Shape;3369;p29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370" name="Google Shape;3370;p29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1" name="Google Shape;3371;p29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3372" name="Google Shape;3372;p29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3373" name="Google Shape;3373;p29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3374" name="Google Shape;3374;p29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3375" name="Google Shape;3375;p29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6" name="Google Shape;3376;p29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7" name="Google Shape;3377;p29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8" name="Google Shape;3378;p29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9" name="Google Shape;3379;p29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0" name="Google Shape;3380;p29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1" name="Google Shape;3381;p29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2" name="Google Shape;3382;p29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3" name="Google Shape;3383;p29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4" name="Google Shape;3384;p29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5" name="Google Shape;3385;p29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6" name="Google Shape;3386;p29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7" name="Google Shape;3387;p29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8" name="Google Shape;3388;p29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9" name="Google Shape;3389;p29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0" name="Google Shape;3390;p29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1" name="Google Shape;3391;p29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2" name="Google Shape;3392;p29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3" name="Google Shape;3393;p29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4" name="Google Shape;3394;p29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5" name="Google Shape;3395;p29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6" name="Google Shape;3396;p29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7" name="Google Shape;3397;p29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8" name="Google Shape;3398;p29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9" name="Google Shape;3399;p29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0" name="Google Shape;3400;p29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1" name="Google Shape;3401;p29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2" name="Google Shape;3402;p29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3" name="Google Shape;3403;p29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4" name="Google Shape;3404;p29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5" name="Google Shape;3405;p29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6" name="Google Shape;3406;p29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7" name="Google Shape;3407;p29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8" name="Google Shape;3408;p29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09" name="Google Shape;3409;p29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3410" name="Google Shape;3410;p29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1" name="Google Shape;3411;p29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2" name="Google Shape;3412;p29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3" name="Google Shape;3413;p29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14" name="Google Shape;3414;p29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415" name="Google Shape;3415;p2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6" name="Google Shape;3416;p2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7" name="Google Shape;3417;p2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18" name="Google Shape;3418;p29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3419" name="Google Shape;3419;p29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0" name="Google Shape;3420;p29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21" name="Google Shape;3421;p29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422" name="Google Shape;3422;p2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3" name="Google Shape;3423;p2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4" name="Google Shape;3424;p2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25" name="Google Shape;3425;p29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426" name="Google Shape;3426;p29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7" name="Google Shape;3427;p29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8" name="Google Shape;3428;p29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9" name="Google Shape;3429;p29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0" name="Google Shape;3430;p29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1" name="Google Shape;3431;p29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2" name="Google Shape;3432;p29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3" name="Google Shape;3433;p29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4" name="Google Shape;3434;p29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5" name="Google Shape;3435;p29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6" name="Google Shape;3436;p29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7" name="Google Shape;3437;p29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8" name="Google Shape;3438;p29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439" name="Google Shape;3439;p29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3440" name="Google Shape;3440;p29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3441" name="Google Shape;3441;p29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2" name="Google Shape;3442;p29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3" name="Google Shape;3443;p29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4" name="Google Shape;3444;p29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5" name="Google Shape;3445;p29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6" name="Google Shape;3446;p29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7" name="Google Shape;3447;p29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8" name="Google Shape;3448;p29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9" name="Google Shape;3449;p29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0" name="Google Shape;3450;p29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1" name="Google Shape;3451;p29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2" name="Google Shape;3452;p29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3" name="Google Shape;3453;p29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4" name="Google Shape;3454;p29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5" name="Google Shape;3455;p29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6" name="Google Shape;3456;p29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7" name="Google Shape;3457;p29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8" name="Google Shape;3458;p29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9" name="Google Shape;3459;p29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0" name="Google Shape;3460;p29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1" name="Google Shape;3461;p29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2" name="Google Shape;3462;p29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3" name="Google Shape;3463;p29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4" name="Google Shape;3464;p29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5" name="Google Shape;3465;p29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6" name="Google Shape;3466;p29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7" name="Google Shape;3467;p29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8" name="Google Shape;3468;p29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9" name="Google Shape;3469;p29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0" name="Google Shape;3470;p29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1" name="Google Shape;3471;p29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2" name="Google Shape;3472;p29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3" name="Google Shape;3473;p29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4" name="Google Shape;3474;p29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75" name="Google Shape;3475;p29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3476" name="Google Shape;3476;p29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7" name="Google Shape;3477;p29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8" name="Google Shape;3478;p29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9" name="Google Shape;3479;p29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80" name="Google Shape;3480;p29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481" name="Google Shape;3481;p2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2" name="Google Shape;3482;p2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3" name="Google Shape;3483;p2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84" name="Google Shape;3484;p29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485" name="Google Shape;3485;p2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6" name="Google Shape;3486;p2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7" name="Google Shape;3487;p2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488" name="Google Shape;3488;p29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489" name="Google Shape;3489;p29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0" name="Google Shape;3490;p29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1" name="Google Shape;3491;p29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2" name="Google Shape;3492;p29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3" name="Google Shape;3493;p29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4" name="Google Shape;3494;p29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5" name="Google Shape;3495;p29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6" name="Google Shape;3496;p29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7" name="Google Shape;3497;p29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8" name="Google Shape;3498;p29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9" name="Google Shape;3499;p29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0" name="Google Shape;3500;p29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1" name="Google Shape;3501;p29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502" name="Google Shape;3502;p29"/>
          <p:cNvSpPr txBox="1"/>
          <p:nvPr>
            <p:ph type="title"/>
          </p:nvPr>
        </p:nvSpPr>
        <p:spPr>
          <a:xfrm>
            <a:off x="2098027" y="423644"/>
            <a:ext cx="4947900" cy="1097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03" name="Google Shape;3503;p29"/>
          <p:cNvSpPr txBox="1"/>
          <p:nvPr>
            <p:ph idx="1" type="subTitle"/>
          </p:nvPr>
        </p:nvSpPr>
        <p:spPr>
          <a:xfrm>
            <a:off x="2096250" y="1522189"/>
            <a:ext cx="49515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4" name="Google Shape;3504;p29"/>
          <p:cNvSpPr txBox="1"/>
          <p:nvPr/>
        </p:nvSpPr>
        <p:spPr>
          <a:xfrm>
            <a:off x="2098454" y="3572306"/>
            <a:ext cx="4947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1200" u="sng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, including icons by </a:t>
            </a:r>
            <a:r>
              <a:rPr b="1" lang="en" sz="1200" u="sng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, infographics &amp; images by </a:t>
            </a:r>
            <a:r>
              <a:rPr b="1" lang="en" sz="1200" u="sng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 u="sng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505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6" name="Google Shape;3506;p30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3507" name="Google Shape;3507;p30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3508" name="Google Shape;3508;p30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509" name="Google Shape;3509;p30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10" name="Google Shape;3510;p30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511" name="Google Shape;3511;p30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512" name="Google Shape;3512;p30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13" name="Google Shape;3513;p30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514" name="Google Shape;3514;p30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3515" name="Google Shape;3515;p30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516" name="Google Shape;3516;p30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17" name="Google Shape;3517;p30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518" name="Google Shape;3518;p30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519" name="Google Shape;3519;p30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20" name="Google Shape;3520;p30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3521" name="Google Shape;3521;p30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3522" name="Google Shape;3522;p30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3523" name="Google Shape;3523;p30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3524" name="Google Shape;3524;p30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5" name="Google Shape;3525;p30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6" name="Google Shape;3526;p30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7" name="Google Shape;3527;p30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8" name="Google Shape;3528;p30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9" name="Google Shape;3529;p30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0" name="Google Shape;3530;p30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1" name="Google Shape;3531;p30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2" name="Google Shape;3532;p30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3" name="Google Shape;3533;p30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4" name="Google Shape;3534;p30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5" name="Google Shape;3535;p30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6" name="Google Shape;3536;p30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37" name="Google Shape;3537;p30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3538" name="Google Shape;3538;p30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9" name="Google Shape;3539;p30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0" name="Google Shape;3540;p30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1" name="Google Shape;3541;p30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2" name="Google Shape;3542;p30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3" name="Google Shape;3543;p30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4" name="Google Shape;3544;p30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5" name="Google Shape;3545;p30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6" name="Google Shape;3546;p30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7" name="Google Shape;3547;p30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8" name="Google Shape;3548;p30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49" name="Google Shape;3549;p30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3550" name="Google Shape;3550;p30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1" name="Google Shape;3551;p30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2" name="Google Shape;3552;p30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3" name="Google Shape;3553;p30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54" name="Google Shape;3554;p30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30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56" name="Google Shape;3556;p30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3557" name="Google Shape;3557;p30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8" name="Google Shape;3558;p30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9" name="Google Shape;3559;p30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60" name="Google Shape;3560;p30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3561" name="Google Shape;3561;p30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3562" name="Google Shape;3562;p30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3" name="Google Shape;3563;p30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4" name="Google Shape;3564;p30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5" name="Google Shape;3565;p30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6" name="Google Shape;3566;p30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7" name="Google Shape;3567;p30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8" name="Google Shape;3568;p30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9" name="Google Shape;3569;p30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0" name="Google Shape;3570;p30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1" name="Google Shape;3571;p30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2" name="Google Shape;3572;p30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3" name="Google Shape;3573;p30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4" name="Google Shape;3574;p30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75" name="Google Shape;3575;p30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3576" name="Google Shape;3576;p30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7" name="Google Shape;3577;p30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8" name="Google Shape;3578;p30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9" name="Google Shape;3579;p30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0" name="Google Shape;3580;p30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1" name="Google Shape;3581;p30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2" name="Google Shape;3582;p30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3" name="Google Shape;3583;p30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4" name="Google Shape;3584;p30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5" name="Google Shape;3585;p30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6" name="Google Shape;3586;p30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87" name="Google Shape;3587;p30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3588" name="Google Shape;3588;p30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9" name="Google Shape;3589;p30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0" name="Google Shape;3590;p30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1" name="Google Shape;3591;p30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92" name="Google Shape;3592;p30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30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94" name="Google Shape;3594;p30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3595" name="Google Shape;3595;p30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6" name="Google Shape;3596;p30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7" name="Google Shape;3597;p30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4"/>
          <p:cNvSpPr txBox="1"/>
          <p:nvPr>
            <p:ph idx="1" type="body"/>
          </p:nvPr>
        </p:nvSpPr>
        <p:spPr>
          <a:xfrm>
            <a:off x="716900" y="1051849"/>
            <a:ext cx="7704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  <p:grpSp>
        <p:nvGrpSpPr>
          <p:cNvPr id="279" name="Google Shape;279;p4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280" name="Google Shape;280;p4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281" name="Google Shape;281;p4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82" name="Google Shape;282;p4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3" name="Google Shape;283;p4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84" name="Google Shape;284;p4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85" name="Google Shape;285;p4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6" name="Google Shape;286;p4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87" name="Google Shape;287;p4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288" name="Google Shape;288;p4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289" name="Google Shape;289;p4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" name="Google Shape;290;p4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1" name="Google Shape;291;p4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292" name="Google Shape;292;p4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3" name="Google Shape;293;p4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294" name="Google Shape;294;p4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295" name="Google Shape;295;p4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296" name="Google Shape;296;p4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297" name="Google Shape;297;p4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4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4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0" name="Google Shape;300;p4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301" name="Google Shape;301;p4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4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3" name="Google Shape;303;p4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304" name="Google Shape;304;p4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4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4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4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4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4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4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4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" name="Google Shape;315;p4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4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" name="Google Shape;335;p4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" name="Google Shape;337;p4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8" name="Google Shape;338;p4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39" name="Google Shape;339;p4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" name="Google Shape;340;p4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Google Shape;341;p4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Google Shape;342;p4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" name="Google Shape;343;p4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4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4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4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4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2" name="Google Shape;352;p4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353" name="Google Shape;353;p4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4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4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4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7" name="Google Shape;357;p4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58" name="Google Shape;358;p4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4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61" name="Google Shape;361;p4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362" name="Google Shape;362;p4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63" name="Google Shape;363;p4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" name="Google Shape;364;p4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4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6" name="Google Shape;366;p4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67" name="Google Shape;367;p4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4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4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4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4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4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4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0" name="Google Shape;380;p4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4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4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4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4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4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4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4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" name="Google Shape;400;p4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Google Shape;401;p4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" name="Google Shape;402;p4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" name="Google Shape;403;p4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" name="Google Shape;404;p4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Google Shape;405;p4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" name="Google Shape;406;p4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4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" name="Google Shape;409;p4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4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4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15" name="Google Shape;415;p4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416" name="Google Shape;416;p4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7" name="Google Shape;417;p4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19" name="Google Shape;419;p4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420" name="Google Shape;420;p4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598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9" name="Google Shape;3599;p31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3600" name="Google Shape;3600;p31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3601" name="Google Shape;3601;p31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602" name="Google Shape;3602;p31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03" name="Google Shape;3603;p31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604" name="Google Shape;3604;p31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605" name="Google Shape;3605;p31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06" name="Google Shape;3606;p31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3607" name="Google Shape;3607;p31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3608" name="Google Shape;3608;p31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3609" name="Google Shape;3609;p31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10" name="Google Shape;3610;p31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611" name="Google Shape;3611;p31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3612" name="Google Shape;3612;p31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13" name="Google Shape;3613;p31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3614" name="Google Shape;3614;p31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3615" name="Google Shape;3615;p31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3616" name="Google Shape;3616;p31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3617" name="Google Shape;3617;p31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8" name="Google Shape;3618;p31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9" name="Google Shape;3619;p31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0" name="Google Shape;3620;p31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1" name="Google Shape;3621;p31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2" name="Google Shape;3622;p31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3" name="Google Shape;3623;p31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4" name="Google Shape;3624;p31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5" name="Google Shape;3625;p31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6" name="Google Shape;3626;p31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7" name="Google Shape;3627;p31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8" name="Google Shape;3628;p31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9" name="Google Shape;3629;p31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0" name="Google Shape;3630;p31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1" name="Google Shape;3631;p31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2" name="Google Shape;3632;p31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3" name="Google Shape;3633;p31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4" name="Google Shape;3634;p31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5" name="Google Shape;3635;p31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6" name="Google Shape;3636;p31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7" name="Google Shape;3637;p31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8" name="Google Shape;3638;p31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9" name="Google Shape;3639;p31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0" name="Google Shape;3640;p31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1" name="Google Shape;3641;p31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2" name="Google Shape;3642;p31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3" name="Google Shape;3643;p31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4" name="Google Shape;3644;p31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5" name="Google Shape;3645;p31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6" name="Google Shape;3646;p31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7" name="Google Shape;3647;p31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8" name="Google Shape;3648;p31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9" name="Google Shape;3649;p31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0" name="Google Shape;3650;p31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51" name="Google Shape;3651;p31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3652" name="Google Shape;3652;p31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3" name="Google Shape;3653;p31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4" name="Google Shape;3654;p31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5" name="Google Shape;3655;p31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56" name="Google Shape;3656;p31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657" name="Google Shape;3657;p3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8" name="Google Shape;3658;p3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9" name="Google Shape;3659;p3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60" name="Google Shape;3660;p31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3661" name="Google Shape;3661;p31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2" name="Google Shape;3662;p31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63" name="Google Shape;3663;p31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664" name="Google Shape;3664;p3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5" name="Google Shape;3665;p3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6" name="Google Shape;3666;p3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667" name="Google Shape;3667;p31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668" name="Google Shape;3668;p31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9" name="Google Shape;3669;p31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0" name="Google Shape;3670;p31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1" name="Google Shape;3671;p31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2" name="Google Shape;3672;p31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3" name="Google Shape;3673;p31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4" name="Google Shape;3674;p31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5" name="Google Shape;3675;p31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6" name="Google Shape;3676;p31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7" name="Google Shape;3677;p31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8" name="Google Shape;3678;p31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9" name="Google Shape;3679;p31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0" name="Google Shape;3680;p31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681" name="Google Shape;3681;p31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3682" name="Google Shape;3682;p31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3683" name="Google Shape;3683;p31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4" name="Google Shape;3684;p31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5" name="Google Shape;3685;p31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6" name="Google Shape;3686;p31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7" name="Google Shape;3687;p31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8" name="Google Shape;3688;p31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9" name="Google Shape;3689;p31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0" name="Google Shape;3690;p31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1" name="Google Shape;3691;p31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2" name="Google Shape;3692;p31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3" name="Google Shape;3693;p31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4" name="Google Shape;3694;p31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rgbClr val="D62D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5" name="Google Shape;3695;p31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6" name="Google Shape;3696;p31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2D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7" name="Google Shape;3697;p31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8" name="Google Shape;3698;p31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9" name="Google Shape;3699;p31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0" name="Google Shape;3700;p31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1" name="Google Shape;3701;p31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2" name="Google Shape;3702;p31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3" name="Google Shape;3703;p31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4" name="Google Shape;3704;p31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5" name="Google Shape;3705;p31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6" name="Google Shape;3706;p31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7" name="Google Shape;3707;p31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8" name="Google Shape;3708;p31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9" name="Google Shape;3709;p31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0" name="Google Shape;3710;p31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1" name="Google Shape;3711;p31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2" name="Google Shape;3712;p31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3" name="Google Shape;3713;p31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4" name="Google Shape;3714;p31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5" name="Google Shape;3715;p31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6" name="Google Shape;3716;p31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17" name="Google Shape;3717;p31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3718" name="Google Shape;3718;p31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9" name="Google Shape;3719;p31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0" name="Google Shape;3720;p31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1" name="Google Shape;3721;p31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22" name="Google Shape;3722;p31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3723" name="Google Shape;3723;p3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4" name="Google Shape;3724;p3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5" name="Google Shape;3725;p3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26" name="Google Shape;3726;p31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3727" name="Google Shape;3727;p31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8" name="Google Shape;3728;p31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9" name="Google Shape;3729;p31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30" name="Google Shape;3730;p31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3731" name="Google Shape;3731;p31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2" name="Google Shape;3732;p31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3" name="Google Shape;3733;p31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4" name="Google Shape;3734;p31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5" name="Google Shape;3735;p31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6" name="Google Shape;3736;p31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7" name="Google Shape;3737;p31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8" name="Google Shape;3738;p31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9" name="Google Shape;3739;p31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0" name="Google Shape;3740;p31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1" name="Google Shape;3741;p31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2" name="Google Shape;3742;p31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3" name="Google Shape;3743;p31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"/>
          <p:cNvSpPr txBox="1"/>
          <p:nvPr>
            <p:ph type="title"/>
          </p:nvPr>
        </p:nvSpPr>
        <p:spPr>
          <a:xfrm>
            <a:off x="1624229" y="3268053"/>
            <a:ext cx="2797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6" name="Google Shape;426;p5"/>
          <p:cNvSpPr txBox="1"/>
          <p:nvPr>
            <p:ph idx="2" type="title"/>
          </p:nvPr>
        </p:nvSpPr>
        <p:spPr>
          <a:xfrm>
            <a:off x="4722571" y="3268053"/>
            <a:ext cx="2797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7" name="Google Shape;427;p5"/>
          <p:cNvSpPr txBox="1"/>
          <p:nvPr>
            <p:ph idx="1" type="subTitle"/>
          </p:nvPr>
        </p:nvSpPr>
        <p:spPr>
          <a:xfrm>
            <a:off x="4722571" y="3484677"/>
            <a:ext cx="279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8" name="Google Shape;428;p5"/>
          <p:cNvSpPr txBox="1"/>
          <p:nvPr>
            <p:ph idx="3" type="subTitle"/>
          </p:nvPr>
        </p:nvSpPr>
        <p:spPr>
          <a:xfrm>
            <a:off x="1623929" y="3484677"/>
            <a:ext cx="2798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9" name="Google Shape;429;p5"/>
          <p:cNvSpPr txBox="1"/>
          <p:nvPr>
            <p:ph idx="4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30" name="Google Shape;430;p5"/>
          <p:cNvGrpSpPr/>
          <p:nvPr/>
        </p:nvGrpSpPr>
        <p:grpSpPr>
          <a:xfrm flipH="1" rot="10800000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431" name="Google Shape;431;p5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432" name="Google Shape;432;p5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433" name="Google Shape;433;p5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4" name="Google Shape;434;p5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35" name="Google Shape;435;p5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436" name="Google Shape;436;p5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7" name="Google Shape;437;p5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438" name="Google Shape;438;p5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439" name="Google Shape;439;p5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440" name="Google Shape;440;p5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1" name="Google Shape;441;p5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42" name="Google Shape;442;p5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443" name="Google Shape;443;p5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4" name="Google Shape;444;p5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445" name="Google Shape;445;p5"/>
          <p:cNvGrpSpPr/>
          <p:nvPr/>
        </p:nvGrpSpPr>
        <p:grpSpPr>
          <a:xfrm>
            <a:off x="144896" y="143372"/>
            <a:ext cx="8834789" cy="4857036"/>
            <a:chOff x="144896" y="143372"/>
            <a:chExt cx="8834789" cy="4857036"/>
          </a:xfrm>
        </p:grpSpPr>
        <p:grpSp>
          <p:nvGrpSpPr>
            <p:cNvPr id="446" name="Google Shape;446;p5"/>
            <p:cNvGrpSpPr/>
            <p:nvPr/>
          </p:nvGrpSpPr>
          <p:grpSpPr>
            <a:xfrm>
              <a:off x="6696545" y="3256042"/>
              <a:ext cx="2283141" cy="1744367"/>
              <a:chOff x="6696545" y="3256042"/>
              <a:chExt cx="2283141" cy="1744367"/>
            </a:xfrm>
          </p:grpSpPr>
          <p:grpSp>
            <p:nvGrpSpPr>
              <p:cNvPr id="447" name="Google Shape;447;p5"/>
              <p:cNvGrpSpPr/>
              <p:nvPr/>
            </p:nvGrpSpPr>
            <p:grpSpPr>
              <a:xfrm flipH="1" rot="10800000">
                <a:off x="7651876" y="4364040"/>
                <a:ext cx="1327804" cy="634738"/>
                <a:chOff x="6779651" y="5741256"/>
                <a:chExt cx="1327804" cy="634738"/>
              </a:xfrm>
            </p:grpSpPr>
            <p:sp>
              <p:nvSpPr>
                <p:cNvPr id="448" name="Google Shape;448;p5"/>
                <p:cNvSpPr/>
                <p:nvPr/>
              </p:nvSpPr>
              <p:spPr>
                <a:xfrm flipH="1" rot="10800000">
                  <a:off x="7961193" y="5741256"/>
                  <a:ext cx="146263" cy="146263"/>
                </a:xfrm>
                <a:custGeom>
                  <a:rect b="b" l="l" r="r" t="t"/>
                  <a:pathLst>
                    <a:path extrusionOk="0" h="2517" w="2517">
                      <a:moveTo>
                        <a:pt x="1076" y="0"/>
                      </a:moveTo>
                      <a:lnTo>
                        <a:pt x="948" y="37"/>
                      </a:lnTo>
                      <a:lnTo>
                        <a:pt x="839" y="110"/>
                      </a:lnTo>
                      <a:lnTo>
                        <a:pt x="766" y="164"/>
                      </a:lnTo>
                      <a:lnTo>
                        <a:pt x="711" y="237"/>
                      </a:lnTo>
                      <a:lnTo>
                        <a:pt x="675" y="328"/>
                      </a:lnTo>
                      <a:lnTo>
                        <a:pt x="657" y="401"/>
                      </a:lnTo>
                      <a:lnTo>
                        <a:pt x="657" y="474"/>
                      </a:lnTo>
                      <a:lnTo>
                        <a:pt x="657" y="565"/>
                      </a:lnTo>
                      <a:lnTo>
                        <a:pt x="675" y="748"/>
                      </a:lnTo>
                      <a:lnTo>
                        <a:pt x="729" y="875"/>
                      </a:lnTo>
                      <a:lnTo>
                        <a:pt x="821" y="1058"/>
                      </a:lnTo>
                      <a:lnTo>
                        <a:pt x="930" y="1240"/>
                      </a:lnTo>
                      <a:lnTo>
                        <a:pt x="985" y="1295"/>
                      </a:lnTo>
                      <a:lnTo>
                        <a:pt x="1039" y="1313"/>
                      </a:lnTo>
                      <a:lnTo>
                        <a:pt x="766" y="1350"/>
                      </a:lnTo>
                      <a:lnTo>
                        <a:pt x="620" y="1368"/>
                      </a:lnTo>
                      <a:lnTo>
                        <a:pt x="474" y="1423"/>
                      </a:lnTo>
                      <a:lnTo>
                        <a:pt x="347" y="1459"/>
                      </a:lnTo>
                      <a:lnTo>
                        <a:pt x="219" y="1550"/>
                      </a:lnTo>
                      <a:lnTo>
                        <a:pt x="128" y="1641"/>
                      </a:lnTo>
                      <a:lnTo>
                        <a:pt x="55" y="1769"/>
                      </a:lnTo>
                      <a:lnTo>
                        <a:pt x="18" y="1860"/>
                      </a:lnTo>
                      <a:lnTo>
                        <a:pt x="0" y="1951"/>
                      </a:lnTo>
                      <a:lnTo>
                        <a:pt x="18" y="2043"/>
                      </a:lnTo>
                      <a:lnTo>
                        <a:pt x="37" y="2115"/>
                      </a:lnTo>
                      <a:lnTo>
                        <a:pt x="73" y="2188"/>
                      </a:lnTo>
                      <a:lnTo>
                        <a:pt x="128" y="2243"/>
                      </a:lnTo>
                      <a:lnTo>
                        <a:pt x="182" y="2298"/>
                      </a:lnTo>
                      <a:lnTo>
                        <a:pt x="255" y="2334"/>
                      </a:lnTo>
                      <a:lnTo>
                        <a:pt x="401" y="2425"/>
                      </a:lnTo>
                      <a:lnTo>
                        <a:pt x="565" y="2462"/>
                      </a:lnTo>
                      <a:lnTo>
                        <a:pt x="748" y="2498"/>
                      </a:lnTo>
                      <a:lnTo>
                        <a:pt x="894" y="2517"/>
                      </a:lnTo>
                      <a:lnTo>
                        <a:pt x="1076" y="2498"/>
                      </a:lnTo>
                      <a:lnTo>
                        <a:pt x="1258" y="2480"/>
                      </a:lnTo>
                      <a:lnTo>
                        <a:pt x="1605" y="2425"/>
                      </a:lnTo>
                      <a:lnTo>
                        <a:pt x="1933" y="2334"/>
                      </a:lnTo>
                      <a:lnTo>
                        <a:pt x="2279" y="2207"/>
                      </a:lnTo>
                      <a:lnTo>
                        <a:pt x="2517" y="2115"/>
                      </a:lnTo>
                      <a:lnTo>
                        <a:pt x="2517" y="2079"/>
                      </a:lnTo>
                      <a:lnTo>
                        <a:pt x="2498" y="2024"/>
                      </a:lnTo>
                      <a:lnTo>
                        <a:pt x="2425" y="1842"/>
                      </a:lnTo>
                      <a:lnTo>
                        <a:pt x="2152" y="1258"/>
                      </a:lnTo>
                      <a:lnTo>
                        <a:pt x="1842" y="675"/>
                      </a:lnTo>
                      <a:lnTo>
                        <a:pt x="1659" y="347"/>
                      </a:lnTo>
                      <a:lnTo>
                        <a:pt x="1587" y="255"/>
                      </a:lnTo>
                      <a:lnTo>
                        <a:pt x="1495" y="164"/>
                      </a:lnTo>
                      <a:lnTo>
                        <a:pt x="1386" y="91"/>
                      </a:lnTo>
                      <a:lnTo>
                        <a:pt x="1295" y="37"/>
                      </a:lnTo>
                      <a:lnTo>
                        <a:pt x="11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5"/>
                <p:cNvSpPr/>
                <p:nvPr/>
              </p:nvSpPr>
              <p:spPr>
                <a:xfrm flipH="1" rot="10800000">
                  <a:off x="7943179" y="5929880"/>
                  <a:ext cx="58284" cy="135687"/>
                </a:xfrm>
                <a:custGeom>
                  <a:rect b="b" l="l" r="r" t="t"/>
                  <a:pathLst>
                    <a:path extrusionOk="0" h="2335" w="1003">
                      <a:moveTo>
                        <a:pt x="146" y="1"/>
                      </a:moveTo>
                      <a:lnTo>
                        <a:pt x="91" y="92"/>
                      </a:lnTo>
                      <a:lnTo>
                        <a:pt x="55" y="183"/>
                      </a:lnTo>
                      <a:lnTo>
                        <a:pt x="18" y="274"/>
                      </a:lnTo>
                      <a:lnTo>
                        <a:pt x="0" y="384"/>
                      </a:lnTo>
                      <a:lnTo>
                        <a:pt x="0" y="584"/>
                      </a:lnTo>
                      <a:lnTo>
                        <a:pt x="18" y="803"/>
                      </a:lnTo>
                      <a:lnTo>
                        <a:pt x="18" y="912"/>
                      </a:lnTo>
                      <a:lnTo>
                        <a:pt x="37" y="1131"/>
                      </a:lnTo>
                      <a:lnTo>
                        <a:pt x="55" y="1350"/>
                      </a:lnTo>
                      <a:lnTo>
                        <a:pt x="109" y="1587"/>
                      </a:lnTo>
                      <a:lnTo>
                        <a:pt x="164" y="1788"/>
                      </a:lnTo>
                      <a:lnTo>
                        <a:pt x="237" y="1952"/>
                      </a:lnTo>
                      <a:lnTo>
                        <a:pt x="274" y="2025"/>
                      </a:lnTo>
                      <a:lnTo>
                        <a:pt x="328" y="2098"/>
                      </a:lnTo>
                      <a:lnTo>
                        <a:pt x="492" y="2225"/>
                      </a:lnTo>
                      <a:lnTo>
                        <a:pt x="620" y="2317"/>
                      </a:lnTo>
                      <a:lnTo>
                        <a:pt x="675" y="2335"/>
                      </a:lnTo>
                      <a:lnTo>
                        <a:pt x="729" y="2335"/>
                      </a:lnTo>
                      <a:lnTo>
                        <a:pt x="784" y="2317"/>
                      </a:lnTo>
                      <a:lnTo>
                        <a:pt x="821" y="2298"/>
                      </a:lnTo>
                      <a:lnTo>
                        <a:pt x="857" y="2262"/>
                      </a:lnTo>
                      <a:lnTo>
                        <a:pt x="894" y="2225"/>
                      </a:lnTo>
                      <a:lnTo>
                        <a:pt x="948" y="2098"/>
                      </a:lnTo>
                      <a:lnTo>
                        <a:pt x="985" y="1934"/>
                      </a:lnTo>
                      <a:lnTo>
                        <a:pt x="1003" y="1751"/>
                      </a:lnTo>
                      <a:lnTo>
                        <a:pt x="985" y="1514"/>
                      </a:lnTo>
                      <a:lnTo>
                        <a:pt x="930" y="1277"/>
                      </a:lnTo>
                      <a:lnTo>
                        <a:pt x="857" y="1040"/>
                      </a:lnTo>
                      <a:lnTo>
                        <a:pt x="748" y="785"/>
                      </a:lnTo>
                      <a:lnTo>
                        <a:pt x="602" y="566"/>
                      </a:lnTo>
                      <a:lnTo>
                        <a:pt x="456" y="347"/>
                      </a:lnTo>
                      <a:lnTo>
                        <a:pt x="310" y="165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5"/>
                <p:cNvSpPr/>
                <p:nvPr/>
              </p:nvSpPr>
              <p:spPr>
                <a:xfrm flipH="1" rot="10800000">
                  <a:off x="7943179" y="5929880"/>
                  <a:ext cx="58284" cy="135687"/>
                </a:xfrm>
                <a:custGeom>
                  <a:rect b="b" l="l" r="r" t="t"/>
                  <a:pathLst>
                    <a:path extrusionOk="0" fill="none" h="2335" w="1003">
                      <a:moveTo>
                        <a:pt x="18" y="529"/>
                      </a:moveTo>
                      <a:lnTo>
                        <a:pt x="18" y="529"/>
                      </a:lnTo>
                      <a:lnTo>
                        <a:pt x="18" y="912"/>
                      </a:lnTo>
                      <a:lnTo>
                        <a:pt x="37" y="1131"/>
                      </a:lnTo>
                      <a:lnTo>
                        <a:pt x="55" y="1350"/>
                      </a:lnTo>
                      <a:lnTo>
                        <a:pt x="109" y="1587"/>
                      </a:lnTo>
                      <a:lnTo>
                        <a:pt x="164" y="1788"/>
                      </a:lnTo>
                      <a:lnTo>
                        <a:pt x="237" y="1952"/>
                      </a:lnTo>
                      <a:lnTo>
                        <a:pt x="274" y="2025"/>
                      </a:lnTo>
                      <a:lnTo>
                        <a:pt x="328" y="2098"/>
                      </a:lnTo>
                      <a:lnTo>
                        <a:pt x="328" y="2098"/>
                      </a:lnTo>
                      <a:lnTo>
                        <a:pt x="492" y="2225"/>
                      </a:lnTo>
                      <a:lnTo>
                        <a:pt x="620" y="2317"/>
                      </a:lnTo>
                      <a:lnTo>
                        <a:pt x="675" y="2335"/>
                      </a:lnTo>
                      <a:lnTo>
                        <a:pt x="729" y="2335"/>
                      </a:lnTo>
                      <a:lnTo>
                        <a:pt x="784" y="2317"/>
                      </a:lnTo>
                      <a:lnTo>
                        <a:pt x="821" y="2298"/>
                      </a:lnTo>
                      <a:lnTo>
                        <a:pt x="857" y="2262"/>
                      </a:lnTo>
                      <a:lnTo>
                        <a:pt x="894" y="2225"/>
                      </a:lnTo>
                      <a:lnTo>
                        <a:pt x="948" y="2098"/>
                      </a:lnTo>
                      <a:lnTo>
                        <a:pt x="985" y="1934"/>
                      </a:lnTo>
                      <a:lnTo>
                        <a:pt x="1003" y="1751"/>
                      </a:lnTo>
                      <a:lnTo>
                        <a:pt x="1003" y="1751"/>
                      </a:lnTo>
                      <a:lnTo>
                        <a:pt x="985" y="1514"/>
                      </a:lnTo>
                      <a:lnTo>
                        <a:pt x="930" y="1277"/>
                      </a:lnTo>
                      <a:lnTo>
                        <a:pt x="857" y="1040"/>
                      </a:lnTo>
                      <a:lnTo>
                        <a:pt x="748" y="785"/>
                      </a:lnTo>
                      <a:lnTo>
                        <a:pt x="602" y="566"/>
                      </a:lnTo>
                      <a:lnTo>
                        <a:pt x="456" y="347"/>
                      </a:lnTo>
                      <a:lnTo>
                        <a:pt x="310" y="165"/>
                      </a:lnTo>
                      <a:lnTo>
                        <a:pt x="146" y="1"/>
                      </a:lnTo>
                      <a:lnTo>
                        <a:pt x="146" y="1"/>
                      </a:lnTo>
                      <a:lnTo>
                        <a:pt x="91" y="92"/>
                      </a:lnTo>
                      <a:lnTo>
                        <a:pt x="55" y="183"/>
                      </a:lnTo>
                      <a:lnTo>
                        <a:pt x="18" y="274"/>
                      </a:lnTo>
                      <a:lnTo>
                        <a:pt x="0" y="384"/>
                      </a:lnTo>
                      <a:lnTo>
                        <a:pt x="0" y="584"/>
                      </a:lnTo>
                      <a:lnTo>
                        <a:pt x="18" y="80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 flipH="1" rot="10800000">
                  <a:off x="7751359" y="5958470"/>
                  <a:ext cx="129353" cy="50904"/>
                </a:xfrm>
                <a:custGeom>
                  <a:rect b="b" l="l" r="r" t="t"/>
                  <a:pathLst>
                    <a:path extrusionOk="0" h="876" w="2226">
                      <a:moveTo>
                        <a:pt x="310" y="0"/>
                      </a:moveTo>
                      <a:lnTo>
                        <a:pt x="183" y="37"/>
                      </a:lnTo>
                      <a:lnTo>
                        <a:pt x="73" y="91"/>
                      </a:lnTo>
                      <a:lnTo>
                        <a:pt x="37" y="128"/>
                      </a:lnTo>
                      <a:lnTo>
                        <a:pt x="19" y="182"/>
                      </a:lnTo>
                      <a:lnTo>
                        <a:pt x="0" y="237"/>
                      </a:lnTo>
                      <a:lnTo>
                        <a:pt x="0" y="292"/>
                      </a:lnTo>
                      <a:lnTo>
                        <a:pt x="0" y="365"/>
                      </a:lnTo>
                      <a:lnTo>
                        <a:pt x="37" y="456"/>
                      </a:lnTo>
                      <a:lnTo>
                        <a:pt x="110" y="620"/>
                      </a:lnTo>
                      <a:lnTo>
                        <a:pt x="165" y="675"/>
                      </a:lnTo>
                      <a:lnTo>
                        <a:pt x="219" y="730"/>
                      </a:lnTo>
                      <a:lnTo>
                        <a:pt x="347" y="821"/>
                      </a:lnTo>
                      <a:lnTo>
                        <a:pt x="475" y="857"/>
                      </a:lnTo>
                      <a:lnTo>
                        <a:pt x="639" y="875"/>
                      </a:lnTo>
                      <a:lnTo>
                        <a:pt x="785" y="857"/>
                      </a:lnTo>
                      <a:lnTo>
                        <a:pt x="967" y="821"/>
                      </a:lnTo>
                      <a:lnTo>
                        <a:pt x="1131" y="784"/>
                      </a:lnTo>
                      <a:lnTo>
                        <a:pt x="1478" y="657"/>
                      </a:lnTo>
                      <a:lnTo>
                        <a:pt x="1788" y="529"/>
                      </a:lnTo>
                      <a:lnTo>
                        <a:pt x="2043" y="456"/>
                      </a:lnTo>
                      <a:lnTo>
                        <a:pt x="2134" y="438"/>
                      </a:lnTo>
                      <a:lnTo>
                        <a:pt x="2225" y="456"/>
                      </a:lnTo>
                      <a:lnTo>
                        <a:pt x="2225" y="456"/>
                      </a:lnTo>
                      <a:lnTo>
                        <a:pt x="2006" y="347"/>
                      </a:lnTo>
                      <a:lnTo>
                        <a:pt x="1678" y="237"/>
                      </a:lnTo>
                      <a:lnTo>
                        <a:pt x="1277" y="110"/>
                      </a:lnTo>
                      <a:lnTo>
                        <a:pt x="858" y="37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 flipH="1" rot="10800000">
                  <a:off x="7751359" y="5958470"/>
                  <a:ext cx="129353" cy="50904"/>
                </a:xfrm>
                <a:custGeom>
                  <a:rect b="b" l="l" r="r" t="t"/>
                  <a:pathLst>
                    <a:path extrusionOk="0" fill="none" h="876" w="2226">
                      <a:moveTo>
                        <a:pt x="2225" y="456"/>
                      </a:moveTo>
                      <a:lnTo>
                        <a:pt x="2225" y="456"/>
                      </a:lnTo>
                      <a:lnTo>
                        <a:pt x="2006" y="347"/>
                      </a:lnTo>
                      <a:lnTo>
                        <a:pt x="1678" y="237"/>
                      </a:lnTo>
                      <a:lnTo>
                        <a:pt x="1277" y="110"/>
                      </a:lnTo>
                      <a:lnTo>
                        <a:pt x="858" y="37"/>
                      </a:lnTo>
                      <a:lnTo>
                        <a:pt x="657" y="0"/>
                      </a:lnTo>
                      <a:lnTo>
                        <a:pt x="475" y="0"/>
                      </a:lnTo>
                      <a:lnTo>
                        <a:pt x="310" y="0"/>
                      </a:lnTo>
                      <a:lnTo>
                        <a:pt x="183" y="37"/>
                      </a:lnTo>
                      <a:lnTo>
                        <a:pt x="73" y="91"/>
                      </a:lnTo>
                      <a:lnTo>
                        <a:pt x="37" y="128"/>
                      </a:lnTo>
                      <a:lnTo>
                        <a:pt x="19" y="182"/>
                      </a:lnTo>
                      <a:lnTo>
                        <a:pt x="0" y="237"/>
                      </a:lnTo>
                      <a:lnTo>
                        <a:pt x="0" y="292"/>
                      </a:lnTo>
                      <a:lnTo>
                        <a:pt x="0" y="365"/>
                      </a:lnTo>
                      <a:lnTo>
                        <a:pt x="37" y="456"/>
                      </a:lnTo>
                      <a:lnTo>
                        <a:pt x="37" y="456"/>
                      </a:lnTo>
                      <a:lnTo>
                        <a:pt x="110" y="620"/>
                      </a:lnTo>
                      <a:lnTo>
                        <a:pt x="165" y="675"/>
                      </a:lnTo>
                      <a:lnTo>
                        <a:pt x="219" y="730"/>
                      </a:lnTo>
                      <a:lnTo>
                        <a:pt x="347" y="821"/>
                      </a:lnTo>
                      <a:lnTo>
                        <a:pt x="475" y="857"/>
                      </a:lnTo>
                      <a:lnTo>
                        <a:pt x="639" y="875"/>
                      </a:lnTo>
                      <a:lnTo>
                        <a:pt x="785" y="857"/>
                      </a:lnTo>
                      <a:lnTo>
                        <a:pt x="967" y="821"/>
                      </a:lnTo>
                      <a:lnTo>
                        <a:pt x="1131" y="784"/>
                      </a:lnTo>
                      <a:lnTo>
                        <a:pt x="1478" y="657"/>
                      </a:lnTo>
                      <a:lnTo>
                        <a:pt x="1788" y="529"/>
                      </a:lnTo>
                      <a:lnTo>
                        <a:pt x="2043" y="456"/>
                      </a:lnTo>
                      <a:lnTo>
                        <a:pt x="2134" y="438"/>
                      </a:lnTo>
                      <a:lnTo>
                        <a:pt x="2225" y="45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 flipH="1" rot="10800000">
                  <a:off x="7820219" y="5829176"/>
                  <a:ext cx="47766" cy="120869"/>
                </a:xfrm>
                <a:custGeom>
                  <a:rect b="b" l="l" r="r" t="t"/>
                  <a:pathLst>
                    <a:path extrusionOk="0" h="2080" w="822">
                      <a:moveTo>
                        <a:pt x="274" y="0"/>
                      </a:moveTo>
                      <a:lnTo>
                        <a:pt x="220" y="37"/>
                      </a:lnTo>
                      <a:lnTo>
                        <a:pt x="165" y="91"/>
                      </a:lnTo>
                      <a:lnTo>
                        <a:pt x="110" y="164"/>
                      </a:lnTo>
                      <a:lnTo>
                        <a:pt x="74" y="256"/>
                      </a:lnTo>
                      <a:lnTo>
                        <a:pt x="55" y="365"/>
                      </a:lnTo>
                      <a:lnTo>
                        <a:pt x="19" y="493"/>
                      </a:lnTo>
                      <a:lnTo>
                        <a:pt x="19" y="383"/>
                      </a:lnTo>
                      <a:lnTo>
                        <a:pt x="1" y="784"/>
                      </a:lnTo>
                      <a:lnTo>
                        <a:pt x="1" y="1040"/>
                      </a:lnTo>
                      <a:lnTo>
                        <a:pt x="19" y="1295"/>
                      </a:lnTo>
                      <a:lnTo>
                        <a:pt x="55" y="1550"/>
                      </a:lnTo>
                      <a:lnTo>
                        <a:pt x="110" y="1769"/>
                      </a:lnTo>
                      <a:lnTo>
                        <a:pt x="147" y="1860"/>
                      </a:lnTo>
                      <a:lnTo>
                        <a:pt x="201" y="1933"/>
                      </a:lnTo>
                      <a:lnTo>
                        <a:pt x="256" y="2006"/>
                      </a:lnTo>
                      <a:lnTo>
                        <a:pt x="329" y="2043"/>
                      </a:lnTo>
                      <a:lnTo>
                        <a:pt x="457" y="2079"/>
                      </a:lnTo>
                      <a:lnTo>
                        <a:pt x="566" y="2079"/>
                      </a:lnTo>
                      <a:lnTo>
                        <a:pt x="639" y="2043"/>
                      </a:lnTo>
                      <a:lnTo>
                        <a:pt x="712" y="1988"/>
                      </a:lnTo>
                      <a:lnTo>
                        <a:pt x="767" y="1897"/>
                      </a:lnTo>
                      <a:lnTo>
                        <a:pt x="785" y="1787"/>
                      </a:lnTo>
                      <a:lnTo>
                        <a:pt x="821" y="1678"/>
                      </a:lnTo>
                      <a:lnTo>
                        <a:pt x="821" y="1550"/>
                      </a:lnTo>
                      <a:lnTo>
                        <a:pt x="821" y="1277"/>
                      </a:lnTo>
                      <a:lnTo>
                        <a:pt x="803" y="1021"/>
                      </a:lnTo>
                      <a:lnTo>
                        <a:pt x="767" y="784"/>
                      </a:lnTo>
                      <a:lnTo>
                        <a:pt x="730" y="620"/>
                      </a:lnTo>
                      <a:lnTo>
                        <a:pt x="675" y="456"/>
                      </a:lnTo>
                      <a:lnTo>
                        <a:pt x="639" y="310"/>
                      </a:lnTo>
                      <a:lnTo>
                        <a:pt x="566" y="201"/>
                      </a:lnTo>
                      <a:lnTo>
                        <a:pt x="511" y="110"/>
                      </a:lnTo>
                      <a:lnTo>
                        <a:pt x="457" y="37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 flipH="1" rot="10800000">
                  <a:off x="7820219" y="5829176"/>
                  <a:ext cx="47766" cy="120869"/>
                </a:xfrm>
                <a:custGeom>
                  <a:rect b="b" l="l" r="r" t="t"/>
                  <a:pathLst>
                    <a:path extrusionOk="0" fill="none" h="2080" w="822">
                      <a:moveTo>
                        <a:pt x="19" y="383"/>
                      </a:moveTo>
                      <a:lnTo>
                        <a:pt x="19" y="383"/>
                      </a:lnTo>
                      <a:lnTo>
                        <a:pt x="1" y="784"/>
                      </a:lnTo>
                      <a:lnTo>
                        <a:pt x="1" y="1040"/>
                      </a:lnTo>
                      <a:lnTo>
                        <a:pt x="19" y="1295"/>
                      </a:lnTo>
                      <a:lnTo>
                        <a:pt x="55" y="1550"/>
                      </a:lnTo>
                      <a:lnTo>
                        <a:pt x="110" y="1769"/>
                      </a:lnTo>
                      <a:lnTo>
                        <a:pt x="147" y="1860"/>
                      </a:lnTo>
                      <a:lnTo>
                        <a:pt x="201" y="1933"/>
                      </a:lnTo>
                      <a:lnTo>
                        <a:pt x="256" y="2006"/>
                      </a:lnTo>
                      <a:lnTo>
                        <a:pt x="329" y="2043"/>
                      </a:lnTo>
                      <a:lnTo>
                        <a:pt x="329" y="2043"/>
                      </a:lnTo>
                      <a:lnTo>
                        <a:pt x="457" y="2079"/>
                      </a:lnTo>
                      <a:lnTo>
                        <a:pt x="566" y="2079"/>
                      </a:lnTo>
                      <a:lnTo>
                        <a:pt x="639" y="2043"/>
                      </a:lnTo>
                      <a:lnTo>
                        <a:pt x="712" y="1988"/>
                      </a:lnTo>
                      <a:lnTo>
                        <a:pt x="767" y="1897"/>
                      </a:lnTo>
                      <a:lnTo>
                        <a:pt x="785" y="1787"/>
                      </a:lnTo>
                      <a:lnTo>
                        <a:pt x="821" y="1678"/>
                      </a:lnTo>
                      <a:lnTo>
                        <a:pt x="821" y="1550"/>
                      </a:lnTo>
                      <a:lnTo>
                        <a:pt x="821" y="1277"/>
                      </a:lnTo>
                      <a:lnTo>
                        <a:pt x="803" y="1021"/>
                      </a:lnTo>
                      <a:lnTo>
                        <a:pt x="767" y="784"/>
                      </a:lnTo>
                      <a:lnTo>
                        <a:pt x="730" y="620"/>
                      </a:lnTo>
                      <a:lnTo>
                        <a:pt x="730" y="620"/>
                      </a:lnTo>
                      <a:lnTo>
                        <a:pt x="675" y="456"/>
                      </a:lnTo>
                      <a:lnTo>
                        <a:pt x="639" y="310"/>
                      </a:lnTo>
                      <a:lnTo>
                        <a:pt x="566" y="201"/>
                      </a:lnTo>
                      <a:lnTo>
                        <a:pt x="511" y="110"/>
                      </a:lnTo>
                      <a:lnTo>
                        <a:pt x="457" y="37"/>
                      </a:lnTo>
                      <a:lnTo>
                        <a:pt x="384" y="0"/>
                      </a:lnTo>
                      <a:lnTo>
                        <a:pt x="329" y="0"/>
                      </a:lnTo>
                      <a:lnTo>
                        <a:pt x="274" y="0"/>
                      </a:lnTo>
                      <a:lnTo>
                        <a:pt x="220" y="37"/>
                      </a:lnTo>
                      <a:lnTo>
                        <a:pt x="165" y="91"/>
                      </a:lnTo>
                      <a:lnTo>
                        <a:pt x="110" y="164"/>
                      </a:lnTo>
                      <a:lnTo>
                        <a:pt x="74" y="256"/>
                      </a:lnTo>
                      <a:lnTo>
                        <a:pt x="55" y="365"/>
                      </a:lnTo>
                      <a:lnTo>
                        <a:pt x="19" y="493"/>
                      </a:lnTo>
                      <a:lnTo>
                        <a:pt x="19" y="639"/>
                      </a:lnTo>
                      <a:lnTo>
                        <a:pt x="19" y="80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 flipH="1" rot="10800000">
                  <a:off x="7614686" y="5903382"/>
                  <a:ext cx="154747" cy="59388"/>
                </a:xfrm>
                <a:custGeom>
                  <a:rect b="b" l="l" r="r" t="t"/>
                  <a:pathLst>
                    <a:path extrusionOk="0" h="1022" w="2663">
                      <a:moveTo>
                        <a:pt x="492" y="0"/>
                      </a:moveTo>
                      <a:lnTo>
                        <a:pt x="383" y="19"/>
                      </a:lnTo>
                      <a:lnTo>
                        <a:pt x="274" y="37"/>
                      </a:lnTo>
                      <a:lnTo>
                        <a:pt x="182" y="92"/>
                      </a:lnTo>
                      <a:lnTo>
                        <a:pt x="73" y="183"/>
                      </a:lnTo>
                      <a:lnTo>
                        <a:pt x="18" y="274"/>
                      </a:lnTo>
                      <a:lnTo>
                        <a:pt x="0" y="365"/>
                      </a:lnTo>
                      <a:lnTo>
                        <a:pt x="18" y="456"/>
                      </a:lnTo>
                      <a:lnTo>
                        <a:pt x="91" y="529"/>
                      </a:lnTo>
                      <a:lnTo>
                        <a:pt x="182" y="602"/>
                      </a:lnTo>
                      <a:lnTo>
                        <a:pt x="292" y="675"/>
                      </a:lnTo>
                      <a:lnTo>
                        <a:pt x="419" y="748"/>
                      </a:lnTo>
                      <a:lnTo>
                        <a:pt x="711" y="858"/>
                      </a:lnTo>
                      <a:lnTo>
                        <a:pt x="1021" y="949"/>
                      </a:lnTo>
                      <a:lnTo>
                        <a:pt x="1295" y="1003"/>
                      </a:lnTo>
                      <a:lnTo>
                        <a:pt x="1495" y="1022"/>
                      </a:lnTo>
                      <a:lnTo>
                        <a:pt x="1787" y="1003"/>
                      </a:lnTo>
                      <a:lnTo>
                        <a:pt x="2097" y="985"/>
                      </a:lnTo>
                      <a:lnTo>
                        <a:pt x="2389" y="949"/>
                      </a:lnTo>
                      <a:lnTo>
                        <a:pt x="2662" y="876"/>
                      </a:lnTo>
                      <a:lnTo>
                        <a:pt x="2462" y="803"/>
                      </a:lnTo>
                      <a:lnTo>
                        <a:pt x="2279" y="712"/>
                      </a:lnTo>
                      <a:lnTo>
                        <a:pt x="2115" y="620"/>
                      </a:lnTo>
                      <a:lnTo>
                        <a:pt x="1714" y="402"/>
                      </a:lnTo>
                      <a:lnTo>
                        <a:pt x="1459" y="274"/>
                      </a:lnTo>
                      <a:lnTo>
                        <a:pt x="1167" y="165"/>
                      </a:lnTo>
                      <a:lnTo>
                        <a:pt x="894" y="73"/>
                      </a:lnTo>
                      <a:lnTo>
                        <a:pt x="620" y="19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 flipH="1" rot="10800000">
                  <a:off x="7632700" y="5764558"/>
                  <a:ext cx="87979" cy="110235"/>
                </a:xfrm>
                <a:custGeom>
                  <a:rect b="b" l="l" r="r" t="t"/>
                  <a:pathLst>
                    <a:path extrusionOk="0" h="1897" w="1514">
                      <a:moveTo>
                        <a:pt x="1295" y="0"/>
                      </a:moveTo>
                      <a:lnTo>
                        <a:pt x="1167" y="36"/>
                      </a:lnTo>
                      <a:lnTo>
                        <a:pt x="1104" y="60"/>
                      </a:lnTo>
                      <a:lnTo>
                        <a:pt x="1112" y="55"/>
                      </a:lnTo>
                      <a:lnTo>
                        <a:pt x="1003" y="91"/>
                      </a:lnTo>
                      <a:lnTo>
                        <a:pt x="875" y="164"/>
                      </a:lnTo>
                      <a:lnTo>
                        <a:pt x="766" y="237"/>
                      </a:lnTo>
                      <a:lnTo>
                        <a:pt x="657" y="328"/>
                      </a:lnTo>
                      <a:lnTo>
                        <a:pt x="565" y="438"/>
                      </a:lnTo>
                      <a:lnTo>
                        <a:pt x="474" y="547"/>
                      </a:lnTo>
                      <a:lnTo>
                        <a:pt x="292" y="821"/>
                      </a:lnTo>
                      <a:lnTo>
                        <a:pt x="146" y="1094"/>
                      </a:lnTo>
                      <a:lnTo>
                        <a:pt x="55" y="1368"/>
                      </a:lnTo>
                      <a:lnTo>
                        <a:pt x="18" y="1514"/>
                      </a:lnTo>
                      <a:lnTo>
                        <a:pt x="0" y="1641"/>
                      </a:lnTo>
                      <a:lnTo>
                        <a:pt x="0" y="1769"/>
                      </a:lnTo>
                      <a:lnTo>
                        <a:pt x="0" y="1896"/>
                      </a:lnTo>
                      <a:lnTo>
                        <a:pt x="146" y="1878"/>
                      </a:lnTo>
                      <a:lnTo>
                        <a:pt x="274" y="1824"/>
                      </a:lnTo>
                      <a:lnTo>
                        <a:pt x="419" y="1769"/>
                      </a:lnTo>
                      <a:lnTo>
                        <a:pt x="565" y="1678"/>
                      </a:lnTo>
                      <a:lnTo>
                        <a:pt x="693" y="1568"/>
                      </a:lnTo>
                      <a:lnTo>
                        <a:pt x="839" y="1459"/>
                      </a:lnTo>
                      <a:lnTo>
                        <a:pt x="967" y="1331"/>
                      </a:lnTo>
                      <a:lnTo>
                        <a:pt x="1094" y="1185"/>
                      </a:lnTo>
                      <a:lnTo>
                        <a:pt x="1222" y="1039"/>
                      </a:lnTo>
                      <a:lnTo>
                        <a:pt x="1313" y="894"/>
                      </a:lnTo>
                      <a:lnTo>
                        <a:pt x="1386" y="729"/>
                      </a:lnTo>
                      <a:lnTo>
                        <a:pt x="1459" y="584"/>
                      </a:lnTo>
                      <a:lnTo>
                        <a:pt x="1495" y="419"/>
                      </a:lnTo>
                      <a:lnTo>
                        <a:pt x="1514" y="274"/>
                      </a:lnTo>
                      <a:lnTo>
                        <a:pt x="1495" y="128"/>
                      </a:lnTo>
                      <a:lnTo>
                        <a:pt x="144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 flipH="1" rot="10800000">
                  <a:off x="7632700" y="5775227"/>
                  <a:ext cx="87979" cy="110235"/>
                </a:xfrm>
                <a:custGeom>
                  <a:rect b="b" l="l" r="r" t="t"/>
                  <a:pathLst>
                    <a:path extrusionOk="0" fill="none" h="1897" w="1514">
                      <a:moveTo>
                        <a:pt x="1112" y="55"/>
                      </a:moveTo>
                      <a:lnTo>
                        <a:pt x="1112" y="55"/>
                      </a:lnTo>
                      <a:lnTo>
                        <a:pt x="1003" y="91"/>
                      </a:lnTo>
                      <a:lnTo>
                        <a:pt x="875" y="164"/>
                      </a:lnTo>
                      <a:lnTo>
                        <a:pt x="766" y="237"/>
                      </a:lnTo>
                      <a:lnTo>
                        <a:pt x="657" y="328"/>
                      </a:lnTo>
                      <a:lnTo>
                        <a:pt x="565" y="438"/>
                      </a:lnTo>
                      <a:lnTo>
                        <a:pt x="474" y="547"/>
                      </a:lnTo>
                      <a:lnTo>
                        <a:pt x="292" y="821"/>
                      </a:lnTo>
                      <a:lnTo>
                        <a:pt x="146" y="1094"/>
                      </a:lnTo>
                      <a:lnTo>
                        <a:pt x="55" y="1368"/>
                      </a:lnTo>
                      <a:lnTo>
                        <a:pt x="18" y="1514"/>
                      </a:lnTo>
                      <a:lnTo>
                        <a:pt x="0" y="1641"/>
                      </a:lnTo>
                      <a:lnTo>
                        <a:pt x="0" y="1769"/>
                      </a:lnTo>
                      <a:lnTo>
                        <a:pt x="0" y="1896"/>
                      </a:lnTo>
                      <a:lnTo>
                        <a:pt x="0" y="1896"/>
                      </a:lnTo>
                      <a:lnTo>
                        <a:pt x="146" y="1878"/>
                      </a:lnTo>
                      <a:lnTo>
                        <a:pt x="274" y="1824"/>
                      </a:lnTo>
                      <a:lnTo>
                        <a:pt x="419" y="1769"/>
                      </a:lnTo>
                      <a:lnTo>
                        <a:pt x="565" y="1678"/>
                      </a:lnTo>
                      <a:lnTo>
                        <a:pt x="693" y="1568"/>
                      </a:lnTo>
                      <a:lnTo>
                        <a:pt x="839" y="1459"/>
                      </a:lnTo>
                      <a:lnTo>
                        <a:pt x="967" y="1331"/>
                      </a:lnTo>
                      <a:lnTo>
                        <a:pt x="1094" y="1185"/>
                      </a:lnTo>
                      <a:lnTo>
                        <a:pt x="1222" y="1039"/>
                      </a:lnTo>
                      <a:lnTo>
                        <a:pt x="1313" y="894"/>
                      </a:lnTo>
                      <a:lnTo>
                        <a:pt x="1386" y="729"/>
                      </a:lnTo>
                      <a:lnTo>
                        <a:pt x="1459" y="584"/>
                      </a:lnTo>
                      <a:lnTo>
                        <a:pt x="1495" y="419"/>
                      </a:lnTo>
                      <a:lnTo>
                        <a:pt x="1514" y="274"/>
                      </a:lnTo>
                      <a:lnTo>
                        <a:pt x="1495" y="128"/>
                      </a:lnTo>
                      <a:lnTo>
                        <a:pt x="1441" y="0"/>
                      </a:lnTo>
                      <a:lnTo>
                        <a:pt x="1441" y="0"/>
                      </a:lnTo>
                      <a:lnTo>
                        <a:pt x="1295" y="0"/>
                      </a:lnTo>
                      <a:lnTo>
                        <a:pt x="1167" y="36"/>
                      </a:lnTo>
                      <a:lnTo>
                        <a:pt x="1021" y="91"/>
                      </a:lnTo>
                      <a:lnTo>
                        <a:pt x="912" y="182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" name="Google Shape;458;p5"/>
                <p:cNvSpPr/>
                <p:nvPr/>
              </p:nvSpPr>
              <p:spPr>
                <a:xfrm flipH="1" rot="10800000">
                  <a:off x="7464182" y="5858870"/>
                  <a:ext cx="142079" cy="96463"/>
                </a:xfrm>
                <a:custGeom>
                  <a:rect b="b" l="l" r="r" t="t"/>
                  <a:pathLst>
                    <a:path extrusionOk="0" h="1660" w="2445">
                      <a:moveTo>
                        <a:pt x="767" y="0"/>
                      </a:moveTo>
                      <a:lnTo>
                        <a:pt x="493" y="37"/>
                      </a:lnTo>
                      <a:lnTo>
                        <a:pt x="292" y="73"/>
                      </a:lnTo>
                      <a:lnTo>
                        <a:pt x="147" y="146"/>
                      </a:lnTo>
                      <a:lnTo>
                        <a:pt x="55" y="219"/>
                      </a:lnTo>
                      <a:lnTo>
                        <a:pt x="19" y="255"/>
                      </a:lnTo>
                      <a:lnTo>
                        <a:pt x="1" y="310"/>
                      </a:lnTo>
                      <a:lnTo>
                        <a:pt x="1" y="401"/>
                      </a:lnTo>
                      <a:lnTo>
                        <a:pt x="37" y="492"/>
                      </a:lnTo>
                      <a:lnTo>
                        <a:pt x="110" y="602"/>
                      </a:lnTo>
                      <a:lnTo>
                        <a:pt x="219" y="711"/>
                      </a:lnTo>
                      <a:lnTo>
                        <a:pt x="329" y="821"/>
                      </a:lnTo>
                      <a:lnTo>
                        <a:pt x="621" y="1003"/>
                      </a:lnTo>
                      <a:lnTo>
                        <a:pt x="912" y="1167"/>
                      </a:lnTo>
                      <a:lnTo>
                        <a:pt x="1168" y="1277"/>
                      </a:lnTo>
                      <a:lnTo>
                        <a:pt x="1478" y="1404"/>
                      </a:lnTo>
                      <a:lnTo>
                        <a:pt x="1824" y="1550"/>
                      </a:lnTo>
                      <a:lnTo>
                        <a:pt x="1988" y="1623"/>
                      </a:lnTo>
                      <a:lnTo>
                        <a:pt x="2152" y="1660"/>
                      </a:lnTo>
                      <a:lnTo>
                        <a:pt x="2371" y="1660"/>
                      </a:lnTo>
                      <a:lnTo>
                        <a:pt x="2444" y="1641"/>
                      </a:lnTo>
                      <a:lnTo>
                        <a:pt x="2298" y="1641"/>
                      </a:lnTo>
                      <a:lnTo>
                        <a:pt x="2353" y="1605"/>
                      </a:lnTo>
                      <a:lnTo>
                        <a:pt x="2389" y="1550"/>
                      </a:lnTo>
                      <a:lnTo>
                        <a:pt x="2426" y="1514"/>
                      </a:lnTo>
                      <a:lnTo>
                        <a:pt x="2444" y="1459"/>
                      </a:lnTo>
                      <a:lnTo>
                        <a:pt x="2444" y="1350"/>
                      </a:lnTo>
                      <a:lnTo>
                        <a:pt x="2408" y="1222"/>
                      </a:lnTo>
                      <a:lnTo>
                        <a:pt x="2335" y="1076"/>
                      </a:lnTo>
                      <a:lnTo>
                        <a:pt x="2244" y="948"/>
                      </a:lnTo>
                      <a:lnTo>
                        <a:pt x="2116" y="802"/>
                      </a:lnTo>
                      <a:lnTo>
                        <a:pt x="1970" y="657"/>
                      </a:lnTo>
                      <a:lnTo>
                        <a:pt x="1824" y="529"/>
                      </a:lnTo>
                      <a:lnTo>
                        <a:pt x="1660" y="401"/>
                      </a:lnTo>
                      <a:lnTo>
                        <a:pt x="1496" y="292"/>
                      </a:lnTo>
                      <a:lnTo>
                        <a:pt x="1332" y="182"/>
                      </a:lnTo>
                      <a:lnTo>
                        <a:pt x="1168" y="110"/>
                      </a:lnTo>
                      <a:lnTo>
                        <a:pt x="1022" y="37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5"/>
                <p:cNvSpPr/>
                <p:nvPr/>
              </p:nvSpPr>
              <p:spPr>
                <a:xfrm flipH="1" rot="10800000">
                  <a:off x="7464182" y="5858870"/>
                  <a:ext cx="142079" cy="96463"/>
                </a:xfrm>
                <a:custGeom>
                  <a:rect b="b" l="l" r="r" t="t"/>
                  <a:pathLst>
                    <a:path extrusionOk="0" fill="none" h="1660" w="2445">
                      <a:moveTo>
                        <a:pt x="2444" y="1641"/>
                      </a:moveTo>
                      <a:lnTo>
                        <a:pt x="2444" y="1641"/>
                      </a:lnTo>
                      <a:lnTo>
                        <a:pt x="2371" y="1660"/>
                      </a:lnTo>
                      <a:lnTo>
                        <a:pt x="2298" y="1660"/>
                      </a:lnTo>
                      <a:lnTo>
                        <a:pt x="2152" y="1660"/>
                      </a:lnTo>
                      <a:lnTo>
                        <a:pt x="1988" y="1623"/>
                      </a:lnTo>
                      <a:lnTo>
                        <a:pt x="1824" y="1550"/>
                      </a:lnTo>
                      <a:lnTo>
                        <a:pt x="1478" y="1404"/>
                      </a:lnTo>
                      <a:lnTo>
                        <a:pt x="1168" y="1277"/>
                      </a:lnTo>
                      <a:lnTo>
                        <a:pt x="1168" y="1277"/>
                      </a:lnTo>
                      <a:lnTo>
                        <a:pt x="912" y="1167"/>
                      </a:lnTo>
                      <a:lnTo>
                        <a:pt x="621" y="1003"/>
                      </a:lnTo>
                      <a:lnTo>
                        <a:pt x="329" y="821"/>
                      </a:lnTo>
                      <a:lnTo>
                        <a:pt x="219" y="711"/>
                      </a:lnTo>
                      <a:lnTo>
                        <a:pt x="110" y="602"/>
                      </a:lnTo>
                      <a:lnTo>
                        <a:pt x="37" y="492"/>
                      </a:lnTo>
                      <a:lnTo>
                        <a:pt x="1" y="401"/>
                      </a:lnTo>
                      <a:lnTo>
                        <a:pt x="1" y="310"/>
                      </a:lnTo>
                      <a:lnTo>
                        <a:pt x="19" y="255"/>
                      </a:lnTo>
                      <a:lnTo>
                        <a:pt x="55" y="219"/>
                      </a:lnTo>
                      <a:lnTo>
                        <a:pt x="147" y="146"/>
                      </a:lnTo>
                      <a:lnTo>
                        <a:pt x="292" y="73"/>
                      </a:lnTo>
                      <a:lnTo>
                        <a:pt x="493" y="37"/>
                      </a:lnTo>
                      <a:lnTo>
                        <a:pt x="767" y="0"/>
                      </a:lnTo>
                      <a:lnTo>
                        <a:pt x="767" y="0"/>
                      </a:lnTo>
                      <a:lnTo>
                        <a:pt x="876" y="0"/>
                      </a:lnTo>
                      <a:lnTo>
                        <a:pt x="1022" y="37"/>
                      </a:lnTo>
                      <a:lnTo>
                        <a:pt x="1168" y="110"/>
                      </a:lnTo>
                      <a:lnTo>
                        <a:pt x="1332" y="182"/>
                      </a:lnTo>
                      <a:lnTo>
                        <a:pt x="1496" y="292"/>
                      </a:lnTo>
                      <a:lnTo>
                        <a:pt x="1660" y="401"/>
                      </a:lnTo>
                      <a:lnTo>
                        <a:pt x="1824" y="529"/>
                      </a:lnTo>
                      <a:lnTo>
                        <a:pt x="1970" y="657"/>
                      </a:lnTo>
                      <a:lnTo>
                        <a:pt x="2116" y="802"/>
                      </a:lnTo>
                      <a:lnTo>
                        <a:pt x="2244" y="948"/>
                      </a:lnTo>
                      <a:lnTo>
                        <a:pt x="2335" y="1076"/>
                      </a:lnTo>
                      <a:lnTo>
                        <a:pt x="2408" y="1222"/>
                      </a:lnTo>
                      <a:lnTo>
                        <a:pt x="2444" y="1350"/>
                      </a:lnTo>
                      <a:lnTo>
                        <a:pt x="2444" y="1459"/>
                      </a:lnTo>
                      <a:lnTo>
                        <a:pt x="2426" y="1514"/>
                      </a:lnTo>
                      <a:lnTo>
                        <a:pt x="2389" y="1550"/>
                      </a:lnTo>
                      <a:lnTo>
                        <a:pt x="2353" y="1605"/>
                      </a:lnTo>
                      <a:lnTo>
                        <a:pt x="2298" y="1641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 flipH="1" rot="10800000">
                  <a:off x="7391080" y="5762467"/>
                  <a:ext cx="131445" cy="82691"/>
                </a:xfrm>
                <a:custGeom>
                  <a:rect b="b" l="l" r="r" t="t"/>
                  <a:pathLst>
                    <a:path extrusionOk="0" h="1423" w="2262">
                      <a:moveTo>
                        <a:pt x="1879" y="1"/>
                      </a:moveTo>
                      <a:lnTo>
                        <a:pt x="1751" y="19"/>
                      </a:lnTo>
                      <a:lnTo>
                        <a:pt x="1623" y="55"/>
                      </a:lnTo>
                      <a:lnTo>
                        <a:pt x="1514" y="92"/>
                      </a:lnTo>
                      <a:lnTo>
                        <a:pt x="1405" y="146"/>
                      </a:lnTo>
                      <a:lnTo>
                        <a:pt x="1295" y="219"/>
                      </a:lnTo>
                      <a:lnTo>
                        <a:pt x="1368" y="92"/>
                      </a:lnTo>
                      <a:lnTo>
                        <a:pt x="949" y="329"/>
                      </a:lnTo>
                      <a:lnTo>
                        <a:pt x="639" y="511"/>
                      </a:lnTo>
                      <a:lnTo>
                        <a:pt x="329" y="712"/>
                      </a:lnTo>
                      <a:lnTo>
                        <a:pt x="201" y="821"/>
                      </a:lnTo>
                      <a:lnTo>
                        <a:pt x="110" y="912"/>
                      </a:lnTo>
                      <a:lnTo>
                        <a:pt x="37" y="1022"/>
                      </a:lnTo>
                      <a:lnTo>
                        <a:pt x="0" y="1113"/>
                      </a:lnTo>
                      <a:lnTo>
                        <a:pt x="0" y="1149"/>
                      </a:lnTo>
                      <a:lnTo>
                        <a:pt x="19" y="1204"/>
                      </a:lnTo>
                      <a:lnTo>
                        <a:pt x="55" y="1241"/>
                      </a:lnTo>
                      <a:lnTo>
                        <a:pt x="92" y="1277"/>
                      </a:lnTo>
                      <a:lnTo>
                        <a:pt x="219" y="1350"/>
                      </a:lnTo>
                      <a:lnTo>
                        <a:pt x="420" y="1405"/>
                      </a:lnTo>
                      <a:lnTo>
                        <a:pt x="566" y="1423"/>
                      </a:lnTo>
                      <a:lnTo>
                        <a:pt x="712" y="1405"/>
                      </a:lnTo>
                      <a:lnTo>
                        <a:pt x="857" y="1368"/>
                      </a:lnTo>
                      <a:lnTo>
                        <a:pt x="985" y="1295"/>
                      </a:lnTo>
                      <a:lnTo>
                        <a:pt x="1095" y="1222"/>
                      </a:lnTo>
                      <a:lnTo>
                        <a:pt x="1222" y="1131"/>
                      </a:lnTo>
                      <a:lnTo>
                        <a:pt x="1441" y="912"/>
                      </a:lnTo>
                      <a:lnTo>
                        <a:pt x="1660" y="657"/>
                      </a:lnTo>
                      <a:lnTo>
                        <a:pt x="1860" y="420"/>
                      </a:lnTo>
                      <a:lnTo>
                        <a:pt x="2061" y="201"/>
                      </a:lnTo>
                      <a:lnTo>
                        <a:pt x="2152" y="110"/>
                      </a:lnTo>
                      <a:lnTo>
                        <a:pt x="2262" y="37"/>
                      </a:lnTo>
                      <a:lnTo>
                        <a:pt x="200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 flipH="1" rot="10800000">
                  <a:off x="7391080" y="5762467"/>
                  <a:ext cx="131445" cy="82691"/>
                </a:xfrm>
                <a:custGeom>
                  <a:rect b="b" l="l" r="r" t="t"/>
                  <a:pathLst>
                    <a:path extrusionOk="0" fill="none" h="1423" w="2262">
                      <a:moveTo>
                        <a:pt x="1368" y="92"/>
                      </a:moveTo>
                      <a:lnTo>
                        <a:pt x="1368" y="92"/>
                      </a:lnTo>
                      <a:lnTo>
                        <a:pt x="949" y="329"/>
                      </a:lnTo>
                      <a:lnTo>
                        <a:pt x="639" y="511"/>
                      </a:lnTo>
                      <a:lnTo>
                        <a:pt x="329" y="712"/>
                      </a:lnTo>
                      <a:lnTo>
                        <a:pt x="201" y="821"/>
                      </a:lnTo>
                      <a:lnTo>
                        <a:pt x="110" y="912"/>
                      </a:lnTo>
                      <a:lnTo>
                        <a:pt x="37" y="1022"/>
                      </a:lnTo>
                      <a:lnTo>
                        <a:pt x="0" y="1113"/>
                      </a:lnTo>
                      <a:lnTo>
                        <a:pt x="0" y="1149"/>
                      </a:lnTo>
                      <a:lnTo>
                        <a:pt x="19" y="1204"/>
                      </a:lnTo>
                      <a:lnTo>
                        <a:pt x="55" y="1241"/>
                      </a:lnTo>
                      <a:lnTo>
                        <a:pt x="92" y="1277"/>
                      </a:lnTo>
                      <a:lnTo>
                        <a:pt x="219" y="1350"/>
                      </a:lnTo>
                      <a:lnTo>
                        <a:pt x="420" y="1405"/>
                      </a:lnTo>
                      <a:lnTo>
                        <a:pt x="420" y="1405"/>
                      </a:lnTo>
                      <a:lnTo>
                        <a:pt x="566" y="1423"/>
                      </a:lnTo>
                      <a:lnTo>
                        <a:pt x="712" y="1405"/>
                      </a:lnTo>
                      <a:lnTo>
                        <a:pt x="857" y="1368"/>
                      </a:lnTo>
                      <a:lnTo>
                        <a:pt x="985" y="1295"/>
                      </a:lnTo>
                      <a:lnTo>
                        <a:pt x="1095" y="1222"/>
                      </a:lnTo>
                      <a:lnTo>
                        <a:pt x="1222" y="1131"/>
                      </a:lnTo>
                      <a:lnTo>
                        <a:pt x="1441" y="912"/>
                      </a:lnTo>
                      <a:lnTo>
                        <a:pt x="1660" y="657"/>
                      </a:lnTo>
                      <a:lnTo>
                        <a:pt x="1860" y="420"/>
                      </a:lnTo>
                      <a:lnTo>
                        <a:pt x="2061" y="201"/>
                      </a:lnTo>
                      <a:lnTo>
                        <a:pt x="2152" y="110"/>
                      </a:lnTo>
                      <a:lnTo>
                        <a:pt x="2262" y="37"/>
                      </a:lnTo>
                      <a:lnTo>
                        <a:pt x="2262" y="37"/>
                      </a:lnTo>
                      <a:lnTo>
                        <a:pt x="2006" y="1"/>
                      </a:lnTo>
                      <a:lnTo>
                        <a:pt x="1879" y="1"/>
                      </a:lnTo>
                      <a:lnTo>
                        <a:pt x="1751" y="19"/>
                      </a:lnTo>
                      <a:lnTo>
                        <a:pt x="1623" y="55"/>
                      </a:lnTo>
                      <a:lnTo>
                        <a:pt x="1514" y="92"/>
                      </a:lnTo>
                      <a:lnTo>
                        <a:pt x="1405" y="146"/>
                      </a:lnTo>
                      <a:lnTo>
                        <a:pt x="1295" y="219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 flipH="1" rot="10800000">
                  <a:off x="7270270" y="5839810"/>
                  <a:ext cx="148413" cy="86933"/>
                </a:xfrm>
                <a:custGeom>
                  <a:rect b="b" l="l" r="r" t="t"/>
                  <a:pathLst>
                    <a:path extrusionOk="0" h="1496" w="2554">
                      <a:moveTo>
                        <a:pt x="438" y="0"/>
                      </a:moveTo>
                      <a:lnTo>
                        <a:pt x="274" y="55"/>
                      </a:lnTo>
                      <a:lnTo>
                        <a:pt x="146" y="110"/>
                      </a:lnTo>
                      <a:lnTo>
                        <a:pt x="55" y="183"/>
                      </a:lnTo>
                      <a:lnTo>
                        <a:pt x="19" y="274"/>
                      </a:lnTo>
                      <a:lnTo>
                        <a:pt x="1" y="365"/>
                      </a:lnTo>
                      <a:lnTo>
                        <a:pt x="19" y="456"/>
                      </a:lnTo>
                      <a:lnTo>
                        <a:pt x="55" y="566"/>
                      </a:lnTo>
                      <a:lnTo>
                        <a:pt x="128" y="675"/>
                      </a:lnTo>
                      <a:lnTo>
                        <a:pt x="201" y="785"/>
                      </a:lnTo>
                      <a:lnTo>
                        <a:pt x="292" y="894"/>
                      </a:lnTo>
                      <a:lnTo>
                        <a:pt x="511" y="1076"/>
                      </a:lnTo>
                      <a:lnTo>
                        <a:pt x="748" y="1240"/>
                      </a:lnTo>
                      <a:lnTo>
                        <a:pt x="949" y="1350"/>
                      </a:lnTo>
                      <a:lnTo>
                        <a:pt x="1095" y="1405"/>
                      </a:lnTo>
                      <a:lnTo>
                        <a:pt x="1241" y="1441"/>
                      </a:lnTo>
                      <a:lnTo>
                        <a:pt x="1532" y="1478"/>
                      </a:lnTo>
                      <a:lnTo>
                        <a:pt x="1842" y="1496"/>
                      </a:lnTo>
                      <a:lnTo>
                        <a:pt x="2152" y="1496"/>
                      </a:lnTo>
                      <a:lnTo>
                        <a:pt x="2084" y="1459"/>
                      </a:lnTo>
                      <a:lnTo>
                        <a:pt x="2171" y="1459"/>
                      </a:lnTo>
                      <a:lnTo>
                        <a:pt x="2371" y="1423"/>
                      </a:lnTo>
                      <a:lnTo>
                        <a:pt x="2553" y="1368"/>
                      </a:lnTo>
                      <a:lnTo>
                        <a:pt x="2426" y="1313"/>
                      </a:lnTo>
                      <a:lnTo>
                        <a:pt x="2316" y="1222"/>
                      </a:lnTo>
                      <a:lnTo>
                        <a:pt x="2079" y="1022"/>
                      </a:lnTo>
                      <a:lnTo>
                        <a:pt x="1569" y="529"/>
                      </a:lnTo>
                      <a:lnTo>
                        <a:pt x="1313" y="292"/>
                      </a:lnTo>
                      <a:lnTo>
                        <a:pt x="1186" y="201"/>
                      </a:lnTo>
                      <a:lnTo>
                        <a:pt x="1040" y="110"/>
                      </a:lnTo>
                      <a:lnTo>
                        <a:pt x="894" y="55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 flipH="1" rot="10800000">
                  <a:off x="7270270" y="5839810"/>
                  <a:ext cx="148413" cy="86933"/>
                </a:xfrm>
                <a:custGeom>
                  <a:rect b="b" l="l" r="r" t="t"/>
                  <a:pathLst>
                    <a:path extrusionOk="0" fill="none" h="1496" w="2554">
                      <a:moveTo>
                        <a:pt x="2152" y="1496"/>
                      </a:moveTo>
                      <a:lnTo>
                        <a:pt x="2152" y="1496"/>
                      </a:lnTo>
                      <a:lnTo>
                        <a:pt x="1842" y="1496"/>
                      </a:lnTo>
                      <a:lnTo>
                        <a:pt x="1532" y="1478"/>
                      </a:lnTo>
                      <a:lnTo>
                        <a:pt x="1241" y="1441"/>
                      </a:lnTo>
                      <a:lnTo>
                        <a:pt x="1095" y="1405"/>
                      </a:lnTo>
                      <a:lnTo>
                        <a:pt x="949" y="1350"/>
                      </a:lnTo>
                      <a:lnTo>
                        <a:pt x="949" y="1350"/>
                      </a:lnTo>
                      <a:lnTo>
                        <a:pt x="748" y="1240"/>
                      </a:lnTo>
                      <a:lnTo>
                        <a:pt x="511" y="1076"/>
                      </a:lnTo>
                      <a:lnTo>
                        <a:pt x="292" y="894"/>
                      </a:lnTo>
                      <a:lnTo>
                        <a:pt x="201" y="785"/>
                      </a:lnTo>
                      <a:lnTo>
                        <a:pt x="128" y="675"/>
                      </a:lnTo>
                      <a:lnTo>
                        <a:pt x="55" y="566"/>
                      </a:lnTo>
                      <a:lnTo>
                        <a:pt x="19" y="456"/>
                      </a:lnTo>
                      <a:lnTo>
                        <a:pt x="1" y="365"/>
                      </a:lnTo>
                      <a:lnTo>
                        <a:pt x="19" y="274"/>
                      </a:lnTo>
                      <a:lnTo>
                        <a:pt x="55" y="183"/>
                      </a:lnTo>
                      <a:lnTo>
                        <a:pt x="146" y="110"/>
                      </a:lnTo>
                      <a:lnTo>
                        <a:pt x="274" y="55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602" y="0"/>
                      </a:lnTo>
                      <a:lnTo>
                        <a:pt x="748" y="0"/>
                      </a:lnTo>
                      <a:lnTo>
                        <a:pt x="894" y="55"/>
                      </a:lnTo>
                      <a:lnTo>
                        <a:pt x="1040" y="110"/>
                      </a:lnTo>
                      <a:lnTo>
                        <a:pt x="1186" y="201"/>
                      </a:lnTo>
                      <a:lnTo>
                        <a:pt x="1313" y="292"/>
                      </a:lnTo>
                      <a:lnTo>
                        <a:pt x="1569" y="529"/>
                      </a:lnTo>
                      <a:lnTo>
                        <a:pt x="2079" y="1022"/>
                      </a:lnTo>
                      <a:lnTo>
                        <a:pt x="2316" y="1222"/>
                      </a:lnTo>
                      <a:lnTo>
                        <a:pt x="2426" y="1313"/>
                      </a:lnTo>
                      <a:lnTo>
                        <a:pt x="2553" y="1368"/>
                      </a:lnTo>
                      <a:lnTo>
                        <a:pt x="2553" y="1368"/>
                      </a:lnTo>
                      <a:lnTo>
                        <a:pt x="2371" y="1423"/>
                      </a:lnTo>
                      <a:lnTo>
                        <a:pt x="2171" y="1459"/>
                      </a:lnTo>
                      <a:lnTo>
                        <a:pt x="2079" y="1459"/>
                      </a:lnTo>
                      <a:lnTo>
                        <a:pt x="2006" y="1459"/>
                      </a:lnTo>
                      <a:lnTo>
                        <a:pt x="1933" y="1423"/>
                      </a:lnTo>
                      <a:lnTo>
                        <a:pt x="1879" y="135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 flipH="1" rot="10800000">
                  <a:off x="7189731" y="5762467"/>
                  <a:ext cx="140975" cy="74206"/>
                </a:xfrm>
                <a:custGeom>
                  <a:rect b="b" l="l" r="r" t="t"/>
                  <a:pathLst>
                    <a:path extrusionOk="0" h="1277" w="2426">
                      <a:moveTo>
                        <a:pt x="1241" y="0"/>
                      </a:moveTo>
                      <a:lnTo>
                        <a:pt x="1149" y="19"/>
                      </a:lnTo>
                      <a:lnTo>
                        <a:pt x="1022" y="55"/>
                      </a:lnTo>
                      <a:lnTo>
                        <a:pt x="894" y="110"/>
                      </a:lnTo>
                      <a:lnTo>
                        <a:pt x="621" y="238"/>
                      </a:lnTo>
                      <a:lnTo>
                        <a:pt x="365" y="420"/>
                      </a:lnTo>
                      <a:lnTo>
                        <a:pt x="256" y="511"/>
                      </a:lnTo>
                      <a:lnTo>
                        <a:pt x="165" y="620"/>
                      </a:lnTo>
                      <a:lnTo>
                        <a:pt x="74" y="730"/>
                      </a:lnTo>
                      <a:lnTo>
                        <a:pt x="19" y="821"/>
                      </a:lnTo>
                      <a:lnTo>
                        <a:pt x="1" y="930"/>
                      </a:lnTo>
                      <a:lnTo>
                        <a:pt x="1" y="1040"/>
                      </a:lnTo>
                      <a:lnTo>
                        <a:pt x="19" y="1131"/>
                      </a:lnTo>
                      <a:lnTo>
                        <a:pt x="92" y="1222"/>
                      </a:lnTo>
                      <a:lnTo>
                        <a:pt x="183" y="1259"/>
                      </a:lnTo>
                      <a:lnTo>
                        <a:pt x="292" y="1277"/>
                      </a:lnTo>
                      <a:lnTo>
                        <a:pt x="420" y="1259"/>
                      </a:lnTo>
                      <a:lnTo>
                        <a:pt x="548" y="1222"/>
                      </a:lnTo>
                      <a:lnTo>
                        <a:pt x="712" y="1168"/>
                      </a:lnTo>
                      <a:lnTo>
                        <a:pt x="894" y="1095"/>
                      </a:lnTo>
                      <a:lnTo>
                        <a:pt x="1241" y="894"/>
                      </a:lnTo>
                      <a:lnTo>
                        <a:pt x="1605" y="693"/>
                      </a:lnTo>
                      <a:lnTo>
                        <a:pt x="1952" y="493"/>
                      </a:lnTo>
                      <a:lnTo>
                        <a:pt x="2225" y="310"/>
                      </a:lnTo>
                      <a:lnTo>
                        <a:pt x="2426" y="201"/>
                      </a:lnTo>
                      <a:lnTo>
                        <a:pt x="2298" y="110"/>
                      </a:lnTo>
                      <a:lnTo>
                        <a:pt x="2152" y="55"/>
                      </a:lnTo>
                      <a:lnTo>
                        <a:pt x="1970" y="19"/>
                      </a:lnTo>
                      <a:lnTo>
                        <a:pt x="1788" y="0"/>
                      </a:lnTo>
                      <a:lnTo>
                        <a:pt x="1587" y="0"/>
                      </a:lnTo>
                      <a:lnTo>
                        <a:pt x="1405" y="19"/>
                      </a:lnTo>
                      <a:lnTo>
                        <a:pt x="1259" y="33"/>
                      </a:lnTo>
                      <a:lnTo>
                        <a:pt x="1259" y="33"/>
                      </a:lnTo>
                      <a:lnTo>
                        <a:pt x="1332" y="19"/>
                      </a:lnTo>
                      <a:lnTo>
                        <a:pt x="124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 flipH="1" rot="10800000">
                  <a:off x="7189731" y="5762467"/>
                  <a:ext cx="140975" cy="74206"/>
                </a:xfrm>
                <a:custGeom>
                  <a:rect b="b" l="l" r="r" t="t"/>
                  <a:pathLst>
                    <a:path extrusionOk="0" fill="none" h="1277" w="2426">
                      <a:moveTo>
                        <a:pt x="1332" y="19"/>
                      </a:moveTo>
                      <a:lnTo>
                        <a:pt x="1332" y="19"/>
                      </a:lnTo>
                      <a:lnTo>
                        <a:pt x="1241" y="0"/>
                      </a:lnTo>
                      <a:lnTo>
                        <a:pt x="1149" y="19"/>
                      </a:lnTo>
                      <a:lnTo>
                        <a:pt x="1022" y="55"/>
                      </a:lnTo>
                      <a:lnTo>
                        <a:pt x="894" y="110"/>
                      </a:lnTo>
                      <a:lnTo>
                        <a:pt x="621" y="238"/>
                      </a:lnTo>
                      <a:lnTo>
                        <a:pt x="365" y="420"/>
                      </a:lnTo>
                      <a:lnTo>
                        <a:pt x="256" y="511"/>
                      </a:lnTo>
                      <a:lnTo>
                        <a:pt x="165" y="620"/>
                      </a:lnTo>
                      <a:lnTo>
                        <a:pt x="74" y="730"/>
                      </a:lnTo>
                      <a:lnTo>
                        <a:pt x="19" y="821"/>
                      </a:lnTo>
                      <a:lnTo>
                        <a:pt x="1" y="930"/>
                      </a:lnTo>
                      <a:lnTo>
                        <a:pt x="1" y="1040"/>
                      </a:lnTo>
                      <a:lnTo>
                        <a:pt x="19" y="1131"/>
                      </a:lnTo>
                      <a:lnTo>
                        <a:pt x="92" y="1222"/>
                      </a:lnTo>
                      <a:lnTo>
                        <a:pt x="92" y="1222"/>
                      </a:lnTo>
                      <a:lnTo>
                        <a:pt x="183" y="1259"/>
                      </a:lnTo>
                      <a:lnTo>
                        <a:pt x="292" y="1277"/>
                      </a:lnTo>
                      <a:lnTo>
                        <a:pt x="420" y="1259"/>
                      </a:lnTo>
                      <a:lnTo>
                        <a:pt x="548" y="1222"/>
                      </a:lnTo>
                      <a:lnTo>
                        <a:pt x="712" y="1168"/>
                      </a:lnTo>
                      <a:lnTo>
                        <a:pt x="894" y="1095"/>
                      </a:lnTo>
                      <a:lnTo>
                        <a:pt x="1241" y="894"/>
                      </a:lnTo>
                      <a:lnTo>
                        <a:pt x="1605" y="693"/>
                      </a:lnTo>
                      <a:lnTo>
                        <a:pt x="1952" y="493"/>
                      </a:lnTo>
                      <a:lnTo>
                        <a:pt x="2225" y="310"/>
                      </a:lnTo>
                      <a:lnTo>
                        <a:pt x="2426" y="201"/>
                      </a:lnTo>
                      <a:lnTo>
                        <a:pt x="2426" y="201"/>
                      </a:lnTo>
                      <a:lnTo>
                        <a:pt x="2298" y="110"/>
                      </a:lnTo>
                      <a:lnTo>
                        <a:pt x="2152" y="55"/>
                      </a:lnTo>
                      <a:lnTo>
                        <a:pt x="1970" y="19"/>
                      </a:lnTo>
                      <a:lnTo>
                        <a:pt x="1788" y="0"/>
                      </a:lnTo>
                      <a:lnTo>
                        <a:pt x="1587" y="0"/>
                      </a:lnTo>
                      <a:lnTo>
                        <a:pt x="1405" y="19"/>
                      </a:lnTo>
                      <a:lnTo>
                        <a:pt x="1222" y="37"/>
                      </a:lnTo>
                      <a:lnTo>
                        <a:pt x="1058" y="7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 flipH="1" rot="10800000">
                  <a:off x="7099661" y="5852536"/>
                  <a:ext cx="76357" cy="147309"/>
                </a:xfrm>
                <a:custGeom>
                  <a:rect b="b" l="l" r="r" t="t"/>
                  <a:pathLst>
                    <a:path extrusionOk="0" h="2535" w="1314">
                      <a:moveTo>
                        <a:pt x="420" y="0"/>
                      </a:moveTo>
                      <a:lnTo>
                        <a:pt x="311" y="18"/>
                      </a:lnTo>
                      <a:lnTo>
                        <a:pt x="238" y="37"/>
                      </a:lnTo>
                      <a:lnTo>
                        <a:pt x="165" y="55"/>
                      </a:lnTo>
                      <a:lnTo>
                        <a:pt x="92" y="110"/>
                      </a:lnTo>
                      <a:lnTo>
                        <a:pt x="55" y="164"/>
                      </a:lnTo>
                      <a:lnTo>
                        <a:pt x="19" y="219"/>
                      </a:lnTo>
                      <a:lnTo>
                        <a:pt x="1" y="292"/>
                      </a:lnTo>
                      <a:lnTo>
                        <a:pt x="1" y="365"/>
                      </a:lnTo>
                      <a:lnTo>
                        <a:pt x="19" y="547"/>
                      </a:lnTo>
                      <a:lnTo>
                        <a:pt x="55" y="730"/>
                      </a:lnTo>
                      <a:lnTo>
                        <a:pt x="147" y="948"/>
                      </a:lnTo>
                      <a:lnTo>
                        <a:pt x="256" y="1167"/>
                      </a:lnTo>
                      <a:lnTo>
                        <a:pt x="365" y="1386"/>
                      </a:lnTo>
                      <a:lnTo>
                        <a:pt x="511" y="1605"/>
                      </a:lnTo>
                      <a:lnTo>
                        <a:pt x="785" y="2024"/>
                      </a:lnTo>
                      <a:lnTo>
                        <a:pt x="1058" y="2353"/>
                      </a:lnTo>
                      <a:lnTo>
                        <a:pt x="1241" y="2535"/>
                      </a:lnTo>
                      <a:lnTo>
                        <a:pt x="1266" y="2490"/>
                      </a:lnTo>
                      <a:lnTo>
                        <a:pt x="1277" y="2426"/>
                      </a:lnTo>
                      <a:lnTo>
                        <a:pt x="1295" y="2261"/>
                      </a:lnTo>
                      <a:lnTo>
                        <a:pt x="1314" y="1897"/>
                      </a:lnTo>
                      <a:lnTo>
                        <a:pt x="1277" y="1496"/>
                      </a:lnTo>
                      <a:lnTo>
                        <a:pt x="1241" y="1277"/>
                      </a:lnTo>
                      <a:lnTo>
                        <a:pt x="1204" y="1058"/>
                      </a:lnTo>
                      <a:lnTo>
                        <a:pt x="1149" y="839"/>
                      </a:lnTo>
                      <a:lnTo>
                        <a:pt x="1077" y="657"/>
                      </a:lnTo>
                      <a:lnTo>
                        <a:pt x="1004" y="474"/>
                      </a:lnTo>
                      <a:lnTo>
                        <a:pt x="912" y="310"/>
                      </a:lnTo>
                      <a:lnTo>
                        <a:pt x="803" y="183"/>
                      </a:lnTo>
                      <a:lnTo>
                        <a:pt x="694" y="73"/>
                      </a:lnTo>
                      <a:lnTo>
                        <a:pt x="566" y="18"/>
                      </a:lnTo>
                      <a:lnTo>
                        <a:pt x="493" y="0"/>
                      </a:lnTo>
                      <a:close/>
                      <a:moveTo>
                        <a:pt x="1314" y="2407"/>
                      </a:moveTo>
                      <a:lnTo>
                        <a:pt x="1266" y="2490"/>
                      </a:lnTo>
                      <a:lnTo>
                        <a:pt x="1259" y="2535"/>
                      </a:lnTo>
                      <a:lnTo>
                        <a:pt x="1295" y="2517"/>
                      </a:lnTo>
                      <a:lnTo>
                        <a:pt x="1314" y="2498"/>
                      </a:lnTo>
                      <a:lnTo>
                        <a:pt x="1314" y="24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 flipH="1" rot="10800000">
                  <a:off x="7099661" y="5852536"/>
                  <a:ext cx="76357" cy="147309"/>
                </a:xfrm>
                <a:custGeom>
                  <a:rect b="b" l="l" r="r" t="t"/>
                  <a:pathLst>
                    <a:path extrusionOk="0" fill="none" h="2535" w="1314">
                      <a:moveTo>
                        <a:pt x="1241" y="2535"/>
                      </a:moveTo>
                      <a:lnTo>
                        <a:pt x="1241" y="2535"/>
                      </a:lnTo>
                      <a:lnTo>
                        <a:pt x="1058" y="2353"/>
                      </a:lnTo>
                      <a:lnTo>
                        <a:pt x="785" y="2024"/>
                      </a:lnTo>
                      <a:lnTo>
                        <a:pt x="511" y="1605"/>
                      </a:lnTo>
                      <a:lnTo>
                        <a:pt x="365" y="1386"/>
                      </a:lnTo>
                      <a:lnTo>
                        <a:pt x="256" y="1167"/>
                      </a:lnTo>
                      <a:lnTo>
                        <a:pt x="147" y="948"/>
                      </a:lnTo>
                      <a:lnTo>
                        <a:pt x="55" y="730"/>
                      </a:lnTo>
                      <a:lnTo>
                        <a:pt x="19" y="547"/>
                      </a:lnTo>
                      <a:lnTo>
                        <a:pt x="1" y="365"/>
                      </a:lnTo>
                      <a:lnTo>
                        <a:pt x="1" y="292"/>
                      </a:lnTo>
                      <a:lnTo>
                        <a:pt x="19" y="219"/>
                      </a:lnTo>
                      <a:lnTo>
                        <a:pt x="55" y="164"/>
                      </a:lnTo>
                      <a:lnTo>
                        <a:pt x="92" y="110"/>
                      </a:lnTo>
                      <a:lnTo>
                        <a:pt x="165" y="55"/>
                      </a:lnTo>
                      <a:lnTo>
                        <a:pt x="238" y="37"/>
                      </a:lnTo>
                      <a:lnTo>
                        <a:pt x="311" y="18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93" y="0"/>
                      </a:lnTo>
                      <a:lnTo>
                        <a:pt x="566" y="18"/>
                      </a:lnTo>
                      <a:lnTo>
                        <a:pt x="694" y="73"/>
                      </a:lnTo>
                      <a:lnTo>
                        <a:pt x="803" y="183"/>
                      </a:lnTo>
                      <a:lnTo>
                        <a:pt x="912" y="310"/>
                      </a:lnTo>
                      <a:lnTo>
                        <a:pt x="1004" y="474"/>
                      </a:lnTo>
                      <a:lnTo>
                        <a:pt x="1077" y="657"/>
                      </a:lnTo>
                      <a:lnTo>
                        <a:pt x="1149" y="839"/>
                      </a:lnTo>
                      <a:lnTo>
                        <a:pt x="1204" y="1058"/>
                      </a:lnTo>
                      <a:lnTo>
                        <a:pt x="1241" y="1277"/>
                      </a:lnTo>
                      <a:lnTo>
                        <a:pt x="1277" y="1496"/>
                      </a:lnTo>
                      <a:lnTo>
                        <a:pt x="1314" y="1897"/>
                      </a:lnTo>
                      <a:lnTo>
                        <a:pt x="1295" y="2261"/>
                      </a:lnTo>
                      <a:lnTo>
                        <a:pt x="1277" y="2426"/>
                      </a:lnTo>
                      <a:lnTo>
                        <a:pt x="1259" y="2535"/>
                      </a:lnTo>
                      <a:lnTo>
                        <a:pt x="1259" y="2535"/>
                      </a:lnTo>
                      <a:lnTo>
                        <a:pt x="1295" y="2517"/>
                      </a:lnTo>
                      <a:lnTo>
                        <a:pt x="1314" y="2498"/>
                      </a:lnTo>
                      <a:lnTo>
                        <a:pt x="1314" y="2407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 flipH="1" rot="10800000">
                  <a:off x="6984139" y="5884322"/>
                  <a:ext cx="108143" cy="124007"/>
                </a:xfrm>
                <a:custGeom>
                  <a:rect b="b" l="l" r="r" t="t"/>
                  <a:pathLst>
                    <a:path extrusionOk="0" h="2134" w="1861">
                      <a:moveTo>
                        <a:pt x="220" y="0"/>
                      </a:moveTo>
                      <a:lnTo>
                        <a:pt x="1" y="37"/>
                      </a:lnTo>
                      <a:lnTo>
                        <a:pt x="1" y="219"/>
                      </a:lnTo>
                      <a:lnTo>
                        <a:pt x="19" y="402"/>
                      </a:lnTo>
                      <a:lnTo>
                        <a:pt x="56" y="566"/>
                      </a:lnTo>
                      <a:lnTo>
                        <a:pt x="129" y="730"/>
                      </a:lnTo>
                      <a:lnTo>
                        <a:pt x="220" y="894"/>
                      </a:lnTo>
                      <a:lnTo>
                        <a:pt x="329" y="1040"/>
                      </a:lnTo>
                      <a:lnTo>
                        <a:pt x="457" y="1186"/>
                      </a:lnTo>
                      <a:lnTo>
                        <a:pt x="603" y="1332"/>
                      </a:lnTo>
                      <a:lnTo>
                        <a:pt x="749" y="1459"/>
                      </a:lnTo>
                      <a:lnTo>
                        <a:pt x="913" y="1569"/>
                      </a:lnTo>
                      <a:lnTo>
                        <a:pt x="1241" y="1806"/>
                      </a:lnTo>
                      <a:lnTo>
                        <a:pt x="1569" y="1988"/>
                      </a:lnTo>
                      <a:lnTo>
                        <a:pt x="1861" y="2134"/>
                      </a:lnTo>
                      <a:lnTo>
                        <a:pt x="1788" y="2079"/>
                      </a:lnTo>
                      <a:lnTo>
                        <a:pt x="1697" y="1952"/>
                      </a:lnTo>
                      <a:lnTo>
                        <a:pt x="1624" y="1787"/>
                      </a:lnTo>
                      <a:lnTo>
                        <a:pt x="1478" y="1441"/>
                      </a:lnTo>
                      <a:lnTo>
                        <a:pt x="1332" y="1076"/>
                      </a:lnTo>
                      <a:lnTo>
                        <a:pt x="1186" y="693"/>
                      </a:lnTo>
                      <a:lnTo>
                        <a:pt x="1095" y="529"/>
                      </a:lnTo>
                      <a:lnTo>
                        <a:pt x="986" y="383"/>
                      </a:lnTo>
                      <a:lnTo>
                        <a:pt x="876" y="237"/>
                      </a:lnTo>
                      <a:lnTo>
                        <a:pt x="749" y="128"/>
                      </a:lnTo>
                      <a:lnTo>
                        <a:pt x="584" y="55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 flipH="1" rot="10800000">
                  <a:off x="6984139" y="5884322"/>
                  <a:ext cx="108143" cy="124007"/>
                </a:xfrm>
                <a:custGeom>
                  <a:rect b="b" l="l" r="r" t="t"/>
                  <a:pathLst>
                    <a:path extrusionOk="0" fill="none" h="2134" w="1861">
                      <a:moveTo>
                        <a:pt x="1788" y="2079"/>
                      </a:moveTo>
                      <a:lnTo>
                        <a:pt x="1788" y="2079"/>
                      </a:lnTo>
                      <a:lnTo>
                        <a:pt x="1697" y="1952"/>
                      </a:lnTo>
                      <a:lnTo>
                        <a:pt x="1624" y="1787"/>
                      </a:lnTo>
                      <a:lnTo>
                        <a:pt x="1478" y="1441"/>
                      </a:lnTo>
                      <a:lnTo>
                        <a:pt x="1332" y="1076"/>
                      </a:lnTo>
                      <a:lnTo>
                        <a:pt x="1186" y="693"/>
                      </a:lnTo>
                      <a:lnTo>
                        <a:pt x="1095" y="529"/>
                      </a:lnTo>
                      <a:lnTo>
                        <a:pt x="986" y="383"/>
                      </a:lnTo>
                      <a:lnTo>
                        <a:pt x="876" y="237"/>
                      </a:lnTo>
                      <a:lnTo>
                        <a:pt x="749" y="128"/>
                      </a:lnTo>
                      <a:lnTo>
                        <a:pt x="584" y="55"/>
                      </a:lnTo>
                      <a:lnTo>
                        <a:pt x="420" y="0"/>
                      </a:lnTo>
                      <a:lnTo>
                        <a:pt x="220" y="0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219"/>
                      </a:lnTo>
                      <a:lnTo>
                        <a:pt x="19" y="402"/>
                      </a:lnTo>
                      <a:lnTo>
                        <a:pt x="56" y="566"/>
                      </a:lnTo>
                      <a:lnTo>
                        <a:pt x="129" y="730"/>
                      </a:lnTo>
                      <a:lnTo>
                        <a:pt x="220" y="894"/>
                      </a:lnTo>
                      <a:lnTo>
                        <a:pt x="329" y="1040"/>
                      </a:lnTo>
                      <a:lnTo>
                        <a:pt x="457" y="1186"/>
                      </a:lnTo>
                      <a:lnTo>
                        <a:pt x="603" y="1332"/>
                      </a:lnTo>
                      <a:lnTo>
                        <a:pt x="749" y="1459"/>
                      </a:lnTo>
                      <a:lnTo>
                        <a:pt x="913" y="1569"/>
                      </a:lnTo>
                      <a:lnTo>
                        <a:pt x="1241" y="1806"/>
                      </a:lnTo>
                      <a:lnTo>
                        <a:pt x="1569" y="1988"/>
                      </a:lnTo>
                      <a:lnTo>
                        <a:pt x="1861" y="2134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 flipH="1" rot="10800000">
                  <a:off x="6882447" y="5875838"/>
                  <a:ext cx="120869" cy="66826"/>
                </a:xfrm>
                <a:custGeom>
                  <a:rect b="b" l="l" r="r" t="t"/>
                  <a:pathLst>
                    <a:path extrusionOk="0" h="1150" w="2080">
                      <a:moveTo>
                        <a:pt x="1295" y="1"/>
                      </a:moveTo>
                      <a:lnTo>
                        <a:pt x="1149" y="19"/>
                      </a:lnTo>
                      <a:lnTo>
                        <a:pt x="1022" y="56"/>
                      </a:lnTo>
                      <a:lnTo>
                        <a:pt x="876" y="92"/>
                      </a:lnTo>
                      <a:lnTo>
                        <a:pt x="730" y="165"/>
                      </a:lnTo>
                      <a:lnTo>
                        <a:pt x="602" y="256"/>
                      </a:lnTo>
                      <a:lnTo>
                        <a:pt x="456" y="347"/>
                      </a:lnTo>
                      <a:lnTo>
                        <a:pt x="347" y="457"/>
                      </a:lnTo>
                      <a:lnTo>
                        <a:pt x="237" y="566"/>
                      </a:lnTo>
                      <a:lnTo>
                        <a:pt x="146" y="676"/>
                      </a:lnTo>
                      <a:lnTo>
                        <a:pt x="73" y="785"/>
                      </a:lnTo>
                      <a:lnTo>
                        <a:pt x="19" y="913"/>
                      </a:lnTo>
                      <a:lnTo>
                        <a:pt x="0" y="1022"/>
                      </a:lnTo>
                      <a:lnTo>
                        <a:pt x="0" y="1132"/>
                      </a:lnTo>
                      <a:lnTo>
                        <a:pt x="146" y="1150"/>
                      </a:lnTo>
                      <a:lnTo>
                        <a:pt x="292" y="1150"/>
                      </a:lnTo>
                      <a:lnTo>
                        <a:pt x="420" y="1132"/>
                      </a:lnTo>
                      <a:lnTo>
                        <a:pt x="566" y="1095"/>
                      </a:lnTo>
                      <a:lnTo>
                        <a:pt x="821" y="1004"/>
                      </a:lnTo>
                      <a:lnTo>
                        <a:pt x="1076" y="876"/>
                      </a:lnTo>
                      <a:lnTo>
                        <a:pt x="1587" y="584"/>
                      </a:lnTo>
                      <a:lnTo>
                        <a:pt x="1842" y="439"/>
                      </a:lnTo>
                      <a:lnTo>
                        <a:pt x="2079" y="329"/>
                      </a:lnTo>
                      <a:lnTo>
                        <a:pt x="1584" y="97"/>
                      </a:lnTo>
                      <a:lnTo>
                        <a:pt x="1584" y="97"/>
                      </a:lnTo>
                      <a:lnTo>
                        <a:pt x="1532" y="56"/>
                      </a:lnTo>
                      <a:lnTo>
                        <a:pt x="1423" y="19"/>
                      </a:lnTo>
                      <a:lnTo>
                        <a:pt x="129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 flipH="1" rot="10800000">
                  <a:off x="6882447" y="5875838"/>
                  <a:ext cx="120869" cy="66826"/>
                </a:xfrm>
                <a:custGeom>
                  <a:rect b="b" l="l" r="r" t="t"/>
                  <a:pathLst>
                    <a:path extrusionOk="0" fill="none" h="1150" w="2080">
                      <a:moveTo>
                        <a:pt x="1623" y="129"/>
                      </a:moveTo>
                      <a:lnTo>
                        <a:pt x="1623" y="129"/>
                      </a:lnTo>
                      <a:lnTo>
                        <a:pt x="1532" y="56"/>
                      </a:lnTo>
                      <a:lnTo>
                        <a:pt x="1423" y="19"/>
                      </a:lnTo>
                      <a:lnTo>
                        <a:pt x="1295" y="1"/>
                      </a:lnTo>
                      <a:lnTo>
                        <a:pt x="1149" y="19"/>
                      </a:lnTo>
                      <a:lnTo>
                        <a:pt x="1022" y="56"/>
                      </a:lnTo>
                      <a:lnTo>
                        <a:pt x="876" y="92"/>
                      </a:lnTo>
                      <a:lnTo>
                        <a:pt x="730" y="165"/>
                      </a:lnTo>
                      <a:lnTo>
                        <a:pt x="602" y="256"/>
                      </a:lnTo>
                      <a:lnTo>
                        <a:pt x="456" y="347"/>
                      </a:lnTo>
                      <a:lnTo>
                        <a:pt x="347" y="457"/>
                      </a:lnTo>
                      <a:lnTo>
                        <a:pt x="237" y="566"/>
                      </a:lnTo>
                      <a:lnTo>
                        <a:pt x="146" y="676"/>
                      </a:lnTo>
                      <a:lnTo>
                        <a:pt x="73" y="785"/>
                      </a:lnTo>
                      <a:lnTo>
                        <a:pt x="19" y="913"/>
                      </a:lnTo>
                      <a:lnTo>
                        <a:pt x="0" y="1022"/>
                      </a:lnTo>
                      <a:lnTo>
                        <a:pt x="0" y="1132"/>
                      </a:lnTo>
                      <a:lnTo>
                        <a:pt x="0" y="1132"/>
                      </a:lnTo>
                      <a:lnTo>
                        <a:pt x="146" y="1150"/>
                      </a:lnTo>
                      <a:lnTo>
                        <a:pt x="292" y="1150"/>
                      </a:lnTo>
                      <a:lnTo>
                        <a:pt x="420" y="1132"/>
                      </a:lnTo>
                      <a:lnTo>
                        <a:pt x="566" y="1095"/>
                      </a:lnTo>
                      <a:lnTo>
                        <a:pt x="821" y="1004"/>
                      </a:lnTo>
                      <a:lnTo>
                        <a:pt x="1076" y="876"/>
                      </a:lnTo>
                      <a:lnTo>
                        <a:pt x="1587" y="584"/>
                      </a:lnTo>
                      <a:lnTo>
                        <a:pt x="1842" y="439"/>
                      </a:lnTo>
                      <a:lnTo>
                        <a:pt x="2079" y="329"/>
                      </a:lnTo>
                      <a:lnTo>
                        <a:pt x="2079" y="329"/>
                      </a:lnTo>
                      <a:lnTo>
                        <a:pt x="1496" y="5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 flipH="1" rot="10800000">
                  <a:off x="7004303" y="5791057"/>
                  <a:ext cx="146263" cy="84841"/>
                </a:xfrm>
                <a:custGeom>
                  <a:rect b="b" l="l" r="r" t="t"/>
                  <a:pathLst>
                    <a:path extrusionOk="0" h="1460" w="2517">
                      <a:moveTo>
                        <a:pt x="2061" y="1"/>
                      </a:moveTo>
                      <a:lnTo>
                        <a:pt x="2319" y="124"/>
                      </a:lnTo>
                      <a:lnTo>
                        <a:pt x="2319" y="124"/>
                      </a:lnTo>
                      <a:lnTo>
                        <a:pt x="2298" y="110"/>
                      </a:lnTo>
                      <a:lnTo>
                        <a:pt x="2189" y="55"/>
                      </a:lnTo>
                      <a:lnTo>
                        <a:pt x="2061" y="1"/>
                      </a:lnTo>
                      <a:close/>
                      <a:moveTo>
                        <a:pt x="2319" y="124"/>
                      </a:moveTo>
                      <a:lnTo>
                        <a:pt x="2408" y="183"/>
                      </a:lnTo>
                      <a:lnTo>
                        <a:pt x="2429" y="201"/>
                      </a:lnTo>
                      <a:lnTo>
                        <a:pt x="2480" y="201"/>
                      </a:lnTo>
                      <a:lnTo>
                        <a:pt x="2319" y="124"/>
                      </a:lnTo>
                      <a:close/>
                      <a:moveTo>
                        <a:pt x="2116" y="201"/>
                      </a:moveTo>
                      <a:lnTo>
                        <a:pt x="1751" y="220"/>
                      </a:lnTo>
                      <a:lnTo>
                        <a:pt x="1350" y="256"/>
                      </a:lnTo>
                      <a:lnTo>
                        <a:pt x="1167" y="293"/>
                      </a:lnTo>
                      <a:lnTo>
                        <a:pt x="985" y="329"/>
                      </a:lnTo>
                      <a:lnTo>
                        <a:pt x="803" y="402"/>
                      </a:lnTo>
                      <a:lnTo>
                        <a:pt x="639" y="475"/>
                      </a:lnTo>
                      <a:lnTo>
                        <a:pt x="493" y="566"/>
                      </a:lnTo>
                      <a:lnTo>
                        <a:pt x="365" y="694"/>
                      </a:lnTo>
                      <a:lnTo>
                        <a:pt x="237" y="821"/>
                      </a:lnTo>
                      <a:lnTo>
                        <a:pt x="146" y="985"/>
                      </a:lnTo>
                      <a:lnTo>
                        <a:pt x="55" y="1150"/>
                      </a:lnTo>
                      <a:lnTo>
                        <a:pt x="0" y="1368"/>
                      </a:lnTo>
                      <a:lnTo>
                        <a:pt x="219" y="1423"/>
                      </a:lnTo>
                      <a:lnTo>
                        <a:pt x="420" y="1460"/>
                      </a:lnTo>
                      <a:lnTo>
                        <a:pt x="602" y="1441"/>
                      </a:lnTo>
                      <a:lnTo>
                        <a:pt x="766" y="1423"/>
                      </a:lnTo>
                      <a:lnTo>
                        <a:pt x="930" y="1368"/>
                      </a:lnTo>
                      <a:lnTo>
                        <a:pt x="1076" y="1277"/>
                      </a:lnTo>
                      <a:lnTo>
                        <a:pt x="1222" y="1186"/>
                      </a:lnTo>
                      <a:lnTo>
                        <a:pt x="1368" y="1095"/>
                      </a:lnTo>
                      <a:lnTo>
                        <a:pt x="1642" y="858"/>
                      </a:lnTo>
                      <a:lnTo>
                        <a:pt x="1915" y="621"/>
                      </a:lnTo>
                      <a:lnTo>
                        <a:pt x="2061" y="530"/>
                      </a:lnTo>
                      <a:lnTo>
                        <a:pt x="2207" y="420"/>
                      </a:lnTo>
                      <a:lnTo>
                        <a:pt x="2353" y="347"/>
                      </a:lnTo>
                      <a:lnTo>
                        <a:pt x="2517" y="274"/>
                      </a:lnTo>
                      <a:lnTo>
                        <a:pt x="2429" y="2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5"/>
                <p:cNvSpPr/>
                <p:nvPr/>
              </p:nvSpPr>
              <p:spPr>
                <a:xfrm flipH="1" rot="10800000">
                  <a:off x="7004303" y="5791057"/>
                  <a:ext cx="146263" cy="84841"/>
                </a:xfrm>
                <a:custGeom>
                  <a:rect b="b" l="l" r="r" t="t"/>
                  <a:pathLst>
                    <a:path extrusionOk="0" fill="none" h="1460" w="2517">
                      <a:moveTo>
                        <a:pt x="2480" y="201"/>
                      </a:moveTo>
                      <a:lnTo>
                        <a:pt x="2480" y="201"/>
                      </a:lnTo>
                      <a:lnTo>
                        <a:pt x="2116" y="201"/>
                      </a:lnTo>
                      <a:lnTo>
                        <a:pt x="1751" y="220"/>
                      </a:lnTo>
                      <a:lnTo>
                        <a:pt x="1350" y="256"/>
                      </a:lnTo>
                      <a:lnTo>
                        <a:pt x="1167" y="293"/>
                      </a:lnTo>
                      <a:lnTo>
                        <a:pt x="985" y="329"/>
                      </a:lnTo>
                      <a:lnTo>
                        <a:pt x="803" y="402"/>
                      </a:lnTo>
                      <a:lnTo>
                        <a:pt x="639" y="475"/>
                      </a:lnTo>
                      <a:lnTo>
                        <a:pt x="493" y="566"/>
                      </a:lnTo>
                      <a:lnTo>
                        <a:pt x="365" y="694"/>
                      </a:lnTo>
                      <a:lnTo>
                        <a:pt x="237" y="821"/>
                      </a:lnTo>
                      <a:lnTo>
                        <a:pt x="146" y="985"/>
                      </a:lnTo>
                      <a:lnTo>
                        <a:pt x="55" y="1150"/>
                      </a:lnTo>
                      <a:lnTo>
                        <a:pt x="0" y="1368"/>
                      </a:lnTo>
                      <a:lnTo>
                        <a:pt x="0" y="1368"/>
                      </a:lnTo>
                      <a:lnTo>
                        <a:pt x="219" y="1423"/>
                      </a:lnTo>
                      <a:lnTo>
                        <a:pt x="420" y="1460"/>
                      </a:lnTo>
                      <a:lnTo>
                        <a:pt x="602" y="1441"/>
                      </a:lnTo>
                      <a:lnTo>
                        <a:pt x="766" y="1423"/>
                      </a:lnTo>
                      <a:lnTo>
                        <a:pt x="930" y="1368"/>
                      </a:lnTo>
                      <a:lnTo>
                        <a:pt x="1076" y="1277"/>
                      </a:lnTo>
                      <a:lnTo>
                        <a:pt x="1222" y="1186"/>
                      </a:lnTo>
                      <a:lnTo>
                        <a:pt x="1368" y="1095"/>
                      </a:lnTo>
                      <a:lnTo>
                        <a:pt x="1642" y="858"/>
                      </a:lnTo>
                      <a:lnTo>
                        <a:pt x="1915" y="621"/>
                      </a:lnTo>
                      <a:lnTo>
                        <a:pt x="2061" y="530"/>
                      </a:lnTo>
                      <a:lnTo>
                        <a:pt x="2207" y="420"/>
                      </a:lnTo>
                      <a:lnTo>
                        <a:pt x="2353" y="347"/>
                      </a:lnTo>
                      <a:lnTo>
                        <a:pt x="2517" y="274"/>
                      </a:lnTo>
                      <a:lnTo>
                        <a:pt x="2517" y="274"/>
                      </a:lnTo>
                      <a:lnTo>
                        <a:pt x="2408" y="183"/>
                      </a:lnTo>
                      <a:lnTo>
                        <a:pt x="2298" y="110"/>
                      </a:lnTo>
                      <a:lnTo>
                        <a:pt x="2189" y="55"/>
                      </a:lnTo>
                      <a:lnTo>
                        <a:pt x="2061" y="1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5"/>
                <p:cNvSpPr/>
                <p:nvPr/>
              </p:nvSpPr>
              <p:spPr>
                <a:xfrm flipH="1" rot="10800000">
                  <a:off x="6779651" y="5955274"/>
                  <a:ext cx="145217" cy="44570"/>
                </a:xfrm>
                <a:custGeom>
                  <a:rect b="b" l="l" r="r" t="t"/>
                  <a:pathLst>
                    <a:path extrusionOk="0" h="767" w="2499">
                      <a:moveTo>
                        <a:pt x="931" y="0"/>
                      </a:moveTo>
                      <a:lnTo>
                        <a:pt x="785" y="18"/>
                      </a:lnTo>
                      <a:lnTo>
                        <a:pt x="657" y="55"/>
                      </a:lnTo>
                      <a:lnTo>
                        <a:pt x="529" y="91"/>
                      </a:lnTo>
                      <a:lnTo>
                        <a:pt x="365" y="146"/>
                      </a:lnTo>
                      <a:lnTo>
                        <a:pt x="238" y="219"/>
                      </a:lnTo>
                      <a:lnTo>
                        <a:pt x="146" y="274"/>
                      </a:lnTo>
                      <a:lnTo>
                        <a:pt x="73" y="347"/>
                      </a:lnTo>
                      <a:lnTo>
                        <a:pt x="19" y="401"/>
                      </a:lnTo>
                      <a:lnTo>
                        <a:pt x="1" y="456"/>
                      </a:lnTo>
                      <a:lnTo>
                        <a:pt x="1" y="511"/>
                      </a:lnTo>
                      <a:lnTo>
                        <a:pt x="19" y="566"/>
                      </a:lnTo>
                      <a:lnTo>
                        <a:pt x="55" y="602"/>
                      </a:lnTo>
                      <a:lnTo>
                        <a:pt x="128" y="638"/>
                      </a:lnTo>
                      <a:lnTo>
                        <a:pt x="292" y="711"/>
                      </a:lnTo>
                      <a:lnTo>
                        <a:pt x="493" y="748"/>
                      </a:lnTo>
                      <a:lnTo>
                        <a:pt x="766" y="766"/>
                      </a:lnTo>
                      <a:lnTo>
                        <a:pt x="1131" y="748"/>
                      </a:lnTo>
                      <a:lnTo>
                        <a:pt x="1514" y="711"/>
                      </a:lnTo>
                      <a:lnTo>
                        <a:pt x="1879" y="638"/>
                      </a:lnTo>
                      <a:lnTo>
                        <a:pt x="2225" y="566"/>
                      </a:lnTo>
                      <a:lnTo>
                        <a:pt x="2499" y="493"/>
                      </a:lnTo>
                      <a:lnTo>
                        <a:pt x="2316" y="383"/>
                      </a:lnTo>
                      <a:lnTo>
                        <a:pt x="2116" y="274"/>
                      </a:lnTo>
                      <a:lnTo>
                        <a:pt x="1861" y="164"/>
                      </a:lnTo>
                      <a:lnTo>
                        <a:pt x="1605" y="91"/>
                      </a:lnTo>
                      <a:lnTo>
                        <a:pt x="1332" y="18"/>
                      </a:lnTo>
                      <a:lnTo>
                        <a:pt x="1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 flipH="1" rot="10800000">
                  <a:off x="6779651" y="5955274"/>
                  <a:ext cx="145217" cy="44570"/>
                </a:xfrm>
                <a:custGeom>
                  <a:rect b="b" l="l" r="r" t="t"/>
                  <a:pathLst>
                    <a:path extrusionOk="0" fill="none" h="767" w="2499">
                      <a:moveTo>
                        <a:pt x="2225" y="566"/>
                      </a:moveTo>
                      <a:lnTo>
                        <a:pt x="2225" y="566"/>
                      </a:lnTo>
                      <a:lnTo>
                        <a:pt x="1879" y="638"/>
                      </a:lnTo>
                      <a:lnTo>
                        <a:pt x="1514" y="711"/>
                      </a:lnTo>
                      <a:lnTo>
                        <a:pt x="1131" y="748"/>
                      </a:lnTo>
                      <a:lnTo>
                        <a:pt x="766" y="766"/>
                      </a:lnTo>
                      <a:lnTo>
                        <a:pt x="766" y="766"/>
                      </a:lnTo>
                      <a:lnTo>
                        <a:pt x="493" y="748"/>
                      </a:lnTo>
                      <a:lnTo>
                        <a:pt x="292" y="711"/>
                      </a:lnTo>
                      <a:lnTo>
                        <a:pt x="128" y="638"/>
                      </a:lnTo>
                      <a:lnTo>
                        <a:pt x="55" y="602"/>
                      </a:lnTo>
                      <a:lnTo>
                        <a:pt x="19" y="566"/>
                      </a:lnTo>
                      <a:lnTo>
                        <a:pt x="1" y="511"/>
                      </a:lnTo>
                      <a:lnTo>
                        <a:pt x="1" y="456"/>
                      </a:lnTo>
                      <a:lnTo>
                        <a:pt x="19" y="401"/>
                      </a:lnTo>
                      <a:lnTo>
                        <a:pt x="73" y="347"/>
                      </a:lnTo>
                      <a:lnTo>
                        <a:pt x="146" y="274"/>
                      </a:lnTo>
                      <a:lnTo>
                        <a:pt x="238" y="219"/>
                      </a:lnTo>
                      <a:lnTo>
                        <a:pt x="365" y="146"/>
                      </a:lnTo>
                      <a:lnTo>
                        <a:pt x="529" y="91"/>
                      </a:lnTo>
                      <a:lnTo>
                        <a:pt x="529" y="91"/>
                      </a:lnTo>
                      <a:lnTo>
                        <a:pt x="657" y="55"/>
                      </a:lnTo>
                      <a:lnTo>
                        <a:pt x="785" y="18"/>
                      </a:lnTo>
                      <a:lnTo>
                        <a:pt x="931" y="0"/>
                      </a:lnTo>
                      <a:lnTo>
                        <a:pt x="1058" y="0"/>
                      </a:lnTo>
                      <a:lnTo>
                        <a:pt x="1332" y="18"/>
                      </a:lnTo>
                      <a:lnTo>
                        <a:pt x="1605" y="91"/>
                      </a:lnTo>
                      <a:lnTo>
                        <a:pt x="1861" y="164"/>
                      </a:lnTo>
                      <a:lnTo>
                        <a:pt x="2116" y="274"/>
                      </a:lnTo>
                      <a:lnTo>
                        <a:pt x="2316" y="383"/>
                      </a:lnTo>
                      <a:lnTo>
                        <a:pt x="2499" y="49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5"/>
                <p:cNvSpPr/>
                <p:nvPr/>
              </p:nvSpPr>
              <p:spPr>
                <a:xfrm flipH="1" rot="10800000">
                  <a:off x="6813587" y="5832317"/>
                  <a:ext cx="1266333" cy="543677"/>
                </a:xfrm>
                <a:custGeom>
                  <a:rect b="b" l="l" r="r" t="t"/>
                  <a:pathLst>
                    <a:path extrusionOk="0" h="9356" w="21792">
                      <a:moveTo>
                        <a:pt x="21737" y="1"/>
                      </a:moveTo>
                      <a:lnTo>
                        <a:pt x="21718" y="19"/>
                      </a:lnTo>
                      <a:lnTo>
                        <a:pt x="21609" y="639"/>
                      </a:lnTo>
                      <a:lnTo>
                        <a:pt x="21481" y="1241"/>
                      </a:lnTo>
                      <a:lnTo>
                        <a:pt x="21317" y="1824"/>
                      </a:lnTo>
                      <a:lnTo>
                        <a:pt x="21117" y="2408"/>
                      </a:lnTo>
                      <a:lnTo>
                        <a:pt x="20880" y="2973"/>
                      </a:lnTo>
                      <a:lnTo>
                        <a:pt x="20606" y="3538"/>
                      </a:lnTo>
                      <a:lnTo>
                        <a:pt x="20314" y="4067"/>
                      </a:lnTo>
                      <a:lnTo>
                        <a:pt x="19986" y="4578"/>
                      </a:lnTo>
                      <a:lnTo>
                        <a:pt x="19621" y="5107"/>
                      </a:lnTo>
                      <a:lnTo>
                        <a:pt x="19220" y="5617"/>
                      </a:lnTo>
                      <a:lnTo>
                        <a:pt x="18783" y="6091"/>
                      </a:lnTo>
                      <a:lnTo>
                        <a:pt x="18327" y="6547"/>
                      </a:lnTo>
                      <a:lnTo>
                        <a:pt x="18071" y="6766"/>
                      </a:lnTo>
                      <a:lnTo>
                        <a:pt x="17834" y="6967"/>
                      </a:lnTo>
                      <a:lnTo>
                        <a:pt x="17579" y="7167"/>
                      </a:lnTo>
                      <a:lnTo>
                        <a:pt x="17306" y="7349"/>
                      </a:lnTo>
                      <a:lnTo>
                        <a:pt x="17032" y="7532"/>
                      </a:lnTo>
                      <a:lnTo>
                        <a:pt x="16758" y="7678"/>
                      </a:lnTo>
                      <a:lnTo>
                        <a:pt x="16467" y="7842"/>
                      </a:lnTo>
                      <a:lnTo>
                        <a:pt x="16175" y="7969"/>
                      </a:lnTo>
                      <a:lnTo>
                        <a:pt x="15865" y="8115"/>
                      </a:lnTo>
                      <a:lnTo>
                        <a:pt x="15555" y="8225"/>
                      </a:lnTo>
                      <a:lnTo>
                        <a:pt x="15227" y="8334"/>
                      </a:lnTo>
                      <a:lnTo>
                        <a:pt x="14898" y="8444"/>
                      </a:lnTo>
                      <a:lnTo>
                        <a:pt x="14224" y="8608"/>
                      </a:lnTo>
                      <a:lnTo>
                        <a:pt x="13549" y="8735"/>
                      </a:lnTo>
                      <a:lnTo>
                        <a:pt x="12874" y="8845"/>
                      </a:lnTo>
                      <a:lnTo>
                        <a:pt x="12181" y="8936"/>
                      </a:lnTo>
                      <a:lnTo>
                        <a:pt x="10832" y="9064"/>
                      </a:lnTo>
                      <a:lnTo>
                        <a:pt x="10084" y="9137"/>
                      </a:lnTo>
                      <a:lnTo>
                        <a:pt x="9355" y="9173"/>
                      </a:lnTo>
                      <a:lnTo>
                        <a:pt x="8972" y="9191"/>
                      </a:lnTo>
                      <a:lnTo>
                        <a:pt x="8607" y="9173"/>
                      </a:lnTo>
                      <a:lnTo>
                        <a:pt x="8242" y="9173"/>
                      </a:lnTo>
                      <a:lnTo>
                        <a:pt x="7860" y="9137"/>
                      </a:lnTo>
                      <a:lnTo>
                        <a:pt x="7531" y="9100"/>
                      </a:lnTo>
                      <a:lnTo>
                        <a:pt x="7221" y="9045"/>
                      </a:lnTo>
                      <a:lnTo>
                        <a:pt x="6893" y="8991"/>
                      </a:lnTo>
                      <a:lnTo>
                        <a:pt x="6565" y="8918"/>
                      </a:lnTo>
                      <a:lnTo>
                        <a:pt x="5945" y="8735"/>
                      </a:lnTo>
                      <a:lnTo>
                        <a:pt x="5325" y="8535"/>
                      </a:lnTo>
                      <a:lnTo>
                        <a:pt x="4705" y="8298"/>
                      </a:lnTo>
                      <a:lnTo>
                        <a:pt x="4103" y="8024"/>
                      </a:lnTo>
                      <a:lnTo>
                        <a:pt x="3501" y="7732"/>
                      </a:lnTo>
                      <a:lnTo>
                        <a:pt x="2918" y="7422"/>
                      </a:lnTo>
                      <a:lnTo>
                        <a:pt x="2334" y="7076"/>
                      </a:lnTo>
                      <a:lnTo>
                        <a:pt x="1769" y="6748"/>
                      </a:lnTo>
                      <a:lnTo>
                        <a:pt x="657" y="6037"/>
                      </a:lnTo>
                      <a:lnTo>
                        <a:pt x="109" y="5690"/>
                      </a:lnTo>
                      <a:lnTo>
                        <a:pt x="73" y="5672"/>
                      </a:lnTo>
                      <a:lnTo>
                        <a:pt x="55" y="5672"/>
                      </a:lnTo>
                      <a:lnTo>
                        <a:pt x="18" y="5690"/>
                      </a:lnTo>
                      <a:lnTo>
                        <a:pt x="0" y="5708"/>
                      </a:lnTo>
                      <a:lnTo>
                        <a:pt x="0" y="5763"/>
                      </a:lnTo>
                      <a:lnTo>
                        <a:pt x="0" y="5799"/>
                      </a:lnTo>
                      <a:lnTo>
                        <a:pt x="18" y="5818"/>
                      </a:lnTo>
                      <a:lnTo>
                        <a:pt x="1149" y="6565"/>
                      </a:lnTo>
                      <a:lnTo>
                        <a:pt x="1732" y="6912"/>
                      </a:lnTo>
                      <a:lnTo>
                        <a:pt x="2298" y="7258"/>
                      </a:lnTo>
                      <a:lnTo>
                        <a:pt x="2899" y="7605"/>
                      </a:lnTo>
                      <a:lnTo>
                        <a:pt x="3483" y="7915"/>
                      </a:lnTo>
                      <a:lnTo>
                        <a:pt x="4103" y="8207"/>
                      </a:lnTo>
                      <a:lnTo>
                        <a:pt x="4705" y="8480"/>
                      </a:lnTo>
                      <a:lnTo>
                        <a:pt x="5343" y="8717"/>
                      </a:lnTo>
                      <a:lnTo>
                        <a:pt x="5963" y="8918"/>
                      </a:lnTo>
                      <a:lnTo>
                        <a:pt x="6620" y="9100"/>
                      </a:lnTo>
                      <a:lnTo>
                        <a:pt x="6930" y="9173"/>
                      </a:lnTo>
                      <a:lnTo>
                        <a:pt x="7258" y="9228"/>
                      </a:lnTo>
                      <a:lnTo>
                        <a:pt x="7622" y="9282"/>
                      </a:lnTo>
                      <a:lnTo>
                        <a:pt x="7987" y="9319"/>
                      </a:lnTo>
                      <a:lnTo>
                        <a:pt x="8352" y="9337"/>
                      </a:lnTo>
                      <a:lnTo>
                        <a:pt x="8717" y="9355"/>
                      </a:lnTo>
                      <a:lnTo>
                        <a:pt x="9446" y="9337"/>
                      </a:lnTo>
                      <a:lnTo>
                        <a:pt x="10194" y="9301"/>
                      </a:lnTo>
                      <a:lnTo>
                        <a:pt x="11616" y="9155"/>
                      </a:lnTo>
                      <a:lnTo>
                        <a:pt x="12327" y="9082"/>
                      </a:lnTo>
                      <a:lnTo>
                        <a:pt x="13038" y="8972"/>
                      </a:lnTo>
                      <a:lnTo>
                        <a:pt x="13713" y="8881"/>
                      </a:lnTo>
                      <a:lnTo>
                        <a:pt x="14388" y="8735"/>
                      </a:lnTo>
                      <a:lnTo>
                        <a:pt x="15063" y="8571"/>
                      </a:lnTo>
                      <a:lnTo>
                        <a:pt x="15391" y="8462"/>
                      </a:lnTo>
                      <a:lnTo>
                        <a:pt x="15719" y="8352"/>
                      </a:lnTo>
                      <a:lnTo>
                        <a:pt x="16011" y="8225"/>
                      </a:lnTo>
                      <a:lnTo>
                        <a:pt x="16321" y="8097"/>
                      </a:lnTo>
                      <a:lnTo>
                        <a:pt x="16613" y="7951"/>
                      </a:lnTo>
                      <a:lnTo>
                        <a:pt x="16886" y="7787"/>
                      </a:lnTo>
                      <a:lnTo>
                        <a:pt x="17160" y="7623"/>
                      </a:lnTo>
                      <a:lnTo>
                        <a:pt x="17433" y="7441"/>
                      </a:lnTo>
                      <a:lnTo>
                        <a:pt x="17707" y="7240"/>
                      </a:lnTo>
                      <a:lnTo>
                        <a:pt x="17962" y="7039"/>
                      </a:lnTo>
                      <a:lnTo>
                        <a:pt x="18217" y="6839"/>
                      </a:lnTo>
                      <a:lnTo>
                        <a:pt x="18454" y="6620"/>
                      </a:lnTo>
                      <a:lnTo>
                        <a:pt x="18928" y="6164"/>
                      </a:lnTo>
                      <a:lnTo>
                        <a:pt x="19348" y="5672"/>
                      </a:lnTo>
                      <a:lnTo>
                        <a:pt x="19767" y="5161"/>
                      </a:lnTo>
                      <a:lnTo>
                        <a:pt x="20114" y="4651"/>
                      </a:lnTo>
                      <a:lnTo>
                        <a:pt x="20442" y="4122"/>
                      </a:lnTo>
                      <a:lnTo>
                        <a:pt x="20734" y="3575"/>
                      </a:lnTo>
                      <a:lnTo>
                        <a:pt x="21007" y="3009"/>
                      </a:lnTo>
                      <a:lnTo>
                        <a:pt x="21244" y="2426"/>
                      </a:lnTo>
                      <a:lnTo>
                        <a:pt x="21427" y="1842"/>
                      </a:lnTo>
                      <a:lnTo>
                        <a:pt x="21591" y="1241"/>
                      </a:lnTo>
                      <a:lnTo>
                        <a:pt x="21718" y="621"/>
                      </a:lnTo>
                      <a:lnTo>
                        <a:pt x="21773" y="329"/>
                      </a:lnTo>
                      <a:lnTo>
                        <a:pt x="21791" y="37"/>
                      </a:lnTo>
                      <a:lnTo>
                        <a:pt x="21791" y="19"/>
                      </a:lnTo>
                      <a:lnTo>
                        <a:pt x="2175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7" name="Google Shape;477;p5"/>
              <p:cNvGrpSpPr/>
              <p:nvPr/>
            </p:nvGrpSpPr>
            <p:grpSpPr>
              <a:xfrm flipH="1">
                <a:off x="8365646" y="4199612"/>
                <a:ext cx="470552" cy="399802"/>
                <a:chOff x="1349035" y="4681947"/>
                <a:chExt cx="331351" cy="281531"/>
              </a:xfrm>
            </p:grpSpPr>
            <p:sp>
              <p:nvSpPr>
                <p:cNvPr id="478" name="Google Shape;478;p5"/>
                <p:cNvSpPr/>
                <p:nvPr/>
              </p:nvSpPr>
              <p:spPr>
                <a:xfrm>
                  <a:off x="1544926" y="4803077"/>
                  <a:ext cx="135460" cy="115271"/>
                </a:xfrm>
                <a:custGeom>
                  <a:rect b="b" l="l" r="r" t="t"/>
                  <a:pathLst>
                    <a:path extrusionOk="0" h="1770" w="2080">
                      <a:moveTo>
                        <a:pt x="803" y="0"/>
                      </a:moveTo>
                      <a:lnTo>
                        <a:pt x="730" y="19"/>
                      </a:lnTo>
                      <a:lnTo>
                        <a:pt x="676" y="37"/>
                      </a:lnTo>
                      <a:lnTo>
                        <a:pt x="621" y="73"/>
                      </a:lnTo>
                      <a:lnTo>
                        <a:pt x="603" y="110"/>
                      </a:lnTo>
                      <a:lnTo>
                        <a:pt x="566" y="146"/>
                      </a:lnTo>
                      <a:lnTo>
                        <a:pt x="566" y="201"/>
                      </a:lnTo>
                      <a:lnTo>
                        <a:pt x="548" y="329"/>
                      </a:lnTo>
                      <a:lnTo>
                        <a:pt x="584" y="438"/>
                      </a:lnTo>
                      <a:lnTo>
                        <a:pt x="621" y="547"/>
                      </a:lnTo>
                      <a:lnTo>
                        <a:pt x="694" y="657"/>
                      </a:lnTo>
                      <a:lnTo>
                        <a:pt x="767" y="748"/>
                      </a:lnTo>
                      <a:lnTo>
                        <a:pt x="676" y="675"/>
                      </a:lnTo>
                      <a:lnTo>
                        <a:pt x="566" y="620"/>
                      </a:lnTo>
                      <a:lnTo>
                        <a:pt x="439" y="566"/>
                      </a:lnTo>
                      <a:lnTo>
                        <a:pt x="293" y="547"/>
                      </a:lnTo>
                      <a:lnTo>
                        <a:pt x="165" y="547"/>
                      </a:lnTo>
                      <a:lnTo>
                        <a:pt x="110" y="566"/>
                      </a:lnTo>
                      <a:lnTo>
                        <a:pt x="74" y="584"/>
                      </a:lnTo>
                      <a:lnTo>
                        <a:pt x="37" y="620"/>
                      </a:lnTo>
                      <a:lnTo>
                        <a:pt x="19" y="675"/>
                      </a:lnTo>
                      <a:lnTo>
                        <a:pt x="1" y="730"/>
                      </a:lnTo>
                      <a:lnTo>
                        <a:pt x="19" y="821"/>
                      </a:lnTo>
                      <a:lnTo>
                        <a:pt x="37" y="857"/>
                      </a:lnTo>
                      <a:lnTo>
                        <a:pt x="56" y="912"/>
                      </a:lnTo>
                      <a:lnTo>
                        <a:pt x="147" y="985"/>
                      </a:lnTo>
                      <a:lnTo>
                        <a:pt x="238" y="1040"/>
                      </a:lnTo>
                      <a:lnTo>
                        <a:pt x="366" y="1058"/>
                      </a:lnTo>
                      <a:lnTo>
                        <a:pt x="493" y="1076"/>
                      </a:lnTo>
                      <a:lnTo>
                        <a:pt x="582" y="1089"/>
                      </a:lnTo>
                      <a:lnTo>
                        <a:pt x="582" y="1089"/>
                      </a:lnTo>
                      <a:lnTo>
                        <a:pt x="511" y="1131"/>
                      </a:lnTo>
                      <a:lnTo>
                        <a:pt x="420" y="1222"/>
                      </a:lnTo>
                      <a:lnTo>
                        <a:pt x="366" y="1331"/>
                      </a:lnTo>
                      <a:lnTo>
                        <a:pt x="329" y="1441"/>
                      </a:lnTo>
                      <a:lnTo>
                        <a:pt x="347" y="1496"/>
                      </a:lnTo>
                      <a:lnTo>
                        <a:pt x="347" y="1550"/>
                      </a:lnTo>
                      <a:lnTo>
                        <a:pt x="384" y="1605"/>
                      </a:lnTo>
                      <a:lnTo>
                        <a:pt x="420" y="1641"/>
                      </a:lnTo>
                      <a:lnTo>
                        <a:pt x="493" y="1678"/>
                      </a:lnTo>
                      <a:lnTo>
                        <a:pt x="548" y="1696"/>
                      </a:lnTo>
                      <a:lnTo>
                        <a:pt x="603" y="1714"/>
                      </a:lnTo>
                      <a:lnTo>
                        <a:pt x="657" y="1714"/>
                      </a:lnTo>
                      <a:lnTo>
                        <a:pt x="712" y="1696"/>
                      </a:lnTo>
                      <a:lnTo>
                        <a:pt x="767" y="1660"/>
                      </a:lnTo>
                      <a:lnTo>
                        <a:pt x="858" y="1569"/>
                      </a:lnTo>
                      <a:lnTo>
                        <a:pt x="931" y="1459"/>
                      </a:lnTo>
                      <a:lnTo>
                        <a:pt x="986" y="1350"/>
                      </a:lnTo>
                      <a:lnTo>
                        <a:pt x="1022" y="1222"/>
                      </a:lnTo>
                      <a:lnTo>
                        <a:pt x="1040" y="1113"/>
                      </a:lnTo>
                      <a:lnTo>
                        <a:pt x="1040" y="1204"/>
                      </a:lnTo>
                      <a:lnTo>
                        <a:pt x="1059" y="1313"/>
                      </a:lnTo>
                      <a:lnTo>
                        <a:pt x="1095" y="1441"/>
                      </a:lnTo>
                      <a:lnTo>
                        <a:pt x="1150" y="1569"/>
                      </a:lnTo>
                      <a:lnTo>
                        <a:pt x="1223" y="1678"/>
                      </a:lnTo>
                      <a:lnTo>
                        <a:pt x="1296" y="1751"/>
                      </a:lnTo>
                      <a:lnTo>
                        <a:pt x="1350" y="1769"/>
                      </a:lnTo>
                      <a:lnTo>
                        <a:pt x="1441" y="1769"/>
                      </a:lnTo>
                      <a:lnTo>
                        <a:pt x="1496" y="1733"/>
                      </a:lnTo>
                      <a:lnTo>
                        <a:pt x="1533" y="1696"/>
                      </a:lnTo>
                      <a:lnTo>
                        <a:pt x="1551" y="1660"/>
                      </a:lnTo>
                      <a:lnTo>
                        <a:pt x="1551" y="1569"/>
                      </a:lnTo>
                      <a:lnTo>
                        <a:pt x="1533" y="1459"/>
                      </a:lnTo>
                      <a:lnTo>
                        <a:pt x="1496" y="1331"/>
                      </a:lnTo>
                      <a:lnTo>
                        <a:pt x="1441" y="1222"/>
                      </a:lnTo>
                      <a:lnTo>
                        <a:pt x="1369" y="1131"/>
                      </a:lnTo>
                      <a:lnTo>
                        <a:pt x="1296" y="1058"/>
                      </a:lnTo>
                      <a:lnTo>
                        <a:pt x="1241" y="1021"/>
                      </a:lnTo>
                      <a:lnTo>
                        <a:pt x="1350" y="1094"/>
                      </a:lnTo>
                      <a:lnTo>
                        <a:pt x="1496" y="1149"/>
                      </a:lnTo>
                      <a:lnTo>
                        <a:pt x="1660" y="1186"/>
                      </a:lnTo>
                      <a:lnTo>
                        <a:pt x="1824" y="1222"/>
                      </a:lnTo>
                      <a:lnTo>
                        <a:pt x="1952" y="1204"/>
                      </a:lnTo>
                      <a:lnTo>
                        <a:pt x="2007" y="1204"/>
                      </a:lnTo>
                      <a:lnTo>
                        <a:pt x="2043" y="1167"/>
                      </a:lnTo>
                      <a:lnTo>
                        <a:pt x="2080" y="1131"/>
                      </a:lnTo>
                      <a:lnTo>
                        <a:pt x="2080" y="1076"/>
                      </a:lnTo>
                      <a:lnTo>
                        <a:pt x="2061" y="1021"/>
                      </a:lnTo>
                      <a:lnTo>
                        <a:pt x="2007" y="949"/>
                      </a:lnTo>
                      <a:lnTo>
                        <a:pt x="1934" y="857"/>
                      </a:lnTo>
                      <a:lnTo>
                        <a:pt x="1843" y="803"/>
                      </a:lnTo>
                      <a:lnTo>
                        <a:pt x="1715" y="784"/>
                      </a:lnTo>
                      <a:lnTo>
                        <a:pt x="1606" y="766"/>
                      </a:lnTo>
                      <a:lnTo>
                        <a:pt x="1551" y="766"/>
                      </a:lnTo>
                      <a:lnTo>
                        <a:pt x="1624" y="748"/>
                      </a:lnTo>
                      <a:lnTo>
                        <a:pt x="1751" y="675"/>
                      </a:lnTo>
                      <a:lnTo>
                        <a:pt x="1806" y="639"/>
                      </a:lnTo>
                      <a:lnTo>
                        <a:pt x="1843" y="602"/>
                      </a:lnTo>
                      <a:lnTo>
                        <a:pt x="1861" y="547"/>
                      </a:lnTo>
                      <a:lnTo>
                        <a:pt x="1879" y="493"/>
                      </a:lnTo>
                      <a:lnTo>
                        <a:pt x="1861" y="420"/>
                      </a:lnTo>
                      <a:lnTo>
                        <a:pt x="1824" y="347"/>
                      </a:lnTo>
                      <a:lnTo>
                        <a:pt x="1788" y="292"/>
                      </a:lnTo>
                      <a:lnTo>
                        <a:pt x="1751" y="256"/>
                      </a:lnTo>
                      <a:lnTo>
                        <a:pt x="1697" y="237"/>
                      </a:lnTo>
                      <a:lnTo>
                        <a:pt x="1642" y="219"/>
                      </a:lnTo>
                      <a:lnTo>
                        <a:pt x="1533" y="237"/>
                      </a:lnTo>
                      <a:lnTo>
                        <a:pt x="1405" y="292"/>
                      </a:lnTo>
                      <a:lnTo>
                        <a:pt x="1296" y="383"/>
                      </a:lnTo>
                      <a:lnTo>
                        <a:pt x="1204" y="474"/>
                      </a:lnTo>
                      <a:lnTo>
                        <a:pt x="1113" y="566"/>
                      </a:lnTo>
                      <a:lnTo>
                        <a:pt x="1059" y="657"/>
                      </a:lnTo>
                      <a:lnTo>
                        <a:pt x="1095" y="566"/>
                      </a:lnTo>
                      <a:lnTo>
                        <a:pt x="1131" y="474"/>
                      </a:lnTo>
                      <a:lnTo>
                        <a:pt x="1150" y="365"/>
                      </a:lnTo>
                      <a:lnTo>
                        <a:pt x="1131" y="256"/>
                      </a:lnTo>
                      <a:lnTo>
                        <a:pt x="1095" y="146"/>
                      </a:lnTo>
                      <a:lnTo>
                        <a:pt x="1040" y="55"/>
                      </a:lnTo>
                      <a:lnTo>
                        <a:pt x="986" y="37"/>
                      </a:lnTo>
                      <a:lnTo>
                        <a:pt x="931" y="19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" name="Google Shape;479;p5"/>
                <p:cNvSpPr/>
                <p:nvPr/>
              </p:nvSpPr>
              <p:spPr>
                <a:xfrm>
                  <a:off x="1597220" y="4847035"/>
                  <a:ext cx="28525" cy="29697"/>
                </a:xfrm>
                <a:custGeom>
                  <a:rect b="b" l="l" r="r" t="t"/>
                  <a:pathLst>
                    <a:path extrusionOk="0" h="456" w="438">
                      <a:moveTo>
                        <a:pt x="237" y="0"/>
                      </a:moveTo>
                      <a:lnTo>
                        <a:pt x="146" y="18"/>
                      </a:lnTo>
                      <a:lnTo>
                        <a:pt x="73" y="55"/>
                      </a:lnTo>
                      <a:lnTo>
                        <a:pt x="18" y="128"/>
                      </a:lnTo>
                      <a:lnTo>
                        <a:pt x="0" y="219"/>
                      </a:lnTo>
                      <a:lnTo>
                        <a:pt x="0" y="292"/>
                      </a:lnTo>
                      <a:lnTo>
                        <a:pt x="37" y="383"/>
                      </a:lnTo>
                      <a:lnTo>
                        <a:pt x="110" y="438"/>
                      </a:lnTo>
                      <a:lnTo>
                        <a:pt x="201" y="456"/>
                      </a:lnTo>
                      <a:lnTo>
                        <a:pt x="274" y="438"/>
                      </a:lnTo>
                      <a:lnTo>
                        <a:pt x="347" y="401"/>
                      </a:lnTo>
                      <a:lnTo>
                        <a:pt x="420" y="328"/>
                      </a:lnTo>
                      <a:lnTo>
                        <a:pt x="438" y="237"/>
                      </a:lnTo>
                      <a:lnTo>
                        <a:pt x="438" y="164"/>
                      </a:lnTo>
                      <a:lnTo>
                        <a:pt x="383" y="73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5"/>
                <p:cNvSpPr/>
                <p:nvPr/>
              </p:nvSpPr>
              <p:spPr>
                <a:xfrm>
                  <a:off x="1349035" y="4681947"/>
                  <a:ext cx="134223" cy="115271"/>
                </a:xfrm>
                <a:custGeom>
                  <a:rect b="b" l="l" r="r" t="t"/>
                  <a:pathLst>
                    <a:path extrusionOk="0" h="1770" w="2061">
                      <a:moveTo>
                        <a:pt x="729" y="0"/>
                      </a:moveTo>
                      <a:lnTo>
                        <a:pt x="656" y="37"/>
                      </a:lnTo>
                      <a:lnTo>
                        <a:pt x="620" y="55"/>
                      </a:lnTo>
                      <a:lnTo>
                        <a:pt x="584" y="110"/>
                      </a:lnTo>
                      <a:lnTo>
                        <a:pt x="565" y="146"/>
                      </a:lnTo>
                      <a:lnTo>
                        <a:pt x="547" y="201"/>
                      </a:lnTo>
                      <a:lnTo>
                        <a:pt x="547" y="310"/>
                      </a:lnTo>
                      <a:lnTo>
                        <a:pt x="565" y="438"/>
                      </a:lnTo>
                      <a:lnTo>
                        <a:pt x="620" y="547"/>
                      </a:lnTo>
                      <a:lnTo>
                        <a:pt x="675" y="657"/>
                      </a:lnTo>
                      <a:lnTo>
                        <a:pt x="766" y="730"/>
                      </a:lnTo>
                      <a:lnTo>
                        <a:pt x="675" y="675"/>
                      </a:lnTo>
                      <a:lnTo>
                        <a:pt x="547" y="602"/>
                      </a:lnTo>
                      <a:lnTo>
                        <a:pt x="419" y="566"/>
                      </a:lnTo>
                      <a:lnTo>
                        <a:pt x="292" y="529"/>
                      </a:lnTo>
                      <a:lnTo>
                        <a:pt x="164" y="529"/>
                      </a:lnTo>
                      <a:lnTo>
                        <a:pt x="109" y="547"/>
                      </a:lnTo>
                      <a:lnTo>
                        <a:pt x="55" y="584"/>
                      </a:lnTo>
                      <a:lnTo>
                        <a:pt x="36" y="620"/>
                      </a:lnTo>
                      <a:lnTo>
                        <a:pt x="0" y="675"/>
                      </a:lnTo>
                      <a:lnTo>
                        <a:pt x="0" y="730"/>
                      </a:lnTo>
                      <a:lnTo>
                        <a:pt x="0" y="803"/>
                      </a:lnTo>
                      <a:lnTo>
                        <a:pt x="18" y="857"/>
                      </a:lnTo>
                      <a:lnTo>
                        <a:pt x="55" y="912"/>
                      </a:lnTo>
                      <a:lnTo>
                        <a:pt x="128" y="967"/>
                      </a:lnTo>
                      <a:lnTo>
                        <a:pt x="237" y="1021"/>
                      </a:lnTo>
                      <a:lnTo>
                        <a:pt x="346" y="1058"/>
                      </a:lnTo>
                      <a:lnTo>
                        <a:pt x="474" y="1076"/>
                      </a:lnTo>
                      <a:lnTo>
                        <a:pt x="602" y="1076"/>
                      </a:lnTo>
                      <a:lnTo>
                        <a:pt x="492" y="1131"/>
                      </a:lnTo>
                      <a:lnTo>
                        <a:pt x="419" y="1222"/>
                      </a:lnTo>
                      <a:lnTo>
                        <a:pt x="346" y="1331"/>
                      </a:lnTo>
                      <a:lnTo>
                        <a:pt x="328" y="1441"/>
                      </a:lnTo>
                      <a:lnTo>
                        <a:pt x="328" y="1496"/>
                      </a:lnTo>
                      <a:lnTo>
                        <a:pt x="346" y="1550"/>
                      </a:lnTo>
                      <a:lnTo>
                        <a:pt x="365" y="1587"/>
                      </a:lnTo>
                      <a:lnTo>
                        <a:pt x="419" y="1641"/>
                      </a:lnTo>
                      <a:lnTo>
                        <a:pt x="474" y="1678"/>
                      </a:lnTo>
                      <a:lnTo>
                        <a:pt x="529" y="1696"/>
                      </a:lnTo>
                      <a:lnTo>
                        <a:pt x="584" y="1714"/>
                      </a:lnTo>
                      <a:lnTo>
                        <a:pt x="638" y="1696"/>
                      </a:lnTo>
                      <a:lnTo>
                        <a:pt x="693" y="1678"/>
                      </a:lnTo>
                      <a:lnTo>
                        <a:pt x="748" y="1660"/>
                      </a:lnTo>
                      <a:lnTo>
                        <a:pt x="839" y="1569"/>
                      </a:lnTo>
                      <a:lnTo>
                        <a:pt x="930" y="1459"/>
                      </a:lnTo>
                      <a:lnTo>
                        <a:pt x="985" y="1350"/>
                      </a:lnTo>
                      <a:lnTo>
                        <a:pt x="1021" y="1222"/>
                      </a:lnTo>
                      <a:lnTo>
                        <a:pt x="1021" y="1204"/>
                      </a:lnTo>
                      <a:lnTo>
                        <a:pt x="1039" y="1313"/>
                      </a:lnTo>
                      <a:lnTo>
                        <a:pt x="1076" y="1441"/>
                      </a:lnTo>
                      <a:lnTo>
                        <a:pt x="1131" y="1569"/>
                      </a:lnTo>
                      <a:lnTo>
                        <a:pt x="1204" y="1678"/>
                      </a:lnTo>
                      <a:lnTo>
                        <a:pt x="1295" y="1751"/>
                      </a:lnTo>
                      <a:lnTo>
                        <a:pt x="1331" y="1769"/>
                      </a:lnTo>
                      <a:lnTo>
                        <a:pt x="1386" y="1769"/>
                      </a:lnTo>
                      <a:lnTo>
                        <a:pt x="1441" y="1751"/>
                      </a:lnTo>
                      <a:lnTo>
                        <a:pt x="1495" y="1733"/>
                      </a:lnTo>
                      <a:lnTo>
                        <a:pt x="1514" y="1696"/>
                      </a:lnTo>
                      <a:lnTo>
                        <a:pt x="1532" y="1660"/>
                      </a:lnTo>
                      <a:lnTo>
                        <a:pt x="1550" y="1569"/>
                      </a:lnTo>
                      <a:lnTo>
                        <a:pt x="1532" y="1459"/>
                      </a:lnTo>
                      <a:lnTo>
                        <a:pt x="1477" y="1331"/>
                      </a:lnTo>
                      <a:lnTo>
                        <a:pt x="1422" y="1222"/>
                      </a:lnTo>
                      <a:lnTo>
                        <a:pt x="1349" y="1131"/>
                      </a:lnTo>
                      <a:lnTo>
                        <a:pt x="1295" y="1058"/>
                      </a:lnTo>
                      <a:lnTo>
                        <a:pt x="1240" y="1021"/>
                      </a:lnTo>
                      <a:lnTo>
                        <a:pt x="1331" y="1076"/>
                      </a:lnTo>
                      <a:lnTo>
                        <a:pt x="1477" y="1149"/>
                      </a:lnTo>
                      <a:lnTo>
                        <a:pt x="1641" y="1186"/>
                      </a:lnTo>
                      <a:lnTo>
                        <a:pt x="1805" y="1222"/>
                      </a:lnTo>
                      <a:lnTo>
                        <a:pt x="1951" y="1204"/>
                      </a:lnTo>
                      <a:lnTo>
                        <a:pt x="2006" y="1186"/>
                      </a:lnTo>
                      <a:lnTo>
                        <a:pt x="2042" y="1167"/>
                      </a:lnTo>
                      <a:lnTo>
                        <a:pt x="2061" y="1131"/>
                      </a:lnTo>
                      <a:lnTo>
                        <a:pt x="2061" y="1076"/>
                      </a:lnTo>
                      <a:lnTo>
                        <a:pt x="2042" y="1021"/>
                      </a:lnTo>
                      <a:lnTo>
                        <a:pt x="2006" y="930"/>
                      </a:lnTo>
                      <a:lnTo>
                        <a:pt x="1915" y="857"/>
                      </a:lnTo>
                      <a:lnTo>
                        <a:pt x="1824" y="803"/>
                      </a:lnTo>
                      <a:lnTo>
                        <a:pt x="1714" y="784"/>
                      </a:lnTo>
                      <a:lnTo>
                        <a:pt x="1587" y="766"/>
                      </a:lnTo>
                      <a:lnTo>
                        <a:pt x="1459" y="766"/>
                      </a:lnTo>
                      <a:lnTo>
                        <a:pt x="1605" y="730"/>
                      </a:lnTo>
                      <a:lnTo>
                        <a:pt x="1732" y="675"/>
                      </a:lnTo>
                      <a:lnTo>
                        <a:pt x="1787" y="639"/>
                      </a:lnTo>
                      <a:lnTo>
                        <a:pt x="1824" y="602"/>
                      </a:lnTo>
                      <a:lnTo>
                        <a:pt x="1860" y="547"/>
                      </a:lnTo>
                      <a:lnTo>
                        <a:pt x="1860" y="493"/>
                      </a:lnTo>
                      <a:lnTo>
                        <a:pt x="1842" y="420"/>
                      </a:lnTo>
                      <a:lnTo>
                        <a:pt x="1805" y="347"/>
                      </a:lnTo>
                      <a:lnTo>
                        <a:pt x="1769" y="292"/>
                      </a:lnTo>
                      <a:lnTo>
                        <a:pt x="1732" y="256"/>
                      </a:lnTo>
                      <a:lnTo>
                        <a:pt x="1678" y="219"/>
                      </a:lnTo>
                      <a:lnTo>
                        <a:pt x="1623" y="219"/>
                      </a:lnTo>
                      <a:lnTo>
                        <a:pt x="1514" y="237"/>
                      </a:lnTo>
                      <a:lnTo>
                        <a:pt x="1404" y="292"/>
                      </a:lnTo>
                      <a:lnTo>
                        <a:pt x="1295" y="365"/>
                      </a:lnTo>
                      <a:lnTo>
                        <a:pt x="1185" y="474"/>
                      </a:lnTo>
                      <a:lnTo>
                        <a:pt x="1094" y="566"/>
                      </a:lnTo>
                      <a:lnTo>
                        <a:pt x="1112" y="474"/>
                      </a:lnTo>
                      <a:lnTo>
                        <a:pt x="1131" y="347"/>
                      </a:lnTo>
                      <a:lnTo>
                        <a:pt x="1131" y="237"/>
                      </a:lnTo>
                      <a:lnTo>
                        <a:pt x="1094" y="146"/>
                      </a:lnTo>
                      <a:lnTo>
                        <a:pt x="1021" y="55"/>
                      </a:lnTo>
                      <a:lnTo>
                        <a:pt x="985" y="19"/>
                      </a:lnTo>
                      <a:lnTo>
                        <a:pt x="93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5"/>
                <p:cNvSpPr/>
                <p:nvPr/>
              </p:nvSpPr>
              <p:spPr>
                <a:xfrm>
                  <a:off x="1400092" y="4725840"/>
                  <a:ext cx="28525" cy="29762"/>
                </a:xfrm>
                <a:custGeom>
                  <a:rect b="b" l="l" r="r" t="t"/>
                  <a:pathLst>
                    <a:path extrusionOk="0" h="457" w="438">
                      <a:moveTo>
                        <a:pt x="164" y="1"/>
                      </a:moveTo>
                      <a:lnTo>
                        <a:pt x="91" y="56"/>
                      </a:lnTo>
                      <a:lnTo>
                        <a:pt x="37" y="129"/>
                      </a:lnTo>
                      <a:lnTo>
                        <a:pt x="0" y="202"/>
                      </a:lnTo>
                      <a:lnTo>
                        <a:pt x="0" y="293"/>
                      </a:lnTo>
                      <a:lnTo>
                        <a:pt x="55" y="366"/>
                      </a:lnTo>
                      <a:lnTo>
                        <a:pt x="110" y="420"/>
                      </a:lnTo>
                      <a:lnTo>
                        <a:pt x="201" y="457"/>
                      </a:lnTo>
                      <a:lnTo>
                        <a:pt x="292" y="439"/>
                      </a:lnTo>
                      <a:lnTo>
                        <a:pt x="365" y="402"/>
                      </a:lnTo>
                      <a:lnTo>
                        <a:pt x="420" y="329"/>
                      </a:lnTo>
                      <a:lnTo>
                        <a:pt x="438" y="238"/>
                      </a:lnTo>
                      <a:lnTo>
                        <a:pt x="438" y="147"/>
                      </a:lnTo>
                      <a:lnTo>
                        <a:pt x="401" y="74"/>
                      </a:lnTo>
                      <a:lnTo>
                        <a:pt x="328" y="19"/>
                      </a:lnTo>
                      <a:lnTo>
                        <a:pt x="25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5"/>
                <p:cNvSpPr/>
                <p:nvPr/>
              </p:nvSpPr>
              <p:spPr>
                <a:xfrm>
                  <a:off x="1376322" y="4847035"/>
                  <a:ext cx="134288" cy="116443"/>
                </a:xfrm>
                <a:custGeom>
                  <a:rect b="b" l="l" r="r" t="t"/>
                  <a:pathLst>
                    <a:path extrusionOk="0" h="1788" w="2062">
                      <a:moveTo>
                        <a:pt x="1459" y="784"/>
                      </a:moveTo>
                      <a:lnTo>
                        <a:pt x="1332" y="802"/>
                      </a:lnTo>
                      <a:lnTo>
                        <a:pt x="1113" y="839"/>
                      </a:lnTo>
                      <a:lnTo>
                        <a:pt x="1113" y="839"/>
                      </a:lnTo>
                      <a:lnTo>
                        <a:pt x="1186" y="821"/>
                      </a:lnTo>
                      <a:lnTo>
                        <a:pt x="1313" y="802"/>
                      </a:lnTo>
                      <a:lnTo>
                        <a:pt x="1459" y="784"/>
                      </a:lnTo>
                      <a:close/>
                      <a:moveTo>
                        <a:pt x="785" y="0"/>
                      </a:moveTo>
                      <a:lnTo>
                        <a:pt x="712" y="18"/>
                      </a:lnTo>
                      <a:lnTo>
                        <a:pt x="657" y="36"/>
                      </a:lnTo>
                      <a:lnTo>
                        <a:pt x="620" y="73"/>
                      </a:lnTo>
                      <a:lnTo>
                        <a:pt x="584" y="109"/>
                      </a:lnTo>
                      <a:lnTo>
                        <a:pt x="547" y="164"/>
                      </a:lnTo>
                      <a:lnTo>
                        <a:pt x="547" y="219"/>
                      </a:lnTo>
                      <a:lnTo>
                        <a:pt x="529" y="328"/>
                      </a:lnTo>
                      <a:lnTo>
                        <a:pt x="566" y="438"/>
                      </a:lnTo>
                      <a:lnTo>
                        <a:pt x="602" y="565"/>
                      </a:lnTo>
                      <a:lnTo>
                        <a:pt x="675" y="656"/>
                      </a:lnTo>
                      <a:lnTo>
                        <a:pt x="748" y="748"/>
                      </a:lnTo>
                      <a:lnTo>
                        <a:pt x="748" y="748"/>
                      </a:lnTo>
                      <a:lnTo>
                        <a:pt x="657" y="675"/>
                      </a:lnTo>
                      <a:lnTo>
                        <a:pt x="547" y="620"/>
                      </a:lnTo>
                      <a:lnTo>
                        <a:pt x="420" y="565"/>
                      </a:lnTo>
                      <a:lnTo>
                        <a:pt x="274" y="547"/>
                      </a:lnTo>
                      <a:lnTo>
                        <a:pt x="146" y="547"/>
                      </a:lnTo>
                      <a:lnTo>
                        <a:pt x="92" y="565"/>
                      </a:lnTo>
                      <a:lnTo>
                        <a:pt x="55" y="584"/>
                      </a:lnTo>
                      <a:lnTo>
                        <a:pt x="19" y="620"/>
                      </a:lnTo>
                      <a:lnTo>
                        <a:pt x="0" y="675"/>
                      </a:lnTo>
                      <a:lnTo>
                        <a:pt x="0" y="748"/>
                      </a:lnTo>
                      <a:lnTo>
                        <a:pt x="0" y="821"/>
                      </a:lnTo>
                      <a:lnTo>
                        <a:pt x="19" y="875"/>
                      </a:lnTo>
                      <a:lnTo>
                        <a:pt x="37" y="912"/>
                      </a:lnTo>
                      <a:lnTo>
                        <a:pt x="128" y="985"/>
                      </a:lnTo>
                      <a:lnTo>
                        <a:pt x="219" y="1039"/>
                      </a:lnTo>
                      <a:lnTo>
                        <a:pt x="347" y="1076"/>
                      </a:lnTo>
                      <a:lnTo>
                        <a:pt x="475" y="1094"/>
                      </a:lnTo>
                      <a:lnTo>
                        <a:pt x="561" y="1094"/>
                      </a:lnTo>
                      <a:lnTo>
                        <a:pt x="493" y="1149"/>
                      </a:lnTo>
                      <a:lnTo>
                        <a:pt x="402" y="1240"/>
                      </a:lnTo>
                      <a:lnTo>
                        <a:pt x="347" y="1331"/>
                      </a:lnTo>
                      <a:lnTo>
                        <a:pt x="310" y="1441"/>
                      </a:lnTo>
                      <a:lnTo>
                        <a:pt x="329" y="1495"/>
                      </a:lnTo>
                      <a:lnTo>
                        <a:pt x="329" y="1550"/>
                      </a:lnTo>
                      <a:lnTo>
                        <a:pt x="365" y="1605"/>
                      </a:lnTo>
                      <a:lnTo>
                        <a:pt x="402" y="1641"/>
                      </a:lnTo>
                      <a:lnTo>
                        <a:pt x="475" y="1696"/>
                      </a:lnTo>
                      <a:lnTo>
                        <a:pt x="529" y="1714"/>
                      </a:lnTo>
                      <a:lnTo>
                        <a:pt x="639" y="1714"/>
                      </a:lnTo>
                      <a:lnTo>
                        <a:pt x="693" y="1696"/>
                      </a:lnTo>
                      <a:lnTo>
                        <a:pt x="748" y="1659"/>
                      </a:lnTo>
                      <a:lnTo>
                        <a:pt x="839" y="1586"/>
                      </a:lnTo>
                      <a:lnTo>
                        <a:pt x="912" y="1477"/>
                      </a:lnTo>
                      <a:lnTo>
                        <a:pt x="967" y="1349"/>
                      </a:lnTo>
                      <a:lnTo>
                        <a:pt x="1003" y="1222"/>
                      </a:lnTo>
                      <a:lnTo>
                        <a:pt x="1022" y="1112"/>
                      </a:lnTo>
                      <a:lnTo>
                        <a:pt x="1022" y="1204"/>
                      </a:lnTo>
                      <a:lnTo>
                        <a:pt x="1040" y="1331"/>
                      </a:lnTo>
                      <a:lnTo>
                        <a:pt x="1076" y="1459"/>
                      </a:lnTo>
                      <a:lnTo>
                        <a:pt x="1131" y="1586"/>
                      </a:lnTo>
                      <a:lnTo>
                        <a:pt x="1204" y="1678"/>
                      </a:lnTo>
                      <a:lnTo>
                        <a:pt x="1277" y="1751"/>
                      </a:lnTo>
                      <a:lnTo>
                        <a:pt x="1332" y="1769"/>
                      </a:lnTo>
                      <a:lnTo>
                        <a:pt x="1368" y="1787"/>
                      </a:lnTo>
                      <a:lnTo>
                        <a:pt x="1423" y="1769"/>
                      </a:lnTo>
                      <a:lnTo>
                        <a:pt x="1478" y="1732"/>
                      </a:lnTo>
                      <a:lnTo>
                        <a:pt x="1514" y="1714"/>
                      </a:lnTo>
                      <a:lnTo>
                        <a:pt x="1532" y="1659"/>
                      </a:lnTo>
                      <a:lnTo>
                        <a:pt x="1532" y="1568"/>
                      </a:lnTo>
                      <a:lnTo>
                        <a:pt x="1514" y="1459"/>
                      </a:lnTo>
                      <a:lnTo>
                        <a:pt x="1478" y="1349"/>
                      </a:lnTo>
                      <a:lnTo>
                        <a:pt x="1423" y="1240"/>
                      </a:lnTo>
                      <a:lnTo>
                        <a:pt x="1350" y="1131"/>
                      </a:lnTo>
                      <a:lnTo>
                        <a:pt x="1277" y="1058"/>
                      </a:lnTo>
                      <a:lnTo>
                        <a:pt x="1222" y="1021"/>
                      </a:lnTo>
                      <a:lnTo>
                        <a:pt x="1332" y="1094"/>
                      </a:lnTo>
                      <a:lnTo>
                        <a:pt x="1478" y="1149"/>
                      </a:lnTo>
                      <a:lnTo>
                        <a:pt x="1642" y="1204"/>
                      </a:lnTo>
                      <a:lnTo>
                        <a:pt x="1806" y="1222"/>
                      </a:lnTo>
                      <a:lnTo>
                        <a:pt x="1933" y="1222"/>
                      </a:lnTo>
                      <a:lnTo>
                        <a:pt x="1988" y="1204"/>
                      </a:lnTo>
                      <a:lnTo>
                        <a:pt x="2025" y="1167"/>
                      </a:lnTo>
                      <a:lnTo>
                        <a:pt x="2061" y="1131"/>
                      </a:lnTo>
                      <a:lnTo>
                        <a:pt x="2061" y="1094"/>
                      </a:lnTo>
                      <a:lnTo>
                        <a:pt x="2043" y="1021"/>
                      </a:lnTo>
                      <a:lnTo>
                        <a:pt x="1988" y="948"/>
                      </a:lnTo>
                      <a:lnTo>
                        <a:pt x="1915" y="875"/>
                      </a:lnTo>
                      <a:lnTo>
                        <a:pt x="1824" y="821"/>
                      </a:lnTo>
                      <a:lnTo>
                        <a:pt x="1696" y="784"/>
                      </a:lnTo>
                      <a:lnTo>
                        <a:pt x="1459" y="784"/>
                      </a:lnTo>
                      <a:lnTo>
                        <a:pt x="1605" y="748"/>
                      </a:lnTo>
                      <a:lnTo>
                        <a:pt x="1733" y="693"/>
                      </a:lnTo>
                      <a:lnTo>
                        <a:pt x="1788" y="656"/>
                      </a:lnTo>
                      <a:lnTo>
                        <a:pt x="1824" y="602"/>
                      </a:lnTo>
                      <a:lnTo>
                        <a:pt x="1842" y="565"/>
                      </a:lnTo>
                      <a:lnTo>
                        <a:pt x="1860" y="492"/>
                      </a:lnTo>
                      <a:lnTo>
                        <a:pt x="1842" y="438"/>
                      </a:lnTo>
                      <a:lnTo>
                        <a:pt x="1806" y="346"/>
                      </a:lnTo>
                      <a:lnTo>
                        <a:pt x="1769" y="292"/>
                      </a:lnTo>
                      <a:lnTo>
                        <a:pt x="1733" y="255"/>
                      </a:lnTo>
                      <a:lnTo>
                        <a:pt x="1678" y="237"/>
                      </a:lnTo>
                      <a:lnTo>
                        <a:pt x="1623" y="219"/>
                      </a:lnTo>
                      <a:lnTo>
                        <a:pt x="1514" y="237"/>
                      </a:lnTo>
                      <a:lnTo>
                        <a:pt x="1386" y="310"/>
                      </a:lnTo>
                      <a:lnTo>
                        <a:pt x="1277" y="383"/>
                      </a:lnTo>
                      <a:lnTo>
                        <a:pt x="1186" y="474"/>
                      </a:lnTo>
                      <a:lnTo>
                        <a:pt x="1095" y="584"/>
                      </a:lnTo>
                      <a:lnTo>
                        <a:pt x="1040" y="656"/>
                      </a:lnTo>
                      <a:lnTo>
                        <a:pt x="1076" y="584"/>
                      </a:lnTo>
                      <a:lnTo>
                        <a:pt x="1113" y="474"/>
                      </a:lnTo>
                      <a:lnTo>
                        <a:pt x="1131" y="365"/>
                      </a:lnTo>
                      <a:lnTo>
                        <a:pt x="1113" y="255"/>
                      </a:lnTo>
                      <a:lnTo>
                        <a:pt x="1076" y="146"/>
                      </a:lnTo>
                      <a:lnTo>
                        <a:pt x="1022" y="73"/>
                      </a:lnTo>
                      <a:lnTo>
                        <a:pt x="967" y="36"/>
                      </a:lnTo>
                      <a:lnTo>
                        <a:pt x="912" y="18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1427379" y="4890928"/>
                  <a:ext cx="28590" cy="29762"/>
                </a:xfrm>
                <a:custGeom>
                  <a:rect b="b" l="l" r="r" t="t"/>
                  <a:pathLst>
                    <a:path extrusionOk="0" h="457" w="439">
                      <a:moveTo>
                        <a:pt x="238" y="1"/>
                      </a:moveTo>
                      <a:lnTo>
                        <a:pt x="146" y="19"/>
                      </a:lnTo>
                      <a:lnTo>
                        <a:pt x="73" y="55"/>
                      </a:lnTo>
                      <a:lnTo>
                        <a:pt x="19" y="128"/>
                      </a:lnTo>
                      <a:lnTo>
                        <a:pt x="1" y="220"/>
                      </a:lnTo>
                      <a:lnTo>
                        <a:pt x="1" y="311"/>
                      </a:lnTo>
                      <a:lnTo>
                        <a:pt x="37" y="384"/>
                      </a:lnTo>
                      <a:lnTo>
                        <a:pt x="110" y="438"/>
                      </a:lnTo>
                      <a:lnTo>
                        <a:pt x="201" y="457"/>
                      </a:lnTo>
                      <a:lnTo>
                        <a:pt x="274" y="457"/>
                      </a:lnTo>
                      <a:lnTo>
                        <a:pt x="347" y="402"/>
                      </a:lnTo>
                      <a:lnTo>
                        <a:pt x="420" y="329"/>
                      </a:lnTo>
                      <a:lnTo>
                        <a:pt x="438" y="256"/>
                      </a:lnTo>
                      <a:lnTo>
                        <a:pt x="438" y="165"/>
                      </a:lnTo>
                      <a:lnTo>
                        <a:pt x="384" y="92"/>
                      </a:lnTo>
                      <a:lnTo>
                        <a:pt x="329" y="37"/>
                      </a:lnTo>
                      <a:lnTo>
                        <a:pt x="23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8697217" y="3804897"/>
                <a:ext cx="282469" cy="290170"/>
                <a:chOff x="6644344" y="82549"/>
                <a:chExt cx="217384" cy="223310"/>
              </a:xfrm>
            </p:grpSpPr>
            <p:sp>
              <p:nvSpPr>
                <p:cNvPr id="485" name="Google Shape;485;p5"/>
                <p:cNvSpPr/>
                <p:nvPr/>
              </p:nvSpPr>
              <p:spPr>
                <a:xfrm>
                  <a:off x="6747630" y="207260"/>
                  <a:ext cx="13155" cy="98599"/>
                </a:xfrm>
                <a:custGeom>
                  <a:rect b="b" l="l" r="r" t="t"/>
                  <a:pathLst>
                    <a:path extrusionOk="0" h="1514" w="202">
                      <a:moveTo>
                        <a:pt x="92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19" y="219"/>
                      </a:lnTo>
                      <a:lnTo>
                        <a:pt x="1" y="456"/>
                      </a:lnTo>
                      <a:lnTo>
                        <a:pt x="1" y="748"/>
                      </a:lnTo>
                      <a:lnTo>
                        <a:pt x="1" y="1040"/>
                      </a:lnTo>
                      <a:lnTo>
                        <a:pt x="19" y="1277"/>
                      </a:lnTo>
                      <a:lnTo>
                        <a:pt x="55" y="1441"/>
                      </a:lnTo>
                      <a:lnTo>
                        <a:pt x="73" y="1495"/>
                      </a:lnTo>
                      <a:lnTo>
                        <a:pt x="92" y="1514"/>
                      </a:lnTo>
                      <a:lnTo>
                        <a:pt x="128" y="1495"/>
                      </a:lnTo>
                      <a:lnTo>
                        <a:pt x="146" y="1441"/>
                      </a:lnTo>
                      <a:lnTo>
                        <a:pt x="165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65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5"/>
                <p:cNvSpPr/>
                <p:nvPr/>
              </p:nvSpPr>
              <p:spPr>
                <a:xfrm>
                  <a:off x="6698917" y="206022"/>
                  <a:ext cx="48779" cy="85574"/>
                </a:xfrm>
                <a:custGeom>
                  <a:rect b="b" l="l" r="r" t="t"/>
                  <a:pathLst>
                    <a:path extrusionOk="0" h="1314" w="749">
                      <a:moveTo>
                        <a:pt x="712" y="1"/>
                      </a:moveTo>
                      <a:lnTo>
                        <a:pt x="676" y="37"/>
                      </a:lnTo>
                      <a:lnTo>
                        <a:pt x="584" y="165"/>
                      </a:lnTo>
                      <a:lnTo>
                        <a:pt x="439" y="347"/>
                      </a:lnTo>
                      <a:lnTo>
                        <a:pt x="293" y="603"/>
                      </a:lnTo>
                      <a:lnTo>
                        <a:pt x="147" y="858"/>
                      </a:lnTo>
                      <a:lnTo>
                        <a:pt x="56" y="1077"/>
                      </a:lnTo>
                      <a:lnTo>
                        <a:pt x="1" y="1241"/>
                      </a:lnTo>
                      <a:lnTo>
                        <a:pt x="1" y="1277"/>
                      </a:lnTo>
                      <a:lnTo>
                        <a:pt x="1" y="1314"/>
                      </a:lnTo>
                      <a:lnTo>
                        <a:pt x="37" y="1314"/>
                      </a:lnTo>
                      <a:lnTo>
                        <a:pt x="74" y="1277"/>
                      </a:lnTo>
                      <a:lnTo>
                        <a:pt x="183" y="1150"/>
                      </a:lnTo>
                      <a:lnTo>
                        <a:pt x="311" y="949"/>
                      </a:lnTo>
                      <a:lnTo>
                        <a:pt x="457" y="712"/>
                      </a:lnTo>
                      <a:lnTo>
                        <a:pt x="603" y="457"/>
                      </a:lnTo>
                      <a:lnTo>
                        <a:pt x="694" y="238"/>
                      </a:lnTo>
                      <a:lnTo>
                        <a:pt x="749" y="74"/>
                      </a:lnTo>
                      <a:lnTo>
                        <a:pt x="749" y="19"/>
                      </a:lnTo>
                      <a:lnTo>
                        <a:pt x="74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5"/>
                <p:cNvSpPr/>
                <p:nvPr/>
              </p:nvSpPr>
              <p:spPr>
                <a:xfrm>
                  <a:off x="6658541" y="201268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223" y="1"/>
                      </a:moveTo>
                      <a:lnTo>
                        <a:pt x="1059" y="56"/>
                      </a:lnTo>
                      <a:lnTo>
                        <a:pt x="840" y="165"/>
                      </a:lnTo>
                      <a:lnTo>
                        <a:pt x="603" y="293"/>
                      </a:lnTo>
                      <a:lnTo>
                        <a:pt x="347" y="457"/>
                      </a:lnTo>
                      <a:lnTo>
                        <a:pt x="165" y="584"/>
                      </a:lnTo>
                      <a:lnTo>
                        <a:pt x="37" y="694"/>
                      </a:lnTo>
                      <a:lnTo>
                        <a:pt x="19" y="749"/>
                      </a:lnTo>
                      <a:lnTo>
                        <a:pt x="1" y="767"/>
                      </a:lnTo>
                      <a:lnTo>
                        <a:pt x="74" y="767"/>
                      </a:lnTo>
                      <a:lnTo>
                        <a:pt x="238" y="712"/>
                      </a:lnTo>
                      <a:lnTo>
                        <a:pt x="439" y="621"/>
                      </a:lnTo>
                      <a:lnTo>
                        <a:pt x="694" y="475"/>
                      </a:lnTo>
                      <a:lnTo>
                        <a:pt x="949" y="329"/>
                      </a:lnTo>
                      <a:lnTo>
                        <a:pt x="1131" y="183"/>
                      </a:lnTo>
                      <a:lnTo>
                        <a:pt x="1259" y="74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5"/>
                <p:cNvSpPr/>
                <p:nvPr/>
              </p:nvSpPr>
              <p:spPr>
                <a:xfrm>
                  <a:off x="6644344" y="189416"/>
                  <a:ext cx="95017" cy="13155"/>
                </a:xfrm>
                <a:custGeom>
                  <a:rect b="b" l="l" r="r" t="t"/>
                  <a:pathLst>
                    <a:path extrusionOk="0" h="202" w="1459">
                      <a:moveTo>
                        <a:pt x="438" y="1"/>
                      </a:moveTo>
                      <a:lnTo>
                        <a:pt x="201" y="19"/>
                      </a:lnTo>
                      <a:lnTo>
                        <a:pt x="55" y="55"/>
                      </a:lnTo>
                      <a:lnTo>
                        <a:pt x="0" y="74"/>
                      </a:lnTo>
                      <a:lnTo>
                        <a:pt x="0" y="92"/>
                      </a:lnTo>
                      <a:lnTo>
                        <a:pt x="0" y="110"/>
                      </a:lnTo>
                      <a:lnTo>
                        <a:pt x="55" y="146"/>
                      </a:lnTo>
                      <a:lnTo>
                        <a:pt x="201" y="165"/>
                      </a:lnTo>
                      <a:lnTo>
                        <a:pt x="438" y="201"/>
                      </a:lnTo>
                      <a:lnTo>
                        <a:pt x="1021" y="201"/>
                      </a:lnTo>
                      <a:lnTo>
                        <a:pt x="1240" y="165"/>
                      </a:lnTo>
                      <a:lnTo>
                        <a:pt x="1404" y="146"/>
                      </a:lnTo>
                      <a:lnTo>
                        <a:pt x="1441" y="110"/>
                      </a:lnTo>
                      <a:lnTo>
                        <a:pt x="1459" y="92"/>
                      </a:lnTo>
                      <a:lnTo>
                        <a:pt x="1441" y="74"/>
                      </a:lnTo>
                      <a:lnTo>
                        <a:pt x="1404" y="55"/>
                      </a:lnTo>
                      <a:lnTo>
                        <a:pt x="1240" y="19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5"/>
                <p:cNvSpPr/>
                <p:nvPr/>
              </p:nvSpPr>
              <p:spPr>
                <a:xfrm>
                  <a:off x="6657369" y="139532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" y="1"/>
                      </a:moveTo>
                      <a:lnTo>
                        <a:pt x="1" y="37"/>
                      </a:lnTo>
                      <a:lnTo>
                        <a:pt x="37" y="74"/>
                      </a:lnTo>
                      <a:lnTo>
                        <a:pt x="147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21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77" y="730"/>
                      </a:lnTo>
                      <a:lnTo>
                        <a:pt x="1241" y="694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" name="Google Shape;490;p5"/>
                <p:cNvSpPr/>
                <p:nvPr/>
              </p:nvSpPr>
              <p:spPr>
                <a:xfrm>
                  <a:off x="6696573" y="99155"/>
                  <a:ext cx="48779" cy="84402"/>
                </a:xfrm>
                <a:custGeom>
                  <a:rect b="b" l="l" r="r" t="t"/>
                  <a:pathLst>
                    <a:path extrusionOk="0" h="1296" w="749">
                      <a:moveTo>
                        <a:pt x="0" y="1"/>
                      </a:moveTo>
                      <a:lnTo>
                        <a:pt x="0" y="19"/>
                      </a:lnTo>
                      <a:lnTo>
                        <a:pt x="0" y="55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66" y="1150"/>
                      </a:lnTo>
                      <a:lnTo>
                        <a:pt x="675" y="1259"/>
                      </a:lnTo>
                      <a:lnTo>
                        <a:pt x="712" y="1295"/>
                      </a:lnTo>
                      <a:lnTo>
                        <a:pt x="748" y="1295"/>
                      </a:lnTo>
                      <a:lnTo>
                        <a:pt x="748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56" y="584"/>
                      </a:lnTo>
                      <a:lnTo>
                        <a:pt x="310" y="347"/>
                      </a:lnTo>
                      <a:lnTo>
                        <a:pt x="165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" name="Google Shape;491;p5"/>
                <p:cNvSpPr/>
                <p:nvPr/>
              </p:nvSpPr>
              <p:spPr>
                <a:xfrm>
                  <a:off x="6744048" y="82549"/>
                  <a:ext cx="13155" cy="98599"/>
                </a:xfrm>
                <a:custGeom>
                  <a:rect b="b" l="l" r="r" t="t"/>
                  <a:pathLst>
                    <a:path extrusionOk="0" h="1514" w="202">
                      <a:moveTo>
                        <a:pt x="110" y="0"/>
                      </a:moveTo>
                      <a:lnTo>
                        <a:pt x="92" y="19"/>
                      </a:lnTo>
                      <a:lnTo>
                        <a:pt x="74" y="73"/>
                      </a:lnTo>
                      <a:lnTo>
                        <a:pt x="37" y="219"/>
                      </a:lnTo>
                      <a:lnTo>
                        <a:pt x="19" y="475"/>
                      </a:lnTo>
                      <a:lnTo>
                        <a:pt x="1" y="766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59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59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01" y="766"/>
                      </a:lnTo>
                      <a:lnTo>
                        <a:pt x="201" y="475"/>
                      </a:lnTo>
                      <a:lnTo>
                        <a:pt x="183" y="219"/>
                      </a:lnTo>
                      <a:lnTo>
                        <a:pt x="147" y="73"/>
                      </a:lnTo>
                      <a:lnTo>
                        <a:pt x="128" y="1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6757138" y="96811"/>
                  <a:ext cx="48779" cy="85574"/>
                </a:xfrm>
                <a:custGeom>
                  <a:rect b="b" l="l" r="r" t="t"/>
                  <a:pathLst>
                    <a:path extrusionOk="0" h="1314" w="749">
                      <a:moveTo>
                        <a:pt x="712" y="0"/>
                      </a:move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47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77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" name="Google Shape;493;p5"/>
                <p:cNvSpPr/>
                <p:nvPr/>
              </p:nvSpPr>
              <p:spPr>
                <a:xfrm>
                  <a:off x="6763064" y="135950"/>
                  <a:ext cx="83230" cy="51188"/>
                </a:xfrm>
                <a:custGeom>
                  <a:rect b="b" l="l" r="r" t="t"/>
                  <a:pathLst>
                    <a:path extrusionOk="0" h="786" w="1278">
                      <a:moveTo>
                        <a:pt x="1241" y="1"/>
                      </a:moveTo>
                      <a:lnTo>
                        <a:pt x="1204" y="19"/>
                      </a:lnTo>
                      <a:lnTo>
                        <a:pt x="1058" y="74"/>
                      </a:lnTo>
                      <a:lnTo>
                        <a:pt x="839" y="165"/>
                      </a:lnTo>
                      <a:lnTo>
                        <a:pt x="584" y="311"/>
                      </a:lnTo>
                      <a:lnTo>
                        <a:pt x="347" y="457"/>
                      </a:lnTo>
                      <a:lnTo>
                        <a:pt x="146" y="603"/>
                      </a:lnTo>
                      <a:lnTo>
                        <a:pt x="19" y="712"/>
                      </a:lnTo>
                      <a:lnTo>
                        <a:pt x="1" y="749"/>
                      </a:lnTo>
                      <a:lnTo>
                        <a:pt x="1" y="767"/>
                      </a:lnTo>
                      <a:lnTo>
                        <a:pt x="19" y="785"/>
                      </a:lnTo>
                      <a:lnTo>
                        <a:pt x="74" y="785"/>
                      </a:lnTo>
                      <a:lnTo>
                        <a:pt x="219" y="730"/>
                      </a:lnTo>
                      <a:lnTo>
                        <a:pt x="438" y="621"/>
                      </a:lnTo>
                      <a:lnTo>
                        <a:pt x="694" y="493"/>
                      </a:lnTo>
                      <a:lnTo>
                        <a:pt x="931" y="329"/>
                      </a:lnTo>
                      <a:lnTo>
                        <a:pt x="1113" y="202"/>
                      </a:lnTo>
                      <a:lnTo>
                        <a:pt x="1241" y="92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" name="Google Shape;494;p5"/>
                <p:cNvSpPr/>
                <p:nvPr/>
              </p:nvSpPr>
              <p:spPr>
                <a:xfrm>
                  <a:off x="6765473" y="185834"/>
                  <a:ext cx="96255" cy="13155"/>
                </a:xfrm>
                <a:custGeom>
                  <a:rect b="b" l="l" r="r" t="t"/>
                  <a:pathLst>
                    <a:path extrusionOk="0" h="202" w="1478">
                      <a:moveTo>
                        <a:pt x="456" y="1"/>
                      </a:moveTo>
                      <a:lnTo>
                        <a:pt x="219" y="37"/>
                      </a:lnTo>
                      <a:lnTo>
                        <a:pt x="55" y="56"/>
                      </a:lnTo>
                      <a:lnTo>
                        <a:pt x="18" y="74"/>
                      </a:lnTo>
                      <a:lnTo>
                        <a:pt x="0" y="110"/>
                      </a:lnTo>
                      <a:lnTo>
                        <a:pt x="18" y="129"/>
                      </a:lnTo>
                      <a:lnTo>
                        <a:pt x="55" y="147"/>
                      </a:lnTo>
                      <a:lnTo>
                        <a:pt x="219" y="183"/>
                      </a:lnTo>
                      <a:lnTo>
                        <a:pt x="456" y="201"/>
                      </a:lnTo>
                      <a:lnTo>
                        <a:pt x="1021" y="201"/>
                      </a:lnTo>
                      <a:lnTo>
                        <a:pt x="1258" y="183"/>
                      </a:lnTo>
                      <a:lnTo>
                        <a:pt x="1404" y="147"/>
                      </a:lnTo>
                      <a:lnTo>
                        <a:pt x="1459" y="129"/>
                      </a:lnTo>
                      <a:lnTo>
                        <a:pt x="1477" y="110"/>
                      </a:lnTo>
                      <a:lnTo>
                        <a:pt x="1459" y="74"/>
                      </a:lnTo>
                      <a:lnTo>
                        <a:pt x="1404" y="56"/>
                      </a:lnTo>
                      <a:lnTo>
                        <a:pt x="1258" y="37"/>
                      </a:lnTo>
                      <a:lnTo>
                        <a:pt x="10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5"/>
                <p:cNvSpPr/>
                <p:nvPr/>
              </p:nvSpPr>
              <p:spPr>
                <a:xfrm>
                  <a:off x="6764236" y="198924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" y="0"/>
                      </a:moveTo>
                      <a:lnTo>
                        <a:pt x="1" y="37"/>
                      </a:lnTo>
                      <a:lnTo>
                        <a:pt x="37" y="73"/>
                      </a:lnTo>
                      <a:lnTo>
                        <a:pt x="147" y="183"/>
                      </a:lnTo>
                      <a:lnTo>
                        <a:pt x="347" y="310"/>
                      </a:lnTo>
                      <a:lnTo>
                        <a:pt x="584" y="475"/>
                      </a:lnTo>
                      <a:lnTo>
                        <a:pt x="840" y="620"/>
                      </a:lnTo>
                      <a:lnTo>
                        <a:pt x="1058" y="712"/>
                      </a:lnTo>
                      <a:lnTo>
                        <a:pt x="1204" y="766"/>
                      </a:lnTo>
                      <a:lnTo>
                        <a:pt x="1277" y="766"/>
                      </a:lnTo>
                      <a:lnTo>
                        <a:pt x="1277" y="730"/>
                      </a:lnTo>
                      <a:lnTo>
                        <a:pt x="1241" y="693"/>
                      </a:lnTo>
                      <a:lnTo>
                        <a:pt x="1131" y="584"/>
                      </a:lnTo>
                      <a:lnTo>
                        <a:pt x="931" y="438"/>
                      </a:lnTo>
                      <a:lnTo>
                        <a:pt x="694" y="292"/>
                      </a:lnTo>
                      <a:lnTo>
                        <a:pt x="438" y="146"/>
                      </a:lnTo>
                      <a:lnTo>
                        <a:pt x="220" y="5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6759482" y="204850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74"/>
                      </a:lnTo>
                      <a:lnTo>
                        <a:pt x="56" y="219"/>
                      </a:lnTo>
                      <a:lnTo>
                        <a:pt x="165" y="438"/>
                      </a:lnTo>
                      <a:lnTo>
                        <a:pt x="293" y="694"/>
                      </a:lnTo>
                      <a:lnTo>
                        <a:pt x="439" y="949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9" y="1295"/>
                      </a:lnTo>
                      <a:lnTo>
                        <a:pt x="767" y="1277"/>
                      </a:lnTo>
                      <a:lnTo>
                        <a:pt x="749" y="1222"/>
                      </a:lnTo>
                      <a:lnTo>
                        <a:pt x="694" y="1077"/>
                      </a:lnTo>
                      <a:lnTo>
                        <a:pt x="603" y="858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7"/>
                      </a:lnTo>
                      <a:lnTo>
                        <a:pt x="74" y="37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5"/>
                <p:cNvSpPr/>
                <p:nvPr/>
              </p:nvSpPr>
              <p:spPr>
                <a:xfrm>
                  <a:off x="6728614" y="170400"/>
                  <a:ext cx="51123" cy="51123"/>
                </a:xfrm>
                <a:custGeom>
                  <a:rect b="b" l="l" r="r" t="t"/>
                  <a:pathLst>
                    <a:path extrusionOk="0" h="785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10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10" y="676"/>
                      </a:lnTo>
                      <a:lnTo>
                        <a:pt x="183" y="712"/>
                      </a:lnTo>
                      <a:lnTo>
                        <a:pt x="238" y="748"/>
                      </a:lnTo>
                      <a:lnTo>
                        <a:pt x="311" y="767"/>
                      </a:lnTo>
                      <a:lnTo>
                        <a:pt x="384" y="785"/>
                      </a:lnTo>
                      <a:lnTo>
                        <a:pt x="475" y="767"/>
                      </a:lnTo>
                      <a:lnTo>
                        <a:pt x="548" y="748"/>
                      </a:lnTo>
                      <a:lnTo>
                        <a:pt x="603" y="712"/>
                      </a:lnTo>
                      <a:lnTo>
                        <a:pt x="657" y="676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57" y="110"/>
                      </a:lnTo>
                      <a:lnTo>
                        <a:pt x="603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98" name="Google Shape;498;p5"/>
              <p:cNvSpPr/>
              <p:nvPr/>
            </p:nvSpPr>
            <p:spPr>
              <a:xfrm>
                <a:off x="6696545" y="4693885"/>
                <a:ext cx="111580" cy="112429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9" name="Google Shape;499;p5"/>
              <p:cNvGrpSpPr/>
              <p:nvPr/>
            </p:nvGrpSpPr>
            <p:grpSpPr>
              <a:xfrm>
                <a:off x="6863736" y="46287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500" name="Google Shape;500;p5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1" name="Google Shape;501;p5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02" name="Google Shape;502;p5"/>
              <p:cNvSpPr/>
              <p:nvPr/>
            </p:nvSpPr>
            <p:spPr>
              <a:xfrm rot="6012231">
                <a:off x="7475282" y="4637462"/>
                <a:ext cx="111583" cy="112432"/>
              </a:xfrm>
              <a:custGeom>
                <a:rect b="b" l="l" r="r" t="t"/>
                <a:pathLst>
                  <a:path extrusionOk="0" h="2518" w="2499">
                    <a:moveTo>
                      <a:pt x="1058" y="1"/>
                    </a:moveTo>
                    <a:lnTo>
                      <a:pt x="949" y="37"/>
                    </a:lnTo>
                    <a:lnTo>
                      <a:pt x="821" y="110"/>
                    </a:lnTo>
                    <a:lnTo>
                      <a:pt x="748" y="183"/>
                    </a:lnTo>
                    <a:lnTo>
                      <a:pt x="712" y="256"/>
                    </a:lnTo>
                    <a:lnTo>
                      <a:pt x="675" y="329"/>
                    </a:lnTo>
                    <a:lnTo>
                      <a:pt x="639" y="402"/>
                    </a:lnTo>
                    <a:lnTo>
                      <a:pt x="639" y="493"/>
                    </a:lnTo>
                    <a:lnTo>
                      <a:pt x="639" y="566"/>
                    </a:lnTo>
                    <a:lnTo>
                      <a:pt x="675" y="748"/>
                    </a:lnTo>
                    <a:lnTo>
                      <a:pt x="712" y="876"/>
                    </a:lnTo>
                    <a:lnTo>
                      <a:pt x="821" y="1077"/>
                    </a:lnTo>
                    <a:lnTo>
                      <a:pt x="931" y="1241"/>
                    </a:lnTo>
                    <a:lnTo>
                      <a:pt x="967" y="1314"/>
                    </a:lnTo>
                    <a:lnTo>
                      <a:pt x="1022" y="1332"/>
                    </a:lnTo>
                    <a:lnTo>
                      <a:pt x="748" y="1350"/>
                    </a:lnTo>
                    <a:lnTo>
                      <a:pt x="602" y="1387"/>
                    </a:lnTo>
                    <a:lnTo>
                      <a:pt x="457" y="1423"/>
                    </a:lnTo>
                    <a:lnTo>
                      <a:pt x="329" y="1478"/>
                    </a:lnTo>
                    <a:lnTo>
                      <a:pt x="220" y="1551"/>
                    </a:lnTo>
                    <a:lnTo>
                      <a:pt x="110" y="1642"/>
                    </a:lnTo>
                    <a:lnTo>
                      <a:pt x="37" y="1770"/>
                    </a:lnTo>
                    <a:lnTo>
                      <a:pt x="1" y="1861"/>
                    </a:lnTo>
                    <a:lnTo>
                      <a:pt x="1" y="1952"/>
                    </a:lnTo>
                    <a:lnTo>
                      <a:pt x="1" y="2043"/>
                    </a:lnTo>
                    <a:lnTo>
                      <a:pt x="19" y="2116"/>
                    </a:lnTo>
                    <a:lnTo>
                      <a:pt x="55" y="2189"/>
                    </a:lnTo>
                    <a:lnTo>
                      <a:pt x="110" y="2244"/>
                    </a:lnTo>
                    <a:lnTo>
                      <a:pt x="165" y="2298"/>
                    </a:lnTo>
                    <a:lnTo>
                      <a:pt x="238" y="2353"/>
                    </a:lnTo>
                    <a:lnTo>
                      <a:pt x="384" y="2426"/>
                    </a:lnTo>
                    <a:lnTo>
                      <a:pt x="566" y="2481"/>
                    </a:lnTo>
                    <a:lnTo>
                      <a:pt x="730" y="2499"/>
                    </a:lnTo>
                    <a:lnTo>
                      <a:pt x="894" y="2517"/>
                    </a:lnTo>
                    <a:lnTo>
                      <a:pt x="1058" y="2517"/>
                    </a:lnTo>
                    <a:lnTo>
                      <a:pt x="1241" y="2499"/>
                    </a:lnTo>
                    <a:lnTo>
                      <a:pt x="1587" y="2426"/>
                    </a:lnTo>
                    <a:lnTo>
                      <a:pt x="1934" y="2335"/>
                    </a:lnTo>
                    <a:lnTo>
                      <a:pt x="2262" y="2226"/>
                    </a:lnTo>
                    <a:lnTo>
                      <a:pt x="2499" y="2116"/>
                    </a:lnTo>
                    <a:lnTo>
                      <a:pt x="2499" y="2098"/>
                    </a:lnTo>
                    <a:lnTo>
                      <a:pt x="2499" y="2025"/>
                    </a:lnTo>
                    <a:lnTo>
                      <a:pt x="2408" y="1843"/>
                    </a:lnTo>
                    <a:lnTo>
                      <a:pt x="2134" y="1259"/>
                    </a:lnTo>
                    <a:lnTo>
                      <a:pt x="1842" y="675"/>
                    </a:lnTo>
                    <a:lnTo>
                      <a:pt x="1642" y="347"/>
                    </a:lnTo>
                    <a:lnTo>
                      <a:pt x="1569" y="256"/>
                    </a:lnTo>
                    <a:lnTo>
                      <a:pt x="1478" y="165"/>
                    </a:lnTo>
                    <a:lnTo>
                      <a:pt x="1387" y="92"/>
                    </a:lnTo>
                    <a:lnTo>
                      <a:pt x="1277" y="37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03" name="Google Shape;503;p5"/>
              <p:cNvGrpSpPr/>
              <p:nvPr/>
            </p:nvGrpSpPr>
            <p:grpSpPr>
              <a:xfrm rot="5400000">
                <a:off x="8560711" y="3298779"/>
                <a:ext cx="461702" cy="376227"/>
                <a:chOff x="2413086" y="-68478"/>
                <a:chExt cx="628252" cy="511943"/>
              </a:xfrm>
            </p:grpSpPr>
            <p:sp>
              <p:nvSpPr>
                <p:cNvPr id="504" name="Google Shape;504;p5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" name="Google Shape;505;p5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" name="Google Shape;506;p5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" name="Google Shape;507;p5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8" name="Google Shape;508;p5"/>
              <p:cNvGrpSpPr/>
              <p:nvPr/>
            </p:nvGrpSpPr>
            <p:grpSpPr>
              <a:xfrm>
                <a:off x="8423994" y="3679062"/>
                <a:ext cx="217384" cy="222138"/>
                <a:chOff x="3057844" y="-169388"/>
                <a:chExt cx="217384" cy="222138"/>
              </a:xfrm>
            </p:grpSpPr>
            <p:sp>
              <p:nvSpPr>
                <p:cNvPr id="509" name="Google Shape;509;p5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" name="Google Shape;510;p5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5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5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5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" name="Google Shape;514;p5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5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5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5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5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5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22" name="Google Shape;522;p5"/>
              <p:cNvSpPr/>
              <p:nvPr/>
            </p:nvSpPr>
            <p:spPr>
              <a:xfrm rot="5400000">
                <a:off x="8459560" y="4063282"/>
                <a:ext cx="146263" cy="146263"/>
              </a:xfrm>
              <a:custGeom>
                <a:rect b="b" l="l" r="r" t="t"/>
                <a:pathLst>
                  <a:path extrusionOk="0" h="2517" w="2517">
                    <a:moveTo>
                      <a:pt x="1076" y="0"/>
                    </a:moveTo>
                    <a:lnTo>
                      <a:pt x="948" y="37"/>
                    </a:lnTo>
                    <a:lnTo>
                      <a:pt x="839" y="110"/>
                    </a:lnTo>
                    <a:lnTo>
                      <a:pt x="766" y="164"/>
                    </a:lnTo>
                    <a:lnTo>
                      <a:pt x="711" y="237"/>
                    </a:lnTo>
                    <a:lnTo>
                      <a:pt x="675" y="328"/>
                    </a:lnTo>
                    <a:lnTo>
                      <a:pt x="657" y="401"/>
                    </a:lnTo>
                    <a:lnTo>
                      <a:pt x="657" y="474"/>
                    </a:lnTo>
                    <a:lnTo>
                      <a:pt x="657" y="565"/>
                    </a:lnTo>
                    <a:lnTo>
                      <a:pt x="675" y="748"/>
                    </a:lnTo>
                    <a:lnTo>
                      <a:pt x="729" y="875"/>
                    </a:lnTo>
                    <a:lnTo>
                      <a:pt x="821" y="1058"/>
                    </a:lnTo>
                    <a:lnTo>
                      <a:pt x="930" y="1240"/>
                    </a:lnTo>
                    <a:lnTo>
                      <a:pt x="985" y="1295"/>
                    </a:lnTo>
                    <a:lnTo>
                      <a:pt x="1039" y="1313"/>
                    </a:lnTo>
                    <a:lnTo>
                      <a:pt x="766" y="1350"/>
                    </a:lnTo>
                    <a:lnTo>
                      <a:pt x="620" y="1368"/>
                    </a:lnTo>
                    <a:lnTo>
                      <a:pt x="474" y="1423"/>
                    </a:lnTo>
                    <a:lnTo>
                      <a:pt x="347" y="1459"/>
                    </a:lnTo>
                    <a:lnTo>
                      <a:pt x="219" y="1550"/>
                    </a:lnTo>
                    <a:lnTo>
                      <a:pt x="128" y="1641"/>
                    </a:lnTo>
                    <a:lnTo>
                      <a:pt x="55" y="1769"/>
                    </a:lnTo>
                    <a:lnTo>
                      <a:pt x="18" y="1860"/>
                    </a:lnTo>
                    <a:lnTo>
                      <a:pt x="0" y="1951"/>
                    </a:lnTo>
                    <a:lnTo>
                      <a:pt x="18" y="2043"/>
                    </a:lnTo>
                    <a:lnTo>
                      <a:pt x="37" y="2115"/>
                    </a:lnTo>
                    <a:lnTo>
                      <a:pt x="73" y="2188"/>
                    </a:lnTo>
                    <a:lnTo>
                      <a:pt x="128" y="2243"/>
                    </a:lnTo>
                    <a:lnTo>
                      <a:pt x="182" y="2298"/>
                    </a:lnTo>
                    <a:lnTo>
                      <a:pt x="255" y="2334"/>
                    </a:lnTo>
                    <a:lnTo>
                      <a:pt x="401" y="2425"/>
                    </a:lnTo>
                    <a:lnTo>
                      <a:pt x="565" y="2462"/>
                    </a:lnTo>
                    <a:lnTo>
                      <a:pt x="748" y="2498"/>
                    </a:lnTo>
                    <a:lnTo>
                      <a:pt x="894" y="2517"/>
                    </a:lnTo>
                    <a:lnTo>
                      <a:pt x="1076" y="2498"/>
                    </a:lnTo>
                    <a:lnTo>
                      <a:pt x="1258" y="2480"/>
                    </a:lnTo>
                    <a:lnTo>
                      <a:pt x="1605" y="2425"/>
                    </a:lnTo>
                    <a:lnTo>
                      <a:pt x="1933" y="2334"/>
                    </a:lnTo>
                    <a:lnTo>
                      <a:pt x="2279" y="2207"/>
                    </a:lnTo>
                    <a:lnTo>
                      <a:pt x="2517" y="2115"/>
                    </a:lnTo>
                    <a:lnTo>
                      <a:pt x="2517" y="2079"/>
                    </a:lnTo>
                    <a:lnTo>
                      <a:pt x="2498" y="2024"/>
                    </a:lnTo>
                    <a:lnTo>
                      <a:pt x="2425" y="1842"/>
                    </a:lnTo>
                    <a:lnTo>
                      <a:pt x="2152" y="1258"/>
                    </a:lnTo>
                    <a:lnTo>
                      <a:pt x="1842" y="675"/>
                    </a:lnTo>
                    <a:lnTo>
                      <a:pt x="1659" y="347"/>
                    </a:lnTo>
                    <a:lnTo>
                      <a:pt x="1587" y="255"/>
                    </a:lnTo>
                    <a:lnTo>
                      <a:pt x="1495" y="164"/>
                    </a:lnTo>
                    <a:lnTo>
                      <a:pt x="1386" y="91"/>
                    </a:lnTo>
                    <a:lnTo>
                      <a:pt x="1295" y="37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3" name="Google Shape;523;p5"/>
            <p:cNvGrpSpPr/>
            <p:nvPr/>
          </p:nvGrpSpPr>
          <p:grpSpPr>
            <a:xfrm>
              <a:off x="144896" y="143372"/>
              <a:ext cx="2149757" cy="1771739"/>
              <a:chOff x="144896" y="143372"/>
              <a:chExt cx="2149757" cy="1771739"/>
            </a:xfrm>
          </p:grpSpPr>
          <p:grpSp>
            <p:nvGrpSpPr>
              <p:cNvPr id="524" name="Google Shape;524;p5"/>
              <p:cNvGrpSpPr/>
              <p:nvPr/>
            </p:nvGrpSpPr>
            <p:grpSpPr>
              <a:xfrm>
                <a:off x="144896" y="145816"/>
                <a:ext cx="634751" cy="1769296"/>
                <a:chOff x="144896" y="145816"/>
                <a:chExt cx="634751" cy="1769296"/>
              </a:xfrm>
            </p:grpSpPr>
            <p:grpSp>
              <p:nvGrpSpPr>
                <p:cNvPr id="525" name="Google Shape;525;p5"/>
                <p:cNvGrpSpPr/>
                <p:nvPr/>
              </p:nvGrpSpPr>
              <p:grpSpPr>
                <a:xfrm flipH="1" rot="-5400000">
                  <a:off x="-201624" y="492349"/>
                  <a:ext cx="1327804" cy="634738"/>
                  <a:chOff x="6779651" y="5741256"/>
                  <a:chExt cx="1327804" cy="634738"/>
                </a:xfrm>
              </p:grpSpPr>
              <p:sp>
                <p:nvSpPr>
                  <p:cNvPr id="526" name="Google Shape;526;p5"/>
                  <p:cNvSpPr/>
                  <p:nvPr/>
                </p:nvSpPr>
                <p:spPr>
                  <a:xfrm flipH="1" rot="10800000">
                    <a:off x="7961193" y="5741256"/>
                    <a:ext cx="146263" cy="146263"/>
                  </a:xfrm>
                  <a:custGeom>
                    <a:rect b="b" l="l" r="r" t="t"/>
                    <a:pathLst>
                      <a:path extrusionOk="0" h="2517" w="2517">
                        <a:moveTo>
                          <a:pt x="1076" y="0"/>
                        </a:moveTo>
                        <a:lnTo>
                          <a:pt x="948" y="37"/>
                        </a:lnTo>
                        <a:lnTo>
                          <a:pt x="839" y="110"/>
                        </a:lnTo>
                        <a:lnTo>
                          <a:pt x="766" y="164"/>
                        </a:lnTo>
                        <a:lnTo>
                          <a:pt x="711" y="237"/>
                        </a:lnTo>
                        <a:lnTo>
                          <a:pt x="675" y="328"/>
                        </a:lnTo>
                        <a:lnTo>
                          <a:pt x="657" y="401"/>
                        </a:lnTo>
                        <a:lnTo>
                          <a:pt x="657" y="474"/>
                        </a:lnTo>
                        <a:lnTo>
                          <a:pt x="657" y="565"/>
                        </a:lnTo>
                        <a:lnTo>
                          <a:pt x="675" y="748"/>
                        </a:lnTo>
                        <a:lnTo>
                          <a:pt x="729" y="875"/>
                        </a:lnTo>
                        <a:lnTo>
                          <a:pt x="821" y="1058"/>
                        </a:lnTo>
                        <a:lnTo>
                          <a:pt x="930" y="1240"/>
                        </a:lnTo>
                        <a:lnTo>
                          <a:pt x="985" y="1295"/>
                        </a:lnTo>
                        <a:lnTo>
                          <a:pt x="1039" y="1313"/>
                        </a:lnTo>
                        <a:lnTo>
                          <a:pt x="766" y="1350"/>
                        </a:lnTo>
                        <a:lnTo>
                          <a:pt x="620" y="1368"/>
                        </a:lnTo>
                        <a:lnTo>
                          <a:pt x="474" y="1423"/>
                        </a:lnTo>
                        <a:lnTo>
                          <a:pt x="347" y="1459"/>
                        </a:lnTo>
                        <a:lnTo>
                          <a:pt x="219" y="1550"/>
                        </a:lnTo>
                        <a:lnTo>
                          <a:pt x="128" y="1641"/>
                        </a:lnTo>
                        <a:lnTo>
                          <a:pt x="55" y="1769"/>
                        </a:lnTo>
                        <a:lnTo>
                          <a:pt x="18" y="1860"/>
                        </a:lnTo>
                        <a:lnTo>
                          <a:pt x="0" y="1951"/>
                        </a:lnTo>
                        <a:lnTo>
                          <a:pt x="18" y="2043"/>
                        </a:lnTo>
                        <a:lnTo>
                          <a:pt x="37" y="2115"/>
                        </a:lnTo>
                        <a:lnTo>
                          <a:pt x="73" y="2188"/>
                        </a:lnTo>
                        <a:lnTo>
                          <a:pt x="128" y="2243"/>
                        </a:lnTo>
                        <a:lnTo>
                          <a:pt x="182" y="2298"/>
                        </a:lnTo>
                        <a:lnTo>
                          <a:pt x="255" y="2334"/>
                        </a:lnTo>
                        <a:lnTo>
                          <a:pt x="401" y="2425"/>
                        </a:lnTo>
                        <a:lnTo>
                          <a:pt x="565" y="2462"/>
                        </a:lnTo>
                        <a:lnTo>
                          <a:pt x="748" y="2498"/>
                        </a:lnTo>
                        <a:lnTo>
                          <a:pt x="894" y="2517"/>
                        </a:lnTo>
                        <a:lnTo>
                          <a:pt x="1076" y="2498"/>
                        </a:lnTo>
                        <a:lnTo>
                          <a:pt x="1258" y="2480"/>
                        </a:lnTo>
                        <a:lnTo>
                          <a:pt x="1605" y="2425"/>
                        </a:lnTo>
                        <a:lnTo>
                          <a:pt x="1933" y="2334"/>
                        </a:lnTo>
                        <a:lnTo>
                          <a:pt x="2279" y="2207"/>
                        </a:lnTo>
                        <a:lnTo>
                          <a:pt x="2517" y="2115"/>
                        </a:lnTo>
                        <a:lnTo>
                          <a:pt x="2517" y="2079"/>
                        </a:lnTo>
                        <a:lnTo>
                          <a:pt x="2498" y="2024"/>
                        </a:lnTo>
                        <a:lnTo>
                          <a:pt x="2425" y="1842"/>
                        </a:lnTo>
                        <a:lnTo>
                          <a:pt x="2152" y="1258"/>
                        </a:lnTo>
                        <a:lnTo>
                          <a:pt x="1842" y="675"/>
                        </a:lnTo>
                        <a:lnTo>
                          <a:pt x="1659" y="347"/>
                        </a:lnTo>
                        <a:lnTo>
                          <a:pt x="1587" y="255"/>
                        </a:lnTo>
                        <a:lnTo>
                          <a:pt x="1495" y="164"/>
                        </a:lnTo>
                        <a:lnTo>
                          <a:pt x="1386" y="91"/>
                        </a:lnTo>
                        <a:lnTo>
                          <a:pt x="1295" y="37"/>
                        </a:lnTo>
                        <a:lnTo>
                          <a:pt x="118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5"/>
                  <p:cNvSpPr/>
                  <p:nvPr/>
                </p:nvSpPr>
                <p:spPr>
                  <a:xfrm flipH="1" rot="10800000">
                    <a:off x="7943179" y="5929880"/>
                    <a:ext cx="58284" cy="135687"/>
                  </a:xfrm>
                  <a:custGeom>
                    <a:rect b="b" l="l" r="r" t="t"/>
                    <a:pathLst>
                      <a:path extrusionOk="0" h="2335" w="1003">
                        <a:moveTo>
                          <a:pt x="146" y="1"/>
                        </a:moveTo>
                        <a:lnTo>
                          <a:pt x="91" y="92"/>
                        </a:lnTo>
                        <a:lnTo>
                          <a:pt x="55" y="183"/>
                        </a:lnTo>
                        <a:lnTo>
                          <a:pt x="18" y="274"/>
                        </a:lnTo>
                        <a:lnTo>
                          <a:pt x="0" y="384"/>
                        </a:lnTo>
                        <a:lnTo>
                          <a:pt x="0" y="584"/>
                        </a:lnTo>
                        <a:lnTo>
                          <a:pt x="18" y="803"/>
                        </a:lnTo>
                        <a:lnTo>
                          <a:pt x="18" y="912"/>
                        </a:lnTo>
                        <a:lnTo>
                          <a:pt x="37" y="1131"/>
                        </a:lnTo>
                        <a:lnTo>
                          <a:pt x="55" y="1350"/>
                        </a:lnTo>
                        <a:lnTo>
                          <a:pt x="109" y="1587"/>
                        </a:lnTo>
                        <a:lnTo>
                          <a:pt x="164" y="1788"/>
                        </a:lnTo>
                        <a:lnTo>
                          <a:pt x="237" y="1952"/>
                        </a:lnTo>
                        <a:lnTo>
                          <a:pt x="274" y="2025"/>
                        </a:lnTo>
                        <a:lnTo>
                          <a:pt x="328" y="2098"/>
                        </a:lnTo>
                        <a:lnTo>
                          <a:pt x="492" y="2225"/>
                        </a:lnTo>
                        <a:lnTo>
                          <a:pt x="620" y="2317"/>
                        </a:lnTo>
                        <a:lnTo>
                          <a:pt x="675" y="2335"/>
                        </a:lnTo>
                        <a:lnTo>
                          <a:pt x="729" y="2335"/>
                        </a:lnTo>
                        <a:lnTo>
                          <a:pt x="784" y="2317"/>
                        </a:lnTo>
                        <a:lnTo>
                          <a:pt x="821" y="2298"/>
                        </a:lnTo>
                        <a:lnTo>
                          <a:pt x="857" y="2262"/>
                        </a:lnTo>
                        <a:lnTo>
                          <a:pt x="894" y="2225"/>
                        </a:lnTo>
                        <a:lnTo>
                          <a:pt x="948" y="2098"/>
                        </a:lnTo>
                        <a:lnTo>
                          <a:pt x="985" y="1934"/>
                        </a:lnTo>
                        <a:lnTo>
                          <a:pt x="1003" y="1751"/>
                        </a:lnTo>
                        <a:lnTo>
                          <a:pt x="985" y="1514"/>
                        </a:lnTo>
                        <a:lnTo>
                          <a:pt x="930" y="1277"/>
                        </a:lnTo>
                        <a:lnTo>
                          <a:pt x="857" y="1040"/>
                        </a:lnTo>
                        <a:lnTo>
                          <a:pt x="748" y="785"/>
                        </a:lnTo>
                        <a:lnTo>
                          <a:pt x="602" y="566"/>
                        </a:lnTo>
                        <a:lnTo>
                          <a:pt x="456" y="347"/>
                        </a:lnTo>
                        <a:lnTo>
                          <a:pt x="310" y="165"/>
                        </a:lnTo>
                        <a:lnTo>
                          <a:pt x="14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5"/>
                  <p:cNvSpPr/>
                  <p:nvPr/>
                </p:nvSpPr>
                <p:spPr>
                  <a:xfrm flipH="1" rot="10800000">
                    <a:off x="7943179" y="5929880"/>
                    <a:ext cx="58284" cy="135687"/>
                  </a:xfrm>
                  <a:custGeom>
                    <a:rect b="b" l="l" r="r" t="t"/>
                    <a:pathLst>
                      <a:path extrusionOk="0" fill="none" h="2335" w="1003">
                        <a:moveTo>
                          <a:pt x="18" y="529"/>
                        </a:moveTo>
                        <a:lnTo>
                          <a:pt x="18" y="529"/>
                        </a:lnTo>
                        <a:lnTo>
                          <a:pt x="18" y="912"/>
                        </a:lnTo>
                        <a:lnTo>
                          <a:pt x="37" y="1131"/>
                        </a:lnTo>
                        <a:lnTo>
                          <a:pt x="55" y="1350"/>
                        </a:lnTo>
                        <a:lnTo>
                          <a:pt x="109" y="1587"/>
                        </a:lnTo>
                        <a:lnTo>
                          <a:pt x="164" y="1788"/>
                        </a:lnTo>
                        <a:lnTo>
                          <a:pt x="237" y="1952"/>
                        </a:lnTo>
                        <a:lnTo>
                          <a:pt x="274" y="2025"/>
                        </a:lnTo>
                        <a:lnTo>
                          <a:pt x="328" y="2098"/>
                        </a:lnTo>
                        <a:lnTo>
                          <a:pt x="328" y="2098"/>
                        </a:lnTo>
                        <a:lnTo>
                          <a:pt x="492" y="2225"/>
                        </a:lnTo>
                        <a:lnTo>
                          <a:pt x="620" y="2317"/>
                        </a:lnTo>
                        <a:lnTo>
                          <a:pt x="675" y="2335"/>
                        </a:lnTo>
                        <a:lnTo>
                          <a:pt x="729" y="2335"/>
                        </a:lnTo>
                        <a:lnTo>
                          <a:pt x="784" y="2317"/>
                        </a:lnTo>
                        <a:lnTo>
                          <a:pt x="821" y="2298"/>
                        </a:lnTo>
                        <a:lnTo>
                          <a:pt x="857" y="2262"/>
                        </a:lnTo>
                        <a:lnTo>
                          <a:pt x="894" y="2225"/>
                        </a:lnTo>
                        <a:lnTo>
                          <a:pt x="948" y="2098"/>
                        </a:lnTo>
                        <a:lnTo>
                          <a:pt x="985" y="1934"/>
                        </a:lnTo>
                        <a:lnTo>
                          <a:pt x="1003" y="1751"/>
                        </a:lnTo>
                        <a:lnTo>
                          <a:pt x="1003" y="1751"/>
                        </a:lnTo>
                        <a:lnTo>
                          <a:pt x="985" y="1514"/>
                        </a:lnTo>
                        <a:lnTo>
                          <a:pt x="930" y="1277"/>
                        </a:lnTo>
                        <a:lnTo>
                          <a:pt x="857" y="1040"/>
                        </a:lnTo>
                        <a:lnTo>
                          <a:pt x="748" y="785"/>
                        </a:lnTo>
                        <a:lnTo>
                          <a:pt x="602" y="566"/>
                        </a:lnTo>
                        <a:lnTo>
                          <a:pt x="456" y="347"/>
                        </a:lnTo>
                        <a:lnTo>
                          <a:pt x="310" y="165"/>
                        </a:lnTo>
                        <a:lnTo>
                          <a:pt x="146" y="1"/>
                        </a:lnTo>
                        <a:lnTo>
                          <a:pt x="146" y="1"/>
                        </a:lnTo>
                        <a:lnTo>
                          <a:pt x="91" y="92"/>
                        </a:lnTo>
                        <a:lnTo>
                          <a:pt x="55" y="183"/>
                        </a:lnTo>
                        <a:lnTo>
                          <a:pt x="18" y="274"/>
                        </a:lnTo>
                        <a:lnTo>
                          <a:pt x="0" y="384"/>
                        </a:lnTo>
                        <a:lnTo>
                          <a:pt x="0" y="584"/>
                        </a:lnTo>
                        <a:lnTo>
                          <a:pt x="18" y="80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5"/>
                  <p:cNvSpPr/>
                  <p:nvPr/>
                </p:nvSpPr>
                <p:spPr>
                  <a:xfrm flipH="1" rot="10800000">
                    <a:off x="7751359" y="5958470"/>
                    <a:ext cx="129353" cy="50904"/>
                  </a:xfrm>
                  <a:custGeom>
                    <a:rect b="b" l="l" r="r" t="t"/>
                    <a:pathLst>
                      <a:path extrusionOk="0" h="876" w="2226">
                        <a:moveTo>
                          <a:pt x="310" y="0"/>
                        </a:moveTo>
                        <a:lnTo>
                          <a:pt x="183" y="37"/>
                        </a:lnTo>
                        <a:lnTo>
                          <a:pt x="73" y="91"/>
                        </a:lnTo>
                        <a:lnTo>
                          <a:pt x="37" y="128"/>
                        </a:lnTo>
                        <a:lnTo>
                          <a:pt x="19" y="182"/>
                        </a:lnTo>
                        <a:lnTo>
                          <a:pt x="0" y="237"/>
                        </a:lnTo>
                        <a:lnTo>
                          <a:pt x="0" y="292"/>
                        </a:lnTo>
                        <a:lnTo>
                          <a:pt x="0" y="365"/>
                        </a:lnTo>
                        <a:lnTo>
                          <a:pt x="37" y="456"/>
                        </a:lnTo>
                        <a:lnTo>
                          <a:pt x="110" y="620"/>
                        </a:lnTo>
                        <a:lnTo>
                          <a:pt x="165" y="675"/>
                        </a:lnTo>
                        <a:lnTo>
                          <a:pt x="219" y="730"/>
                        </a:lnTo>
                        <a:lnTo>
                          <a:pt x="347" y="821"/>
                        </a:lnTo>
                        <a:lnTo>
                          <a:pt x="475" y="857"/>
                        </a:lnTo>
                        <a:lnTo>
                          <a:pt x="639" y="875"/>
                        </a:lnTo>
                        <a:lnTo>
                          <a:pt x="785" y="857"/>
                        </a:lnTo>
                        <a:lnTo>
                          <a:pt x="967" y="821"/>
                        </a:lnTo>
                        <a:lnTo>
                          <a:pt x="1131" y="784"/>
                        </a:lnTo>
                        <a:lnTo>
                          <a:pt x="1478" y="657"/>
                        </a:lnTo>
                        <a:lnTo>
                          <a:pt x="1788" y="529"/>
                        </a:lnTo>
                        <a:lnTo>
                          <a:pt x="2043" y="456"/>
                        </a:lnTo>
                        <a:lnTo>
                          <a:pt x="2134" y="438"/>
                        </a:lnTo>
                        <a:lnTo>
                          <a:pt x="2225" y="456"/>
                        </a:lnTo>
                        <a:lnTo>
                          <a:pt x="2225" y="456"/>
                        </a:lnTo>
                        <a:lnTo>
                          <a:pt x="2006" y="347"/>
                        </a:lnTo>
                        <a:lnTo>
                          <a:pt x="1678" y="237"/>
                        </a:lnTo>
                        <a:lnTo>
                          <a:pt x="1277" y="110"/>
                        </a:lnTo>
                        <a:lnTo>
                          <a:pt x="858" y="37"/>
                        </a:lnTo>
                        <a:lnTo>
                          <a:pt x="65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5"/>
                  <p:cNvSpPr/>
                  <p:nvPr/>
                </p:nvSpPr>
                <p:spPr>
                  <a:xfrm flipH="1" rot="10800000">
                    <a:off x="7751359" y="5958470"/>
                    <a:ext cx="129353" cy="50904"/>
                  </a:xfrm>
                  <a:custGeom>
                    <a:rect b="b" l="l" r="r" t="t"/>
                    <a:pathLst>
                      <a:path extrusionOk="0" fill="none" h="876" w="2226">
                        <a:moveTo>
                          <a:pt x="2225" y="456"/>
                        </a:moveTo>
                        <a:lnTo>
                          <a:pt x="2225" y="456"/>
                        </a:lnTo>
                        <a:lnTo>
                          <a:pt x="2006" y="347"/>
                        </a:lnTo>
                        <a:lnTo>
                          <a:pt x="1678" y="237"/>
                        </a:lnTo>
                        <a:lnTo>
                          <a:pt x="1277" y="110"/>
                        </a:lnTo>
                        <a:lnTo>
                          <a:pt x="858" y="37"/>
                        </a:lnTo>
                        <a:lnTo>
                          <a:pt x="657" y="0"/>
                        </a:lnTo>
                        <a:lnTo>
                          <a:pt x="475" y="0"/>
                        </a:lnTo>
                        <a:lnTo>
                          <a:pt x="310" y="0"/>
                        </a:lnTo>
                        <a:lnTo>
                          <a:pt x="183" y="37"/>
                        </a:lnTo>
                        <a:lnTo>
                          <a:pt x="73" y="91"/>
                        </a:lnTo>
                        <a:lnTo>
                          <a:pt x="37" y="128"/>
                        </a:lnTo>
                        <a:lnTo>
                          <a:pt x="19" y="182"/>
                        </a:lnTo>
                        <a:lnTo>
                          <a:pt x="0" y="237"/>
                        </a:lnTo>
                        <a:lnTo>
                          <a:pt x="0" y="292"/>
                        </a:lnTo>
                        <a:lnTo>
                          <a:pt x="0" y="365"/>
                        </a:lnTo>
                        <a:lnTo>
                          <a:pt x="37" y="456"/>
                        </a:lnTo>
                        <a:lnTo>
                          <a:pt x="37" y="456"/>
                        </a:lnTo>
                        <a:lnTo>
                          <a:pt x="110" y="620"/>
                        </a:lnTo>
                        <a:lnTo>
                          <a:pt x="165" y="675"/>
                        </a:lnTo>
                        <a:lnTo>
                          <a:pt x="219" y="730"/>
                        </a:lnTo>
                        <a:lnTo>
                          <a:pt x="347" y="821"/>
                        </a:lnTo>
                        <a:lnTo>
                          <a:pt x="475" y="857"/>
                        </a:lnTo>
                        <a:lnTo>
                          <a:pt x="639" y="875"/>
                        </a:lnTo>
                        <a:lnTo>
                          <a:pt x="785" y="857"/>
                        </a:lnTo>
                        <a:lnTo>
                          <a:pt x="967" y="821"/>
                        </a:lnTo>
                        <a:lnTo>
                          <a:pt x="1131" y="784"/>
                        </a:lnTo>
                        <a:lnTo>
                          <a:pt x="1478" y="657"/>
                        </a:lnTo>
                        <a:lnTo>
                          <a:pt x="1788" y="529"/>
                        </a:lnTo>
                        <a:lnTo>
                          <a:pt x="2043" y="456"/>
                        </a:lnTo>
                        <a:lnTo>
                          <a:pt x="2134" y="438"/>
                        </a:lnTo>
                        <a:lnTo>
                          <a:pt x="2225" y="456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" name="Google Shape;531;p5"/>
                  <p:cNvSpPr/>
                  <p:nvPr/>
                </p:nvSpPr>
                <p:spPr>
                  <a:xfrm flipH="1" rot="10800000">
                    <a:off x="7820219" y="5829176"/>
                    <a:ext cx="47766" cy="120869"/>
                  </a:xfrm>
                  <a:custGeom>
                    <a:rect b="b" l="l" r="r" t="t"/>
                    <a:pathLst>
                      <a:path extrusionOk="0" h="2080" w="822">
                        <a:moveTo>
                          <a:pt x="274" y="0"/>
                        </a:moveTo>
                        <a:lnTo>
                          <a:pt x="220" y="37"/>
                        </a:lnTo>
                        <a:lnTo>
                          <a:pt x="165" y="91"/>
                        </a:lnTo>
                        <a:lnTo>
                          <a:pt x="110" y="164"/>
                        </a:lnTo>
                        <a:lnTo>
                          <a:pt x="74" y="256"/>
                        </a:lnTo>
                        <a:lnTo>
                          <a:pt x="55" y="365"/>
                        </a:lnTo>
                        <a:lnTo>
                          <a:pt x="19" y="493"/>
                        </a:lnTo>
                        <a:lnTo>
                          <a:pt x="19" y="383"/>
                        </a:lnTo>
                        <a:lnTo>
                          <a:pt x="1" y="784"/>
                        </a:lnTo>
                        <a:lnTo>
                          <a:pt x="1" y="1040"/>
                        </a:lnTo>
                        <a:lnTo>
                          <a:pt x="19" y="1295"/>
                        </a:lnTo>
                        <a:lnTo>
                          <a:pt x="55" y="1550"/>
                        </a:lnTo>
                        <a:lnTo>
                          <a:pt x="110" y="1769"/>
                        </a:lnTo>
                        <a:lnTo>
                          <a:pt x="147" y="1860"/>
                        </a:lnTo>
                        <a:lnTo>
                          <a:pt x="201" y="1933"/>
                        </a:lnTo>
                        <a:lnTo>
                          <a:pt x="256" y="2006"/>
                        </a:lnTo>
                        <a:lnTo>
                          <a:pt x="329" y="2043"/>
                        </a:lnTo>
                        <a:lnTo>
                          <a:pt x="457" y="2079"/>
                        </a:lnTo>
                        <a:lnTo>
                          <a:pt x="566" y="2079"/>
                        </a:lnTo>
                        <a:lnTo>
                          <a:pt x="639" y="2043"/>
                        </a:lnTo>
                        <a:lnTo>
                          <a:pt x="712" y="1988"/>
                        </a:lnTo>
                        <a:lnTo>
                          <a:pt x="767" y="1897"/>
                        </a:lnTo>
                        <a:lnTo>
                          <a:pt x="785" y="1787"/>
                        </a:lnTo>
                        <a:lnTo>
                          <a:pt x="821" y="1678"/>
                        </a:lnTo>
                        <a:lnTo>
                          <a:pt x="821" y="1550"/>
                        </a:lnTo>
                        <a:lnTo>
                          <a:pt x="821" y="1277"/>
                        </a:lnTo>
                        <a:lnTo>
                          <a:pt x="803" y="1021"/>
                        </a:lnTo>
                        <a:lnTo>
                          <a:pt x="767" y="784"/>
                        </a:lnTo>
                        <a:lnTo>
                          <a:pt x="730" y="620"/>
                        </a:lnTo>
                        <a:lnTo>
                          <a:pt x="675" y="456"/>
                        </a:lnTo>
                        <a:lnTo>
                          <a:pt x="639" y="310"/>
                        </a:lnTo>
                        <a:lnTo>
                          <a:pt x="566" y="201"/>
                        </a:lnTo>
                        <a:lnTo>
                          <a:pt x="511" y="110"/>
                        </a:lnTo>
                        <a:lnTo>
                          <a:pt x="457" y="37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2" name="Google Shape;532;p5"/>
                  <p:cNvSpPr/>
                  <p:nvPr/>
                </p:nvSpPr>
                <p:spPr>
                  <a:xfrm flipH="1" rot="10800000">
                    <a:off x="7820219" y="5829176"/>
                    <a:ext cx="47766" cy="120869"/>
                  </a:xfrm>
                  <a:custGeom>
                    <a:rect b="b" l="l" r="r" t="t"/>
                    <a:pathLst>
                      <a:path extrusionOk="0" fill="none" h="2080" w="822">
                        <a:moveTo>
                          <a:pt x="19" y="383"/>
                        </a:moveTo>
                        <a:lnTo>
                          <a:pt x="19" y="383"/>
                        </a:lnTo>
                        <a:lnTo>
                          <a:pt x="1" y="784"/>
                        </a:lnTo>
                        <a:lnTo>
                          <a:pt x="1" y="1040"/>
                        </a:lnTo>
                        <a:lnTo>
                          <a:pt x="19" y="1295"/>
                        </a:lnTo>
                        <a:lnTo>
                          <a:pt x="55" y="1550"/>
                        </a:lnTo>
                        <a:lnTo>
                          <a:pt x="110" y="1769"/>
                        </a:lnTo>
                        <a:lnTo>
                          <a:pt x="147" y="1860"/>
                        </a:lnTo>
                        <a:lnTo>
                          <a:pt x="201" y="1933"/>
                        </a:lnTo>
                        <a:lnTo>
                          <a:pt x="256" y="2006"/>
                        </a:lnTo>
                        <a:lnTo>
                          <a:pt x="329" y="2043"/>
                        </a:lnTo>
                        <a:lnTo>
                          <a:pt x="329" y="2043"/>
                        </a:lnTo>
                        <a:lnTo>
                          <a:pt x="457" y="2079"/>
                        </a:lnTo>
                        <a:lnTo>
                          <a:pt x="566" y="2079"/>
                        </a:lnTo>
                        <a:lnTo>
                          <a:pt x="639" y="2043"/>
                        </a:lnTo>
                        <a:lnTo>
                          <a:pt x="712" y="1988"/>
                        </a:lnTo>
                        <a:lnTo>
                          <a:pt x="767" y="1897"/>
                        </a:lnTo>
                        <a:lnTo>
                          <a:pt x="785" y="1787"/>
                        </a:lnTo>
                        <a:lnTo>
                          <a:pt x="821" y="1678"/>
                        </a:lnTo>
                        <a:lnTo>
                          <a:pt x="821" y="1550"/>
                        </a:lnTo>
                        <a:lnTo>
                          <a:pt x="821" y="1277"/>
                        </a:lnTo>
                        <a:lnTo>
                          <a:pt x="803" y="1021"/>
                        </a:lnTo>
                        <a:lnTo>
                          <a:pt x="767" y="784"/>
                        </a:lnTo>
                        <a:lnTo>
                          <a:pt x="730" y="620"/>
                        </a:lnTo>
                        <a:lnTo>
                          <a:pt x="730" y="620"/>
                        </a:lnTo>
                        <a:lnTo>
                          <a:pt x="675" y="456"/>
                        </a:lnTo>
                        <a:lnTo>
                          <a:pt x="639" y="310"/>
                        </a:lnTo>
                        <a:lnTo>
                          <a:pt x="566" y="201"/>
                        </a:lnTo>
                        <a:lnTo>
                          <a:pt x="511" y="110"/>
                        </a:lnTo>
                        <a:lnTo>
                          <a:pt x="457" y="37"/>
                        </a:lnTo>
                        <a:lnTo>
                          <a:pt x="384" y="0"/>
                        </a:lnTo>
                        <a:lnTo>
                          <a:pt x="329" y="0"/>
                        </a:lnTo>
                        <a:lnTo>
                          <a:pt x="274" y="0"/>
                        </a:lnTo>
                        <a:lnTo>
                          <a:pt x="220" y="37"/>
                        </a:lnTo>
                        <a:lnTo>
                          <a:pt x="165" y="91"/>
                        </a:lnTo>
                        <a:lnTo>
                          <a:pt x="110" y="164"/>
                        </a:lnTo>
                        <a:lnTo>
                          <a:pt x="74" y="256"/>
                        </a:lnTo>
                        <a:lnTo>
                          <a:pt x="55" y="365"/>
                        </a:lnTo>
                        <a:lnTo>
                          <a:pt x="19" y="493"/>
                        </a:lnTo>
                        <a:lnTo>
                          <a:pt x="19" y="639"/>
                        </a:lnTo>
                        <a:lnTo>
                          <a:pt x="19" y="80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5"/>
                  <p:cNvSpPr/>
                  <p:nvPr/>
                </p:nvSpPr>
                <p:spPr>
                  <a:xfrm flipH="1" rot="10800000">
                    <a:off x="7614686" y="5903382"/>
                    <a:ext cx="154747" cy="59388"/>
                  </a:xfrm>
                  <a:custGeom>
                    <a:rect b="b" l="l" r="r" t="t"/>
                    <a:pathLst>
                      <a:path extrusionOk="0" h="1022" w="2663">
                        <a:moveTo>
                          <a:pt x="492" y="0"/>
                        </a:moveTo>
                        <a:lnTo>
                          <a:pt x="383" y="19"/>
                        </a:lnTo>
                        <a:lnTo>
                          <a:pt x="274" y="37"/>
                        </a:lnTo>
                        <a:lnTo>
                          <a:pt x="182" y="92"/>
                        </a:lnTo>
                        <a:lnTo>
                          <a:pt x="73" y="183"/>
                        </a:lnTo>
                        <a:lnTo>
                          <a:pt x="18" y="274"/>
                        </a:lnTo>
                        <a:lnTo>
                          <a:pt x="0" y="365"/>
                        </a:lnTo>
                        <a:lnTo>
                          <a:pt x="18" y="456"/>
                        </a:lnTo>
                        <a:lnTo>
                          <a:pt x="91" y="529"/>
                        </a:lnTo>
                        <a:lnTo>
                          <a:pt x="182" y="602"/>
                        </a:lnTo>
                        <a:lnTo>
                          <a:pt x="292" y="675"/>
                        </a:lnTo>
                        <a:lnTo>
                          <a:pt x="419" y="748"/>
                        </a:lnTo>
                        <a:lnTo>
                          <a:pt x="711" y="858"/>
                        </a:lnTo>
                        <a:lnTo>
                          <a:pt x="1021" y="949"/>
                        </a:lnTo>
                        <a:lnTo>
                          <a:pt x="1295" y="1003"/>
                        </a:lnTo>
                        <a:lnTo>
                          <a:pt x="1495" y="1022"/>
                        </a:lnTo>
                        <a:lnTo>
                          <a:pt x="1787" y="1003"/>
                        </a:lnTo>
                        <a:lnTo>
                          <a:pt x="2097" y="985"/>
                        </a:lnTo>
                        <a:lnTo>
                          <a:pt x="2389" y="949"/>
                        </a:lnTo>
                        <a:lnTo>
                          <a:pt x="2662" y="876"/>
                        </a:lnTo>
                        <a:lnTo>
                          <a:pt x="2462" y="803"/>
                        </a:lnTo>
                        <a:lnTo>
                          <a:pt x="2279" y="712"/>
                        </a:lnTo>
                        <a:lnTo>
                          <a:pt x="2115" y="620"/>
                        </a:lnTo>
                        <a:lnTo>
                          <a:pt x="1714" y="402"/>
                        </a:lnTo>
                        <a:lnTo>
                          <a:pt x="1459" y="274"/>
                        </a:lnTo>
                        <a:lnTo>
                          <a:pt x="1167" y="165"/>
                        </a:lnTo>
                        <a:lnTo>
                          <a:pt x="894" y="73"/>
                        </a:lnTo>
                        <a:lnTo>
                          <a:pt x="620" y="19"/>
                        </a:lnTo>
                        <a:lnTo>
                          <a:pt x="492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5"/>
                  <p:cNvSpPr/>
                  <p:nvPr/>
                </p:nvSpPr>
                <p:spPr>
                  <a:xfrm flipH="1" rot="10800000">
                    <a:off x="7632700" y="5764558"/>
                    <a:ext cx="87979" cy="110235"/>
                  </a:xfrm>
                  <a:custGeom>
                    <a:rect b="b" l="l" r="r" t="t"/>
                    <a:pathLst>
                      <a:path extrusionOk="0" h="1897" w="1514">
                        <a:moveTo>
                          <a:pt x="1295" y="0"/>
                        </a:moveTo>
                        <a:lnTo>
                          <a:pt x="1167" y="36"/>
                        </a:lnTo>
                        <a:lnTo>
                          <a:pt x="1104" y="60"/>
                        </a:lnTo>
                        <a:lnTo>
                          <a:pt x="1112" y="55"/>
                        </a:lnTo>
                        <a:lnTo>
                          <a:pt x="1003" y="91"/>
                        </a:lnTo>
                        <a:lnTo>
                          <a:pt x="875" y="164"/>
                        </a:lnTo>
                        <a:lnTo>
                          <a:pt x="766" y="237"/>
                        </a:lnTo>
                        <a:lnTo>
                          <a:pt x="657" y="328"/>
                        </a:lnTo>
                        <a:lnTo>
                          <a:pt x="565" y="438"/>
                        </a:lnTo>
                        <a:lnTo>
                          <a:pt x="474" y="547"/>
                        </a:lnTo>
                        <a:lnTo>
                          <a:pt x="292" y="821"/>
                        </a:lnTo>
                        <a:lnTo>
                          <a:pt x="146" y="1094"/>
                        </a:lnTo>
                        <a:lnTo>
                          <a:pt x="55" y="1368"/>
                        </a:lnTo>
                        <a:lnTo>
                          <a:pt x="18" y="1514"/>
                        </a:lnTo>
                        <a:lnTo>
                          <a:pt x="0" y="1641"/>
                        </a:lnTo>
                        <a:lnTo>
                          <a:pt x="0" y="1769"/>
                        </a:lnTo>
                        <a:lnTo>
                          <a:pt x="0" y="1896"/>
                        </a:lnTo>
                        <a:lnTo>
                          <a:pt x="146" y="1878"/>
                        </a:lnTo>
                        <a:lnTo>
                          <a:pt x="274" y="1824"/>
                        </a:lnTo>
                        <a:lnTo>
                          <a:pt x="419" y="1769"/>
                        </a:lnTo>
                        <a:lnTo>
                          <a:pt x="565" y="1678"/>
                        </a:lnTo>
                        <a:lnTo>
                          <a:pt x="693" y="1568"/>
                        </a:lnTo>
                        <a:lnTo>
                          <a:pt x="839" y="1459"/>
                        </a:lnTo>
                        <a:lnTo>
                          <a:pt x="967" y="1331"/>
                        </a:lnTo>
                        <a:lnTo>
                          <a:pt x="1094" y="1185"/>
                        </a:lnTo>
                        <a:lnTo>
                          <a:pt x="1222" y="1039"/>
                        </a:lnTo>
                        <a:lnTo>
                          <a:pt x="1313" y="894"/>
                        </a:lnTo>
                        <a:lnTo>
                          <a:pt x="1386" y="729"/>
                        </a:lnTo>
                        <a:lnTo>
                          <a:pt x="1459" y="584"/>
                        </a:lnTo>
                        <a:lnTo>
                          <a:pt x="1495" y="419"/>
                        </a:lnTo>
                        <a:lnTo>
                          <a:pt x="1514" y="274"/>
                        </a:lnTo>
                        <a:lnTo>
                          <a:pt x="1495" y="128"/>
                        </a:lnTo>
                        <a:lnTo>
                          <a:pt x="144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5"/>
                  <p:cNvSpPr/>
                  <p:nvPr/>
                </p:nvSpPr>
                <p:spPr>
                  <a:xfrm flipH="1" rot="10800000">
                    <a:off x="7632700" y="5775227"/>
                    <a:ext cx="87979" cy="110235"/>
                  </a:xfrm>
                  <a:custGeom>
                    <a:rect b="b" l="l" r="r" t="t"/>
                    <a:pathLst>
                      <a:path extrusionOk="0" fill="none" h="1897" w="1514">
                        <a:moveTo>
                          <a:pt x="1112" y="55"/>
                        </a:moveTo>
                        <a:lnTo>
                          <a:pt x="1112" y="55"/>
                        </a:lnTo>
                        <a:lnTo>
                          <a:pt x="1003" y="91"/>
                        </a:lnTo>
                        <a:lnTo>
                          <a:pt x="875" y="164"/>
                        </a:lnTo>
                        <a:lnTo>
                          <a:pt x="766" y="237"/>
                        </a:lnTo>
                        <a:lnTo>
                          <a:pt x="657" y="328"/>
                        </a:lnTo>
                        <a:lnTo>
                          <a:pt x="565" y="438"/>
                        </a:lnTo>
                        <a:lnTo>
                          <a:pt x="474" y="547"/>
                        </a:lnTo>
                        <a:lnTo>
                          <a:pt x="292" y="821"/>
                        </a:lnTo>
                        <a:lnTo>
                          <a:pt x="146" y="1094"/>
                        </a:lnTo>
                        <a:lnTo>
                          <a:pt x="55" y="1368"/>
                        </a:lnTo>
                        <a:lnTo>
                          <a:pt x="18" y="1514"/>
                        </a:lnTo>
                        <a:lnTo>
                          <a:pt x="0" y="1641"/>
                        </a:lnTo>
                        <a:lnTo>
                          <a:pt x="0" y="1769"/>
                        </a:lnTo>
                        <a:lnTo>
                          <a:pt x="0" y="1896"/>
                        </a:lnTo>
                        <a:lnTo>
                          <a:pt x="0" y="1896"/>
                        </a:lnTo>
                        <a:lnTo>
                          <a:pt x="146" y="1878"/>
                        </a:lnTo>
                        <a:lnTo>
                          <a:pt x="274" y="1824"/>
                        </a:lnTo>
                        <a:lnTo>
                          <a:pt x="419" y="1769"/>
                        </a:lnTo>
                        <a:lnTo>
                          <a:pt x="565" y="1678"/>
                        </a:lnTo>
                        <a:lnTo>
                          <a:pt x="693" y="1568"/>
                        </a:lnTo>
                        <a:lnTo>
                          <a:pt x="839" y="1459"/>
                        </a:lnTo>
                        <a:lnTo>
                          <a:pt x="967" y="1331"/>
                        </a:lnTo>
                        <a:lnTo>
                          <a:pt x="1094" y="1185"/>
                        </a:lnTo>
                        <a:lnTo>
                          <a:pt x="1222" y="1039"/>
                        </a:lnTo>
                        <a:lnTo>
                          <a:pt x="1313" y="894"/>
                        </a:lnTo>
                        <a:lnTo>
                          <a:pt x="1386" y="729"/>
                        </a:lnTo>
                        <a:lnTo>
                          <a:pt x="1459" y="584"/>
                        </a:lnTo>
                        <a:lnTo>
                          <a:pt x="1495" y="419"/>
                        </a:lnTo>
                        <a:lnTo>
                          <a:pt x="1514" y="274"/>
                        </a:lnTo>
                        <a:lnTo>
                          <a:pt x="1495" y="128"/>
                        </a:lnTo>
                        <a:lnTo>
                          <a:pt x="1441" y="0"/>
                        </a:lnTo>
                        <a:lnTo>
                          <a:pt x="1441" y="0"/>
                        </a:lnTo>
                        <a:lnTo>
                          <a:pt x="1295" y="0"/>
                        </a:lnTo>
                        <a:lnTo>
                          <a:pt x="1167" y="36"/>
                        </a:lnTo>
                        <a:lnTo>
                          <a:pt x="1021" y="91"/>
                        </a:lnTo>
                        <a:lnTo>
                          <a:pt x="912" y="182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5"/>
                  <p:cNvSpPr/>
                  <p:nvPr/>
                </p:nvSpPr>
                <p:spPr>
                  <a:xfrm flipH="1" rot="10800000">
                    <a:off x="7464182" y="5858870"/>
                    <a:ext cx="142079" cy="96463"/>
                  </a:xfrm>
                  <a:custGeom>
                    <a:rect b="b" l="l" r="r" t="t"/>
                    <a:pathLst>
                      <a:path extrusionOk="0" h="1660" w="2445">
                        <a:moveTo>
                          <a:pt x="767" y="0"/>
                        </a:moveTo>
                        <a:lnTo>
                          <a:pt x="493" y="37"/>
                        </a:lnTo>
                        <a:lnTo>
                          <a:pt x="292" y="73"/>
                        </a:lnTo>
                        <a:lnTo>
                          <a:pt x="147" y="146"/>
                        </a:lnTo>
                        <a:lnTo>
                          <a:pt x="55" y="219"/>
                        </a:lnTo>
                        <a:lnTo>
                          <a:pt x="19" y="255"/>
                        </a:lnTo>
                        <a:lnTo>
                          <a:pt x="1" y="310"/>
                        </a:lnTo>
                        <a:lnTo>
                          <a:pt x="1" y="401"/>
                        </a:lnTo>
                        <a:lnTo>
                          <a:pt x="37" y="492"/>
                        </a:lnTo>
                        <a:lnTo>
                          <a:pt x="110" y="602"/>
                        </a:lnTo>
                        <a:lnTo>
                          <a:pt x="219" y="711"/>
                        </a:lnTo>
                        <a:lnTo>
                          <a:pt x="329" y="821"/>
                        </a:lnTo>
                        <a:lnTo>
                          <a:pt x="621" y="1003"/>
                        </a:lnTo>
                        <a:lnTo>
                          <a:pt x="912" y="1167"/>
                        </a:lnTo>
                        <a:lnTo>
                          <a:pt x="1168" y="1277"/>
                        </a:lnTo>
                        <a:lnTo>
                          <a:pt x="1478" y="1404"/>
                        </a:lnTo>
                        <a:lnTo>
                          <a:pt x="1824" y="1550"/>
                        </a:lnTo>
                        <a:lnTo>
                          <a:pt x="1988" y="1623"/>
                        </a:lnTo>
                        <a:lnTo>
                          <a:pt x="2152" y="1660"/>
                        </a:lnTo>
                        <a:lnTo>
                          <a:pt x="2371" y="1660"/>
                        </a:lnTo>
                        <a:lnTo>
                          <a:pt x="2444" y="1641"/>
                        </a:lnTo>
                        <a:lnTo>
                          <a:pt x="2298" y="1641"/>
                        </a:lnTo>
                        <a:lnTo>
                          <a:pt x="2353" y="1605"/>
                        </a:lnTo>
                        <a:lnTo>
                          <a:pt x="2389" y="1550"/>
                        </a:lnTo>
                        <a:lnTo>
                          <a:pt x="2426" y="1514"/>
                        </a:lnTo>
                        <a:lnTo>
                          <a:pt x="2444" y="1459"/>
                        </a:lnTo>
                        <a:lnTo>
                          <a:pt x="2444" y="1350"/>
                        </a:lnTo>
                        <a:lnTo>
                          <a:pt x="2408" y="1222"/>
                        </a:lnTo>
                        <a:lnTo>
                          <a:pt x="2335" y="1076"/>
                        </a:lnTo>
                        <a:lnTo>
                          <a:pt x="2244" y="948"/>
                        </a:lnTo>
                        <a:lnTo>
                          <a:pt x="2116" y="802"/>
                        </a:lnTo>
                        <a:lnTo>
                          <a:pt x="1970" y="657"/>
                        </a:lnTo>
                        <a:lnTo>
                          <a:pt x="1824" y="529"/>
                        </a:lnTo>
                        <a:lnTo>
                          <a:pt x="1660" y="401"/>
                        </a:lnTo>
                        <a:lnTo>
                          <a:pt x="1496" y="292"/>
                        </a:lnTo>
                        <a:lnTo>
                          <a:pt x="1332" y="182"/>
                        </a:lnTo>
                        <a:lnTo>
                          <a:pt x="1168" y="110"/>
                        </a:lnTo>
                        <a:lnTo>
                          <a:pt x="1022" y="37"/>
                        </a:lnTo>
                        <a:lnTo>
                          <a:pt x="876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5"/>
                  <p:cNvSpPr/>
                  <p:nvPr/>
                </p:nvSpPr>
                <p:spPr>
                  <a:xfrm flipH="1" rot="10800000">
                    <a:off x="7464182" y="5858870"/>
                    <a:ext cx="142079" cy="96463"/>
                  </a:xfrm>
                  <a:custGeom>
                    <a:rect b="b" l="l" r="r" t="t"/>
                    <a:pathLst>
                      <a:path extrusionOk="0" fill="none" h="1660" w="2445">
                        <a:moveTo>
                          <a:pt x="2444" y="1641"/>
                        </a:moveTo>
                        <a:lnTo>
                          <a:pt x="2444" y="1641"/>
                        </a:lnTo>
                        <a:lnTo>
                          <a:pt x="2371" y="1660"/>
                        </a:lnTo>
                        <a:lnTo>
                          <a:pt x="2298" y="1660"/>
                        </a:lnTo>
                        <a:lnTo>
                          <a:pt x="2152" y="1660"/>
                        </a:lnTo>
                        <a:lnTo>
                          <a:pt x="1988" y="1623"/>
                        </a:lnTo>
                        <a:lnTo>
                          <a:pt x="1824" y="1550"/>
                        </a:lnTo>
                        <a:lnTo>
                          <a:pt x="1478" y="1404"/>
                        </a:lnTo>
                        <a:lnTo>
                          <a:pt x="1168" y="1277"/>
                        </a:lnTo>
                        <a:lnTo>
                          <a:pt x="1168" y="1277"/>
                        </a:lnTo>
                        <a:lnTo>
                          <a:pt x="912" y="1167"/>
                        </a:lnTo>
                        <a:lnTo>
                          <a:pt x="621" y="1003"/>
                        </a:lnTo>
                        <a:lnTo>
                          <a:pt x="329" y="821"/>
                        </a:lnTo>
                        <a:lnTo>
                          <a:pt x="219" y="711"/>
                        </a:lnTo>
                        <a:lnTo>
                          <a:pt x="110" y="602"/>
                        </a:lnTo>
                        <a:lnTo>
                          <a:pt x="37" y="492"/>
                        </a:lnTo>
                        <a:lnTo>
                          <a:pt x="1" y="401"/>
                        </a:lnTo>
                        <a:lnTo>
                          <a:pt x="1" y="310"/>
                        </a:lnTo>
                        <a:lnTo>
                          <a:pt x="19" y="255"/>
                        </a:lnTo>
                        <a:lnTo>
                          <a:pt x="55" y="219"/>
                        </a:lnTo>
                        <a:lnTo>
                          <a:pt x="147" y="146"/>
                        </a:lnTo>
                        <a:lnTo>
                          <a:pt x="292" y="73"/>
                        </a:lnTo>
                        <a:lnTo>
                          <a:pt x="493" y="37"/>
                        </a:lnTo>
                        <a:lnTo>
                          <a:pt x="767" y="0"/>
                        </a:lnTo>
                        <a:lnTo>
                          <a:pt x="767" y="0"/>
                        </a:lnTo>
                        <a:lnTo>
                          <a:pt x="876" y="0"/>
                        </a:lnTo>
                        <a:lnTo>
                          <a:pt x="1022" y="37"/>
                        </a:lnTo>
                        <a:lnTo>
                          <a:pt x="1168" y="110"/>
                        </a:lnTo>
                        <a:lnTo>
                          <a:pt x="1332" y="182"/>
                        </a:lnTo>
                        <a:lnTo>
                          <a:pt x="1496" y="292"/>
                        </a:lnTo>
                        <a:lnTo>
                          <a:pt x="1660" y="401"/>
                        </a:lnTo>
                        <a:lnTo>
                          <a:pt x="1824" y="529"/>
                        </a:lnTo>
                        <a:lnTo>
                          <a:pt x="1970" y="657"/>
                        </a:lnTo>
                        <a:lnTo>
                          <a:pt x="2116" y="802"/>
                        </a:lnTo>
                        <a:lnTo>
                          <a:pt x="2244" y="948"/>
                        </a:lnTo>
                        <a:lnTo>
                          <a:pt x="2335" y="1076"/>
                        </a:lnTo>
                        <a:lnTo>
                          <a:pt x="2408" y="1222"/>
                        </a:lnTo>
                        <a:lnTo>
                          <a:pt x="2444" y="1350"/>
                        </a:lnTo>
                        <a:lnTo>
                          <a:pt x="2444" y="1459"/>
                        </a:lnTo>
                        <a:lnTo>
                          <a:pt x="2426" y="1514"/>
                        </a:lnTo>
                        <a:lnTo>
                          <a:pt x="2389" y="1550"/>
                        </a:lnTo>
                        <a:lnTo>
                          <a:pt x="2353" y="1605"/>
                        </a:lnTo>
                        <a:lnTo>
                          <a:pt x="2298" y="1641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5"/>
                  <p:cNvSpPr/>
                  <p:nvPr/>
                </p:nvSpPr>
                <p:spPr>
                  <a:xfrm flipH="1" rot="10800000">
                    <a:off x="7391080" y="5762467"/>
                    <a:ext cx="131445" cy="82691"/>
                  </a:xfrm>
                  <a:custGeom>
                    <a:rect b="b" l="l" r="r" t="t"/>
                    <a:pathLst>
                      <a:path extrusionOk="0" h="1423" w="2262">
                        <a:moveTo>
                          <a:pt x="1879" y="1"/>
                        </a:moveTo>
                        <a:lnTo>
                          <a:pt x="1751" y="19"/>
                        </a:lnTo>
                        <a:lnTo>
                          <a:pt x="1623" y="55"/>
                        </a:lnTo>
                        <a:lnTo>
                          <a:pt x="1514" y="92"/>
                        </a:lnTo>
                        <a:lnTo>
                          <a:pt x="1405" y="146"/>
                        </a:lnTo>
                        <a:lnTo>
                          <a:pt x="1295" y="219"/>
                        </a:lnTo>
                        <a:lnTo>
                          <a:pt x="1368" y="92"/>
                        </a:lnTo>
                        <a:lnTo>
                          <a:pt x="949" y="329"/>
                        </a:lnTo>
                        <a:lnTo>
                          <a:pt x="639" y="511"/>
                        </a:lnTo>
                        <a:lnTo>
                          <a:pt x="329" y="712"/>
                        </a:lnTo>
                        <a:lnTo>
                          <a:pt x="201" y="821"/>
                        </a:lnTo>
                        <a:lnTo>
                          <a:pt x="110" y="912"/>
                        </a:lnTo>
                        <a:lnTo>
                          <a:pt x="37" y="1022"/>
                        </a:lnTo>
                        <a:lnTo>
                          <a:pt x="0" y="1113"/>
                        </a:lnTo>
                        <a:lnTo>
                          <a:pt x="0" y="1149"/>
                        </a:lnTo>
                        <a:lnTo>
                          <a:pt x="19" y="1204"/>
                        </a:lnTo>
                        <a:lnTo>
                          <a:pt x="55" y="1241"/>
                        </a:lnTo>
                        <a:lnTo>
                          <a:pt x="92" y="1277"/>
                        </a:lnTo>
                        <a:lnTo>
                          <a:pt x="219" y="1350"/>
                        </a:lnTo>
                        <a:lnTo>
                          <a:pt x="420" y="1405"/>
                        </a:lnTo>
                        <a:lnTo>
                          <a:pt x="566" y="1423"/>
                        </a:lnTo>
                        <a:lnTo>
                          <a:pt x="712" y="1405"/>
                        </a:lnTo>
                        <a:lnTo>
                          <a:pt x="857" y="1368"/>
                        </a:lnTo>
                        <a:lnTo>
                          <a:pt x="985" y="1295"/>
                        </a:lnTo>
                        <a:lnTo>
                          <a:pt x="1095" y="1222"/>
                        </a:lnTo>
                        <a:lnTo>
                          <a:pt x="1222" y="1131"/>
                        </a:lnTo>
                        <a:lnTo>
                          <a:pt x="1441" y="912"/>
                        </a:lnTo>
                        <a:lnTo>
                          <a:pt x="1660" y="657"/>
                        </a:lnTo>
                        <a:lnTo>
                          <a:pt x="1860" y="420"/>
                        </a:lnTo>
                        <a:lnTo>
                          <a:pt x="2061" y="201"/>
                        </a:lnTo>
                        <a:lnTo>
                          <a:pt x="2152" y="110"/>
                        </a:lnTo>
                        <a:lnTo>
                          <a:pt x="2262" y="37"/>
                        </a:lnTo>
                        <a:lnTo>
                          <a:pt x="200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9" name="Google Shape;539;p5"/>
                  <p:cNvSpPr/>
                  <p:nvPr/>
                </p:nvSpPr>
                <p:spPr>
                  <a:xfrm flipH="1" rot="10800000">
                    <a:off x="7391080" y="5762467"/>
                    <a:ext cx="131445" cy="82691"/>
                  </a:xfrm>
                  <a:custGeom>
                    <a:rect b="b" l="l" r="r" t="t"/>
                    <a:pathLst>
                      <a:path extrusionOk="0" fill="none" h="1423" w="2262">
                        <a:moveTo>
                          <a:pt x="1368" y="92"/>
                        </a:moveTo>
                        <a:lnTo>
                          <a:pt x="1368" y="92"/>
                        </a:lnTo>
                        <a:lnTo>
                          <a:pt x="949" y="329"/>
                        </a:lnTo>
                        <a:lnTo>
                          <a:pt x="639" y="511"/>
                        </a:lnTo>
                        <a:lnTo>
                          <a:pt x="329" y="712"/>
                        </a:lnTo>
                        <a:lnTo>
                          <a:pt x="201" y="821"/>
                        </a:lnTo>
                        <a:lnTo>
                          <a:pt x="110" y="912"/>
                        </a:lnTo>
                        <a:lnTo>
                          <a:pt x="37" y="1022"/>
                        </a:lnTo>
                        <a:lnTo>
                          <a:pt x="0" y="1113"/>
                        </a:lnTo>
                        <a:lnTo>
                          <a:pt x="0" y="1149"/>
                        </a:lnTo>
                        <a:lnTo>
                          <a:pt x="19" y="1204"/>
                        </a:lnTo>
                        <a:lnTo>
                          <a:pt x="55" y="1241"/>
                        </a:lnTo>
                        <a:lnTo>
                          <a:pt x="92" y="1277"/>
                        </a:lnTo>
                        <a:lnTo>
                          <a:pt x="219" y="1350"/>
                        </a:lnTo>
                        <a:lnTo>
                          <a:pt x="420" y="1405"/>
                        </a:lnTo>
                        <a:lnTo>
                          <a:pt x="420" y="1405"/>
                        </a:lnTo>
                        <a:lnTo>
                          <a:pt x="566" y="1423"/>
                        </a:lnTo>
                        <a:lnTo>
                          <a:pt x="712" y="1405"/>
                        </a:lnTo>
                        <a:lnTo>
                          <a:pt x="857" y="1368"/>
                        </a:lnTo>
                        <a:lnTo>
                          <a:pt x="985" y="1295"/>
                        </a:lnTo>
                        <a:lnTo>
                          <a:pt x="1095" y="1222"/>
                        </a:lnTo>
                        <a:lnTo>
                          <a:pt x="1222" y="1131"/>
                        </a:lnTo>
                        <a:lnTo>
                          <a:pt x="1441" y="912"/>
                        </a:lnTo>
                        <a:lnTo>
                          <a:pt x="1660" y="657"/>
                        </a:lnTo>
                        <a:lnTo>
                          <a:pt x="1860" y="420"/>
                        </a:lnTo>
                        <a:lnTo>
                          <a:pt x="2061" y="201"/>
                        </a:lnTo>
                        <a:lnTo>
                          <a:pt x="2152" y="110"/>
                        </a:lnTo>
                        <a:lnTo>
                          <a:pt x="2262" y="37"/>
                        </a:lnTo>
                        <a:lnTo>
                          <a:pt x="2262" y="37"/>
                        </a:lnTo>
                        <a:lnTo>
                          <a:pt x="2006" y="1"/>
                        </a:lnTo>
                        <a:lnTo>
                          <a:pt x="1879" y="1"/>
                        </a:lnTo>
                        <a:lnTo>
                          <a:pt x="1751" y="19"/>
                        </a:lnTo>
                        <a:lnTo>
                          <a:pt x="1623" y="55"/>
                        </a:lnTo>
                        <a:lnTo>
                          <a:pt x="1514" y="92"/>
                        </a:lnTo>
                        <a:lnTo>
                          <a:pt x="1405" y="146"/>
                        </a:lnTo>
                        <a:lnTo>
                          <a:pt x="1295" y="219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0" name="Google Shape;540;p5"/>
                  <p:cNvSpPr/>
                  <p:nvPr/>
                </p:nvSpPr>
                <p:spPr>
                  <a:xfrm flipH="1" rot="10800000">
                    <a:off x="7270270" y="5839810"/>
                    <a:ext cx="148413" cy="86933"/>
                  </a:xfrm>
                  <a:custGeom>
                    <a:rect b="b" l="l" r="r" t="t"/>
                    <a:pathLst>
                      <a:path extrusionOk="0" h="1496" w="2554">
                        <a:moveTo>
                          <a:pt x="438" y="0"/>
                        </a:moveTo>
                        <a:lnTo>
                          <a:pt x="274" y="55"/>
                        </a:lnTo>
                        <a:lnTo>
                          <a:pt x="146" y="110"/>
                        </a:lnTo>
                        <a:lnTo>
                          <a:pt x="55" y="183"/>
                        </a:lnTo>
                        <a:lnTo>
                          <a:pt x="19" y="274"/>
                        </a:lnTo>
                        <a:lnTo>
                          <a:pt x="1" y="365"/>
                        </a:lnTo>
                        <a:lnTo>
                          <a:pt x="19" y="456"/>
                        </a:lnTo>
                        <a:lnTo>
                          <a:pt x="55" y="566"/>
                        </a:lnTo>
                        <a:lnTo>
                          <a:pt x="128" y="675"/>
                        </a:lnTo>
                        <a:lnTo>
                          <a:pt x="201" y="785"/>
                        </a:lnTo>
                        <a:lnTo>
                          <a:pt x="292" y="894"/>
                        </a:lnTo>
                        <a:lnTo>
                          <a:pt x="511" y="1076"/>
                        </a:lnTo>
                        <a:lnTo>
                          <a:pt x="748" y="1240"/>
                        </a:lnTo>
                        <a:lnTo>
                          <a:pt x="949" y="1350"/>
                        </a:lnTo>
                        <a:lnTo>
                          <a:pt x="1095" y="1405"/>
                        </a:lnTo>
                        <a:lnTo>
                          <a:pt x="1241" y="1441"/>
                        </a:lnTo>
                        <a:lnTo>
                          <a:pt x="1532" y="1478"/>
                        </a:lnTo>
                        <a:lnTo>
                          <a:pt x="1842" y="1496"/>
                        </a:lnTo>
                        <a:lnTo>
                          <a:pt x="2152" y="1496"/>
                        </a:lnTo>
                        <a:lnTo>
                          <a:pt x="2084" y="1459"/>
                        </a:lnTo>
                        <a:lnTo>
                          <a:pt x="2171" y="1459"/>
                        </a:lnTo>
                        <a:lnTo>
                          <a:pt x="2371" y="1423"/>
                        </a:lnTo>
                        <a:lnTo>
                          <a:pt x="2553" y="1368"/>
                        </a:lnTo>
                        <a:lnTo>
                          <a:pt x="2426" y="1313"/>
                        </a:lnTo>
                        <a:lnTo>
                          <a:pt x="2316" y="1222"/>
                        </a:lnTo>
                        <a:lnTo>
                          <a:pt x="2079" y="1022"/>
                        </a:lnTo>
                        <a:lnTo>
                          <a:pt x="1569" y="529"/>
                        </a:lnTo>
                        <a:lnTo>
                          <a:pt x="1313" y="292"/>
                        </a:lnTo>
                        <a:lnTo>
                          <a:pt x="1186" y="201"/>
                        </a:lnTo>
                        <a:lnTo>
                          <a:pt x="1040" y="110"/>
                        </a:lnTo>
                        <a:lnTo>
                          <a:pt x="894" y="55"/>
                        </a:lnTo>
                        <a:lnTo>
                          <a:pt x="74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5"/>
                  <p:cNvSpPr/>
                  <p:nvPr/>
                </p:nvSpPr>
                <p:spPr>
                  <a:xfrm flipH="1" rot="10800000">
                    <a:off x="7270270" y="5839810"/>
                    <a:ext cx="148413" cy="86933"/>
                  </a:xfrm>
                  <a:custGeom>
                    <a:rect b="b" l="l" r="r" t="t"/>
                    <a:pathLst>
                      <a:path extrusionOk="0" fill="none" h="1496" w="2554">
                        <a:moveTo>
                          <a:pt x="2152" y="1496"/>
                        </a:moveTo>
                        <a:lnTo>
                          <a:pt x="2152" y="1496"/>
                        </a:lnTo>
                        <a:lnTo>
                          <a:pt x="1842" y="1496"/>
                        </a:lnTo>
                        <a:lnTo>
                          <a:pt x="1532" y="1478"/>
                        </a:lnTo>
                        <a:lnTo>
                          <a:pt x="1241" y="1441"/>
                        </a:lnTo>
                        <a:lnTo>
                          <a:pt x="1095" y="1405"/>
                        </a:lnTo>
                        <a:lnTo>
                          <a:pt x="949" y="1350"/>
                        </a:lnTo>
                        <a:lnTo>
                          <a:pt x="949" y="1350"/>
                        </a:lnTo>
                        <a:lnTo>
                          <a:pt x="748" y="1240"/>
                        </a:lnTo>
                        <a:lnTo>
                          <a:pt x="511" y="1076"/>
                        </a:lnTo>
                        <a:lnTo>
                          <a:pt x="292" y="894"/>
                        </a:lnTo>
                        <a:lnTo>
                          <a:pt x="201" y="785"/>
                        </a:lnTo>
                        <a:lnTo>
                          <a:pt x="128" y="675"/>
                        </a:lnTo>
                        <a:lnTo>
                          <a:pt x="55" y="566"/>
                        </a:lnTo>
                        <a:lnTo>
                          <a:pt x="19" y="456"/>
                        </a:lnTo>
                        <a:lnTo>
                          <a:pt x="1" y="365"/>
                        </a:lnTo>
                        <a:lnTo>
                          <a:pt x="19" y="274"/>
                        </a:lnTo>
                        <a:lnTo>
                          <a:pt x="55" y="183"/>
                        </a:lnTo>
                        <a:lnTo>
                          <a:pt x="146" y="110"/>
                        </a:lnTo>
                        <a:lnTo>
                          <a:pt x="274" y="55"/>
                        </a:lnTo>
                        <a:lnTo>
                          <a:pt x="438" y="0"/>
                        </a:lnTo>
                        <a:lnTo>
                          <a:pt x="438" y="0"/>
                        </a:lnTo>
                        <a:lnTo>
                          <a:pt x="602" y="0"/>
                        </a:lnTo>
                        <a:lnTo>
                          <a:pt x="748" y="0"/>
                        </a:lnTo>
                        <a:lnTo>
                          <a:pt x="894" y="55"/>
                        </a:lnTo>
                        <a:lnTo>
                          <a:pt x="1040" y="110"/>
                        </a:lnTo>
                        <a:lnTo>
                          <a:pt x="1186" y="201"/>
                        </a:lnTo>
                        <a:lnTo>
                          <a:pt x="1313" y="292"/>
                        </a:lnTo>
                        <a:lnTo>
                          <a:pt x="1569" y="529"/>
                        </a:lnTo>
                        <a:lnTo>
                          <a:pt x="2079" y="1022"/>
                        </a:lnTo>
                        <a:lnTo>
                          <a:pt x="2316" y="1222"/>
                        </a:lnTo>
                        <a:lnTo>
                          <a:pt x="2426" y="1313"/>
                        </a:lnTo>
                        <a:lnTo>
                          <a:pt x="2553" y="1368"/>
                        </a:lnTo>
                        <a:lnTo>
                          <a:pt x="2553" y="1368"/>
                        </a:lnTo>
                        <a:lnTo>
                          <a:pt x="2371" y="1423"/>
                        </a:lnTo>
                        <a:lnTo>
                          <a:pt x="2171" y="1459"/>
                        </a:lnTo>
                        <a:lnTo>
                          <a:pt x="2079" y="1459"/>
                        </a:lnTo>
                        <a:lnTo>
                          <a:pt x="2006" y="1459"/>
                        </a:lnTo>
                        <a:lnTo>
                          <a:pt x="1933" y="1423"/>
                        </a:lnTo>
                        <a:lnTo>
                          <a:pt x="1879" y="1350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5"/>
                  <p:cNvSpPr/>
                  <p:nvPr/>
                </p:nvSpPr>
                <p:spPr>
                  <a:xfrm flipH="1" rot="10800000">
                    <a:off x="7189731" y="5762467"/>
                    <a:ext cx="140975" cy="74206"/>
                  </a:xfrm>
                  <a:custGeom>
                    <a:rect b="b" l="l" r="r" t="t"/>
                    <a:pathLst>
                      <a:path extrusionOk="0" h="1277" w="2426">
                        <a:moveTo>
                          <a:pt x="1241" y="0"/>
                        </a:moveTo>
                        <a:lnTo>
                          <a:pt x="1149" y="19"/>
                        </a:lnTo>
                        <a:lnTo>
                          <a:pt x="1022" y="55"/>
                        </a:lnTo>
                        <a:lnTo>
                          <a:pt x="894" y="110"/>
                        </a:lnTo>
                        <a:lnTo>
                          <a:pt x="621" y="238"/>
                        </a:lnTo>
                        <a:lnTo>
                          <a:pt x="365" y="420"/>
                        </a:lnTo>
                        <a:lnTo>
                          <a:pt x="256" y="511"/>
                        </a:lnTo>
                        <a:lnTo>
                          <a:pt x="165" y="620"/>
                        </a:lnTo>
                        <a:lnTo>
                          <a:pt x="74" y="730"/>
                        </a:lnTo>
                        <a:lnTo>
                          <a:pt x="19" y="821"/>
                        </a:lnTo>
                        <a:lnTo>
                          <a:pt x="1" y="930"/>
                        </a:lnTo>
                        <a:lnTo>
                          <a:pt x="1" y="1040"/>
                        </a:lnTo>
                        <a:lnTo>
                          <a:pt x="19" y="1131"/>
                        </a:lnTo>
                        <a:lnTo>
                          <a:pt x="92" y="1222"/>
                        </a:lnTo>
                        <a:lnTo>
                          <a:pt x="183" y="1259"/>
                        </a:lnTo>
                        <a:lnTo>
                          <a:pt x="292" y="1277"/>
                        </a:lnTo>
                        <a:lnTo>
                          <a:pt x="420" y="1259"/>
                        </a:lnTo>
                        <a:lnTo>
                          <a:pt x="548" y="1222"/>
                        </a:lnTo>
                        <a:lnTo>
                          <a:pt x="712" y="1168"/>
                        </a:lnTo>
                        <a:lnTo>
                          <a:pt x="894" y="1095"/>
                        </a:lnTo>
                        <a:lnTo>
                          <a:pt x="1241" y="894"/>
                        </a:lnTo>
                        <a:lnTo>
                          <a:pt x="1605" y="693"/>
                        </a:lnTo>
                        <a:lnTo>
                          <a:pt x="1952" y="493"/>
                        </a:lnTo>
                        <a:lnTo>
                          <a:pt x="2225" y="310"/>
                        </a:lnTo>
                        <a:lnTo>
                          <a:pt x="2426" y="201"/>
                        </a:lnTo>
                        <a:lnTo>
                          <a:pt x="2298" y="110"/>
                        </a:lnTo>
                        <a:lnTo>
                          <a:pt x="2152" y="55"/>
                        </a:lnTo>
                        <a:lnTo>
                          <a:pt x="1970" y="19"/>
                        </a:lnTo>
                        <a:lnTo>
                          <a:pt x="1788" y="0"/>
                        </a:lnTo>
                        <a:lnTo>
                          <a:pt x="1587" y="0"/>
                        </a:lnTo>
                        <a:lnTo>
                          <a:pt x="1405" y="19"/>
                        </a:lnTo>
                        <a:lnTo>
                          <a:pt x="1259" y="33"/>
                        </a:lnTo>
                        <a:lnTo>
                          <a:pt x="1259" y="33"/>
                        </a:lnTo>
                        <a:lnTo>
                          <a:pt x="1332" y="19"/>
                        </a:lnTo>
                        <a:lnTo>
                          <a:pt x="124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3" name="Google Shape;543;p5"/>
                  <p:cNvSpPr/>
                  <p:nvPr/>
                </p:nvSpPr>
                <p:spPr>
                  <a:xfrm flipH="1" rot="10800000">
                    <a:off x="7189731" y="5762467"/>
                    <a:ext cx="140975" cy="74206"/>
                  </a:xfrm>
                  <a:custGeom>
                    <a:rect b="b" l="l" r="r" t="t"/>
                    <a:pathLst>
                      <a:path extrusionOk="0" fill="none" h="1277" w="2426">
                        <a:moveTo>
                          <a:pt x="1332" y="19"/>
                        </a:moveTo>
                        <a:lnTo>
                          <a:pt x="1332" y="19"/>
                        </a:lnTo>
                        <a:lnTo>
                          <a:pt x="1241" y="0"/>
                        </a:lnTo>
                        <a:lnTo>
                          <a:pt x="1149" y="19"/>
                        </a:lnTo>
                        <a:lnTo>
                          <a:pt x="1022" y="55"/>
                        </a:lnTo>
                        <a:lnTo>
                          <a:pt x="894" y="110"/>
                        </a:lnTo>
                        <a:lnTo>
                          <a:pt x="621" y="238"/>
                        </a:lnTo>
                        <a:lnTo>
                          <a:pt x="365" y="420"/>
                        </a:lnTo>
                        <a:lnTo>
                          <a:pt x="256" y="511"/>
                        </a:lnTo>
                        <a:lnTo>
                          <a:pt x="165" y="620"/>
                        </a:lnTo>
                        <a:lnTo>
                          <a:pt x="74" y="730"/>
                        </a:lnTo>
                        <a:lnTo>
                          <a:pt x="19" y="821"/>
                        </a:lnTo>
                        <a:lnTo>
                          <a:pt x="1" y="930"/>
                        </a:lnTo>
                        <a:lnTo>
                          <a:pt x="1" y="1040"/>
                        </a:lnTo>
                        <a:lnTo>
                          <a:pt x="19" y="1131"/>
                        </a:lnTo>
                        <a:lnTo>
                          <a:pt x="92" y="1222"/>
                        </a:lnTo>
                        <a:lnTo>
                          <a:pt x="92" y="1222"/>
                        </a:lnTo>
                        <a:lnTo>
                          <a:pt x="183" y="1259"/>
                        </a:lnTo>
                        <a:lnTo>
                          <a:pt x="292" y="1277"/>
                        </a:lnTo>
                        <a:lnTo>
                          <a:pt x="420" y="1259"/>
                        </a:lnTo>
                        <a:lnTo>
                          <a:pt x="548" y="1222"/>
                        </a:lnTo>
                        <a:lnTo>
                          <a:pt x="712" y="1168"/>
                        </a:lnTo>
                        <a:lnTo>
                          <a:pt x="894" y="1095"/>
                        </a:lnTo>
                        <a:lnTo>
                          <a:pt x="1241" y="894"/>
                        </a:lnTo>
                        <a:lnTo>
                          <a:pt x="1605" y="693"/>
                        </a:lnTo>
                        <a:lnTo>
                          <a:pt x="1952" y="493"/>
                        </a:lnTo>
                        <a:lnTo>
                          <a:pt x="2225" y="310"/>
                        </a:lnTo>
                        <a:lnTo>
                          <a:pt x="2426" y="201"/>
                        </a:lnTo>
                        <a:lnTo>
                          <a:pt x="2426" y="201"/>
                        </a:lnTo>
                        <a:lnTo>
                          <a:pt x="2298" y="110"/>
                        </a:lnTo>
                        <a:lnTo>
                          <a:pt x="2152" y="55"/>
                        </a:lnTo>
                        <a:lnTo>
                          <a:pt x="1970" y="19"/>
                        </a:lnTo>
                        <a:lnTo>
                          <a:pt x="1788" y="0"/>
                        </a:lnTo>
                        <a:lnTo>
                          <a:pt x="1587" y="0"/>
                        </a:lnTo>
                        <a:lnTo>
                          <a:pt x="1405" y="19"/>
                        </a:lnTo>
                        <a:lnTo>
                          <a:pt x="1222" y="37"/>
                        </a:lnTo>
                        <a:lnTo>
                          <a:pt x="1058" y="7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4" name="Google Shape;544;p5"/>
                  <p:cNvSpPr/>
                  <p:nvPr/>
                </p:nvSpPr>
                <p:spPr>
                  <a:xfrm flipH="1" rot="10800000">
                    <a:off x="7099661" y="5852536"/>
                    <a:ext cx="76357" cy="147309"/>
                  </a:xfrm>
                  <a:custGeom>
                    <a:rect b="b" l="l" r="r" t="t"/>
                    <a:pathLst>
                      <a:path extrusionOk="0" h="2535" w="1314">
                        <a:moveTo>
                          <a:pt x="420" y="0"/>
                        </a:moveTo>
                        <a:lnTo>
                          <a:pt x="311" y="18"/>
                        </a:lnTo>
                        <a:lnTo>
                          <a:pt x="238" y="37"/>
                        </a:lnTo>
                        <a:lnTo>
                          <a:pt x="165" y="55"/>
                        </a:lnTo>
                        <a:lnTo>
                          <a:pt x="92" y="110"/>
                        </a:lnTo>
                        <a:lnTo>
                          <a:pt x="55" y="164"/>
                        </a:lnTo>
                        <a:lnTo>
                          <a:pt x="19" y="219"/>
                        </a:lnTo>
                        <a:lnTo>
                          <a:pt x="1" y="292"/>
                        </a:lnTo>
                        <a:lnTo>
                          <a:pt x="1" y="365"/>
                        </a:lnTo>
                        <a:lnTo>
                          <a:pt x="19" y="547"/>
                        </a:lnTo>
                        <a:lnTo>
                          <a:pt x="55" y="730"/>
                        </a:lnTo>
                        <a:lnTo>
                          <a:pt x="147" y="948"/>
                        </a:lnTo>
                        <a:lnTo>
                          <a:pt x="256" y="1167"/>
                        </a:lnTo>
                        <a:lnTo>
                          <a:pt x="365" y="1386"/>
                        </a:lnTo>
                        <a:lnTo>
                          <a:pt x="511" y="1605"/>
                        </a:lnTo>
                        <a:lnTo>
                          <a:pt x="785" y="2024"/>
                        </a:lnTo>
                        <a:lnTo>
                          <a:pt x="1058" y="2353"/>
                        </a:lnTo>
                        <a:lnTo>
                          <a:pt x="1241" y="2535"/>
                        </a:lnTo>
                        <a:lnTo>
                          <a:pt x="1266" y="2490"/>
                        </a:lnTo>
                        <a:lnTo>
                          <a:pt x="1277" y="2426"/>
                        </a:lnTo>
                        <a:lnTo>
                          <a:pt x="1295" y="2261"/>
                        </a:lnTo>
                        <a:lnTo>
                          <a:pt x="1314" y="1897"/>
                        </a:lnTo>
                        <a:lnTo>
                          <a:pt x="1277" y="1496"/>
                        </a:lnTo>
                        <a:lnTo>
                          <a:pt x="1241" y="1277"/>
                        </a:lnTo>
                        <a:lnTo>
                          <a:pt x="1204" y="1058"/>
                        </a:lnTo>
                        <a:lnTo>
                          <a:pt x="1149" y="839"/>
                        </a:lnTo>
                        <a:lnTo>
                          <a:pt x="1077" y="657"/>
                        </a:lnTo>
                        <a:lnTo>
                          <a:pt x="1004" y="474"/>
                        </a:lnTo>
                        <a:lnTo>
                          <a:pt x="912" y="310"/>
                        </a:lnTo>
                        <a:lnTo>
                          <a:pt x="803" y="183"/>
                        </a:lnTo>
                        <a:lnTo>
                          <a:pt x="694" y="73"/>
                        </a:lnTo>
                        <a:lnTo>
                          <a:pt x="566" y="18"/>
                        </a:lnTo>
                        <a:lnTo>
                          <a:pt x="493" y="0"/>
                        </a:lnTo>
                        <a:close/>
                        <a:moveTo>
                          <a:pt x="1314" y="2407"/>
                        </a:moveTo>
                        <a:lnTo>
                          <a:pt x="1266" y="2490"/>
                        </a:lnTo>
                        <a:lnTo>
                          <a:pt x="1259" y="2535"/>
                        </a:lnTo>
                        <a:lnTo>
                          <a:pt x="1295" y="2517"/>
                        </a:lnTo>
                        <a:lnTo>
                          <a:pt x="1314" y="2498"/>
                        </a:lnTo>
                        <a:lnTo>
                          <a:pt x="1314" y="240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5"/>
                  <p:cNvSpPr/>
                  <p:nvPr/>
                </p:nvSpPr>
                <p:spPr>
                  <a:xfrm flipH="1" rot="10800000">
                    <a:off x="7099661" y="5852536"/>
                    <a:ext cx="76357" cy="147309"/>
                  </a:xfrm>
                  <a:custGeom>
                    <a:rect b="b" l="l" r="r" t="t"/>
                    <a:pathLst>
                      <a:path extrusionOk="0" fill="none" h="2535" w="1314">
                        <a:moveTo>
                          <a:pt x="1241" y="2535"/>
                        </a:moveTo>
                        <a:lnTo>
                          <a:pt x="1241" y="2535"/>
                        </a:lnTo>
                        <a:lnTo>
                          <a:pt x="1058" y="2353"/>
                        </a:lnTo>
                        <a:lnTo>
                          <a:pt x="785" y="2024"/>
                        </a:lnTo>
                        <a:lnTo>
                          <a:pt x="511" y="1605"/>
                        </a:lnTo>
                        <a:lnTo>
                          <a:pt x="365" y="1386"/>
                        </a:lnTo>
                        <a:lnTo>
                          <a:pt x="256" y="1167"/>
                        </a:lnTo>
                        <a:lnTo>
                          <a:pt x="147" y="948"/>
                        </a:lnTo>
                        <a:lnTo>
                          <a:pt x="55" y="730"/>
                        </a:lnTo>
                        <a:lnTo>
                          <a:pt x="19" y="547"/>
                        </a:lnTo>
                        <a:lnTo>
                          <a:pt x="1" y="365"/>
                        </a:lnTo>
                        <a:lnTo>
                          <a:pt x="1" y="292"/>
                        </a:lnTo>
                        <a:lnTo>
                          <a:pt x="19" y="219"/>
                        </a:lnTo>
                        <a:lnTo>
                          <a:pt x="55" y="164"/>
                        </a:lnTo>
                        <a:lnTo>
                          <a:pt x="92" y="110"/>
                        </a:lnTo>
                        <a:lnTo>
                          <a:pt x="165" y="55"/>
                        </a:lnTo>
                        <a:lnTo>
                          <a:pt x="238" y="37"/>
                        </a:lnTo>
                        <a:lnTo>
                          <a:pt x="311" y="18"/>
                        </a:lnTo>
                        <a:lnTo>
                          <a:pt x="420" y="0"/>
                        </a:lnTo>
                        <a:lnTo>
                          <a:pt x="420" y="0"/>
                        </a:lnTo>
                        <a:lnTo>
                          <a:pt x="493" y="0"/>
                        </a:lnTo>
                        <a:lnTo>
                          <a:pt x="566" y="18"/>
                        </a:lnTo>
                        <a:lnTo>
                          <a:pt x="694" y="73"/>
                        </a:lnTo>
                        <a:lnTo>
                          <a:pt x="803" y="183"/>
                        </a:lnTo>
                        <a:lnTo>
                          <a:pt x="912" y="310"/>
                        </a:lnTo>
                        <a:lnTo>
                          <a:pt x="1004" y="474"/>
                        </a:lnTo>
                        <a:lnTo>
                          <a:pt x="1077" y="657"/>
                        </a:lnTo>
                        <a:lnTo>
                          <a:pt x="1149" y="839"/>
                        </a:lnTo>
                        <a:lnTo>
                          <a:pt x="1204" y="1058"/>
                        </a:lnTo>
                        <a:lnTo>
                          <a:pt x="1241" y="1277"/>
                        </a:lnTo>
                        <a:lnTo>
                          <a:pt x="1277" y="1496"/>
                        </a:lnTo>
                        <a:lnTo>
                          <a:pt x="1314" y="1897"/>
                        </a:lnTo>
                        <a:lnTo>
                          <a:pt x="1295" y="2261"/>
                        </a:lnTo>
                        <a:lnTo>
                          <a:pt x="1277" y="2426"/>
                        </a:lnTo>
                        <a:lnTo>
                          <a:pt x="1259" y="2535"/>
                        </a:lnTo>
                        <a:lnTo>
                          <a:pt x="1259" y="2535"/>
                        </a:lnTo>
                        <a:lnTo>
                          <a:pt x="1295" y="2517"/>
                        </a:lnTo>
                        <a:lnTo>
                          <a:pt x="1314" y="2498"/>
                        </a:lnTo>
                        <a:lnTo>
                          <a:pt x="1314" y="2407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5"/>
                  <p:cNvSpPr/>
                  <p:nvPr/>
                </p:nvSpPr>
                <p:spPr>
                  <a:xfrm flipH="1" rot="10800000">
                    <a:off x="6984139" y="5884322"/>
                    <a:ext cx="108143" cy="124007"/>
                  </a:xfrm>
                  <a:custGeom>
                    <a:rect b="b" l="l" r="r" t="t"/>
                    <a:pathLst>
                      <a:path extrusionOk="0" h="2134" w="1861">
                        <a:moveTo>
                          <a:pt x="220" y="0"/>
                        </a:moveTo>
                        <a:lnTo>
                          <a:pt x="1" y="37"/>
                        </a:lnTo>
                        <a:lnTo>
                          <a:pt x="1" y="219"/>
                        </a:lnTo>
                        <a:lnTo>
                          <a:pt x="19" y="402"/>
                        </a:lnTo>
                        <a:lnTo>
                          <a:pt x="56" y="566"/>
                        </a:lnTo>
                        <a:lnTo>
                          <a:pt x="129" y="730"/>
                        </a:lnTo>
                        <a:lnTo>
                          <a:pt x="220" y="894"/>
                        </a:lnTo>
                        <a:lnTo>
                          <a:pt x="329" y="1040"/>
                        </a:lnTo>
                        <a:lnTo>
                          <a:pt x="457" y="1186"/>
                        </a:lnTo>
                        <a:lnTo>
                          <a:pt x="603" y="1332"/>
                        </a:lnTo>
                        <a:lnTo>
                          <a:pt x="749" y="1459"/>
                        </a:lnTo>
                        <a:lnTo>
                          <a:pt x="913" y="1569"/>
                        </a:lnTo>
                        <a:lnTo>
                          <a:pt x="1241" y="1806"/>
                        </a:lnTo>
                        <a:lnTo>
                          <a:pt x="1569" y="1988"/>
                        </a:lnTo>
                        <a:lnTo>
                          <a:pt x="1861" y="2134"/>
                        </a:lnTo>
                        <a:lnTo>
                          <a:pt x="1788" y="2079"/>
                        </a:lnTo>
                        <a:lnTo>
                          <a:pt x="1697" y="1952"/>
                        </a:lnTo>
                        <a:lnTo>
                          <a:pt x="1624" y="1787"/>
                        </a:lnTo>
                        <a:lnTo>
                          <a:pt x="1478" y="1441"/>
                        </a:lnTo>
                        <a:lnTo>
                          <a:pt x="1332" y="1076"/>
                        </a:lnTo>
                        <a:lnTo>
                          <a:pt x="1186" y="693"/>
                        </a:lnTo>
                        <a:lnTo>
                          <a:pt x="1095" y="529"/>
                        </a:lnTo>
                        <a:lnTo>
                          <a:pt x="986" y="383"/>
                        </a:lnTo>
                        <a:lnTo>
                          <a:pt x="876" y="237"/>
                        </a:lnTo>
                        <a:lnTo>
                          <a:pt x="749" y="128"/>
                        </a:lnTo>
                        <a:lnTo>
                          <a:pt x="584" y="55"/>
                        </a:lnTo>
                        <a:lnTo>
                          <a:pt x="42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5"/>
                  <p:cNvSpPr/>
                  <p:nvPr/>
                </p:nvSpPr>
                <p:spPr>
                  <a:xfrm flipH="1" rot="10800000">
                    <a:off x="6984139" y="5884322"/>
                    <a:ext cx="108143" cy="124007"/>
                  </a:xfrm>
                  <a:custGeom>
                    <a:rect b="b" l="l" r="r" t="t"/>
                    <a:pathLst>
                      <a:path extrusionOk="0" fill="none" h="2134" w="1861">
                        <a:moveTo>
                          <a:pt x="1788" y="2079"/>
                        </a:moveTo>
                        <a:lnTo>
                          <a:pt x="1788" y="2079"/>
                        </a:lnTo>
                        <a:lnTo>
                          <a:pt x="1697" y="1952"/>
                        </a:lnTo>
                        <a:lnTo>
                          <a:pt x="1624" y="1787"/>
                        </a:lnTo>
                        <a:lnTo>
                          <a:pt x="1478" y="1441"/>
                        </a:lnTo>
                        <a:lnTo>
                          <a:pt x="1332" y="1076"/>
                        </a:lnTo>
                        <a:lnTo>
                          <a:pt x="1186" y="693"/>
                        </a:lnTo>
                        <a:lnTo>
                          <a:pt x="1095" y="529"/>
                        </a:lnTo>
                        <a:lnTo>
                          <a:pt x="986" y="383"/>
                        </a:lnTo>
                        <a:lnTo>
                          <a:pt x="876" y="237"/>
                        </a:lnTo>
                        <a:lnTo>
                          <a:pt x="749" y="128"/>
                        </a:lnTo>
                        <a:lnTo>
                          <a:pt x="584" y="55"/>
                        </a:lnTo>
                        <a:lnTo>
                          <a:pt x="420" y="0"/>
                        </a:lnTo>
                        <a:lnTo>
                          <a:pt x="220" y="0"/>
                        </a:lnTo>
                        <a:lnTo>
                          <a:pt x="1" y="37"/>
                        </a:lnTo>
                        <a:lnTo>
                          <a:pt x="1" y="37"/>
                        </a:lnTo>
                        <a:lnTo>
                          <a:pt x="1" y="219"/>
                        </a:lnTo>
                        <a:lnTo>
                          <a:pt x="19" y="402"/>
                        </a:lnTo>
                        <a:lnTo>
                          <a:pt x="56" y="566"/>
                        </a:lnTo>
                        <a:lnTo>
                          <a:pt x="129" y="730"/>
                        </a:lnTo>
                        <a:lnTo>
                          <a:pt x="220" y="894"/>
                        </a:lnTo>
                        <a:lnTo>
                          <a:pt x="329" y="1040"/>
                        </a:lnTo>
                        <a:lnTo>
                          <a:pt x="457" y="1186"/>
                        </a:lnTo>
                        <a:lnTo>
                          <a:pt x="603" y="1332"/>
                        </a:lnTo>
                        <a:lnTo>
                          <a:pt x="749" y="1459"/>
                        </a:lnTo>
                        <a:lnTo>
                          <a:pt x="913" y="1569"/>
                        </a:lnTo>
                        <a:lnTo>
                          <a:pt x="1241" y="1806"/>
                        </a:lnTo>
                        <a:lnTo>
                          <a:pt x="1569" y="1988"/>
                        </a:lnTo>
                        <a:lnTo>
                          <a:pt x="1861" y="2134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5"/>
                  <p:cNvSpPr/>
                  <p:nvPr/>
                </p:nvSpPr>
                <p:spPr>
                  <a:xfrm flipH="1" rot="10800000">
                    <a:off x="6882447" y="5875838"/>
                    <a:ext cx="120869" cy="66826"/>
                  </a:xfrm>
                  <a:custGeom>
                    <a:rect b="b" l="l" r="r" t="t"/>
                    <a:pathLst>
                      <a:path extrusionOk="0" h="1150" w="2080">
                        <a:moveTo>
                          <a:pt x="1295" y="1"/>
                        </a:moveTo>
                        <a:lnTo>
                          <a:pt x="1149" y="19"/>
                        </a:lnTo>
                        <a:lnTo>
                          <a:pt x="1022" y="56"/>
                        </a:lnTo>
                        <a:lnTo>
                          <a:pt x="876" y="92"/>
                        </a:lnTo>
                        <a:lnTo>
                          <a:pt x="730" y="165"/>
                        </a:lnTo>
                        <a:lnTo>
                          <a:pt x="602" y="256"/>
                        </a:lnTo>
                        <a:lnTo>
                          <a:pt x="456" y="347"/>
                        </a:lnTo>
                        <a:lnTo>
                          <a:pt x="347" y="457"/>
                        </a:lnTo>
                        <a:lnTo>
                          <a:pt x="237" y="566"/>
                        </a:lnTo>
                        <a:lnTo>
                          <a:pt x="146" y="676"/>
                        </a:lnTo>
                        <a:lnTo>
                          <a:pt x="73" y="785"/>
                        </a:lnTo>
                        <a:lnTo>
                          <a:pt x="19" y="913"/>
                        </a:lnTo>
                        <a:lnTo>
                          <a:pt x="0" y="1022"/>
                        </a:lnTo>
                        <a:lnTo>
                          <a:pt x="0" y="1132"/>
                        </a:lnTo>
                        <a:lnTo>
                          <a:pt x="146" y="1150"/>
                        </a:lnTo>
                        <a:lnTo>
                          <a:pt x="292" y="1150"/>
                        </a:lnTo>
                        <a:lnTo>
                          <a:pt x="420" y="1132"/>
                        </a:lnTo>
                        <a:lnTo>
                          <a:pt x="566" y="1095"/>
                        </a:lnTo>
                        <a:lnTo>
                          <a:pt x="821" y="1004"/>
                        </a:lnTo>
                        <a:lnTo>
                          <a:pt x="1076" y="876"/>
                        </a:lnTo>
                        <a:lnTo>
                          <a:pt x="1587" y="584"/>
                        </a:lnTo>
                        <a:lnTo>
                          <a:pt x="1842" y="439"/>
                        </a:lnTo>
                        <a:lnTo>
                          <a:pt x="2079" y="329"/>
                        </a:lnTo>
                        <a:lnTo>
                          <a:pt x="1584" y="97"/>
                        </a:lnTo>
                        <a:lnTo>
                          <a:pt x="1584" y="97"/>
                        </a:lnTo>
                        <a:lnTo>
                          <a:pt x="1532" y="56"/>
                        </a:lnTo>
                        <a:lnTo>
                          <a:pt x="1423" y="19"/>
                        </a:lnTo>
                        <a:lnTo>
                          <a:pt x="1295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5"/>
                  <p:cNvSpPr/>
                  <p:nvPr/>
                </p:nvSpPr>
                <p:spPr>
                  <a:xfrm flipH="1" rot="10800000">
                    <a:off x="6882447" y="5875838"/>
                    <a:ext cx="120869" cy="66826"/>
                  </a:xfrm>
                  <a:custGeom>
                    <a:rect b="b" l="l" r="r" t="t"/>
                    <a:pathLst>
                      <a:path extrusionOk="0" fill="none" h="1150" w="2080">
                        <a:moveTo>
                          <a:pt x="1623" y="129"/>
                        </a:moveTo>
                        <a:lnTo>
                          <a:pt x="1623" y="129"/>
                        </a:lnTo>
                        <a:lnTo>
                          <a:pt x="1532" y="56"/>
                        </a:lnTo>
                        <a:lnTo>
                          <a:pt x="1423" y="19"/>
                        </a:lnTo>
                        <a:lnTo>
                          <a:pt x="1295" y="1"/>
                        </a:lnTo>
                        <a:lnTo>
                          <a:pt x="1149" y="19"/>
                        </a:lnTo>
                        <a:lnTo>
                          <a:pt x="1022" y="56"/>
                        </a:lnTo>
                        <a:lnTo>
                          <a:pt x="876" y="92"/>
                        </a:lnTo>
                        <a:lnTo>
                          <a:pt x="730" y="165"/>
                        </a:lnTo>
                        <a:lnTo>
                          <a:pt x="602" y="256"/>
                        </a:lnTo>
                        <a:lnTo>
                          <a:pt x="456" y="347"/>
                        </a:lnTo>
                        <a:lnTo>
                          <a:pt x="347" y="457"/>
                        </a:lnTo>
                        <a:lnTo>
                          <a:pt x="237" y="566"/>
                        </a:lnTo>
                        <a:lnTo>
                          <a:pt x="146" y="676"/>
                        </a:lnTo>
                        <a:lnTo>
                          <a:pt x="73" y="785"/>
                        </a:lnTo>
                        <a:lnTo>
                          <a:pt x="19" y="913"/>
                        </a:lnTo>
                        <a:lnTo>
                          <a:pt x="0" y="1022"/>
                        </a:lnTo>
                        <a:lnTo>
                          <a:pt x="0" y="1132"/>
                        </a:lnTo>
                        <a:lnTo>
                          <a:pt x="0" y="1132"/>
                        </a:lnTo>
                        <a:lnTo>
                          <a:pt x="146" y="1150"/>
                        </a:lnTo>
                        <a:lnTo>
                          <a:pt x="292" y="1150"/>
                        </a:lnTo>
                        <a:lnTo>
                          <a:pt x="420" y="1132"/>
                        </a:lnTo>
                        <a:lnTo>
                          <a:pt x="566" y="1095"/>
                        </a:lnTo>
                        <a:lnTo>
                          <a:pt x="821" y="1004"/>
                        </a:lnTo>
                        <a:lnTo>
                          <a:pt x="1076" y="876"/>
                        </a:lnTo>
                        <a:lnTo>
                          <a:pt x="1587" y="584"/>
                        </a:lnTo>
                        <a:lnTo>
                          <a:pt x="1842" y="439"/>
                        </a:lnTo>
                        <a:lnTo>
                          <a:pt x="2079" y="329"/>
                        </a:lnTo>
                        <a:lnTo>
                          <a:pt x="2079" y="329"/>
                        </a:lnTo>
                        <a:lnTo>
                          <a:pt x="1496" y="56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5"/>
                  <p:cNvSpPr/>
                  <p:nvPr/>
                </p:nvSpPr>
                <p:spPr>
                  <a:xfrm flipH="1" rot="10800000">
                    <a:off x="7004303" y="5791057"/>
                    <a:ext cx="146263" cy="84841"/>
                  </a:xfrm>
                  <a:custGeom>
                    <a:rect b="b" l="l" r="r" t="t"/>
                    <a:pathLst>
                      <a:path extrusionOk="0" h="1460" w="2517">
                        <a:moveTo>
                          <a:pt x="2061" y="1"/>
                        </a:moveTo>
                        <a:lnTo>
                          <a:pt x="2319" y="124"/>
                        </a:lnTo>
                        <a:lnTo>
                          <a:pt x="2319" y="124"/>
                        </a:lnTo>
                        <a:lnTo>
                          <a:pt x="2298" y="110"/>
                        </a:lnTo>
                        <a:lnTo>
                          <a:pt x="2189" y="55"/>
                        </a:lnTo>
                        <a:lnTo>
                          <a:pt x="2061" y="1"/>
                        </a:lnTo>
                        <a:close/>
                        <a:moveTo>
                          <a:pt x="2319" y="124"/>
                        </a:moveTo>
                        <a:lnTo>
                          <a:pt x="2408" y="183"/>
                        </a:lnTo>
                        <a:lnTo>
                          <a:pt x="2429" y="201"/>
                        </a:lnTo>
                        <a:lnTo>
                          <a:pt x="2480" y="201"/>
                        </a:lnTo>
                        <a:lnTo>
                          <a:pt x="2319" y="124"/>
                        </a:lnTo>
                        <a:close/>
                        <a:moveTo>
                          <a:pt x="2116" y="201"/>
                        </a:moveTo>
                        <a:lnTo>
                          <a:pt x="1751" y="220"/>
                        </a:lnTo>
                        <a:lnTo>
                          <a:pt x="1350" y="256"/>
                        </a:lnTo>
                        <a:lnTo>
                          <a:pt x="1167" y="293"/>
                        </a:lnTo>
                        <a:lnTo>
                          <a:pt x="985" y="329"/>
                        </a:lnTo>
                        <a:lnTo>
                          <a:pt x="803" y="402"/>
                        </a:lnTo>
                        <a:lnTo>
                          <a:pt x="639" y="475"/>
                        </a:lnTo>
                        <a:lnTo>
                          <a:pt x="493" y="566"/>
                        </a:lnTo>
                        <a:lnTo>
                          <a:pt x="365" y="694"/>
                        </a:lnTo>
                        <a:lnTo>
                          <a:pt x="237" y="821"/>
                        </a:lnTo>
                        <a:lnTo>
                          <a:pt x="146" y="985"/>
                        </a:lnTo>
                        <a:lnTo>
                          <a:pt x="55" y="1150"/>
                        </a:lnTo>
                        <a:lnTo>
                          <a:pt x="0" y="1368"/>
                        </a:lnTo>
                        <a:lnTo>
                          <a:pt x="219" y="1423"/>
                        </a:lnTo>
                        <a:lnTo>
                          <a:pt x="420" y="1460"/>
                        </a:lnTo>
                        <a:lnTo>
                          <a:pt x="602" y="1441"/>
                        </a:lnTo>
                        <a:lnTo>
                          <a:pt x="766" y="1423"/>
                        </a:lnTo>
                        <a:lnTo>
                          <a:pt x="930" y="1368"/>
                        </a:lnTo>
                        <a:lnTo>
                          <a:pt x="1076" y="1277"/>
                        </a:lnTo>
                        <a:lnTo>
                          <a:pt x="1222" y="1186"/>
                        </a:lnTo>
                        <a:lnTo>
                          <a:pt x="1368" y="1095"/>
                        </a:lnTo>
                        <a:lnTo>
                          <a:pt x="1642" y="858"/>
                        </a:lnTo>
                        <a:lnTo>
                          <a:pt x="1915" y="621"/>
                        </a:lnTo>
                        <a:lnTo>
                          <a:pt x="2061" y="530"/>
                        </a:lnTo>
                        <a:lnTo>
                          <a:pt x="2207" y="420"/>
                        </a:lnTo>
                        <a:lnTo>
                          <a:pt x="2353" y="347"/>
                        </a:lnTo>
                        <a:lnTo>
                          <a:pt x="2517" y="274"/>
                        </a:lnTo>
                        <a:lnTo>
                          <a:pt x="2429" y="20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5"/>
                  <p:cNvSpPr/>
                  <p:nvPr/>
                </p:nvSpPr>
                <p:spPr>
                  <a:xfrm flipH="1" rot="10800000">
                    <a:off x="7004303" y="5791057"/>
                    <a:ext cx="146263" cy="84841"/>
                  </a:xfrm>
                  <a:custGeom>
                    <a:rect b="b" l="l" r="r" t="t"/>
                    <a:pathLst>
                      <a:path extrusionOk="0" fill="none" h="1460" w="2517">
                        <a:moveTo>
                          <a:pt x="2480" y="201"/>
                        </a:moveTo>
                        <a:lnTo>
                          <a:pt x="2480" y="201"/>
                        </a:lnTo>
                        <a:lnTo>
                          <a:pt x="2116" y="201"/>
                        </a:lnTo>
                        <a:lnTo>
                          <a:pt x="1751" y="220"/>
                        </a:lnTo>
                        <a:lnTo>
                          <a:pt x="1350" y="256"/>
                        </a:lnTo>
                        <a:lnTo>
                          <a:pt x="1167" y="293"/>
                        </a:lnTo>
                        <a:lnTo>
                          <a:pt x="985" y="329"/>
                        </a:lnTo>
                        <a:lnTo>
                          <a:pt x="803" y="402"/>
                        </a:lnTo>
                        <a:lnTo>
                          <a:pt x="639" y="475"/>
                        </a:lnTo>
                        <a:lnTo>
                          <a:pt x="493" y="566"/>
                        </a:lnTo>
                        <a:lnTo>
                          <a:pt x="365" y="694"/>
                        </a:lnTo>
                        <a:lnTo>
                          <a:pt x="237" y="821"/>
                        </a:lnTo>
                        <a:lnTo>
                          <a:pt x="146" y="985"/>
                        </a:lnTo>
                        <a:lnTo>
                          <a:pt x="55" y="1150"/>
                        </a:lnTo>
                        <a:lnTo>
                          <a:pt x="0" y="1368"/>
                        </a:lnTo>
                        <a:lnTo>
                          <a:pt x="0" y="1368"/>
                        </a:lnTo>
                        <a:lnTo>
                          <a:pt x="219" y="1423"/>
                        </a:lnTo>
                        <a:lnTo>
                          <a:pt x="420" y="1460"/>
                        </a:lnTo>
                        <a:lnTo>
                          <a:pt x="602" y="1441"/>
                        </a:lnTo>
                        <a:lnTo>
                          <a:pt x="766" y="1423"/>
                        </a:lnTo>
                        <a:lnTo>
                          <a:pt x="930" y="1368"/>
                        </a:lnTo>
                        <a:lnTo>
                          <a:pt x="1076" y="1277"/>
                        </a:lnTo>
                        <a:lnTo>
                          <a:pt x="1222" y="1186"/>
                        </a:lnTo>
                        <a:lnTo>
                          <a:pt x="1368" y="1095"/>
                        </a:lnTo>
                        <a:lnTo>
                          <a:pt x="1642" y="858"/>
                        </a:lnTo>
                        <a:lnTo>
                          <a:pt x="1915" y="621"/>
                        </a:lnTo>
                        <a:lnTo>
                          <a:pt x="2061" y="530"/>
                        </a:lnTo>
                        <a:lnTo>
                          <a:pt x="2207" y="420"/>
                        </a:lnTo>
                        <a:lnTo>
                          <a:pt x="2353" y="347"/>
                        </a:lnTo>
                        <a:lnTo>
                          <a:pt x="2517" y="274"/>
                        </a:lnTo>
                        <a:lnTo>
                          <a:pt x="2517" y="274"/>
                        </a:lnTo>
                        <a:lnTo>
                          <a:pt x="2408" y="183"/>
                        </a:lnTo>
                        <a:lnTo>
                          <a:pt x="2298" y="110"/>
                        </a:lnTo>
                        <a:lnTo>
                          <a:pt x="2189" y="55"/>
                        </a:lnTo>
                        <a:lnTo>
                          <a:pt x="2061" y="1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5"/>
                  <p:cNvSpPr/>
                  <p:nvPr/>
                </p:nvSpPr>
                <p:spPr>
                  <a:xfrm flipH="1" rot="10800000">
                    <a:off x="6779651" y="5955274"/>
                    <a:ext cx="145217" cy="44570"/>
                  </a:xfrm>
                  <a:custGeom>
                    <a:rect b="b" l="l" r="r" t="t"/>
                    <a:pathLst>
                      <a:path extrusionOk="0" h="767" w="2499">
                        <a:moveTo>
                          <a:pt x="931" y="0"/>
                        </a:moveTo>
                        <a:lnTo>
                          <a:pt x="785" y="18"/>
                        </a:lnTo>
                        <a:lnTo>
                          <a:pt x="657" y="55"/>
                        </a:lnTo>
                        <a:lnTo>
                          <a:pt x="529" y="91"/>
                        </a:lnTo>
                        <a:lnTo>
                          <a:pt x="365" y="146"/>
                        </a:lnTo>
                        <a:lnTo>
                          <a:pt x="238" y="219"/>
                        </a:lnTo>
                        <a:lnTo>
                          <a:pt x="146" y="274"/>
                        </a:lnTo>
                        <a:lnTo>
                          <a:pt x="73" y="347"/>
                        </a:lnTo>
                        <a:lnTo>
                          <a:pt x="19" y="401"/>
                        </a:lnTo>
                        <a:lnTo>
                          <a:pt x="1" y="456"/>
                        </a:lnTo>
                        <a:lnTo>
                          <a:pt x="1" y="511"/>
                        </a:lnTo>
                        <a:lnTo>
                          <a:pt x="19" y="566"/>
                        </a:lnTo>
                        <a:lnTo>
                          <a:pt x="55" y="602"/>
                        </a:lnTo>
                        <a:lnTo>
                          <a:pt x="128" y="638"/>
                        </a:lnTo>
                        <a:lnTo>
                          <a:pt x="292" y="711"/>
                        </a:lnTo>
                        <a:lnTo>
                          <a:pt x="493" y="748"/>
                        </a:lnTo>
                        <a:lnTo>
                          <a:pt x="766" y="766"/>
                        </a:lnTo>
                        <a:lnTo>
                          <a:pt x="1131" y="748"/>
                        </a:lnTo>
                        <a:lnTo>
                          <a:pt x="1514" y="711"/>
                        </a:lnTo>
                        <a:lnTo>
                          <a:pt x="1879" y="638"/>
                        </a:lnTo>
                        <a:lnTo>
                          <a:pt x="2225" y="566"/>
                        </a:lnTo>
                        <a:lnTo>
                          <a:pt x="2499" y="493"/>
                        </a:lnTo>
                        <a:lnTo>
                          <a:pt x="2316" y="383"/>
                        </a:lnTo>
                        <a:lnTo>
                          <a:pt x="2116" y="274"/>
                        </a:lnTo>
                        <a:lnTo>
                          <a:pt x="1861" y="164"/>
                        </a:lnTo>
                        <a:lnTo>
                          <a:pt x="1605" y="91"/>
                        </a:lnTo>
                        <a:lnTo>
                          <a:pt x="1332" y="18"/>
                        </a:lnTo>
                        <a:lnTo>
                          <a:pt x="10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5"/>
                  <p:cNvSpPr/>
                  <p:nvPr/>
                </p:nvSpPr>
                <p:spPr>
                  <a:xfrm flipH="1" rot="10800000">
                    <a:off x="6779651" y="5955274"/>
                    <a:ext cx="145217" cy="44570"/>
                  </a:xfrm>
                  <a:custGeom>
                    <a:rect b="b" l="l" r="r" t="t"/>
                    <a:pathLst>
                      <a:path extrusionOk="0" fill="none" h="767" w="2499">
                        <a:moveTo>
                          <a:pt x="2225" y="566"/>
                        </a:moveTo>
                        <a:lnTo>
                          <a:pt x="2225" y="566"/>
                        </a:lnTo>
                        <a:lnTo>
                          <a:pt x="1879" y="638"/>
                        </a:lnTo>
                        <a:lnTo>
                          <a:pt x="1514" y="711"/>
                        </a:lnTo>
                        <a:lnTo>
                          <a:pt x="1131" y="748"/>
                        </a:lnTo>
                        <a:lnTo>
                          <a:pt x="766" y="766"/>
                        </a:lnTo>
                        <a:lnTo>
                          <a:pt x="766" y="766"/>
                        </a:lnTo>
                        <a:lnTo>
                          <a:pt x="493" y="748"/>
                        </a:lnTo>
                        <a:lnTo>
                          <a:pt x="292" y="711"/>
                        </a:lnTo>
                        <a:lnTo>
                          <a:pt x="128" y="638"/>
                        </a:lnTo>
                        <a:lnTo>
                          <a:pt x="55" y="602"/>
                        </a:lnTo>
                        <a:lnTo>
                          <a:pt x="19" y="566"/>
                        </a:lnTo>
                        <a:lnTo>
                          <a:pt x="1" y="511"/>
                        </a:lnTo>
                        <a:lnTo>
                          <a:pt x="1" y="456"/>
                        </a:lnTo>
                        <a:lnTo>
                          <a:pt x="19" y="401"/>
                        </a:lnTo>
                        <a:lnTo>
                          <a:pt x="73" y="347"/>
                        </a:lnTo>
                        <a:lnTo>
                          <a:pt x="146" y="274"/>
                        </a:lnTo>
                        <a:lnTo>
                          <a:pt x="238" y="219"/>
                        </a:lnTo>
                        <a:lnTo>
                          <a:pt x="365" y="146"/>
                        </a:lnTo>
                        <a:lnTo>
                          <a:pt x="529" y="91"/>
                        </a:lnTo>
                        <a:lnTo>
                          <a:pt x="529" y="91"/>
                        </a:lnTo>
                        <a:lnTo>
                          <a:pt x="657" y="55"/>
                        </a:lnTo>
                        <a:lnTo>
                          <a:pt x="785" y="18"/>
                        </a:lnTo>
                        <a:lnTo>
                          <a:pt x="931" y="0"/>
                        </a:lnTo>
                        <a:lnTo>
                          <a:pt x="1058" y="0"/>
                        </a:lnTo>
                        <a:lnTo>
                          <a:pt x="1332" y="18"/>
                        </a:lnTo>
                        <a:lnTo>
                          <a:pt x="1605" y="91"/>
                        </a:lnTo>
                        <a:lnTo>
                          <a:pt x="1861" y="164"/>
                        </a:lnTo>
                        <a:lnTo>
                          <a:pt x="2116" y="274"/>
                        </a:lnTo>
                        <a:lnTo>
                          <a:pt x="2316" y="383"/>
                        </a:lnTo>
                        <a:lnTo>
                          <a:pt x="2499" y="493"/>
                        </a:lnTo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5"/>
                  <p:cNvSpPr/>
                  <p:nvPr/>
                </p:nvSpPr>
                <p:spPr>
                  <a:xfrm flipH="1" rot="10800000">
                    <a:off x="6813587" y="5832317"/>
                    <a:ext cx="1266333" cy="543677"/>
                  </a:xfrm>
                  <a:custGeom>
                    <a:rect b="b" l="l" r="r" t="t"/>
                    <a:pathLst>
                      <a:path extrusionOk="0" h="9356" w="21792">
                        <a:moveTo>
                          <a:pt x="21737" y="1"/>
                        </a:moveTo>
                        <a:lnTo>
                          <a:pt x="21718" y="19"/>
                        </a:lnTo>
                        <a:lnTo>
                          <a:pt x="21609" y="639"/>
                        </a:lnTo>
                        <a:lnTo>
                          <a:pt x="21481" y="1241"/>
                        </a:lnTo>
                        <a:lnTo>
                          <a:pt x="21317" y="1824"/>
                        </a:lnTo>
                        <a:lnTo>
                          <a:pt x="21117" y="2408"/>
                        </a:lnTo>
                        <a:lnTo>
                          <a:pt x="20880" y="2973"/>
                        </a:lnTo>
                        <a:lnTo>
                          <a:pt x="20606" y="3538"/>
                        </a:lnTo>
                        <a:lnTo>
                          <a:pt x="20314" y="4067"/>
                        </a:lnTo>
                        <a:lnTo>
                          <a:pt x="19986" y="4578"/>
                        </a:lnTo>
                        <a:lnTo>
                          <a:pt x="19621" y="5107"/>
                        </a:lnTo>
                        <a:lnTo>
                          <a:pt x="19220" y="5617"/>
                        </a:lnTo>
                        <a:lnTo>
                          <a:pt x="18783" y="6091"/>
                        </a:lnTo>
                        <a:lnTo>
                          <a:pt x="18327" y="6547"/>
                        </a:lnTo>
                        <a:lnTo>
                          <a:pt x="18071" y="6766"/>
                        </a:lnTo>
                        <a:lnTo>
                          <a:pt x="17834" y="6967"/>
                        </a:lnTo>
                        <a:lnTo>
                          <a:pt x="17579" y="7167"/>
                        </a:lnTo>
                        <a:lnTo>
                          <a:pt x="17306" y="7349"/>
                        </a:lnTo>
                        <a:lnTo>
                          <a:pt x="17032" y="7532"/>
                        </a:lnTo>
                        <a:lnTo>
                          <a:pt x="16758" y="7678"/>
                        </a:lnTo>
                        <a:lnTo>
                          <a:pt x="16467" y="7842"/>
                        </a:lnTo>
                        <a:lnTo>
                          <a:pt x="16175" y="7969"/>
                        </a:lnTo>
                        <a:lnTo>
                          <a:pt x="15865" y="8115"/>
                        </a:lnTo>
                        <a:lnTo>
                          <a:pt x="15555" y="8225"/>
                        </a:lnTo>
                        <a:lnTo>
                          <a:pt x="15227" y="8334"/>
                        </a:lnTo>
                        <a:lnTo>
                          <a:pt x="14898" y="8444"/>
                        </a:lnTo>
                        <a:lnTo>
                          <a:pt x="14224" y="8608"/>
                        </a:lnTo>
                        <a:lnTo>
                          <a:pt x="13549" y="8735"/>
                        </a:lnTo>
                        <a:lnTo>
                          <a:pt x="12874" y="8845"/>
                        </a:lnTo>
                        <a:lnTo>
                          <a:pt x="12181" y="8936"/>
                        </a:lnTo>
                        <a:lnTo>
                          <a:pt x="10832" y="9064"/>
                        </a:lnTo>
                        <a:lnTo>
                          <a:pt x="10084" y="9137"/>
                        </a:lnTo>
                        <a:lnTo>
                          <a:pt x="9355" y="9173"/>
                        </a:lnTo>
                        <a:lnTo>
                          <a:pt x="8972" y="9191"/>
                        </a:lnTo>
                        <a:lnTo>
                          <a:pt x="8607" y="9173"/>
                        </a:lnTo>
                        <a:lnTo>
                          <a:pt x="8242" y="9173"/>
                        </a:lnTo>
                        <a:lnTo>
                          <a:pt x="7860" y="9137"/>
                        </a:lnTo>
                        <a:lnTo>
                          <a:pt x="7531" y="9100"/>
                        </a:lnTo>
                        <a:lnTo>
                          <a:pt x="7221" y="9045"/>
                        </a:lnTo>
                        <a:lnTo>
                          <a:pt x="6893" y="8991"/>
                        </a:lnTo>
                        <a:lnTo>
                          <a:pt x="6565" y="8918"/>
                        </a:lnTo>
                        <a:lnTo>
                          <a:pt x="5945" y="8735"/>
                        </a:lnTo>
                        <a:lnTo>
                          <a:pt x="5325" y="8535"/>
                        </a:lnTo>
                        <a:lnTo>
                          <a:pt x="4705" y="8298"/>
                        </a:lnTo>
                        <a:lnTo>
                          <a:pt x="4103" y="8024"/>
                        </a:lnTo>
                        <a:lnTo>
                          <a:pt x="3501" y="7732"/>
                        </a:lnTo>
                        <a:lnTo>
                          <a:pt x="2918" y="7422"/>
                        </a:lnTo>
                        <a:lnTo>
                          <a:pt x="2334" y="7076"/>
                        </a:lnTo>
                        <a:lnTo>
                          <a:pt x="1769" y="6748"/>
                        </a:lnTo>
                        <a:lnTo>
                          <a:pt x="657" y="6037"/>
                        </a:lnTo>
                        <a:lnTo>
                          <a:pt x="109" y="5690"/>
                        </a:lnTo>
                        <a:lnTo>
                          <a:pt x="73" y="5672"/>
                        </a:lnTo>
                        <a:lnTo>
                          <a:pt x="55" y="5672"/>
                        </a:lnTo>
                        <a:lnTo>
                          <a:pt x="18" y="5690"/>
                        </a:lnTo>
                        <a:lnTo>
                          <a:pt x="0" y="5708"/>
                        </a:lnTo>
                        <a:lnTo>
                          <a:pt x="0" y="5763"/>
                        </a:lnTo>
                        <a:lnTo>
                          <a:pt x="0" y="5799"/>
                        </a:lnTo>
                        <a:lnTo>
                          <a:pt x="18" y="5818"/>
                        </a:lnTo>
                        <a:lnTo>
                          <a:pt x="1149" y="6565"/>
                        </a:lnTo>
                        <a:lnTo>
                          <a:pt x="1732" y="6912"/>
                        </a:lnTo>
                        <a:lnTo>
                          <a:pt x="2298" y="7258"/>
                        </a:lnTo>
                        <a:lnTo>
                          <a:pt x="2899" y="7605"/>
                        </a:lnTo>
                        <a:lnTo>
                          <a:pt x="3483" y="7915"/>
                        </a:lnTo>
                        <a:lnTo>
                          <a:pt x="4103" y="8207"/>
                        </a:lnTo>
                        <a:lnTo>
                          <a:pt x="4705" y="8480"/>
                        </a:lnTo>
                        <a:lnTo>
                          <a:pt x="5343" y="8717"/>
                        </a:lnTo>
                        <a:lnTo>
                          <a:pt x="5963" y="8918"/>
                        </a:lnTo>
                        <a:lnTo>
                          <a:pt x="6620" y="9100"/>
                        </a:lnTo>
                        <a:lnTo>
                          <a:pt x="6930" y="9173"/>
                        </a:lnTo>
                        <a:lnTo>
                          <a:pt x="7258" y="9228"/>
                        </a:lnTo>
                        <a:lnTo>
                          <a:pt x="7622" y="9282"/>
                        </a:lnTo>
                        <a:lnTo>
                          <a:pt x="7987" y="9319"/>
                        </a:lnTo>
                        <a:lnTo>
                          <a:pt x="8352" y="9337"/>
                        </a:lnTo>
                        <a:lnTo>
                          <a:pt x="8717" y="9355"/>
                        </a:lnTo>
                        <a:lnTo>
                          <a:pt x="9446" y="9337"/>
                        </a:lnTo>
                        <a:lnTo>
                          <a:pt x="10194" y="9301"/>
                        </a:lnTo>
                        <a:lnTo>
                          <a:pt x="11616" y="9155"/>
                        </a:lnTo>
                        <a:lnTo>
                          <a:pt x="12327" y="9082"/>
                        </a:lnTo>
                        <a:lnTo>
                          <a:pt x="13038" y="8972"/>
                        </a:lnTo>
                        <a:lnTo>
                          <a:pt x="13713" y="8881"/>
                        </a:lnTo>
                        <a:lnTo>
                          <a:pt x="14388" y="8735"/>
                        </a:lnTo>
                        <a:lnTo>
                          <a:pt x="15063" y="8571"/>
                        </a:lnTo>
                        <a:lnTo>
                          <a:pt x="15391" y="8462"/>
                        </a:lnTo>
                        <a:lnTo>
                          <a:pt x="15719" y="8352"/>
                        </a:lnTo>
                        <a:lnTo>
                          <a:pt x="16011" y="8225"/>
                        </a:lnTo>
                        <a:lnTo>
                          <a:pt x="16321" y="8097"/>
                        </a:lnTo>
                        <a:lnTo>
                          <a:pt x="16613" y="7951"/>
                        </a:lnTo>
                        <a:lnTo>
                          <a:pt x="16886" y="7787"/>
                        </a:lnTo>
                        <a:lnTo>
                          <a:pt x="17160" y="7623"/>
                        </a:lnTo>
                        <a:lnTo>
                          <a:pt x="17433" y="7441"/>
                        </a:lnTo>
                        <a:lnTo>
                          <a:pt x="17707" y="7240"/>
                        </a:lnTo>
                        <a:lnTo>
                          <a:pt x="17962" y="7039"/>
                        </a:lnTo>
                        <a:lnTo>
                          <a:pt x="18217" y="6839"/>
                        </a:lnTo>
                        <a:lnTo>
                          <a:pt x="18454" y="6620"/>
                        </a:lnTo>
                        <a:lnTo>
                          <a:pt x="18928" y="6164"/>
                        </a:lnTo>
                        <a:lnTo>
                          <a:pt x="19348" y="5672"/>
                        </a:lnTo>
                        <a:lnTo>
                          <a:pt x="19767" y="5161"/>
                        </a:lnTo>
                        <a:lnTo>
                          <a:pt x="20114" y="4651"/>
                        </a:lnTo>
                        <a:lnTo>
                          <a:pt x="20442" y="4122"/>
                        </a:lnTo>
                        <a:lnTo>
                          <a:pt x="20734" y="3575"/>
                        </a:lnTo>
                        <a:lnTo>
                          <a:pt x="21007" y="3009"/>
                        </a:lnTo>
                        <a:lnTo>
                          <a:pt x="21244" y="2426"/>
                        </a:lnTo>
                        <a:lnTo>
                          <a:pt x="21427" y="1842"/>
                        </a:lnTo>
                        <a:lnTo>
                          <a:pt x="21591" y="1241"/>
                        </a:lnTo>
                        <a:lnTo>
                          <a:pt x="21718" y="621"/>
                        </a:lnTo>
                        <a:lnTo>
                          <a:pt x="21773" y="329"/>
                        </a:lnTo>
                        <a:lnTo>
                          <a:pt x="21791" y="37"/>
                        </a:lnTo>
                        <a:lnTo>
                          <a:pt x="21791" y="19"/>
                        </a:lnTo>
                        <a:lnTo>
                          <a:pt x="21755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55" name="Google Shape;555;p5"/>
                <p:cNvGrpSpPr/>
                <p:nvPr/>
              </p:nvGrpSpPr>
              <p:grpSpPr>
                <a:xfrm flipH="1">
                  <a:off x="144896" y="1515309"/>
                  <a:ext cx="470552" cy="399802"/>
                  <a:chOff x="1349035" y="4681947"/>
                  <a:chExt cx="331351" cy="281531"/>
                </a:xfrm>
              </p:grpSpPr>
              <p:sp>
                <p:nvSpPr>
                  <p:cNvPr id="556" name="Google Shape;556;p5"/>
                  <p:cNvSpPr/>
                  <p:nvPr/>
                </p:nvSpPr>
                <p:spPr>
                  <a:xfrm>
                    <a:off x="1544926" y="4803077"/>
                    <a:ext cx="135460" cy="115271"/>
                  </a:xfrm>
                  <a:custGeom>
                    <a:rect b="b" l="l" r="r" t="t"/>
                    <a:pathLst>
                      <a:path extrusionOk="0" h="1770" w="2080">
                        <a:moveTo>
                          <a:pt x="803" y="0"/>
                        </a:moveTo>
                        <a:lnTo>
                          <a:pt x="730" y="19"/>
                        </a:lnTo>
                        <a:lnTo>
                          <a:pt x="676" y="37"/>
                        </a:lnTo>
                        <a:lnTo>
                          <a:pt x="621" y="73"/>
                        </a:lnTo>
                        <a:lnTo>
                          <a:pt x="603" y="110"/>
                        </a:lnTo>
                        <a:lnTo>
                          <a:pt x="566" y="146"/>
                        </a:lnTo>
                        <a:lnTo>
                          <a:pt x="566" y="201"/>
                        </a:lnTo>
                        <a:lnTo>
                          <a:pt x="548" y="329"/>
                        </a:lnTo>
                        <a:lnTo>
                          <a:pt x="584" y="438"/>
                        </a:lnTo>
                        <a:lnTo>
                          <a:pt x="621" y="547"/>
                        </a:lnTo>
                        <a:lnTo>
                          <a:pt x="694" y="657"/>
                        </a:lnTo>
                        <a:lnTo>
                          <a:pt x="767" y="748"/>
                        </a:lnTo>
                        <a:lnTo>
                          <a:pt x="676" y="675"/>
                        </a:lnTo>
                        <a:lnTo>
                          <a:pt x="566" y="620"/>
                        </a:lnTo>
                        <a:lnTo>
                          <a:pt x="439" y="566"/>
                        </a:lnTo>
                        <a:lnTo>
                          <a:pt x="293" y="547"/>
                        </a:lnTo>
                        <a:lnTo>
                          <a:pt x="165" y="547"/>
                        </a:lnTo>
                        <a:lnTo>
                          <a:pt x="110" y="566"/>
                        </a:lnTo>
                        <a:lnTo>
                          <a:pt x="74" y="584"/>
                        </a:lnTo>
                        <a:lnTo>
                          <a:pt x="37" y="620"/>
                        </a:lnTo>
                        <a:lnTo>
                          <a:pt x="19" y="675"/>
                        </a:lnTo>
                        <a:lnTo>
                          <a:pt x="1" y="730"/>
                        </a:lnTo>
                        <a:lnTo>
                          <a:pt x="19" y="821"/>
                        </a:lnTo>
                        <a:lnTo>
                          <a:pt x="37" y="857"/>
                        </a:lnTo>
                        <a:lnTo>
                          <a:pt x="56" y="912"/>
                        </a:lnTo>
                        <a:lnTo>
                          <a:pt x="147" y="985"/>
                        </a:lnTo>
                        <a:lnTo>
                          <a:pt x="238" y="1040"/>
                        </a:lnTo>
                        <a:lnTo>
                          <a:pt x="366" y="1058"/>
                        </a:lnTo>
                        <a:lnTo>
                          <a:pt x="493" y="1076"/>
                        </a:lnTo>
                        <a:lnTo>
                          <a:pt x="582" y="1089"/>
                        </a:lnTo>
                        <a:lnTo>
                          <a:pt x="582" y="1089"/>
                        </a:lnTo>
                        <a:lnTo>
                          <a:pt x="511" y="1131"/>
                        </a:lnTo>
                        <a:lnTo>
                          <a:pt x="420" y="1222"/>
                        </a:lnTo>
                        <a:lnTo>
                          <a:pt x="366" y="1331"/>
                        </a:lnTo>
                        <a:lnTo>
                          <a:pt x="329" y="1441"/>
                        </a:lnTo>
                        <a:lnTo>
                          <a:pt x="347" y="1496"/>
                        </a:lnTo>
                        <a:lnTo>
                          <a:pt x="347" y="1550"/>
                        </a:lnTo>
                        <a:lnTo>
                          <a:pt x="384" y="1605"/>
                        </a:lnTo>
                        <a:lnTo>
                          <a:pt x="420" y="1641"/>
                        </a:lnTo>
                        <a:lnTo>
                          <a:pt x="493" y="1678"/>
                        </a:lnTo>
                        <a:lnTo>
                          <a:pt x="548" y="1696"/>
                        </a:lnTo>
                        <a:lnTo>
                          <a:pt x="603" y="1714"/>
                        </a:lnTo>
                        <a:lnTo>
                          <a:pt x="657" y="1714"/>
                        </a:lnTo>
                        <a:lnTo>
                          <a:pt x="712" y="1696"/>
                        </a:lnTo>
                        <a:lnTo>
                          <a:pt x="767" y="1660"/>
                        </a:lnTo>
                        <a:lnTo>
                          <a:pt x="858" y="1569"/>
                        </a:lnTo>
                        <a:lnTo>
                          <a:pt x="931" y="1459"/>
                        </a:lnTo>
                        <a:lnTo>
                          <a:pt x="986" y="1350"/>
                        </a:lnTo>
                        <a:lnTo>
                          <a:pt x="1022" y="1222"/>
                        </a:lnTo>
                        <a:lnTo>
                          <a:pt x="1040" y="1113"/>
                        </a:lnTo>
                        <a:lnTo>
                          <a:pt x="1040" y="1204"/>
                        </a:lnTo>
                        <a:lnTo>
                          <a:pt x="1059" y="1313"/>
                        </a:lnTo>
                        <a:lnTo>
                          <a:pt x="1095" y="1441"/>
                        </a:lnTo>
                        <a:lnTo>
                          <a:pt x="1150" y="1569"/>
                        </a:lnTo>
                        <a:lnTo>
                          <a:pt x="1223" y="1678"/>
                        </a:lnTo>
                        <a:lnTo>
                          <a:pt x="1296" y="1751"/>
                        </a:lnTo>
                        <a:lnTo>
                          <a:pt x="1350" y="1769"/>
                        </a:lnTo>
                        <a:lnTo>
                          <a:pt x="1441" y="1769"/>
                        </a:lnTo>
                        <a:lnTo>
                          <a:pt x="1496" y="1733"/>
                        </a:lnTo>
                        <a:lnTo>
                          <a:pt x="1533" y="1696"/>
                        </a:lnTo>
                        <a:lnTo>
                          <a:pt x="1551" y="1660"/>
                        </a:lnTo>
                        <a:lnTo>
                          <a:pt x="1551" y="1569"/>
                        </a:lnTo>
                        <a:lnTo>
                          <a:pt x="1533" y="1459"/>
                        </a:lnTo>
                        <a:lnTo>
                          <a:pt x="1496" y="1331"/>
                        </a:lnTo>
                        <a:lnTo>
                          <a:pt x="1441" y="1222"/>
                        </a:lnTo>
                        <a:lnTo>
                          <a:pt x="1369" y="1131"/>
                        </a:lnTo>
                        <a:lnTo>
                          <a:pt x="1296" y="1058"/>
                        </a:lnTo>
                        <a:lnTo>
                          <a:pt x="1241" y="1021"/>
                        </a:lnTo>
                        <a:lnTo>
                          <a:pt x="1350" y="1094"/>
                        </a:lnTo>
                        <a:lnTo>
                          <a:pt x="1496" y="1149"/>
                        </a:lnTo>
                        <a:lnTo>
                          <a:pt x="1660" y="1186"/>
                        </a:lnTo>
                        <a:lnTo>
                          <a:pt x="1824" y="1222"/>
                        </a:lnTo>
                        <a:lnTo>
                          <a:pt x="1952" y="1204"/>
                        </a:lnTo>
                        <a:lnTo>
                          <a:pt x="2007" y="1204"/>
                        </a:lnTo>
                        <a:lnTo>
                          <a:pt x="2043" y="1167"/>
                        </a:lnTo>
                        <a:lnTo>
                          <a:pt x="2080" y="1131"/>
                        </a:lnTo>
                        <a:lnTo>
                          <a:pt x="2080" y="1076"/>
                        </a:lnTo>
                        <a:lnTo>
                          <a:pt x="2061" y="1021"/>
                        </a:lnTo>
                        <a:lnTo>
                          <a:pt x="2007" y="949"/>
                        </a:lnTo>
                        <a:lnTo>
                          <a:pt x="1934" y="857"/>
                        </a:lnTo>
                        <a:lnTo>
                          <a:pt x="1843" y="803"/>
                        </a:lnTo>
                        <a:lnTo>
                          <a:pt x="1715" y="784"/>
                        </a:lnTo>
                        <a:lnTo>
                          <a:pt x="1606" y="766"/>
                        </a:lnTo>
                        <a:lnTo>
                          <a:pt x="1551" y="766"/>
                        </a:lnTo>
                        <a:lnTo>
                          <a:pt x="1624" y="748"/>
                        </a:lnTo>
                        <a:lnTo>
                          <a:pt x="1751" y="675"/>
                        </a:lnTo>
                        <a:lnTo>
                          <a:pt x="1806" y="639"/>
                        </a:lnTo>
                        <a:lnTo>
                          <a:pt x="1843" y="602"/>
                        </a:lnTo>
                        <a:lnTo>
                          <a:pt x="1861" y="547"/>
                        </a:lnTo>
                        <a:lnTo>
                          <a:pt x="1879" y="493"/>
                        </a:lnTo>
                        <a:lnTo>
                          <a:pt x="1861" y="420"/>
                        </a:lnTo>
                        <a:lnTo>
                          <a:pt x="1824" y="347"/>
                        </a:lnTo>
                        <a:lnTo>
                          <a:pt x="1788" y="292"/>
                        </a:lnTo>
                        <a:lnTo>
                          <a:pt x="1751" y="256"/>
                        </a:lnTo>
                        <a:lnTo>
                          <a:pt x="1697" y="237"/>
                        </a:lnTo>
                        <a:lnTo>
                          <a:pt x="1642" y="219"/>
                        </a:lnTo>
                        <a:lnTo>
                          <a:pt x="1533" y="237"/>
                        </a:lnTo>
                        <a:lnTo>
                          <a:pt x="1405" y="292"/>
                        </a:lnTo>
                        <a:lnTo>
                          <a:pt x="1296" y="383"/>
                        </a:lnTo>
                        <a:lnTo>
                          <a:pt x="1204" y="474"/>
                        </a:lnTo>
                        <a:lnTo>
                          <a:pt x="1113" y="566"/>
                        </a:lnTo>
                        <a:lnTo>
                          <a:pt x="1059" y="657"/>
                        </a:lnTo>
                        <a:lnTo>
                          <a:pt x="1095" y="566"/>
                        </a:lnTo>
                        <a:lnTo>
                          <a:pt x="1131" y="474"/>
                        </a:lnTo>
                        <a:lnTo>
                          <a:pt x="1150" y="365"/>
                        </a:lnTo>
                        <a:lnTo>
                          <a:pt x="1131" y="256"/>
                        </a:lnTo>
                        <a:lnTo>
                          <a:pt x="1095" y="146"/>
                        </a:lnTo>
                        <a:lnTo>
                          <a:pt x="1040" y="55"/>
                        </a:lnTo>
                        <a:lnTo>
                          <a:pt x="986" y="37"/>
                        </a:lnTo>
                        <a:lnTo>
                          <a:pt x="931" y="19"/>
                        </a:lnTo>
                        <a:lnTo>
                          <a:pt x="8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5"/>
                  <p:cNvSpPr/>
                  <p:nvPr/>
                </p:nvSpPr>
                <p:spPr>
                  <a:xfrm>
                    <a:off x="1597220" y="4847035"/>
                    <a:ext cx="28525" cy="29697"/>
                  </a:xfrm>
                  <a:custGeom>
                    <a:rect b="b" l="l" r="r" t="t"/>
                    <a:pathLst>
                      <a:path extrusionOk="0" h="456" w="438">
                        <a:moveTo>
                          <a:pt x="237" y="0"/>
                        </a:moveTo>
                        <a:lnTo>
                          <a:pt x="146" y="18"/>
                        </a:lnTo>
                        <a:lnTo>
                          <a:pt x="73" y="55"/>
                        </a:lnTo>
                        <a:lnTo>
                          <a:pt x="18" y="128"/>
                        </a:lnTo>
                        <a:lnTo>
                          <a:pt x="0" y="219"/>
                        </a:lnTo>
                        <a:lnTo>
                          <a:pt x="0" y="292"/>
                        </a:lnTo>
                        <a:lnTo>
                          <a:pt x="37" y="383"/>
                        </a:lnTo>
                        <a:lnTo>
                          <a:pt x="110" y="438"/>
                        </a:lnTo>
                        <a:lnTo>
                          <a:pt x="201" y="456"/>
                        </a:lnTo>
                        <a:lnTo>
                          <a:pt x="274" y="438"/>
                        </a:lnTo>
                        <a:lnTo>
                          <a:pt x="347" y="401"/>
                        </a:lnTo>
                        <a:lnTo>
                          <a:pt x="420" y="328"/>
                        </a:lnTo>
                        <a:lnTo>
                          <a:pt x="438" y="237"/>
                        </a:lnTo>
                        <a:lnTo>
                          <a:pt x="438" y="164"/>
                        </a:lnTo>
                        <a:lnTo>
                          <a:pt x="383" y="73"/>
                        </a:lnTo>
                        <a:lnTo>
                          <a:pt x="328" y="18"/>
                        </a:lnTo>
                        <a:lnTo>
                          <a:pt x="23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5"/>
                  <p:cNvSpPr/>
                  <p:nvPr/>
                </p:nvSpPr>
                <p:spPr>
                  <a:xfrm>
                    <a:off x="1349035" y="4681947"/>
                    <a:ext cx="134223" cy="115271"/>
                  </a:xfrm>
                  <a:custGeom>
                    <a:rect b="b" l="l" r="r" t="t"/>
                    <a:pathLst>
                      <a:path extrusionOk="0" h="1770" w="2061">
                        <a:moveTo>
                          <a:pt x="729" y="0"/>
                        </a:moveTo>
                        <a:lnTo>
                          <a:pt x="656" y="37"/>
                        </a:lnTo>
                        <a:lnTo>
                          <a:pt x="620" y="55"/>
                        </a:lnTo>
                        <a:lnTo>
                          <a:pt x="584" y="110"/>
                        </a:lnTo>
                        <a:lnTo>
                          <a:pt x="565" y="146"/>
                        </a:lnTo>
                        <a:lnTo>
                          <a:pt x="547" y="201"/>
                        </a:lnTo>
                        <a:lnTo>
                          <a:pt x="547" y="310"/>
                        </a:lnTo>
                        <a:lnTo>
                          <a:pt x="565" y="438"/>
                        </a:lnTo>
                        <a:lnTo>
                          <a:pt x="620" y="547"/>
                        </a:lnTo>
                        <a:lnTo>
                          <a:pt x="675" y="657"/>
                        </a:lnTo>
                        <a:lnTo>
                          <a:pt x="766" y="730"/>
                        </a:lnTo>
                        <a:lnTo>
                          <a:pt x="675" y="675"/>
                        </a:lnTo>
                        <a:lnTo>
                          <a:pt x="547" y="602"/>
                        </a:lnTo>
                        <a:lnTo>
                          <a:pt x="419" y="566"/>
                        </a:lnTo>
                        <a:lnTo>
                          <a:pt x="292" y="529"/>
                        </a:lnTo>
                        <a:lnTo>
                          <a:pt x="164" y="529"/>
                        </a:lnTo>
                        <a:lnTo>
                          <a:pt x="109" y="547"/>
                        </a:lnTo>
                        <a:lnTo>
                          <a:pt x="55" y="584"/>
                        </a:lnTo>
                        <a:lnTo>
                          <a:pt x="36" y="620"/>
                        </a:lnTo>
                        <a:lnTo>
                          <a:pt x="0" y="675"/>
                        </a:lnTo>
                        <a:lnTo>
                          <a:pt x="0" y="730"/>
                        </a:lnTo>
                        <a:lnTo>
                          <a:pt x="0" y="803"/>
                        </a:lnTo>
                        <a:lnTo>
                          <a:pt x="18" y="857"/>
                        </a:lnTo>
                        <a:lnTo>
                          <a:pt x="55" y="912"/>
                        </a:lnTo>
                        <a:lnTo>
                          <a:pt x="128" y="967"/>
                        </a:lnTo>
                        <a:lnTo>
                          <a:pt x="237" y="1021"/>
                        </a:lnTo>
                        <a:lnTo>
                          <a:pt x="346" y="1058"/>
                        </a:lnTo>
                        <a:lnTo>
                          <a:pt x="474" y="1076"/>
                        </a:lnTo>
                        <a:lnTo>
                          <a:pt x="602" y="1076"/>
                        </a:lnTo>
                        <a:lnTo>
                          <a:pt x="492" y="1131"/>
                        </a:lnTo>
                        <a:lnTo>
                          <a:pt x="419" y="1222"/>
                        </a:lnTo>
                        <a:lnTo>
                          <a:pt x="346" y="1331"/>
                        </a:lnTo>
                        <a:lnTo>
                          <a:pt x="328" y="1441"/>
                        </a:lnTo>
                        <a:lnTo>
                          <a:pt x="328" y="1496"/>
                        </a:lnTo>
                        <a:lnTo>
                          <a:pt x="346" y="1550"/>
                        </a:lnTo>
                        <a:lnTo>
                          <a:pt x="365" y="1587"/>
                        </a:lnTo>
                        <a:lnTo>
                          <a:pt x="419" y="1641"/>
                        </a:lnTo>
                        <a:lnTo>
                          <a:pt x="474" y="1678"/>
                        </a:lnTo>
                        <a:lnTo>
                          <a:pt x="529" y="1696"/>
                        </a:lnTo>
                        <a:lnTo>
                          <a:pt x="584" y="1714"/>
                        </a:lnTo>
                        <a:lnTo>
                          <a:pt x="638" y="1696"/>
                        </a:lnTo>
                        <a:lnTo>
                          <a:pt x="693" y="1678"/>
                        </a:lnTo>
                        <a:lnTo>
                          <a:pt x="748" y="1660"/>
                        </a:lnTo>
                        <a:lnTo>
                          <a:pt x="839" y="1569"/>
                        </a:lnTo>
                        <a:lnTo>
                          <a:pt x="930" y="1459"/>
                        </a:lnTo>
                        <a:lnTo>
                          <a:pt x="985" y="1350"/>
                        </a:lnTo>
                        <a:lnTo>
                          <a:pt x="1021" y="1222"/>
                        </a:lnTo>
                        <a:lnTo>
                          <a:pt x="1021" y="1204"/>
                        </a:lnTo>
                        <a:lnTo>
                          <a:pt x="1039" y="1313"/>
                        </a:lnTo>
                        <a:lnTo>
                          <a:pt x="1076" y="1441"/>
                        </a:lnTo>
                        <a:lnTo>
                          <a:pt x="1131" y="1569"/>
                        </a:lnTo>
                        <a:lnTo>
                          <a:pt x="1204" y="1678"/>
                        </a:lnTo>
                        <a:lnTo>
                          <a:pt x="1295" y="1751"/>
                        </a:lnTo>
                        <a:lnTo>
                          <a:pt x="1331" y="1769"/>
                        </a:lnTo>
                        <a:lnTo>
                          <a:pt x="1386" y="1769"/>
                        </a:lnTo>
                        <a:lnTo>
                          <a:pt x="1441" y="1751"/>
                        </a:lnTo>
                        <a:lnTo>
                          <a:pt x="1495" y="1733"/>
                        </a:lnTo>
                        <a:lnTo>
                          <a:pt x="1514" y="1696"/>
                        </a:lnTo>
                        <a:lnTo>
                          <a:pt x="1532" y="1660"/>
                        </a:lnTo>
                        <a:lnTo>
                          <a:pt x="1550" y="1569"/>
                        </a:lnTo>
                        <a:lnTo>
                          <a:pt x="1532" y="1459"/>
                        </a:lnTo>
                        <a:lnTo>
                          <a:pt x="1477" y="1331"/>
                        </a:lnTo>
                        <a:lnTo>
                          <a:pt x="1422" y="1222"/>
                        </a:lnTo>
                        <a:lnTo>
                          <a:pt x="1349" y="1131"/>
                        </a:lnTo>
                        <a:lnTo>
                          <a:pt x="1295" y="1058"/>
                        </a:lnTo>
                        <a:lnTo>
                          <a:pt x="1240" y="1021"/>
                        </a:lnTo>
                        <a:lnTo>
                          <a:pt x="1331" y="1076"/>
                        </a:lnTo>
                        <a:lnTo>
                          <a:pt x="1477" y="1149"/>
                        </a:lnTo>
                        <a:lnTo>
                          <a:pt x="1641" y="1186"/>
                        </a:lnTo>
                        <a:lnTo>
                          <a:pt x="1805" y="1222"/>
                        </a:lnTo>
                        <a:lnTo>
                          <a:pt x="1951" y="1204"/>
                        </a:lnTo>
                        <a:lnTo>
                          <a:pt x="2006" y="1186"/>
                        </a:lnTo>
                        <a:lnTo>
                          <a:pt x="2042" y="1167"/>
                        </a:lnTo>
                        <a:lnTo>
                          <a:pt x="2061" y="1131"/>
                        </a:lnTo>
                        <a:lnTo>
                          <a:pt x="2061" y="1076"/>
                        </a:lnTo>
                        <a:lnTo>
                          <a:pt x="2042" y="1021"/>
                        </a:lnTo>
                        <a:lnTo>
                          <a:pt x="2006" y="930"/>
                        </a:lnTo>
                        <a:lnTo>
                          <a:pt x="1915" y="857"/>
                        </a:lnTo>
                        <a:lnTo>
                          <a:pt x="1824" y="803"/>
                        </a:lnTo>
                        <a:lnTo>
                          <a:pt x="1714" y="784"/>
                        </a:lnTo>
                        <a:lnTo>
                          <a:pt x="1587" y="766"/>
                        </a:lnTo>
                        <a:lnTo>
                          <a:pt x="1459" y="766"/>
                        </a:lnTo>
                        <a:lnTo>
                          <a:pt x="1605" y="730"/>
                        </a:lnTo>
                        <a:lnTo>
                          <a:pt x="1732" y="675"/>
                        </a:lnTo>
                        <a:lnTo>
                          <a:pt x="1787" y="639"/>
                        </a:lnTo>
                        <a:lnTo>
                          <a:pt x="1824" y="602"/>
                        </a:lnTo>
                        <a:lnTo>
                          <a:pt x="1860" y="547"/>
                        </a:lnTo>
                        <a:lnTo>
                          <a:pt x="1860" y="493"/>
                        </a:lnTo>
                        <a:lnTo>
                          <a:pt x="1842" y="420"/>
                        </a:lnTo>
                        <a:lnTo>
                          <a:pt x="1805" y="347"/>
                        </a:lnTo>
                        <a:lnTo>
                          <a:pt x="1769" y="292"/>
                        </a:lnTo>
                        <a:lnTo>
                          <a:pt x="1732" y="256"/>
                        </a:lnTo>
                        <a:lnTo>
                          <a:pt x="1678" y="219"/>
                        </a:lnTo>
                        <a:lnTo>
                          <a:pt x="1623" y="219"/>
                        </a:lnTo>
                        <a:lnTo>
                          <a:pt x="1514" y="237"/>
                        </a:lnTo>
                        <a:lnTo>
                          <a:pt x="1404" y="292"/>
                        </a:lnTo>
                        <a:lnTo>
                          <a:pt x="1295" y="365"/>
                        </a:lnTo>
                        <a:lnTo>
                          <a:pt x="1185" y="474"/>
                        </a:lnTo>
                        <a:lnTo>
                          <a:pt x="1094" y="566"/>
                        </a:lnTo>
                        <a:lnTo>
                          <a:pt x="1112" y="474"/>
                        </a:lnTo>
                        <a:lnTo>
                          <a:pt x="1131" y="347"/>
                        </a:lnTo>
                        <a:lnTo>
                          <a:pt x="1131" y="237"/>
                        </a:lnTo>
                        <a:lnTo>
                          <a:pt x="1094" y="146"/>
                        </a:lnTo>
                        <a:lnTo>
                          <a:pt x="1021" y="55"/>
                        </a:lnTo>
                        <a:lnTo>
                          <a:pt x="985" y="19"/>
                        </a:lnTo>
                        <a:lnTo>
                          <a:pt x="93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5"/>
                  <p:cNvSpPr/>
                  <p:nvPr/>
                </p:nvSpPr>
                <p:spPr>
                  <a:xfrm>
                    <a:off x="1400092" y="4725840"/>
                    <a:ext cx="28525" cy="29762"/>
                  </a:xfrm>
                  <a:custGeom>
                    <a:rect b="b" l="l" r="r" t="t"/>
                    <a:pathLst>
                      <a:path extrusionOk="0" h="457" w="438">
                        <a:moveTo>
                          <a:pt x="164" y="1"/>
                        </a:moveTo>
                        <a:lnTo>
                          <a:pt x="91" y="56"/>
                        </a:lnTo>
                        <a:lnTo>
                          <a:pt x="37" y="129"/>
                        </a:lnTo>
                        <a:lnTo>
                          <a:pt x="0" y="202"/>
                        </a:lnTo>
                        <a:lnTo>
                          <a:pt x="0" y="293"/>
                        </a:lnTo>
                        <a:lnTo>
                          <a:pt x="55" y="366"/>
                        </a:lnTo>
                        <a:lnTo>
                          <a:pt x="110" y="420"/>
                        </a:lnTo>
                        <a:lnTo>
                          <a:pt x="201" y="457"/>
                        </a:lnTo>
                        <a:lnTo>
                          <a:pt x="292" y="439"/>
                        </a:lnTo>
                        <a:lnTo>
                          <a:pt x="365" y="402"/>
                        </a:lnTo>
                        <a:lnTo>
                          <a:pt x="420" y="329"/>
                        </a:lnTo>
                        <a:lnTo>
                          <a:pt x="438" y="238"/>
                        </a:lnTo>
                        <a:lnTo>
                          <a:pt x="438" y="147"/>
                        </a:lnTo>
                        <a:lnTo>
                          <a:pt x="401" y="74"/>
                        </a:lnTo>
                        <a:lnTo>
                          <a:pt x="328" y="19"/>
                        </a:lnTo>
                        <a:lnTo>
                          <a:pt x="25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5"/>
                  <p:cNvSpPr/>
                  <p:nvPr/>
                </p:nvSpPr>
                <p:spPr>
                  <a:xfrm>
                    <a:off x="1376322" y="4847035"/>
                    <a:ext cx="134288" cy="116443"/>
                  </a:xfrm>
                  <a:custGeom>
                    <a:rect b="b" l="l" r="r" t="t"/>
                    <a:pathLst>
                      <a:path extrusionOk="0" h="1788" w="2062">
                        <a:moveTo>
                          <a:pt x="1459" y="784"/>
                        </a:moveTo>
                        <a:lnTo>
                          <a:pt x="1332" y="802"/>
                        </a:lnTo>
                        <a:lnTo>
                          <a:pt x="1113" y="839"/>
                        </a:lnTo>
                        <a:lnTo>
                          <a:pt x="1113" y="839"/>
                        </a:lnTo>
                        <a:lnTo>
                          <a:pt x="1186" y="821"/>
                        </a:lnTo>
                        <a:lnTo>
                          <a:pt x="1313" y="802"/>
                        </a:lnTo>
                        <a:lnTo>
                          <a:pt x="1459" y="784"/>
                        </a:lnTo>
                        <a:close/>
                        <a:moveTo>
                          <a:pt x="785" y="0"/>
                        </a:moveTo>
                        <a:lnTo>
                          <a:pt x="712" y="18"/>
                        </a:lnTo>
                        <a:lnTo>
                          <a:pt x="657" y="36"/>
                        </a:lnTo>
                        <a:lnTo>
                          <a:pt x="620" y="73"/>
                        </a:lnTo>
                        <a:lnTo>
                          <a:pt x="584" y="109"/>
                        </a:lnTo>
                        <a:lnTo>
                          <a:pt x="547" y="164"/>
                        </a:lnTo>
                        <a:lnTo>
                          <a:pt x="547" y="219"/>
                        </a:lnTo>
                        <a:lnTo>
                          <a:pt x="529" y="328"/>
                        </a:lnTo>
                        <a:lnTo>
                          <a:pt x="566" y="438"/>
                        </a:lnTo>
                        <a:lnTo>
                          <a:pt x="602" y="565"/>
                        </a:lnTo>
                        <a:lnTo>
                          <a:pt x="675" y="656"/>
                        </a:lnTo>
                        <a:lnTo>
                          <a:pt x="748" y="748"/>
                        </a:lnTo>
                        <a:lnTo>
                          <a:pt x="748" y="748"/>
                        </a:lnTo>
                        <a:lnTo>
                          <a:pt x="657" y="675"/>
                        </a:lnTo>
                        <a:lnTo>
                          <a:pt x="547" y="620"/>
                        </a:lnTo>
                        <a:lnTo>
                          <a:pt x="420" y="565"/>
                        </a:lnTo>
                        <a:lnTo>
                          <a:pt x="274" y="547"/>
                        </a:lnTo>
                        <a:lnTo>
                          <a:pt x="146" y="547"/>
                        </a:lnTo>
                        <a:lnTo>
                          <a:pt x="92" y="565"/>
                        </a:lnTo>
                        <a:lnTo>
                          <a:pt x="55" y="584"/>
                        </a:lnTo>
                        <a:lnTo>
                          <a:pt x="19" y="620"/>
                        </a:lnTo>
                        <a:lnTo>
                          <a:pt x="0" y="675"/>
                        </a:lnTo>
                        <a:lnTo>
                          <a:pt x="0" y="748"/>
                        </a:lnTo>
                        <a:lnTo>
                          <a:pt x="0" y="821"/>
                        </a:lnTo>
                        <a:lnTo>
                          <a:pt x="19" y="875"/>
                        </a:lnTo>
                        <a:lnTo>
                          <a:pt x="37" y="912"/>
                        </a:lnTo>
                        <a:lnTo>
                          <a:pt x="128" y="985"/>
                        </a:lnTo>
                        <a:lnTo>
                          <a:pt x="219" y="1039"/>
                        </a:lnTo>
                        <a:lnTo>
                          <a:pt x="347" y="1076"/>
                        </a:lnTo>
                        <a:lnTo>
                          <a:pt x="475" y="1094"/>
                        </a:lnTo>
                        <a:lnTo>
                          <a:pt x="561" y="1094"/>
                        </a:lnTo>
                        <a:lnTo>
                          <a:pt x="493" y="1149"/>
                        </a:lnTo>
                        <a:lnTo>
                          <a:pt x="402" y="1240"/>
                        </a:lnTo>
                        <a:lnTo>
                          <a:pt x="347" y="1331"/>
                        </a:lnTo>
                        <a:lnTo>
                          <a:pt x="310" y="1441"/>
                        </a:lnTo>
                        <a:lnTo>
                          <a:pt x="329" y="1495"/>
                        </a:lnTo>
                        <a:lnTo>
                          <a:pt x="329" y="1550"/>
                        </a:lnTo>
                        <a:lnTo>
                          <a:pt x="365" y="1605"/>
                        </a:lnTo>
                        <a:lnTo>
                          <a:pt x="402" y="1641"/>
                        </a:lnTo>
                        <a:lnTo>
                          <a:pt x="475" y="1696"/>
                        </a:lnTo>
                        <a:lnTo>
                          <a:pt x="529" y="1714"/>
                        </a:lnTo>
                        <a:lnTo>
                          <a:pt x="639" y="1714"/>
                        </a:lnTo>
                        <a:lnTo>
                          <a:pt x="693" y="1696"/>
                        </a:lnTo>
                        <a:lnTo>
                          <a:pt x="748" y="1659"/>
                        </a:lnTo>
                        <a:lnTo>
                          <a:pt x="839" y="1586"/>
                        </a:lnTo>
                        <a:lnTo>
                          <a:pt x="912" y="1477"/>
                        </a:lnTo>
                        <a:lnTo>
                          <a:pt x="967" y="1349"/>
                        </a:lnTo>
                        <a:lnTo>
                          <a:pt x="1003" y="1222"/>
                        </a:lnTo>
                        <a:lnTo>
                          <a:pt x="1022" y="1112"/>
                        </a:lnTo>
                        <a:lnTo>
                          <a:pt x="1022" y="1204"/>
                        </a:lnTo>
                        <a:lnTo>
                          <a:pt x="1040" y="1331"/>
                        </a:lnTo>
                        <a:lnTo>
                          <a:pt x="1076" y="1459"/>
                        </a:lnTo>
                        <a:lnTo>
                          <a:pt x="1131" y="1586"/>
                        </a:lnTo>
                        <a:lnTo>
                          <a:pt x="1204" y="1678"/>
                        </a:lnTo>
                        <a:lnTo>
                          <a:pt x="1277" y="1751"/>
                        </a:lnTo>
                        <a:lnTo>
                          <a:pt x="1332" y="1769"/>
                        </a:lnTo>
                        <a:lnTo>
                          <a:pt x="1368" y="1787"/>
                        </a:lnTo>
                        <a:lnTo>
                          <a:pt x="1423" y="1769"/>
                        </a:lnTo>
                        <a:lnTo>
                          <a:pt x="1478" y="1732"/>
                        </a:lnTo>
                        <a:lnTo>
                          <a:pt x="1514" y="1714"/>
                        </a:lnTo>
                        <a:lnTo>
                          <a:pt x="1532" y="1659"/>
                        </a:lnTo>
                        <a:lnTo>
                          <a:pt x="1532" y="1568"/>
                        </a:lnTo>
                        <a:lnTo>
                          <a:pt x="1514" y="1459"/>
                        </a:lnTo>
                        <a:lnTo>
                          <a:pt x="1478" y="1349"/>
                        </a:lnTo>
                        <a:lnTo>
                          <a:pt x="1423" y="1240"/>
                        </a:lnTo>
                        <a:lnTo>
                          <a:pt x="1350" y="1131"/>
                        </a:lnTo>
                        <a:lnTo>
                          <a:pt x="1277" y="1058"/>
                        </a:lnTo>
                        <a:lnTo>
                          <a:pt x="1222" y="1021"/>
                        </a:lnTo>
                        <a:lnTo>
                          <a:pt x="1332" y="1094"/>
                        </a:lnTo>
                        <a:lnTo>
                          <a:pt x="1478" y="1149"/>
                        </a:lnTo>
                        <a:lnTo>
                          <a:pt x="1642" y="1204"/>
                        </a:lnTo>
                        <a:lnTo>
                          <a:pt x="1806" y="1222"/>
                        </a:lnTo>
                        <a:lnTo>
                          <a:pt x="1933" y="1222"/>
                        </a:lnTo>
                        <a:lnTo>
                          <a:pt x="1988" y="1204"/>
                        </a:lnTo>
                        <a:lnTo>
                          <a:pt x="2025" y="1167"/>
                        </a:lnTo>
                        <a:lnTo>
                          <a:pt x="2061" y="1131"/>
                        </a:lnTo>
                        <a:lnTo>
                          <a:pt x="2061" y="1094"/>
                        </a:lnTo>
                        <a:lnTo>
                          <a:pt x="2043" y="1021"/>
                        </a:lnTo>
                        <a:lnTo>
                          <a:pt x="1988" y="948"/>
                        </a:lnTo>
                        <a:lnTo>
                          <a:pt x="1915" y="875"/>
                        </a:lnTo>
                        <a:lnTo>
                          <a:pt x="1824" y="821"/>
                        </a:lnTo>
                        <a:lnTo>
                          <a:pt x="1696" y="784"/>
                        </a:lnTo>
                        <a:lnTo>
                          <a:pt x="1459" y="784"/>
                        </a:lnTo>
                        <a:lnTo>
                          <a:pt x="1605" y="748"/>
                        </a:lnTo>
                        <a:lnTo>
                          <a:pt x="1733" y="693"/>
                        </a:lnTo>
                        <a:lnTo>
                          <a:pt x="1788" y="656"/>
                        </a:lnTo>
                        <a:lnTo>
                          <a:pt x="1824" y="602"/>
                        </a:lnTo>
                        <a:lnTo>
                          <a:pt x="1842" y="565"/>
                        </a:lnTo>
                        <a:lnTo>
                          <a:pt x="1860" y="492"/>
                        </a:lnTo>
                        <a:lnTo>
                          <a:pt x="1842" y="438"/>
                        </a:lnTo>
                        <a:lnTo>
                          <a:pt x="1806" y="346"/>
                        </a:lnTo>
                        <a:lnTo>
                          <a:pt x="1769" y="292"/>
                        </a:lnTo>
                        <a:lnTo>
                          <a:pt x="1733" y="255"/>
                        </a:lnTo>
                        <a:lnTo>
                          <a:pt x="1678" y="237"/>
                        </a:lnTo>
                        <a:lnTo>
                          <a:pt x="1623" y="219"/>
                        </a:lnTo>
                        <a:lnTo>
                          <a:pt x="1514" y="237"/>
                        </a:lnTo>
                        <a:lnTo>
                          <a:pt x="1386" y="310"/>
                        </a:lnTo>
                        <a:lnTo>
                          <a:pt x="1277" y="383"/>
                        </a:lnTo>
                        <a:lnTo>
                          <a:pt x="1186" y="474"/>
                        </a:lnTo>
                        <a:lnTo>
                          <a:pt x="1095" y="584"/>
                        </a:lnTo>
                        <a:lnTo>
                          <a:pt x="1040" y="656"/>
                        </a:lnTo>
                        <a:lnTo>
                          <a:pt x="1076" y="584"/>
                        </a:lnTo>
                        <a:lnTo>
                          <a:pt x="1113" y="474"/>
                        </a:lnTo>
                        <a:lnTo>
                          <a:pt x="1131" y="365"/>
                        </a:lnTo>
                        <a:lnTo>
                          <a:pt x="1113" y="255"/>
                        </a:lnTo>
                        <a:lnTo>
                          <a:pt x="1076" y="146"/>
                        </a:lnTo>
                        <a:lnTo>
                          <a:pt x="1022" y="73"/>
                        </a:lnTo>
                        <a:lnTo>
                          <a:pt x="967" y="36"/>
                        </a:lnTo>
                        <a:lnTo>
                          <a:pt x="912" y="18"/>
                        </a:lnTo>
                        <a:lnTo>
                          <a:pt x="85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5"/>
                  <p:cNvSpPr/>
                  <p:nvPr/>
                </p:nvSpPr>
                <p:spPr>
                  <a:xfrm>
                    <a:off x="1427379" y="4890928"/>
                    <a:ext cx="28590" cy="29762"/>
                  </a:xfrm>
                  <a:custGeom>
                    <a:rect b="b" l="l" r="r" t="t"/>
                    <a:pathLst>
                      <a:path extrusionOk="0" h="457" w="439">
                        <a:moveTo>
                          <a:pt x="238" y="1"/>
                        </a:moveTo>
                        <a:lnTo>
                          <a:pt x="146" y="19"/>
                        </a:lnTo>
                        <a:lnTo>
                          <a:pt x="73" y="55"/>
                        </a:lnTo>
                        <a:lnTo>
                          <a:pt x="19" y="128"/>
                        </a:lnTo>
                        <a:lnTo>
                          <a:pt x="1" y="220"/>
                        </a:lnTo>
                        <a:lnTo>
                          <a:pt x="1" y="311"/>
                        </a:lnTo>
                        <a:lnTo>
                          <a:pt x="37" y="384"/>
                        </a:lnTo>
                        <a:lnTo>
                          <a:pt x="110" y="438"/>
                        </a:lnTo>
                        <a:lnTo>
                          <a:pt x="201" y="457"/>
                        </a:lnTo>
                        <a:lnTo>
                          <a:pt x="274" y="457"/>
                        </a:lnTo>
                        <a:lnTo>
                          <a:pt x="347" y="402"/>
                        </a:lnTo>
                        <a:lnTo>
                          <a:pt x="420" y="329"/>
                        </a:lnTo>
                        <a:lnTo>
                          <a:pt x="438" y="256"/>
                        </a:lnTo>
                        <a:lnTo>
                          <a:pt x="438" y="165"/>
                        </a:lnTo>
                        <a:lnTo>
                          <a:pt x="384" y="92"/>
                        </a:lnTo>
                        <a:lnTo>
                          <a:pt x="329" y="37"/>
                        </a:lnTo>
                        <a:lnTo>
                          <a:pt x="238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2" name="Google Shape;562;p5"/>
                <p:cNvGrpSpPr/>
                <p:nvPr/>
              </p:nvGrpSpPr>
              <p:grpSpPr>
                <a:xfrm>
                  <a:off x="430767" y="624272"/>
                  <a:ext cx="282469" cy="290170"/>
                  <a:chOff x="6644344" y="82549"/>
                  <a:chExt cx="217384" cy="223310"/>
                </a:xfrm>
              </p:grpSpPr>
              <p:sp>
                <p:nvSpPr>
                  <p:cNvPr id="563" name="Google Shape;563;p5"/>
                  <p:cNvSpPr/>
                  <p:nvPr/>
                </p:nvSpPr>
                <p:spPr>
                  <a:xfrm>
                    <a:off x="6747630" y="207260"/>
                    <a:ext cx="13155" cy="98599"/>
                  </a:xfrm>
                  <a:custGeom>
                    <a:rect b="b" l="l" r="r" t="t"/>
                    <a:pathLst>
                      <a:path extrusionOk="0" h="1514" w="202">
                        <a:moveTo>
                          <a:pt x="92" y="0"/>
                        </a:moveTo>
                        <a:lnTo>
                          <a:pt x="73" y="18"/>
                        </a:lnTo>
                        <a:lnTo>
                          <a:pt x="55" y="55"/>
                        </a:lnTo>
                        <a:lnTo>
                          <a:pt x="19" y="219"/>
                        </a:lnTo>
                        <a:lnTo>
                          <a:pt x="1" y="456"/>
                        </a:lnTo>
                        <a:lnTo>
                          <a:pt x="1" y="748"/>
                        </a:lnTo>
                        <a:lnTo>
                          <a:pt x="1" y="1040"/>
                        </a:lnTo>
                        <a:lnTo>
                          <a:pt x="19" y="1277"/>
                        </a:lnTo>
                        <a:lnTo>
                          <a:pt x="55" y="1441"/>
                        </a:lnTo>
                        <a:lnTo>
                          <a:pt x="73" y="1495"/>
                        </a:lnTo>
                        <a:lnTo>
                          <a:pt x="92" y="1514"/>
                        </a:lnTo>
                        <a:lnTo>
                          <a:pt x="128" y="1495"/>
                        </a:lnTo>
                        <a:lnTo>
                          <a:pt x="146" y="1441"/>
                        </a:lnTo>
                        <a:lnTo>
                          <a:pt x="165" y="1277"/>
                        </a:lnTo>
                        <a:lnTo>
                          <a:pt x="201" y="1040"/>
                        </a:lnTo>
                        <a:lnTo>
                          <a:pt x="201" y="748"/>
                        </a:lnTo>
                        <a:lnTo>
                          <a:pt x="201" y="456"/>
                        </a:lnTo>
                        <a:lnTo>
                          <a:pt x="165" y="219"/>
                        </a:lnTo>
                        <a:lnTo>
                          <a:pt x="146" y="55"/>
                        </a:lnTo>
                        <a:lnTo>
                          <a:pt x="128" y="18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4" name="Google Shape;564;p5"/>
                  <p:cNvSpPr/>
                  <p:nvPr/>
                </p:nvSpPr>
                <p:spPr>
                  <a:xfrm>
                    <a:off x="6698917" y="206022"/>
                    <a:ext cx="48779" cy="85574"/>
                  </a:xfrm>
                  <a:custGeom>
                    <a:rect b="b" l="l" r="r" t="t"/>
                    <a:pathLst>
                      <a:path extrusionOk="0" h="1314" w="749">
                        <a:moveTo>
                          <a:pt x="712" y="1"/>
                        </a:moveTo>
                        <a:lnTo>
                          <a:pt x="676" y="37"/>
                        </a:lnTo>
                        <a:lnTo>
                          <a:pt x="584" y="165"/>
                        </a:lnTo>
                        <a:lnTo>
                          <a:pt x="439" y="347"/>
                        </a:lnTo>
                        <a:lnTo>
                          <a:pt x="293" y="603"/>
                        </a:lnTo>
                        <a:lnTo>
                          <a:pt x="147" y="858"/>
                        </a:lnTo>
                        <a:lnTo>
                          <a:pt x="56" y="1077"/>
                        </a:lnTo>
                        <a:lnTo>
                          <a:pt x="1" y="1241"/>
                        </a:lnTo>
                        <a:lnTo>
                          <a:pt x="1" y="1277"/>
                        </a:lnTo>
                        <a:lnTo>
                          <a:pt x="1" y="1314"/>
                        </a:lnTo>
                        <a:lnTo>
                          <a:pt x="37" y="1314"/>
                        </a:lnTo>
                        <a:lnTo>
                          <a:pt x="74" y="1277"/>
                        </a:lnTo>
                        <a:lnTo>
                          <a:pt x="183" y="1150"/>
                        </a:lnTo>
                        <a:lnTo>
                          <a:pt x="311" y="949"/>
                        </a:lnTo>
                        <a:lnTo>
                          <a:pt x="457" y="712"/>
                        </a:lnTo>
                        <a:lnTo>
                          <a:pt x="603" y="457"/>
                        </a:lnTo>
                        <a:lnTo>
                          <a:pt x="694" y="238"/>
                        </a:lnTo>
                        <a:lnTo>
                          <a:pt x="749" y="74"/>
                        </a:lnTo>
                        <a:lnTo>
                          <a:pt x="749" y="19"/>
                        </a:lnTo>
                        <a:lnTo>
                          <a:pt x="74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5" name="Google Shape;565;p5"/>
                  <p:cNvSpPr/>
                  <p:nvPr/>
                </p:nvSpPr>
                <p:spPr>
                  <a:xfrm>
                    <a:off x="6658541" y="201268"/>
                    <a:ext cx="83230" cy="49951"/>
                  </a:xfrm>
                  <a:custGeom>
                    <a:rect b="b" l="l" r="r" t="t"/>
                    <a:pathLst>
                      <a:path extrusionOk="0" h="767" w="1278">
                        <a:moveTo>
                          <a:pt x="1223" y="1"/>
                        </a:moveTo>
                        <a:lnTo>
                          <a:pt x="1059" y="56"/>
                        </a:lnTo>
                        <a:lnTo>
                          <a:pt x="840" y="165"/>
                        </a:lnTo>
                        <a:lnTo>
                          <a:pt x="603" y="293"/>
                        </a:lnTo>
                        <a:lnTo>
                          <a:pt x="347" y="457"/>
                        </a:lnTo>
                        <a:lnTo>
                          <a:pt x="165" y="584"/>
                        </a:lnTo>
                        <a:lnTo>
                          <a:pt x="37" y="694"/>
                        </a:lnTo>
                        <a:lnTo>
                          <a:pt x="19" y="749"/>
                        </a:lnTo>
                        <a:lnTo>
                          <a:pt x="1" y="767"/>
                        </a:lnTo>
                        <a:lnTo>
                          <a:pt x="74" y="767"/>
                        </a:lnTo>
                        <a:lnTo>
                          <a:pt x="238" y="712"/>
                        </a:lnTo>
                        <a:lnTo>
                          <a:pt x="439" y="621"/>
                        </a:lnTo>
                        <a:lnTo>
                          <a:pt x="694" y="475"/>
                        </a:lnTo>
                        <a:lnTo>
                          <a:pt x="949" y="329"/>
                        </a:lnTo>
                        <a:lnTo>
                          <a:pt x="1131" y="183"/>
                        </a:lnTo>
                        <a:lnTo>
                          <a:pt x="1259" y="74"/>
                        </a:lnTo>
                        <a:lnTo>
                          <a:pt x="1277" y="37"/>
                        </a:lnTo>
                        <a:lnTo>
                          <a:pt x="1277" y="19"/>
                        </a:lnTo>
                        <a:lnTo>
                          <a:pt x="12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5"/>
                  <p:cNvSpPr/>
                  <p:nvPr/>
                </p:nvSpPr>
                <p:spPr>
                  <a:xfrm>
                    <a:off x="6644344" y="189416"/>
                    <a:ext cx="95017" cy="13155"/>
                  </a:xfrm>
                  <a:custGeom>
                    <a:rect b="b" l="l" r="r" t="t"/>
                    <a:pathLst>
                      <a:path extrusionOk="0" h="202" w="1459">
                        <a:moveTo>
                          <a:pt x="438" y="1"/>
                        </a:moveTo>
                        <a:lnTo>
                          <a:pt x="201" y="19"/>
                        </a:lnTo>
                        <a:lnTo>
                          <a:pt x="55" y="55"/>
                        </a:lnTo>
                        <a:lnTo>
                          <a:pt x="0" y="74"/>
                        </a:lnTo>
                        <a:lnTo>
                          <a:pt x="0" y="92"/>
                        </a:lnTo>
                        <a:lnTo>
                          <a:pt x="0" y="110"/>
                        </a:lnTo>
                        <a:lnTo>
                          <a:pt x="55" y="146"/>
                        </a:lnTo>
                        <a:lnTo>
                          <a:pt x="201" y="165"/>
                        </a:lnTo>
                        <a:lnTo>
                          <a:pt x="438" y="201"/>
                        </a:lnTo>
                        <a:lnTo>
                          <a:pt x="1021" y="201"/>
                        </a:lnTo>
                        <a:lnTo>
                          <a:pt x="1240" y="165"/>
                        </a:lnTo>
                        <a:lnTo>
                          <a:pt x="1404" y="146"/>
                        </a:lnTo>
                        <a:lnTo>
                          <a:pt x="1441" y="110"/>
                        </a:lnTo>
                        <a:lnTo>
                          <a:pt x="1459" y="92"/>
                        </a:lnTo>
                        <a:lnTo>
                          <a:pt x="1441" y="74"/>
                        </a:lnTo>
                        <a:lnTo>
                          <a:pt x="1404" y="55"/>
                        </a:lnTo>
                        <a:lnTo>
                          <a:pt x="1240" y="19"/>
                        </a:lnTo>
                        <a:lnTo>
                          <a:pt x="102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5"/>
                  <p:cNvSpPr/>
                  <p:nvPr/>
                </p:nvSpPr>
                <p:spPr>
                  <a:xfrm>
                    <a:off x="6657369" y="139532"/>
                    <a:ext cx="83230" cy="49951"/>
                  </a:xfrm>
                  <a:custGeom>
                    <a:rect b="b" l="l" r="r" t="t"/>
                    <a:pathLst>
                      <a:path extrusionOk="0" h="767" w="1278">
                        <a:moveTo>
                          <a:pt x="1" y="1"/>
                        </a:moveTo>
                        <a:lnTo>
                          <a:pt x="1" y="37"/>
                        </a:lnTo>
                        <a:lnTo>
                          <a:pt x="37" y="74"/>
                        </a:lnTo>
                        <a:lnTo>
                          <a:pt x="147" y="183"/>
                        </a:lnTo>
                        <a:lnTo>
                          <a:pt x="347" y="311"/>
                        </a:lnTo>
                        <a:lnTo>
                          <a:pt x="584" y="475"/>
                        </a:lnTo>
                        <a:lnTo>
                          <a:pt x="839" y="621"/>
                        </a:lnTo>
                        <a:lnTo>
                          <a:pt x="1058" y="712"/>
                        </a:lnTo>
                        <a:lnTo>
                          <a:pt x="1204" y="767"/>
                        </a:lnTo>
                        <a:lnTo>
                          <a:pt x="1277" y="767"/>
                        </a:lnTo>
                        <a:lnTo>
                          <a:pt x="1277" y="730"/>
                        </a:lnTo>
                        <a:lnTo>
                          <a:pt x="1241" y="694"/>
                        </a:lnTo>
                        <a:lnTo>
                          <a:pt x="1131" y="584"/>
                        </a:lnTo>
                        <a:lnTo>
                          <a:pt x="931" y="438"/>
                        </a:lnTo>
                        <a:lnTo>
                          <a:pt x="694" y="292"/>
                        </a:lnTo>
                        <a:lnTo>
                          <a:pt x="438" y="147"/>
                        </a:lnTo>
                        <a:lnTo>
                          <a:pt x="219" y="55"/>
                        </a:lnTo>
                        <a:lnTo>
                          <a:pt x="7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5"/>
                  <p:cNvSpPr/>
                  <p:nvPr/>
                </p:nvSpPr>
                <p:spPr>
                  <a:xfrm>
                    <a:off x="6696573" y="99155"/>
                    <a:ext cx="48779" cy="84402"/>
                  </a:xfrm>
                  <a:custGeom>
                    <a:rect b="b" l="l" r="r" t="t"/>
                    <a:pathLst>
                      <a:path extrusionOk="0" h="1296" w="749">
                        <a:moveTo>
                          <a:pt x="0" y="1"/>
                        </a:moveTo>
                        <a:lnTo>
                          <a:pt x="0" y="19"/>
                        </a:lnTo>
                        <a:lnTo>
                          <a:pt x="0" y="55"/>
                        </a:lnTo>
                        <a:lnTo>
                          <a:pt x="55" y="220"/>
                        </a:lnTo>
                        <a:lnTo>
                          <a:pt x="146" y="438"/>
                        </a:lnTo>
                        <a:lnTo>
                          <a:pt x="292" y="694"/>
                        </a:lnTo>
                        <a:lnTo>
                          <a:pt x="438" y="949"/>
                        </a:lnTo>
                        <a:lnTo>
                          <a:pt x="566" y="1150"/>
                        </a:lnTo>
                        <a:lnTo>
                          <a:pt x="675" y="1259"/>
                        </a:lnTo>
                        <a:lnTo>
                          <a:pt x="712" y="1295"/>
                        </a:lnTo>
                        <a:lnTo>
                          <a:pt x="748" y="1295"/>
                        </a:lnTo>
                        <a:lnTo>
                          <a:pt x="748" y="1277"/>
                        </a:lnTo>
                        <a:lnTo>
                          <a:pt x="748" y="1222"/>
                        </a:lnTo>
                        <a:lnTo>
                          <a:pt x="693" y="1077"/>
                        </a:lnTo>
                        <a:lnTo>
                          <a:pt x="602" y="858"/>
                        </a:lnTo>
                        <a:lnTo>
                          <a:pt x="456" y="584"/>
                        </a:lnTo>
                        <a:lnTo>
                          <a:pt x="310" y="347"/>
                        </a:lnTo>
                        <a:lnTo>
                          <a:pt x="165" y="147"/>
                        </a:lnTo>
                        <a:lnTo>
                          <a:pt x="73" y="1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5"/>
                  <p:cNvSpPr/>
                  <p:nvPr/>
                </p:nvSpPr>
                <p:spPr>
                  <a:xfrm>
                    <a:off x="6744048" y="82549"/>
                    <a:ext cx="13155" cy="98599"/>
                  </a:xfrm>
                  <a:custGeom>
                    <a:rect b="b" l="l" r="r" t="t"/>
                    <a:pathLst>
                      <a:path extrusionOk="0" h="1514" w="202">
                        <a:moveTo>
                          <a:pt x="110" y="0"/>
                        </a:moveTo>
                        <a:lnTo>
                          <a:pt x="92" y="19"/>
                        </a:lnTo>
                        <a:lnTo>
                          <a:pt x="74" y="73"/>
                        </a:lnTo>
                        <a:lnTo>
                          <a:pt x="37" y="219"/>
                        </a:lnTo>
                        <a:lnTo>
                          <a:pt x="19" y="475"/>
                        </a:lnTo>
                        <a:lnTo>
                          <a:pt x="1" y="766"/>
                        </a:lnTo>
                        <a:lnTo>
                          <a:pt x="19" y="1058"/>
                        </a:lnTo>
                        <a:lnTo>
                          <a:pt x="37" y="1295"/>
                        </a:lnTo>
                        <a:lnTo>
                          <a:pt x="74" y="1459"/>
                        </a:lnTo>
                        <a:lnTo>
                          <a:pt x="92" y="1496"/>
                        </a:lnTo>
                        <a:lnTo>
                          <a:pt x="110" y="1514"/>
                        </a:lnTo>
                        <a:lnTo>
                          <a:pt x="128" y="1496"/>
                        </a:lnTo>
                        <a:lnTo>
                          <a:pt x="147" y="1459"/>
                        </a:lnTo>
                        <a:lnTo>
                          <a:pt x="183" y="1295"/>
                        </a:lnTo>
                        <a:lnTo>
                          <a:pt x="201" y="1058"/>
                        </a:lnTo>
                        <a:lnTo>
                          <a:pt x="201" y="766"/>
                        </a:lnTo>
                        <a:lnTo>
                          <a:pt x="201" y="475"/>
                        </a:lnTo>
                        <a:lnTo>
                          <a:pt x="183" y="219"/>
                        </a:lnTo>
                        <a:lnTo>
                          <a:pt x="147" y="73"/>
                        </a:lnTo>
                        <a:lnTo>
                          <a:pt x="128" y="19"/>
                        </a:lnTo>
                        <a:lnTo>
                          <a:pt x="11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5"/>
                  <p:cNvSpPr/>
                  <p:nvPr/>
                </p:nvSpPr>
                <p:spPr>
                  <a:xfrm>
                    <a:off x="6757138" y="96811"/>
                    <a:ext cx="48779" cy="85574"/>
                  </a:xfrm>
                  <a:custGeom>
                    <a:rect b="b" l="l" r="r" t="t"/>
                    <a:pathLst>
                      <a:path extrusionOk="0" h="1314" w="749">
                        <a:moveTo>
                          <a:pt x="712" y="0"/>
                        </a:moveTo>
                        <a:lnTo>
                          <a:pt x="675" y="37"/>
                        </a:lnTo>
                        <a:lnTo>
                          <a:pt x="566" y="164"/>
                        </a:lnTo>
                        <a:lnTo>
                          <a:pt x="438" y="347"/>
                        </a:lnTo>
                        <a:lnTo>
                          <a:pt x="292" y="602"/>
                        </a:lnTo>
                        <a:lnTo>
                          <a:pt x="146" y="857"/>
                        </a:lnTo>
                        <a:lnTo>
                          <a:pt x="55" y="1076"/>
                        </a:lnTo>
                        <a:lnTo>
                          <a:pt x="0" y="1240"/>
                        </a:lnTo>
                        <a:lnTo>
                          <a:pt x="0" y="1277"/>
                        </a:lnTo>
                        <a:lnTo>
                          <a:pt x="0" y="1313"/>
                        </a:lnTo>
                        <a:lnTo>
                          <a:pt x="37" y="1313"/>
                        </a:lnTo>
                        <a:lnTo>
                          <a:pt x="73" y="1277"/>
                        </a:lnTo>
                        <a:lnTo>
                          <a:pt x="183" y="1149"/>
                        </a:lnTo>
                        <a:lnTo>
                          <a:pt x="310" y="967"/>
                        </a:lnTo>
                        <a:lnTo>
                          <a:pt x="456" y="711"/>
                        </a:lnTo>
                        <a:lnTo>
                          <a:pt x="602" y="456"/>
                        </a:lnTo>
                        <a:lnTo>
                          <a:pt x="693" y="237"/>
                        </a:lnTo>
                        <a:lnTo>
                          <a:pt x="748" y="73"/>
                        </a:lnTo>
                        <a:lnTo>
                          <a:pt x="748" y="37"/>
                        </a:lnTo>
                        <a:lnTo>
                          <a:pt x="7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5"/>
                  <p:cNvSpPr/>
                  <p:nvPr/>
                </p:nvSpPr>
                <p:spPr>
                  <a:xfrm>
                    <a:off x="6763064" y="135950"/>
                    <a:ext cx="83230" cy="51188"/>
                  </a:xfrm>
                  <a:custGeom>
                    <a:rect b="b" l="l" r="r" t="t"/>
                    <a:pathLst>
                      <a:path extrusionOk="0" h="786" w="1278">
                        <a:moveTo>
                          <a:pt x="1241" y="1"/>
                        </a:moveTo>
                        <a:lnTo>
                          <a:pt x="1204" y="19"/>
                        </a:lnTo>
                        <a:lnTo>
                          <a:pt x="1058" y="74"/>
                        </a:lnTo>
                        <a:lnTo>
                          <a:pt x="839" y="165"/>
                        </a:lnTo>
                        <a:lnTo>
                          <a:pt x="584" y="311"/>
                        </a:lnTo>
                        <a:lnTo>
                          <a:pt x="347" y="457"/>
                        </a:lnTo>
                        <a:lnTo>
                          <a:pt x="146" y="603"/>
                        </a:lnTo>
                        <a:lnTo>
                          <a:pt x="19" y="712"/>
                        </a:lnTo>
                        <a:lnTo>
                          <a:pt x="1" y="749"/>
                        </a:lnTo>
                        <a:lnTo>
                          <a:pt x="1" y="767"/>
                        </a:lnTo>
                        <a:lnTo>
                          <a:pt x="19" y="785"/>
                        </a:lnTo>
                        <a:lnTo>
                          <a:pt x="74" y="785"/>
                        </a:lnTo>
                        <a:lnTo>
                          <a:pt x="219" y="730"/>
                        </a:lnTo>
                        <a:lnTo>
                          <a:pt x="438" y="621"/>
                        </a:lnTo>
                        <a:lnTo>
                          <a:pt x="694" y="493"/>
                        </a:lnTo>
                        <a:lnTo>
                          <a:pt x="931" y="329"/>
                        </a:lnTo>
                        <a:lnTo>
                          <a:pt x="1113" y="202"/>
                        </a:lnTo>
                        <a:lnTo>
                          <a:pt x="1241" y="92"/>
                        </a:lnTo>
                        <a:lnTo>
                          <a:pt x="1277" y="37"/>
                        </a:lnTo>
                        <a:lnTo>
                          <a:pt x="1277" y="19"/>
                        </a:lnTo>
                        <a:lnTo>
                          <a:pt x="124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5"/>
                  <p:cNvSpPr/>
                  <p:nvPr/>
                </p:nvSpPr>
                <p:spPr>
                  <a:xfrm>
                    <a:off x="6765473" y="185834"/>
                    <a:ext cx="96255" cy="13155"/>
                  </a:xfrm>
                  <a:custGeom>
                    <a:rect b="b" l="l" r="r" t="t"/>
                    <a:pathLst>
                      <a:path extrusionOk="0" h="202" w="1478">
                        <a:moveTo>
                          <a:pt x="456" y="1"/>
                        </a:moveTo>
                        <a:lnTo>
                          <a:pt x="219" y="37"/>
                        </a:lnTo>
                        <a:lnTo>
                          <a:pt x="55" y="56"/>
                        </a:lnTo>
                        <a:lnTo>
                          <a:pt x="18" y="74"/>
                        </a:lnTo>
                        <a:lnTo>
                          <a:pt x="0" y="110"/>
                        </a:lnTo>
                        <a:lnTo>
                          <a:pt x="18" y="129"/>
                        </a:lnTo>
                        <a:lnTo>
                          <a:pt x="55" y="147"/>
                        </a:lnTo>
                        <a:lnTo>
                          <a:pt x="219" y="183"/>
                        </a:lnTo>
                        <a:lnTo>
                          <a:pt x="456" y="201"/>
                        </a:lnTo>
                        <a:lnTo>
                          <a:pt x="1021" y="201"/>
                        </a:lnTo>
                        <a:lnTo>
                          <a:pt x="1258" y="183"/>
                        </a:lnTo>
                        <a:lnTo>
                          <a:pt x="1404" y="147"/>
                        </a:lnTo>
                        <a:lnTo>
                          <a:pt x="1459" y="129"/>
                        </a:lnTo>
                        <a:lnTo>
                          <a:pt x="1477" y="110"/>
                        </a:lnTo>
                        <a:lnTo>
                          <a:pt x="1459" y="74"/>
                        </a:lnTo>
                        <a:lnTo>
                          <a:pt x="1404" y="56"/>
                        </a:lnTo>
                        <a:lnTo>
                          <a:pt x="1258" y="37"/>
                        </a:lnTo>
                        <a:lnTo>
                          <a:pt x="102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5"/>
                  <p:cNvSpPr/>
                  <p:nvPr/>
                </p:nvSpPr>
                <p:spPr>
                  <a:xfrm>
                    <a:off x="6764236" y="198924"/>
                    <a:ext cx="83230" cy="49951"/>
                  </a:xfrm>
                  <a:custGeom>
                    <a:rect b="b" l="l" r="r" t="t"/>
                    <a:pathLst>
                      <a:path extrusionOk="0" h="767" w="1278">
                        <a:moveTo>
                          <a:pt x="1" y="0"/>
                        </a:moveTo>
                        <a:lnTo>
                          <a:pt x="1" y="37"/>
                        </a:lnTo>
                        <a:lnTo>
                          <a:pt x="37" y="73"/>
                        </a:lnTo>
                        <a:lnTo>
                          <a:pt x="147" y="183"/>
                        </a:lnTo>
                        <a:lnTo>
                          <a:pt x="347" y="310"/>
                        </a:lnTo>
                        <a:lnTo>
                          <a:pt x="584" y="475"/>
                        </a:lnTo>
                        <a:lnTo>
                          <a:pt x="840" y="620"/>
                        </a:lnTo>
                        <a:lnTo>
                          <a:pt x="1058" y="712"/>
                        </a:lnTo>
                        <a:lnTo>
                          <a:pt x="1204" y="766"/>
                        </a:lnTo>
                        <a:lnTo>
                          <a:pt x="1277" y="766"/>
                        </a:lnTo>
                        <a:lnTo>
                          <a:pt x="1277" y="730"/>
                        </a:lnTo>
                        <a:lnTo>
                          <a:pt x="1241" y="693"/>
                        </a:lnTo>
                        <a:lnTo>
                          <a:pt x="1131" y="584"/>
                        </a:lnTo>
                        <a:lnTo>
                          <a:pt x="931" y="438"/>
                        </a:lnTo>
                        <a:lnTo>
                          <a:pt x="694" y="292"/>
                        </a:lnTo>
                        <a:lnTo>
                          <a:pt x="438" y="146"/>
                        </a:lnTo>
                        <a:lnTo>
                          <a:pt x="220" y="55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5"/>
                  <p:cNvSpPr/>
                  <p:nvPr/>
                </p:nvSpPr>
                <p:spPr>
                  <a:xfrm>
                    <a:off x="6759482" y="204850"/>
                    <a:ext cx="49951" cy="84402"/>
                  </a:xfrm>
                  <a:custGeom>
                    <a:rect b="b" l="l" r="r" t="t"/>
                    <a:pathLst>
                      <a:path extrusionOk="0" h="1296" w="767">
                        <a:moveTo>
                          <a:pt x="19" y="1"/>
                        </a:moveTo>
                        <a:lnTo>
                          <a:pt x="1" y="19"/>
                        </a:lnTo>
                        <a:lnTo>
                          <a:pt x="1" y="74"/>
                        </a:lnTo>
                        <a:lnTo>
                          <a:pt x="56" y="219"/>
                        </a:lnTo>
                        <a:lnTo>
                          <a:pt x="165" y="438"/>
                        </a:lnTo>
                        <a:lnTo>
                          <a:pt x="293" y="694"/>
                        </a:lnTo>
                        <a:lnTo>
                          <a:pt x="439" y="949"/>
                        </a:lnTo>
                        <a:lnTo>
                          <a:pt x="584" y="1149"/>
                        </a:lnTo>
                        <a:lnTo>
                          <a:pt x="694" y="1277"/>
                        </a:lnTo>
                        <a:lnTo>
                          <a:pt x="730" y="1295"/>
                        </a:lnTo>
                        <a:lnTo>
                          <a:pt x="749" y="1295"/>
                        </a:lnTo>
                        <a:lnTo>
                          <a:pt x="767" y="1277"/>
                        </a:lnTo>
                        <a:lnTo>
                          <a:pt x="749" y="1222"/>
                        </a:lnTo>
                        <a:lnTo>
                          <a:pt x="694" y="1077"/>
                        </a:lnTo>
                        <a:lnTo>
                          <a:pt x="603" y="858"/>
                        </a:lnTo>
                        <a:lnTo>
                          <a:pt x="475" y="602"/>
                        </a:lnTo>
                        <a:lnTo>
                          <a:pt x="311" y="347"/>
                        </a:lnTo>
                        <a:lnTo>
                          <a:pt x="183" y="147"/>
                        </a:lnTo>
                        <a:lnTo>
                          <a:pt x="74" y="37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5" name="Google Shape;575;p5"/>
                  <p:cNvSpPr/>
                  <p:nvPr/>
                </p:nvSpPr>
                <p:spPr>
                  <a:xfrm>
                    <a:off x="6728614" y="170400"/>
                    <a:ext cx="51123" cy="51123"/>
                  </a:xfrm>
                  <a:custGeom>
                    <a:rect b="b" l="l" r="r" t="t"/>
                    <a:pathLst>
                      <a:path extrusionOk="0" h="785" w="785">
                        <a:moveTo>
                          <a:pt x="311" y="1"/>
                        </a:moveTo>
                        <a:lnTo>
                          <a:pt x="238" y="19"/>
                        </a:lnTo>
                        <a:lnTo>
                          <a:pt x="183" y="56"/>
                        </a:lnTo>
                        <a:lnTo>
                          <a:pt x="110" y="110"/>
                        </a:lnTo>
                        <a:lnTo>
                          <a:pt x="74" y="165"/>
                        </a:lnTo>
                        <a:lnTo>
                          <a:pt x="37" y="238"/>
                        </a:lnTo>
                        <a:lnTo>
                          <a:pt x="19" y="311"/>
                        </a:lnTo>
                        <a:lnTo>
                          <a:pt x="1" y="384"/>
                        </a:lnTo>
                        <a:lnTo>
                          <a:pt x="19" y="475"/>
                        </a:lnTo>
                        <a:lnTo>
                          <a:pt x="37" y="548"/>
                        </a:lnTo>
                        <a:lnTo>
                          <a:pt x="74" y="603"/>
                        </a:lnTo>
                        <a:lnTo>
                          <a:pt x="110" y="676"/>
                        </a:lnTo>
                        <a:lnTo>
                          <a:pt x="183" y="712"/>
                        </a:lnTo>
                        <a:lnTo>
                          <a:pt x="238" y="748"/>
                        </a:lnTo>
                        <a:lnTo>
                          <a:pt x="311" y="767"/>
                        </a:lnTo>
                        <a:lnTo>
                          <a:pt x="384" y="785"/>
                        </a:lnTo>
                        <a:lnTo>
                          <a:pt x="475" y="767"/>
                        </a:lnTo>
                        <a:lnTo>
                          <a:pt x="548" y="748"/>
                        </a:lnTo>
                        <a:lnTo>
                          <a:pt x="603" y="712"/>
                        </a:lnTo>
                        <a:lnTo>
                          <a:pt x="657" y="676"/>
                        </a:lnTo>
                        <a:lnTo>
                          <a:pt x="712" y="603"/>
                        </a:lnTo>
                        <a:lnTo>
                          <a:pt x="748" y="548"/>
                        </a:lnTo>
                        <a:lnTo>
                          <a:pt x="767" y="475"/>
                        </a:lnTo>
                        <a:lnTo>
                          <a:pt x="785" y="384"/>
                        </a:lnTo>
                        <a:lnTo>
                          <a:pt x="767" y="311"/>
                        </a:lnTo>
                        <a:lnTo>
                          <a:pt x="748" y="238"/>
                        </a:lnTo>
                        <a:lnTo>
                          <a:pt x="712" y="165"/>
                        </a:lnTo>
                        <a:lnTo>
                          <a:pt x="657" y="110"/>
                        </a:lnTo>
                        <a:lnTo>
                          <a:pt x="603" y="56"/>
                        </a:lnTo>
                        <a:lnTo>
                          <a:pt x="548" y="19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576" name="Google Shape;576;p5"/>
              <p:cNvGrpSpPr/>
              <p:nvPr/>
            </p:nvGrpSpPr>
            <p:grpSpPr>
              <a:xfrm>
                <a:off x="597011" y="143372"/>
                <a:ext cx="461702" cy="376227"/>
                <a:chOff x="2413086" y="-68478"/>
                <a:chExt cx="628252" cy="511943"/>
              </a:xfrm>
            </p:grpSpPr>
            <p:sp>
              <p:nvSpPr>
                <p:cNvPr id="577" name="Google Shape;577;p5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81" name="Google Shape;581;p5"/>
              <p:cNvGrpSpPr/>
              <p:nvPr/>
            </p:nvGrpSpPr>
            <p:grpSpPr>
              <a:xfrm>
                <a:off x="1413811" y="145726"/>
                <a:ext cx="566072" cy="287165"/>
                <a:chOff x="6106735" y="4600564"/>
                <a:chExt cx="1068464" cy="542025"/>
              </a:xfrm>
            </p:grpSpPr>
            <p:sp>
              <p:nvSpPr>
                <p:cNvPr id="582" name="Google Shape;582;p5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84" name="Google Shape;584;p5"/>
              <p:cNvGrpSpPr/>
              <p:nvPr/>
            </p:nvGrpSpPr>
            <p:grpSpPr>
              <a:xfrm>
                <a:off x="1132894" y="145837"/>
                <a:ext cx="217384" cy="222138"/>
                <a:chOff x="3057844" y="-169388"/>
                <a:chExt cx="217384" cy="222138"/>
              </a:xfrm>
            </p:grpSpPr>
            <p:sp>
              <p:nvSpPr>
                <p:cNvPr id="585" name="Google Shape;585;p5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5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5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5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5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5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5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5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" name="Google Shape;593;p5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" name="Google Shape;594;p5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5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" name="Google Shape;596;p5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" name="Google Shape;597;p5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98" name="Google Shape;598;p5"/>
              <p:cNvGrpSpPr/>
              <p:nvPr/>
            </p:nvGrpSpPr>
            <p:grpSpPr>
              <a:xfrm>
                <a:off x="2077269" y="145837"/>
                <a:ext cx="217384" cy="222138"/>
                <a:chOff x="3057844" y="-169388"/>
                <a:chExt cx="217384" cy="222138"/>
              </a:xfrm>
            </p:grpSpPr>
            <p:sp>
              <p:nvSpPr>
                <p:cNvPr id="599" name="Google Shape;599;p5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0" name="Google Shape;600;p5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" name="Google Shape;601;p5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" name="Google Shape;602;p5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" name="Google Shape;603;p5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" name="Google Shape;604;p5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5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5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5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5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5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5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5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14" name="Google Shape;614;p6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615" name="Google Shape;615;p6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616" name="Google Shape;616;p6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617" name="Google Shape;617;p6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18" name="Google Shape;618;p6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19" name="Google Shape;619;p6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620" name="Google Shape;620;p6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1" name="Google Shape;621;p6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22" name="Google Shape;622;p6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623" name="Google Shape;623;p6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624" name="Google Shape;624;p6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5" name="Google Shape;625;p6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26" name="Google Shape;626;p6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627" name="Google Shape;627;p6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8" name="Google Shape;628;p6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629" name="Google Shape;629;p6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630" name="Google Shape;630;p6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631" name="Google Shape;631;p6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632" name="Google Shape;632;p6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6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6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6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6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6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6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6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6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6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6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45" name="Google Shape;645;p6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646" name="Google Shape;646;p6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6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6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6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6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6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6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6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6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6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7" name="Google Shape;657;p6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658" name="Google Shape;658;p6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9" name="Google Shape;659;p6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0" name="Google Shape;660;p6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6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62" name="Google Shape;662;p6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4" name="Google Shape;664;p6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665" name="Google Shape;665;p6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6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7" name="Google Shape;667;p6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68" name="Google Shape;668;p6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669" name="Google Shape;669;p6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670" name="Google Shape;670;p6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1" name="Google Shape;671;p6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6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6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6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6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7" name="Google Shape;677;p6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8" name="Google Shape;678;p6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9" name="Google Shape;679;p6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6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6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6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3" name="Google Shape;683;p6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684" name="Google Shape;684;p6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6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6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6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6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6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6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6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5" name="Google Shape;695;p6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696" name="Google Shape;696;p6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6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6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6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0" name="Google Shape;700;p6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02" name="Google Shape;702;p6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703" name="Google Shape;703;p6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6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6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"/>
          <p:cNvSpPr txBox="1"/>
          <p:nvPr>
            <p:ph idx="1" type="body"/>
          </p:nvPr>
        </p:nvSpPr>
        <p:spPr>
          <a:xfrm>
            <a:off x="2238000" y="1633800"/>
            <a:ext cx="46680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08" name="Google Shape;708;p7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09" name="Google Shape;709;p7"/>
          <p:cNvGrpSpPr/>
          <p:nvPr/>
        </p:nvGrpSpPr>
        <p:grpSpPr>
          <a:xfrm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710" name="Google Shape;710;p7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711" name="Google Shape;711;p7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712" name="Google Shape;712;p7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3" name="Google Shape;713;p7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4" name="Google Shape;714;p7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715" name="Google Shape;715;p7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6" name="Google Shape;716;p7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17" name="Google Shape;717;p7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718" name="Google Shape;718;p7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719" name="Google Shape;719;p7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0" name="Google Shape;720;p7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1" name="Google Shape;721;p7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722" name="Google Shape;722;p7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3" name="Google Shape;723;p7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724" name="Google Shape;724;p7"/>
          <p:cNvGrpSpPr/>
          <p:nvPr/>
        </p:nvGrpSpPr>
        <p:grpSpPr>
          <a:xfrm>
            <a:off x="144896" y="137844"/>
            <a:ext cx="8834780" cy="4883740"/>
            <a:chOff x="144896" y="137844"/>
            <a:chExt cx="8834780" cy="4883740"/>
          </a:xfrm>
        </p:grpSpPr>
        <p:grpSp>
          <p:nvGrpSpPr>
            <p:cNvPr id="725" name="Google Shape;725;p7"/>
            <p:cNvGrpSpPr/>
            <p:nvPr/>
          </p:nvGrpSpPr>
          <p:grpSpPr>
            <a:xfrm>
              <a:off x="144896" y="3281423"/>
              <a:ext cx="2323157" cy="1740161"/>
              <a:chOff x="144896" y="3281423"/>
              <a:chExt cx="2323157" cy="1740161"/>
            </a:xfrm>
          </p:grpSpPr>
          <p:grpSp>
            <p:nvGrpSpPr>
              <p:cNvPr id="726" name="Google Shape;726;p7"/>
              <p:cNvGrpSpPr/>
              <p:nvPr/>
            </p:nvGrpSpPr>
            <p:grpSpPr>
              <a:xfrm flipH="1" rot="10800000">
                <a:off x="144896" y="4017069"/>
                <a:ext cx="694355" cy="1004515"/>
                <a:chOff x="149594" y="50508"/>
                <a:chExt cx="813538" cy="1176936"/>
              </a:xfrm>
            </p:grpSpPr>
            <p:sp>
              <p:nvSpPr>
                <p:cNvPr id="727" name="Google Shape;727;p7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7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7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7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7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7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4" name="Google Shape;734;p7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7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6" name="Google Shape;736;p7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7" name="Google Shape;737;p7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7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7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40" name="Google Shape;740;p7"/>
              <p:cNvGrpSpPr/>
              <p:nvPr/>
            </p:nvGrpSpPr>
            <p:grpSpPr>
              <a:xfrm flipH="1">
                <a:off x="144905" y="3281423"/>
                <a:ext cx="320115" cy="758997"/>
                <a:chOff x="-1087823" y="789678"/>
                <a:chExt cx="432296" cy="1024979"/>
              </a:xfrm>
            </p:grpSpPr>
            <p:sp>
              <p:nvSpPr>
                <p:cNvPr id="741" name="Google Shape;741;p7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7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3" name="Google Shape;743;p7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7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7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7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7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7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7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7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2" name="Google Shape;752;p7"/>
              <p:cNvGrpSpPr/>
              <p:nvPr/>
            </p:nvGrpSpPr>
            <p:grpSpPr>
              <a:xfrm flipH="1" rot="10800000">
                <a:off x="819836" y="4633049"/>
                <a:ext cx="461702" cy="376227"/>
                <a:chOff x="2413086" y="-68478"/>
                <a:chExt cx="628252" cy="511943"/>
              </a:xfrm>
            </p:grpSpPr>
            <p:sp>
              <p:nvSpPr>
                <p:cNvPr id="753" name="Google Shape;753;p7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7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7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7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57" name="Google Shape;757;p7"/>
              <p:cNvSpPr/>
              <p:nvPr/>
            </p:nvSpPr>
            <p:spPr>
              <a:xfrm>
                <a:off x="1384480" y="4669430"/>
                <a:ext cx="295798" cy="315986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1732233" y="4700298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59" name="Google Shape;759;p7"/>
              <p:cNvGrpSpPr/>
              <p:nvPr/>
            </p:nvGrpSpPr>
            <p:grpSpPr>
              <a:xfrm rot="5400000">
                <a:off x="2069882" y="4591191"/>
                <a:ext cx="294569" cy="501773"/>
                <a:chOff x="4136682" y="4456868"/>
                <a:chExt cx="396672" cy="675789"/>
              </a:xfrm>
            </p:grpSpPr>
            <p:sp>
              <p:nvSpPr>
                <p:cNvPr id="760" name="Google Shape;760;p7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7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63" name="Google Shape;763;p7"/>
            <p:cNvGrpSpPr/>
            <p:nvPr/>
          </p:nvGrpSpPr>
          <p:grpSpPr>
            <a:xfrm>
              <a:off x="6610035" y="137844"/>
              <a:ext cx="2369641" cy="1767633"/>
              <a:chOff x="6610035" y="137844"/>
              <a:chExt cx="2369641" cy="1767633"/>
            </a:xfrm>
          </p:grpSpPr>
          <p:grpSp>
            <p:nvGrpSpPr>
              <p:cNvPr id="764" name="Google Shape;764;p7"/>
              <p:cNvGrpSpPr/>
              <p:nvPr/>
            </p:nvGrpSpPr>
            <p:grpSpPr>
              <a:xfrm flipH="1">
                <a:off x="8285321" y="137844"/>
                <a:ext cx="694355" cy="1004515"/>
                <a:chOff x="149594" y="50508"/>
                <a:chExt cx="813538" cy="1176936"/>
              </a:xfrm>
            </p:grpSpPr>
            <p:sp>
              <p:nvSpPr>
                <p:cNvPr id="765" name="Google Shape;765;p7"/>
                <p:cNvSpPr/>
                <p:nvPr/>
              </p:nvSpPr>
              <p:spPr>
                <a:xfrm>
                  <a:off x="274240" y="177564"/>
                  <a:ext cx="116444" cy="1017839"/>
                </a:xfrm>
                <a:custGeom>
                  <a:rect b="b" l="l" r="r" t="t"/>
                  <a:pathLst>
                    <a:path extrusionOk="0" h="15629" w="1788">
                      <a:moveTo>
                        <a:pt x="1" y="0"/>
                      </a:moveTo>
                      <a:lnTo>
                        <a:pt x="129" y="274"/>
                      </a:lnTo>
                      <a:lnTo>
                        <a:pt x="256" y="602"/>
                      </a:lnTo>
                      <a:lnTo>
                        <a:pt x="384" y="1040"/>
                      </a:lnTo>
                      <a:lnTo>
                        <a:pt x="439" y="1295"/>
                      </a:lnTo>
                      <a:lnTo>
                        <a:pt x="493" y="1568"/>
                      </a:lnTo>
                      <a:lnTo>
                        <a:pt x="530" y="1860"/>
                      </a:lnTo>
                      <a:lnTo>
                        <a:pt x="548" y="2170"/>
                      </a:lnTo>
                      <a:lnTo>
                        <a:pt x="566" y="2498"/>
                      </a:lnTo>
                      <a:lnTo>
                        <a:pt x="548" y="2827"/>
                      </a:lnTo>
                      <a:lnTo>
                        <a:pt x="511" y="3501"/>
                      </a:lnTo>
                      <a:lnTo>
                        <a:pt x="439" y="4176"/>
                      </a:lnTo>
                      <a:lnTo>
                        <a:pt x="347" y="4851"/>
                      </a:lnTo>
                      <a:lnTo>
                        <a:pt x="256" y="5489"/>
                      </a:lnTo>
                      <a:lnTo>
                        <a:pt x="183" y="6091"/>
                      </a:lnTo>
                      <a:lnTo>
                        <a:pt x="129" y="6601"/>
                      </a:lnTo>
                      <a:lnTo>
                        <a:pt x="110" y="7039"/>
                      </a:lnTo>
                      <a:lnTo>
                        <a:pt x="74" y="7531"/>
                      </a:lnTo>
                      <a:lnTo>
                        <a:pt x="92" y="7841"/>
                      </a:lnTo>
                      <a:lnTo>
                        <a:pt x="74" y="8151"/>
                      </a:lnTo>
                      <a:lnTo>
                        <a:pt x="110" y="8644"/>
                      </a:lnTo>
                      <a:lnTo>
                        <a:pt x="129" y="9063"/>
                      </a:lnTo>
                      <a:lnTo>
                        <a:pt x="183" y="9592"/>
                      </a:lnTo>
                      <a:lnTo>
                        <a:pt x="274" y="10194"/>
                      </a:lnTo>
                      <a:lnTo>
                        <a:pt x="366" y="10832"/>
                      </a:lnTo>
                      <a:lnTo>
                        <a:pt x="493" y="11507"/>
                      </a:lnTo>
                      <a:lnTo>
                        <a:pt x="657" y="12182"/>
                      </a:lnTo>
                      <a:lnTo>
                        <a:pt x="822" y="12856"/>
                      </a:lnTo>
                      <a:lnTo>
                        <a:pt x="1004" y="13476"/>
                      </a:lnTo>
                      <a:lnTo>
                        <a:pt x="1204" y="14078"/>
                      </a:lnTo>
                      <a:lnTo>
                        <a:pt x="1387" y="14589"/>
                      </a:lnTo>
                      <a:lnTo>
                        <a:pt x="1679" y="15336"/>
                      </a:lnTo>
                      <a:lnTo>
                        <a:pt x="1788" y="15628"/>
                      </a:lnTo>
                      <a:lnTo>
                        <a:pt x="1697" y="15336"/>
                      </a:lnTo>
                      <a:lnTo>
                        <a:pt x="1460" y="14552"/>
                      </a:lnTo>
                      <a:lnTo>
                        <a:pt x="1314" y="14042"/>
                      </a:lnTo>
                      <a:lnTo>
                        <a:pt x="1168" y="13440"/>
                      </a:lnTo>
                      <a:lnTo>
                        <a:pt x="1040" y="12802"/>
                      </a:lnTo>
                      <a:lnTo>
                        <a:pt x="913" y="12127"/>
                      </a:lnTo>
                      <a:lnTo>
                        <a:pt x="822" y="11452"/>
                      </a:lnTo>
                      <a:lnTo>
                        <a:pt x="749" y="10777"/>
                      </a:lnTo>
                      <a:lnTo>
                        <a:pt x="694" y="10139"/>
                      </a:lnTo>
                      <a:lnTo>
                        <a:pt x="657" y="9556"/>
                      </a:lnTo>
                      <a:lnTo>
                        <a:pt x="639" y="9045"/>
                      </a:lnTo>
                      <a:lnTo>
                        <a:pt x="621" y="8626"/>
                      </a:lnTo>
                      <a:lnTo>
                        <a:pt x="621" y="8133"/>
                      </a:lnTo>
                      <a:lnTo>
                        <a:pt x="603" y="7841"/>
                      </a:lnTo>
                      <a:lnTo>
                        <a:pt x="621" y="7531"/>
                      </a:lnTo>
                      <a:lnTo>
                        <a:pt x="621" y="7057"/>
                      </a:lnTo>
                      <a:lnTo>
                        <a:pt x="639" y="6638"/>
                      </a:lnTo>
                      <a:lnTo>
                        <a:pt x="657" y="6127"/>
                      </a:lnTo>
                      <a:lnTo>
                        <a:pt x="730" y="4887"/>
                      </a:lnTo>
                      <a:lnTo>
                        <a:pt x="767" y="4213"/>
                      </a:lnTo>
                      <a:lnTo>
                        <a:pt x="785" y="3520"/>
                      </a:lnTo>
                      <a:lnTo>
                        <a:pt x="785" y="2827"/>
                      </a:lnTo>
                      <a:lnTo>
                        <a:pt x="749" y="2480"/>
                      </a:lnTo>
                      <a:lnTo>
                        <a:pt x="730" y="2152"/>
                      </a:lnTo>
                      <a:lnTo>
                        <a:pt x="676" y="1842"/>
                      </a:lnTo>
                      <a:lnTo>
                        <a:pt x="621" y="1550"/>
                      </a:lnTo>
                      <a:lnTo>
                        <a:pt x="548" y="1277"/>
                      </a:lnTo>
                      <a:lnTo>
                        <a:pt x="475" y="1021"/>
                      </a:lnTo>
                      <a:lnTo>
                        <a:pt x="311" y="584"/>
                      </a:lnTo>
                      <a:lnTo>
                        <a:pt x="147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7"/>
                <p:cNvSpPr/>
                <p:nvPr/>
              </p:nvSpPr>
              <p:spPr>
                <a:xfrm>
                  <a:off x="264797" y="179908"/>
                  <a:ext cx="178182" cy="1047536"/>
                </a:xfrm>
                <a:custGeom>
                  <a:rect b="b" l="l" r="r" t="t"/>
                  <a:pathLst>
                    <a:path extrusionOk="0" h="16085" w="2736">
                      <a:moveTo>
                        <a:pt x="0" y="1"/>
                      </a:moveTo>
                      <a:lnTo>
                        <a:pt x="237" y="238"/>
                      </a:lnTo>
                      <a:lnTo>
                        <a:pt x="346" y="347"/>
                      </a:lnTo>
                      <a:lnTo>
                        <a:pt x="474" y="511"/>
                      </a:lnTo>
                      <a:lnTo>
                        <a:pt x="620" y="694"/>
                      </a:lnTo>
                      <a:lnTo>
                        <a:pt x="766" y="894"/>
                      </a:lnTo>
                      <a:lnTo>
                        <a:pt x="912" y="1113"/>
                      </a:lnTo>
                      <a:lnTo>
                        <a:pt x="1076" y="1368"/>
                      </a:lnTo>
                      <a:lnTo>
                        <a:pt x="1222" y="1642"/>
                      </a:lnTo>
                      <a:lnTo>
                        <a:pt x="1368" y="1934"/>
                      </a:lnTo>
                      <a:lnTo>
                        <a:pt x="1495" y="2244"/>
                      </a:lnTo>
                      <a:lnTo>
                        <a:pt x="1605" y="2572"/>
                      </a:lnTo>
                      <a:lnTo>
                        <a:pt x="1714" y="2918"/>
                      </a:lnTo>
                      <a:lnTo>
                        <a:pt x="1805" y="3265"/>
                      </a:lnTo>
                      <a:lnTo>
                        <a:pt x="1897" y="3611"/>
                      </a:lnTo>
                      <a:lnTo>
                        <a:pt x="1951" y="3958"/>
                      </a:lnTo>
                      <a:lnTo>
                        <a:pt x="2006" y="4323"/>
                      </a:lnTo>
                      <a:lnTo>
                        <a:pt x="2061" y="4651"/>
                      </a:lnTo>
                      <a:lnTo>
                        <a:pt x="2115" y="5325"/>
                      </a:lnTo>
                      <a:lnTo>
                        <a:pt x="2134" y="5945"/>
                      </a:lnTo>
                      <a:lnTo>
                        <a:pt x="2134" y="6474"/>
                      </a:lnTo>
                      <a:lnTo>
                        <a:pt x="2134" y="6912"/>
                      </a:lnTo>
                      <a:lnTo>
                        <a:pt x="2115" y="7423"/>
                      </a:lnTo>
                      <a:lnTo>
                        <a:pt x="2115" y="7751"/>
                      </a:lnTo>
                      <a:lnTo>
                        <a:pt x="2079" y="8061"/>
                      </a:lnTo>
                      <a:lnTo>
                        <a:pt x="2042" y="9574"/>
                      </a:lnTo>
                      <a:lnTo>
                        <a:pt x="2006" y="10869"/>
                      </a:lnTo>
                      <a:lnTo>
                        <a:pt x="2006" y="11598"/>
                      </a:lnTo>
                      <a:lnTo>
                        <a:pt x="2024" y="12328"/>
                      </a:lnTo>
                      <a:lnTo>
                        <a:pt x="2079" y="13057"/>
                      </a:lnTo>
                      <a:lnTo>
                        <a:pt x="2152" y="13750"/>
                      </a:lnTo>
                      <a:lnTo>
                        <a:pt x="2261" y="14388"/>
                      </a:lnTo>
                      <a:lnTo>
                        <a:pt x="2371" y="14954"/>
                      </a:lnTo>
                      <a:lnTo>
                        <a:pt x="2444" y="15209"/>
                      </a:lnTo>
                      <a:lnTo>
                        <a:pt x="2517" y="15428"/>
                      </a:lnTo>
                      <a:lnTo>
                        <a:pt x="2571" y="15610"/>
                      </a:lnTo>
                      <a:lnTo>
                        <a:pt x="2626" y="15774"/>
                      </a:lnTo>
                      <a:lnTo>
                        <a:pt x="2735" y="16084"/>
                      </a:lnTo>
                      <a:lnTo>
                        <a:pt x="2735" y="16084"/>
                      </a:lnTo>
                      <a:lnTo>
                        <a:pt x="2644" y="15774"/>
                      </a:lnTo>
                      <a:lnTo>
                        <a:pt x="2608" y="15610"/>
                      </a:lnTo>
                      <a:lnTo>
                        <a:pt x="2553" y="15410"/>
                      </a:lnTo>
                      <a:lnTo>
                        <a:pt x="2517" y="15191"/>
                      </a:lnTo>
                      <a:lnTo>
                        <a:pt x="2462" y="14936"/>
                      </a:lnTo>
                      <a:lnTo>
                        <a:pt x="2389" y="14370"/>
                      </a:lnTo>
                      <a:lnTo>
                        <a:pt x="2334" y="13732"/>
                      </a:lnTo>
                      <a:lnTo>
                        <a:pt x="2316" y="13039"/>
                      </a:lnTo>
                      <a:lnTo>
                        <a:pt x="2316" y="12328"/>
                      </a:lnTo>
                      <a:lnTo>
                        <a:pt x="2352" y="11598"/>
                      </a:lnTo>
                      <a:lnTo>
                        <a:pt x="2407" y="10887"/>
                      </a:lnTo>
                      <a:lnTo>
                        <a:pt x="2535" y="9593"/>
                      </a:lnTo>
                      <a:lnTo>
                        <a:pt x="2626" y="8608"/>
                      </a:lnTo>
                      <a:lnTo>
                        <a:pt x="2662" y="8097"/>
                      </a:lnTo>
                      <a:lnTo>
                        <a:pt x="2662" y="7769"/>
                      </a:lnTo>
                      <a:lnTo>
                        <a:pt x="2699" y="7441"/>
                      </a:lnTo>
                      <a:lnTo>
                        <a:pt x="2681" y="6912"/>
                      </a:lnTo>
                      <a:lnTo>
                        <a:pt x="2662" y="6456"/>
                      </a:lnTo>
                      <a:lnTo>
                        <a:pt x="2626" y="5909"/>
                      </a:lnTo>
                      <a:lnTo>
                        <a:pt x="2553" y="5289"/>
                      </a:lnTo>
                      <a:lnTo>
                        <a:pt x="2444" y="4596"/>
                      </a:lnTo>
                      <a:lnTo>
                        <a:pt x="2371" y="4250"/>
                      </a:lnTo>
                      <a:lnTo>
                        <a:pt x="2298" y="3885"/>
                      </a:lnTo>
                      <a:lnTo>
                        <a:pt x="2207" y="3538"/>
                      </a:lnTo>
                      <a:lnTo>
                        <a:pt x="2097" y="3174"/>
                      </a:lnTo>
                      <a:lnTo>
                        <a:pt x="1969" y="2827"/>
                      </a:lnTo>
                      <a:lnTo>
                        <a:pt x="1824" y="2499"/>
                      </a:lnTo>
                      <a:lnTo>
                        <a:pt x="1678" y="2171"/>
                      </a:lnTo>
                      <a:lnTo>
                        <a:pt x="1532" y="1861"/>
                      </a:lnTo>
                      <a:lnTo>
                        <a:pt x="1349" y="1569"/>
                      </a:lnTo>
                      <a:lnTo>
                        <a:pt x="1185" y="1295"/>
                      </a:lnTo>
                      <a:lnTo>
                        <a:pt x="1021" y="1058"/>
                      </a:lnTo>
                      <a:lnTo>
                        <a:pt x="839" y="840"/>
                      </a:lnTo>
                      <a:lnTo>
                        <a:pt x="675" y="639"/>
                      </a:lnTo>
                      <a:lnTo>
                        <a:pt x="511" y="475"/>
                      </a:lnTo>
                      <a:lnTo>
                        <a:pt x="383" y="329"/>
                      </a:lnTo>
                      <a:lnTo>
                        <a:pt x="255" y="2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7" name="Google Shape;767;p7"/>
                <p:cNvSpPr/>
                <p:nvPr/>
              </p:nvSpPr>
              <p:spPr>
                <a:xfrm>
                  <a:off x="287330" y="111073"/>
                  <a:ext cx="675802" cy="115206"/>
                </a:xfrm>
                <a:custGeom>
                  <a:rect b="b" l="l" r="r" t="t"/>
                  <a:pathLst>
                    <a:path extrusionOk="0" h="1769" w="10377">
                      <a:moveTo>
                        <a:pt x="10358" y="182"/>
                      </a:moveTo>
                      <a:lnTo>
                        <a:pt x="10358" y="219"/>
                      </a:lnTo>
                      <a:lnTo>
                        <a:pt x="10358" y="237"/>
                      </a:lnTo>
                      <a:lnTo>
                        <a:pt x="10376" y="219"/>
                      </a:lnTo>
                      <a:lnTo>
                        <a:pt x="10358" y="182"/>
                      </a:lnTo>
                      <a:close/>
                      <a:moveTo>
                        <a:pt x="9921" y="0"/>
                      </a:moveTo>
                      <a:lnTo>
                        <a:pt x="9756" y="18"/>
                      </a:lnTo>
                      <a:lnTo>
                        <a:pt x="8954" y="55"/>
                      </a:lnTo>
                      <a:lnTo>
                        <a:pt x="8042" y="146"/>
                      </a:lnTo>
                      <a:lnTo>
                        <a:pt x="7568" y="219"/>
                      </a:lnTo>
                      <a:lnTo>
                        <a:pt x="7112" y="292"/>
                      </a:lnTo>
                      <a:lnTo>
                        <a:pt x="6255" y="438"/>
                      </a:lnTo>
                      <a:lnTo>
                        <a:pt x="5635" y="584"/>
                      </a:lnTo>
                      <a:lnTo>
                        <a:pt x="5307" y="675"/>
                      </a:lnTo>
                      <a:lnTo>
                        <a:pt x="5106" y="748"/>
                      </a:lnTo>
                      <a:lnTo>
                        <a:pt x="4888" y="802"/>
                      </a:lnTo>
                      <a:lnTo>
                        <a:pt x="3976" y="1131"/>
                      </a:lnTo>
                      <a:lnTo>
                        <a:pt x="3593" y="1258"/>
                      </a:lnTo>
                      <a:lnTo>
                        <a:pt x="3173" y="1386"/>
                      </a:lnTo>
                      <a:lnTo>
                        <a:pt x="2736" y="1495"/>
                      </a:lnTo>
                      <a:lnTo>
                        <a:pt x="2499" y="1550"/>
                      </a:lnTo>
                      <a:lnTo>
                        <a:pt x="2262" y="1568"/>
                      </a:lnTo>
                      <a:lnTo>
                        <a:pt x="2043" y="1605"/>
                      </a:lnTo>
                      <a:lnTo>
                        <a:pt x="1806" y="1605"/>
                      </a:lnTo>
                      <a:lnTo>
                        <a:pt x="1587" y="1587"/>
                      </a:lnTo>
                      <a:lnTo>
                        <a:pt x="1368" y="1568"/>
                      </a:lnTo>
                      <a:lnTo>
                        <a:pt x="1149" y="1532"/>
                      </a:lnTo>
                      <a:lnTo>
                        <a:pt x="967" y="1495"/>
                      </a:lnTo>
                      <a:lnTo>
                        <a:pt x="785" y="1441"/>
                      </a:lnTo>
                      <a:lnTo>
                        <a:pt x="602" y="1368"/>
                      </a:lnTo>
                      <a:lnTo>
                        <a:pt x="329" y="1240"/>
                      </a:lnTo>
                      <a:lnTo>
                        <a:pt x="128" y="1094"/>
                      </a:lnTo>
                      <a:lnTo>
                        <a:pt x="0" y="1003"/>
                      </a:lnTo>
                      <a:lnTo>
                        <a:pt x="110" y="1112"/>
                      </a:lnTo>
                      <a:lnTo>
                        <a:pt x="310" y="1258"/>
                      </a:lnTo>
                      <a:lnTo>
                        <a:pt x="584" y="1422"/>
                      </a:lnTo>
                      <a:lnTo>
                        <a:pt x="748" y="1514"/>
                      </a:lnTo>
                      <a:lnTo>
                        <a:pt x="931" y="1568"/>
                      </a:lnTo>
                      <a:lnTo>
                        <a:pt x="1131" y="1641"/>
                      </a:lnTo>
                      <a:lnTo>
                        <a:pt x="1350" y="1696"/>
                      </a:lnTo>
                      <a:lnTo>
                        <a:pt x="1569" y="1732"/>
                      </a:lnTo>
                      <a:lnTo>
                        <a:pt x="1806" y="1751"/>
                      </a:lnTo>
                      <a:lnTo>
                        <a:pt x="2043" y="1769"/>
                      </a:lnTo>
                      <a:lnTo>
                        <a:pt x="2280" y="1769"/>
                      </a:lnTo>
                      <a:lnTo>
                        <a:pt x="2517" y="1751"/>
                      </a:lnTo>
                      <a:lnTo>
                        <a:pt x="2772" y="1714"/>
                      </a:lnTo>
                      <a:lnTo>
                        <a:pt x="3228" y="1641"/>
                      </a:lnTo>
                      <a:lnTo>
                        <a:pt x="3666" y="1532"/>
                      </a:lnTo>
                      <a:lnTo>
                        <a:pt x="4067" y="1422"/>
                      </a:lnTo>
                      <a:lnTo>
                        <a:pt x="5015" y="1149"/>
                      </a:lnTo>
                      <a:lnTo>
                        <a:pt x="5198" y="1076"/>
                      </a:lnTo>
                      <a:lnTo>
                        <a:pt x="5398" y="1039"/>
                      </a:lnTo>
                      <a:lnTo>
                        <a:pt x="5726" y="930"/>
                      </a:lnTo>
                      <a:lnTo>
                        <a:pt x="6346" y="748"/>
                      </a:lnTo>
                      <a:lnTo>
                        <a:pt x="7149" y="547"/>
                      </a:lnTo>
                      <a:lnTo>
                        <a:pt x="7605" y="438"/>
                      </a:lnTo>
                      <a:lnTo>
                        <a:pt x="8079" y="328"/>
                      </a:lnTo>
                      <a:lnTo>
                        <a:pt x="8972" y="182"/>
                      </a:lnTo>
                      <a:lnTo>
                        <a:pt x="9756" y="73"/>
                      </a:lnTo>
                      <a:lnTo>
                        <a:pt x="9921" y="55"/>
                      </a:lnTo>
                      <a:lnTo>
                        <a:pt x="10066" y="37"/>
                      </a:lnTo>
                      <a:lnTo>
                        <a:pt x="10194" y="73"/>
                      </a:lnTo>
                      <a:lnTo>
                        <a:pt x="10285" y="109"/>
                      </a:lnTo>
                      <a:lnTo>
                        <a:pt x="10322" y="146"/>
                      </a:lnTo>
                      <a:lnTo>
                        <a:pt x="10358" y="182"/>
                      </a:lnTo>
                      <a:lnTo>
                        <a:pt x="10340" y="128"/>
                      </a:lnTo>
                      <a:lnTo>
                        <a:pt x="10304" y="109"/>
                      </a:lnTo>
                      <a:lnTo>
                        <a:pt x="10212" y="37"/>
                      </a:lnTo>
                      <a:lnTo>
                        <a:pt x="1008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7"/>
                <p:cNvSpPr/>
                <p:nvPr/>
              </p:nvSpPr>
              <p:spPr>
                <a:xfrm>
                  <a:off x="280231" y="184662"/>
                  <a:ext cx="500030" cy="294626"/>
                </a:xfrm>
                <a:custGeom>
                  <a:rect b="b" l="l" r="r" t="t"/>
                  <a:pathLst>
                    <a:path extrusionOk="0" h="4524" w="7678">
                      <a:moveTo>
                        <a:pt x="0" y="1"/>
                      </a:moveTo>
                      <a:lnTo>
                        <a:pt x="1459" y="1496"/>
                      </a:lnTo>
                      <a:lnTo>
                        <a:pt x="1732" y="1788"/>
                      </a:lnTo>
                      <a:lnTo>
                        <a:pt x="2024" y="2061"/>
                      </a:lnTo>
                      <a:lnTo>
                        <a:pt x="2298" y="2298"/>
                      </a:lnTo>
                      <a:lnTo>
                        <a:pt x="2571" y="2517"/>
                      </a:lnTo>
                      <a:lnTo>
                        <a:pt x="2827" y="2681"/>
                      </a:lnTo>
                      <a:lnTo>
                        <a:pt x="3045" y="2809"/>
                      </a:lnTo>
                      <a:lnTo>
                        <a:pt x="3319" y="2937"/>
                      </a:lnTo>
                      <a:lnTo>
                        <a:pt x="3483" y="2991"/>
                      </a:lnTo>
                      <a:lnTo>
                        <a:pt x="3665" y="3064"/>
                      </a:lnTo>
                      <a:lnTo>
                        <a:pt x="3939" y="3137"/>
                      </a:lnTo>
                      <a:lnTo>
                        <a:pt x="4486" y="3228"/>
                      </a:lnTo>
                      <a:lnTo>
                        <a:pt x="5179" y="3338"/>
                      </a:lnTo>
                      <a:lnTo>
                        <a:pt x="5562" y="3411"/>
                      </a:lnTo>
                      <a:lnTo>
                        <a:pt x="5945" y="3484"/>
                      </a:lnTo>
                      <a:lnTo>
                        <a:pt x="6328" y="3593"/>
                      </a:lnTo>
                      <a:lnTo>
                        <a:pt x="6674" y="3739"/>
                      </a:lnTo>
                      <a:lnTo>
                        <a:pt x="6984" y="3885"/>
                      </a:lnTo>
                      <a:lnTo>
                        <a:pt x="7240" y="4067"/>
                      </a:lnTo>
                      <a:lnTo>
                        <a:pt x="7422" y="4231"/>
                      </a:lnTo>
                      <a:lnTo>
                        <a:pt x="7568" y="4377"/>
                      </a:lnTo>
                      <a:lnTo>
                        <a:pt x="7677" y="4523"/>
                      </a:lnTo>
                      <a:lnTo>
                        <a:pt x="7586" y="4377"/>
                      </a:lnTo>
                      <a:lnTo>
                        <a:pt x="7458" y="4213"/>
                      </a:lnTo>
                      <a:lnTo>
                        <a:pt x="7258" y="4031"/>
                      </a:lnTo>
                      <a:lnTo>
                        <a:pt x="7021" y="3830"/>
                      </a:lnTo>
                      <a:lnTo>
                        <a:pt x="6711" y="3648"/>
                      </a:lnTo>
                      <a:lnTo>
                        <a:pt x="6364" y="3465"/>
                      </a:lnTo>
                      <a:lnTo>
                        <a:pt x="6000" y="3338"/>
                      </a:lnTo>
                      <a:lnTo>
                        <a:pt x="5598" y="3228"/>
                      </a:lnTo>
                      <a:lnTo>
                        <a:pt x="5234" y="3119"/>
                      </a:lnTo>
                      <a:lnTo>
                        <a:pt x="4541" y="2973"/>
                      </a:lnTo>
                      <a:lnTo>
                        <a:pt x="4012" y="2845"/>
                      </a:lnTo>
                      <a:lnTo>
                        <a:pt x="3757" y="2754"/>
                      </a:lnTo>
                      <a:lnTo>
                        <a:pt x="3592" y="2718"/>
                      </a:lnTo>
                      <a:lnTo>
                        <a:pt x="3428" y="2645"/>
                      </a:lnTo>
                      <a:lnTo>
                        <a:pt x="3191" y="2535"/>
                      </a:lnTo>
                      <a:lnTo>
                        <a:pt x="2972" y="2444"/>
                      </a:lnTo>
                      <a:lnTo>
                        <a:pt x="2717" y="2298"/>
                      </a:lnTo>
                      <a:lnTo>
                        <a:pt x="2444" y="2116"/>
                      </a:lnTo>
                      <a:lnTo>
                        <a:pt x="2152" y="1897"/>
                      </a:lnTo>
                      <a:lnTo>
                        <a:pt x="1860" y="1660"/>
                      </a:lnTo>
                      <a:lnTo>
                        <a:pt x="1550" y="13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7"/>
                <p:cNvSpPr/>
                <p:nvPr/>
              </p:nvSpPr>
              <p:spPr>
                <a:xfrm>
                  <a:off x="149594" y="176391"/>
                  <a:ext cx="122370" cy="790943"/>
                </a:xfrm>
                <a:custGeom>
                  <a:rect b="b" l="l" r="r" t="t"/>
                  <a:pathLst>
                    <a:path extrusionOk="0" h="12145" w="1879">
                      <a:moveTo>
                        <a:pt x="1733" y="0"/>
                      </a:moveTo>
                      <a:lnTo>
                        <a:pt x="1769" y="237"/>
                      </a:lnTo>
                      <a:lnTo>
                        <a:pt x="1787" y="365"/>
                      </a:lnTo>
                      <a:lnTo>
                        <a:pt x="1787" y="511"/>
                      </a:lnTo>
                      <a:lnTo>
                        <a:pt x="1805" y="675"/>
                      </a:lnTo>
                      <a:lnTo>
                        <a:pt x="1805" y="875"/>
                      </a:lnTo>
                      <a:lnTo>
                        <a:pt x="1787" y="1076"/>
                      </a:lnTo>
                      <a:lnTo>
                        <a:pt x="1769" y="1295"/>
                      </a:lnTo>
                      <a:lnTo>
                        <a:pt x="1733" y="1532"/>
                      </a:lnTo>
                      <a:lnTo>
                        <a:pt x="1678" y="1769"/>
                      </a:lnTo>
                      <a:lnTo>
                        <a:pt x="1532" y="2261"/>
                      </a:lnTo>
                      <a:lnTo>
                        <a:pt x="1350" y="2772"/>
                      </a:lnTo>
                      <a:lnTo>
                        <a:pt x="1149" y="3264"/>
                      </a:lnTo>
                      <a:lnTo>
                        <a:pt x="930" y="3757"/>
                      </a:lnTo>
                      <a:lnTo>
                        <a:pt x="711" y="4212"/>
                      </a:lnTo>
                      <a:lnTo>
                        <a:pt x="529" y="4650"/>
                      </a:lnTo>
                      <a:lnTo>
                        <a:pt x="383" y="5033"/>
                      </a:lnTo>
                      <a:lnTo>
                        <a:pt x="274" y="5361"/>
                      </a:lnTo>
                      <a:lnTo>
                        <a:pt x="164" y="5744"/>
                      </a:lnTo>
                      <a:lnTo>
                        <a:pt x="110" y="5999"/>
                      </a:lnTo>
                      <a:lnTo>
                        <a:pt x="73" y="6237"/>
                      </a:lnTo>
                      <a:lnTo>
                        <a:pt x="18" y="6638"/>
                      </a:lnTo>
                      <a:lnTo>
                        <a:pt x="0" y="6966"/>
                      </a:lnTo>
                      <a:lnTo>
                        <a:pt x="0" y="7385"/>
                      </a:lnTo>
                      <a:lnTo>
                        <a:pt x="0" y="7859"/>
                      </a:lnTo>
                      <a:lnTo>
                        <a:pt x="18" y="8370"/>
                      </a:lnTo>
                      <a:lnTo>
                        <a:pt x="110" y="9464"/>
                      </a:lnTo>
                      <a:lnTo>
                        <a:pt x="164" y="10011"/>
                      </a:lnTo>
                      <a:lnTo>
                        <a:pt x="237" y="10522"/>
                      </a:lnTo>
                      <a:lnTo>
                        <a:pt x="328" y="10996"/>
                      </a:lnTo>
                      <a:lnTo>
                        <a:pt x="401" y="11415"/>
                      </a:lnTo>
                      <a:lnTo>
                        <a:pt x="493" y="11780"/>
                      </a:lnTo>
                      <a:lnTo>
                        <a:pt x="547" y="12054"/>
                      </a:lnTo>
                      <a:lnTo>
                        <a:pt x="565" y="12108"/>
                      </a:lnTo>
                      <a:lnTo>
                        <a:pt x="584" y="12145"/>
                      </a:lnTo>
                      <a:lnTo>
                        <a:pt x="602" y="12145"/>
                      </a:lnTo>
                      <a:lnTo>
                        <a:pt x="565" y="12054"/>
                      </a:lnTo>
                      <a:lnTo>
                        <a:pt x="529" y="11780"/>
                      </a:lnTo>
                      <a:lnTo>
                        <a:pt x="474" y="11415"/>
                      </a:lnTo>
                      <a:lnTo>
                        <a:pt x="420" y="10978"/>
                      </a:lnTo>
                      <a:lnTo>
                        <a:pt x="365" y="10504"/>
                      </a:lnTo>
                      <a:lnTo>
                        <a:pt x="328" y="9993"/>
                      </a:lnTo>
                      <a:lnTo>
                        <a:pt x="310" y="9446"/>
                      </a:lnTo>
                      <a:lnTo>
                        <a:pt x="310" y="8370"/>
                      </a:lnTo>
                      <a:lnTo>
                        <a:pt x="328" y="7859"/>
                      </a:lnTo>
                      <a:lnTo>
                        <a:pt x="365" y="7404"/>
                      </a:lnTo>
                      <a:lnTo>
                        <a:pt x="401" y="7002"/>
                      </a:lnTo>
                      <a:lnTo>
                        <a:pt x="438" y="6674"/>
                      </a:lnTo>
                      <a:lnTo>
                        <a:pt x="493" y="6309"/>
                      </a:lnTo>
                      <a:lnTo>
                        <a:pt x="529" y="6072"/>
                      </a:lnTo>
                      <a:lnTo>
                        <a:pt x="584" y="5854"/>
                      </a:lnTo>
                      <a:lnTo>
                        <a:pt x="657" y="5489"/>
                      </a:lnTo>
                      <a:lnTo>
                        <a:pt x="748" y="5161"/>
                      </a:lnTo>
                      <a:lnTo>
                        <a:pt x="875" y="4778"/>
                      </a:lnTo>
                      <a:lnTo>
                        <a:pt x="1021" y="4340"/>
                      </a:lnTo>
                      <a:lnTo>
                        <a:pt x="1204" y="3866"/>
                      </a:lnTo>
                      <a:lnTo>
                        <a:pt x="1386" y="3355"/>
                      </a:lnTo>
                      <a:lnTo>
                        <a:pt x="1568" y="2845"/>
                      </a:lnTo>
                      <a:lnTo>
                        <a:pt x="1714" y="2316"/>
                      </a:lnTo>
                      <a:lnTo>
                        <a:pt x="1824" y="1787"/>
                      </a:lnTo>
                      <a:lnTo>
                        <a:pt x="1842" y="1550"/>
                      </a:lnTo>
                      <a:lnTo>
                        <a:pt x="1860" y="1313"/>
                      </a:lnTo>
                      <a:lnTo>
                        <a:pt x="1878" y="1076"/>
                      </a:lnTo>
                      <a:lnTo>
                        <a:pt x="1860" y="875"/>
                      </a:lnTo>
                      <a:lnTo>
                        <a:pt x="1860" y="675"/>
                      </a:lnTo>
                      <a:lnTo>
                        <a:pt x="1842" y="511"/>
                      </a:lnTo>
                      <a:lnTo>
                        <a:pt x="1824" y="365"/>
                      </a:lnTo>
                      <a:lnTo>
                        <a:pt x="1787" y="237"/>
                      </a:lnTo>
                      <a:lnTo>
                        <a:pt x="1733" y="0"/>
                      </a:lnTo>
                      <a:close/>
                      <a:moveTo>
                        <a:pt x="602" y="12017"/>
                      </a:moveTo>
                      <a:lnTo>
                        <a:pt x="602" y="12072"/>
                      </a:lnTo>
                      <a:lnTo>
                        <a:pt x="602" y="12108"/>
                      </a:lnTo>
                      <a:lnTo>
                        <a:pt x="602" y="12145"/>
                      </a:lnTo>
                      <a:lnTo>
                        <a:pt x="620" y="12127"/>
                      </a:lnTo>
                      <a:lnTo>
                        <a:pt x="620" y="12108"/>
                      </a:lnTo>
                      <a:lnTo>
                        <a:pt x="620" y="12072"/>
                      </a:lnTo>
                      <a:lnTo>
                        <a:pt x="602" y="120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0" name="Google Shape;770;p7"/>
                <p:cNvSpPr/>
                <p:nvPr/>
              </p:nvSpPr>
              <p:spPr>
                <a:xfrm>
                  <a:off x="280231" y="80139"/>
                  <a:ext cx="366979" cy="96320"/>
                </a:xfrm>
                <a:custGeom>
                  <a:rect b="b" l="l" r="r" t="t"/>
                  <a:pathLst>
                    <a:path extrusionOk="0" h="1479" w="5635">
                      <a:moveTo>
                        <a:pt x="4559" y="1"/>
                      </a:moveTo>
                      <a:lnTo>
                        <a:pt x="4285" y="37"/>
                      </a:lnTo>
                      <a:lnTo>
                        <a:pt x="4030" y="92"/>
                      </a:lnTo>
                      <a:lnTo>
                        <a:pt x="3775" y="147"/>
                      </a:lnTo>
                      <a:lnTo>
                        <a:pt x="3319" y="311"/>
                      </a:lnTo>
                      <a:lnTo>
                        <a:pt x="2808" y="512"/>
                      </a:lnTo>
                      <a:lnTo>
                        <a:pt x="2699" y="548"/>
                      </a:lnTo>
                      <a:lnTo>
                        <a:pt x="2590" y="603"/>
                      </a:lnTo>
                      <a:lnTo>
                        <a:pt x="1185" y="1259"/>
                      </a:lnTo>
                      <a:lnTo>
                        <a:pt x="930" y="1350"/>
                      </a:lnTo>
                      <a:lnTo>
                        <a:pt x="693" y="1405"/>
                      </a:lnTo>
                      <a:lnTo>
                        <a:pt x="474" y="1423"/>
                      </a:lnTo>
                      <a:lnTo>
                        <a:pt x="365" y="1423"/>
                      </a:lnTo>
                      <a:lnTo>
                        <a:pt x="255" y="1405"/>
                      </a:lnTo>
                      <a:lnTo>
                        <a:pt x="182" y="1387"/>
                      </a:lnTo>
                      <a:lnTo>
                        <a:pt x="109" y="1350"/>
                      </a:lnTo>
                      <a:lnTo>
                        <a:pt x="37" y="1296"/>
                      </a:lnTo>
                      <a:lnTo>
                        <a:pt x="0" y="1259"/>
                      </a:lnTo>
                      <a:lnTo>
                        <a:pt x="37" y="1314"/>
                      </a:lnTo>
                      <a:lnTo>
                        <a:pt x="91" y="1369"/>
                      </a:lnTo>
                      <a:lnTo>
                        <a:pt x="164" y="1405"/>
                      </a:lnTo>
                      <a:lnTo>
                        <a:pt x="255" y="1442"/>
                      </a:lnTo>
                      <a:lnTo>
                        <a:pt x="365" y="1460"/>
                      </a:lnTo>
                      <a:lnTo>
                        <a:pt x="474" y="1478"/>
                      </a:lnTo>
                      <a:lnTo>
                        <a:pt x="711" y="1478"/>
                      </a:lnTo>
                      <a:lnTo>
                        <a:pt x="967" y="1423"/>
                      </a:lnTo>
                      <a:lnTo>
                        <a:pt x="1222" y="1350"/>
                      </a:lnTo>
                      <a:lnTo>
                        <a:pt x="2662" y="785"/>
                      </a:lnTo>
                      <a:lnTo>
                        <a:pt x="2772" y="749"/>
                      </a:lnTo>
                      <a:lnTo>
                        <a:pt x="2881" y="694"/>
                      </a:lnTo>
                      <a:lnTo>
                        <a:pt x="3374" y="475"/>
                      </a:lnTo>
                      <a:lnTo>
                        <a:pt x="3811" y="293"/>
                      </a:lnTo>
                      <a:lnTo>
                        <a:pt x="4067" y="202"/>
                      </a:lnTo>
                      <a:lnTo>
                        <a:pt x="4304" y="129"/>
                      </a:lnTo>
                      <a:lnTo>
                        <a:pt x="4559" y="92"/>
                      </a:lnTo>
                      <a:lnTo>
                        <a:pt x="4814" y="74"/>
                      </a:lnTo>
                      <a:lnTo>
                        <a:pt x="5051" y="74"/>
                      </a:lnTo>
                      <a:lnTo>
                        <a:pt x="5252" y="129"/>
                      </a:lnTo>
                      <a:lnTo>
                        <a:pt x="5416" y="183"/>
                      </a:lnTo>
                      <a:lnTo>
                        <a:pt x="5544" y="238"/>
                      </a:lnTo>
                      <a:lnTo>
                        <a:pt x="5635" y="293"/>
                      </a:lnTo>
                      <a:lnTo>
                        <a:pt x="5544" y="220"/>
                      </a:lnTo>
                      <a:lnTo>
                        <a:pt x="5416" y="165"/>
                      </a:lnTo>
                      <a:lnTo>
                        <a:pt x="5252" y="92"/>
                      </a:lnTo>
                      <a:lnTo>
                        <a:pt x="5051" y="37"/>
                      </a:lnTo>
                      <a:lnTo>
                        <a:pt x="481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7"/>
                <p:cNvSpPr/>
                <p:nvPr/>
              </p:nvSpPr>
              <p:spPr>
                <a:xfrm>
                  <a:off x="178053" y="192998"/>
                  <a:ext cx="130706" cy="901395"/>
                </a:xfrm>
                <a:custGeom>
                  <a:rect b="b" l="l" r="r" t="t"/>
                  <a:pathLst>
                    <a:path extrusionOk="0" h="13841" w="2007">
                      <a:moveTo>
                        <a:pt x="1533" y="0"/>
                      </a:moveTo>
                      <a:lnTo>
                        <a:pt x="1533" y="146"/>
                      </a:lnTo>
                      <a:lnTo>
                        <a:pt x="1533" y="547"/>
                      </a:lnTo>
                      <a:lnTo>
                        <a:pt x="1496" y="1204"/>
                      </a:lnTo>
                      <a:lnTo>
                        <a:pt x="1460" y="1605"/>
                      </a:lnTo>
                      <a:lnTo>
                        <a:pt x="1405" y="2043"/>
                      </a:lnTo>
                      <a:lnTo>
                        <a:pt x="1332" y="2517"/>
                      </a:lnTo>
                      <a:lnTo>
                        <a:pt x="1223" y="3046"/>
                      </a:lnTo>
                      <a:lnTo>
                        <a:pt x="1095" y="3574"/>
                      </a:lnTo>
                      <a:lnTo>
                        <a:pt x="931" y="4158"/>
                      </a:lnTo>
                      <a:lnTo>
                        <a:pt x="530" y="5398"/>
                      </a:lnTo>
                      <a:lnTo>
                        <a:pt x="311" y="6073"/>
                      </a:lnTo>
                      <a:lnTo>
                        <a:pt x="220" y="6437"/>
                      </a:lnTo>
                      <a:lnTo>
                        <a:pt x="147" y="6820"/>
                      </a:lnTo>
                      <a:lnTo>
                        <a:pt x="92" y="7185"/>
                      </a:lnTo>
                      <a:lnTo>
                        <a:pt x="37" y="7568"/>
                      </a:lnTo>
                      <a:lnTo>
                        <a:pt x="19" y="7933"/>
                      </a:lnTo>
                      <a:lnTo>
                        <a:pt x="1" y="8297"/>
                      </a:lnTo>
                      <a:lnTo>
                        <a:pt x="1" y="8662"/>
                      </a:lnTo>
                      <a:lnTo>
                        <a:pt x="19" y="9009"/>
                      </a:lnTo>
                      <a:lnTo>
                        <a:pt x="56" y="9355"/>
                      </a:lnTo>
                      <a:lnTo>
                        <a:pt x="92" y="9683"/>
                      </a:lnTo>
                      <a:lnTo>
                        <a:pt x="201" y="10322"/>
                      </a:lnTo>
                      <a:lnTo>
                        <a:pt x="347" y="10905"/>
                      </a:lnTo>
                      <a:lnTo>
                        <a:pt x="493" y="11434"/>
                      </a:lnTo>
                      <a:lnTo>
                        <a:pt x="657" y="11926"/>
                      </a:lnTo>
                      <a:lnTo>
                        <a:pt x="821" y="12364"/>
                      </a:lnTo>
                      <a:lnTo>
                        <a:pt x="986" y="12747"/>
                      </a:lnTo>
                      <a:lnTo>
                        <a:pt x="1259" y="13330"/>
                      </a:lnTo>
                      <a:lnTo>
                        <a:pt x="1533" y="13841"/>
                      </a:lnTo>
                      <a:lnTo>
                        <a:pt x="1423" y="13276"/>
                      </a:lnTo>
                      <a:lnTo>
                        <a:pt x="1332" y="12637"/>
                      </a:lnTo>
                      <a:lnTo>
                        <a:pt x="1204" y="11799"/>
                      </a:lnTo>
                      <a:lnTo>
                        <a:pt x="1150" y="11306"/>
                      </a:lnTo>
                      <a:lnTo>
                        <a:pt x="1095" y="10777"/>
                      </a:lnTo>
                      <a:lnTo>
                        <a:pt x="1058" y="10212"/>
                      </a:lnTo>
                      <a:lnTo>
                        <a:pt x="1040" y="9610"/>
                      </a:lnTo>
                      <a:lnTo>
                        <a:pt x="1040" y="8990"/>
                      </a:lnTo>
                      <a:lnTo>
                        <a:pt x="1077" y="8352"/>
                      </a:lnTo>
                      <a:lnTo>
                        <a:pt x="1150" y="7696"/>
                      </a:lnTo>
                      <a:lnTo>
                        <a:pt x="1259" y="7021"/>
                      </a:lnTo>
                      <a:lnTo>
                        <a:pt x="1405" y="6346"/>
                      </a:lnTo>
                      <a:lnTo>
                        <a:pt x="1569" y="5690"/>
                      </a:lnTo>
                      <a:lnTo>
                        <a:pt x="1715" y="5033"/>
                      </a:lnTo>
                      <a:lnTo>
                        <a:pt x="1861" y="4377"/>
                      </a:lnTo>
                      <a:lnTo>
                        <a:pt x="1916" y="4049"/>
                      </a:lnTo>
                      <a:lnTo>
                        <a:pt x="1952" y="3739"/>
                      </a:lnTo>
                      <a:lnTo>
                        <a:pt x="1988" y="3137"/>
                      </a:lnTo>
                      <a:lnTo>
                        <a:pt x="2007" y="2571"/>
                      </a:lnTo>
                      <a:lnTo>
                        <a:pt x="1970" y="2061"/>
                      </a:lnTo>
                      <a:lnTo>
                        <a:pt x="1916" y="1587"/>
                      </a:lnTo>
                      <a:lnTo>
                        <a:pt x="1861" y="1186"/>
                      </a:lnTo>
                      <a:lnTo>
                        <a:pt x="1788" y="821"/>
                      </a:lnTo>
                      <a:lnTo>
                        <a:pt x="1715" y="529"/>
                      </a:lnTo>
                      <a:lnTo>
                        <a:pt x="1587" y="128"/>
                      </a:lnTo>
                      <a:lnTo>
                        <a:pt x="15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7"/>
                <p:cNvSpPr/>
                <p:nvPr/>
              </p:nvSpPr>
              <p:spPr>
                <a:xfrm>
                  <a:off x="296838" y="200096"/>
                  <a:ext cx="90328" cy="596219"/>
                </a:xfrm>
                <a:custGeom>
                  <a:rect b="b" l="l" r="r" t="t"/>
                  <a:pathLst>
                    <a:path extrusionOk="0" h="9155" w="1387">
                      <a:moveTo>
                        <a:pt x="0" y="1"/>
                      </a:moveTo>
                      <a:lnTo>
                        <a:pt x="128" y="347"/>
                      </a:lnTo>
                      <a:lnTo>
                        <a:pt x="256" y="767"/>
                      </a:lnTo>
                      <a:lnTo>
                        <a:pt x="383" y="1314"/>
                      </a:lnTo>
                      <a:lnTo>
                        <a:pt x="438" y="1624"/>
                      </a:lnTo>
                      <a:lnTo>
                        <a:pt x="493" y="1970"/>
                      </a:lnTo>
                      <a:lnTo>
                        <a:pt x="566" y="2736"/>
                      </a:lnTo>
                      <a:lnTo>
                        <a:pt x="620" y="3593"/>
                      </a:lnTo>
                      <a:lnTo>
                        <a:pt x="639" y="4505"/>
                      </a:lnTo>
                      <a:lnTo>
                        <a:pt x="657" y="5435"/>
                      </a:lnTo>
                      <a:lnTo>
                        <a:pt x="675" y="6292"/>
                      </a:lnTo>
                      <a:lnTo>
                        <a:pt x="712" y="7094"/>
                      </a:lnTo>
                      <a:lnTo>
                        <a:pt x="785" y="7787"/>
                      </a:lnTo>
                      <a:lnTo>
                        <a:pt x="857" y="8353"/>
                      </a:lnTo>
                      <a:lnTo>
                        <a:pt x="930" y="8790"/>
                      </a:lnTo>
                      <a:lnTo>
                        <a:pt x="1003" y="9155"/>
                      </a:lnTo>
                      <a:lnTo>
                        <a:pt x="1040" y="8790"/>
                      </a:lnTo>
                      <a:lnTo>
                        <a:pt x="1149" y="7787"/>
                      </a:lnTo>
                      <a:lnTo>
                        <a:pt x="1222" y="7113"/>
                      </a:lnTo>
                      <a:lnTo>
                        <a:pt x="1313" y="6310"/>
                      </a:lnTo>
                      <a:lnTo>
                        <a:pt x="1368" y="5435"/>
                      </a:lnTo>
                      <a:lnTo>
                        <a:pt x="1386" y="4979"/>
                      </a:lnTo>
                      <a:lnTo>
                        <a:pt x="1386" y="4487"/>
                      </a:lnTo>
                      <a:lnTo>
                        <a:pt x="1368" y="4013"/>
                      </a:lnTo>
                      <a:lnTo>
                        <a:pt x="1332" y="3538"/>
                      </a:lnTo>
                      <a:lnTo>
                        <a:pt x="1277" y="3083"/>
                      </a:lnTo>
                      <a:lnTo>
                        <a:pt x="1204" y="2645"/>
                      </a:lnTo>
                      <a:lnTo>
                        <a:pt x="1095" y="2244"/>
                      </a:lnTo>
                      <a:lnTo>
                        <a:pt x="985" y="1861"/>
                      </a:lnTo>
                      <a:lnTo>
                        <a:pt x="857" y="1514"/>
                      </a:lnTo>
                      <a:lnTo>
                        <a:pt x="730" y="1186"/>
                      </a:lnTo>
                      <a:lnTo>
                        <a:pt x="602" y="912"/>
                      </a:lnTo>
                      <a:lnTo>
                        <a:pt x="475" y="675"/>
                      </a:lnTo>
                      <a:lnTo>
                        <a:pt x="347" y="475"/>
                      </a:lnTo>
                      <a:lnTo>
                        <a:pt x="237" y="292"/>
                      </a:lnTo>
                      <a:lnTo>
                        <a:pt x="73" y="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7"/>
                <p:cNvSpPr/>
                <p:nvPr/>
              </p:nvSpPr>
              <p:spPr>
                <a:xfrm>
                  <a:off x="298010" y="196580"/>
                  <a:ext cx="268445" cy="618753"/>
                </a:xfrm>
                <a:custGeom>
                  <a:rect b="b" l="l" r="r" t="t"/>
                  <a:pathLst>
                    <a:path extrusionOk="0" h="9501" w="4122">
                      <a:moveTo>
                        <a:pt x="1" y="0"/>
                      </a:moveTo>
                      <a:lnTo>
                        <a:pt x="201" y="365"/>
                      </a:lnTo>
                      <a:lnTo>
                        <a:pt x="730" y="1368"/>
                      </a:lnTo>
                      <a:lnTo>
                        <a:pt x="1514" y="2827"/>
                      </a:lnTo>
                      <a:lnTo>
                        <a:pt x="1970" y="3702"/>
                      </a:lnTo>
                      <a:lnTo>
                        <a:pt x="2426" y="4614"/>
                      </a:lnTo>
                      <a:lnTo>
                        <a:pt x="2645" y="5088"/>
                      </a:lnTo>
                      <a:lnTo>
                        <a:pt x="2845" y="5562"/>
                      </a:lnTo>
                      <a:lnTo>
                        <a:pt x="3046" y="5999"/>
                      </a:lnTo>
                      <a:lnTo>
                        <a:pt x="3210" y="6437"/>
                      </a:lnTo>
                      <a:lnTo>
                        <a:pt x="3374" y="6857"/>
                      </a:lnTo>
                      <a:lnTo>
                        <a:pt x="3502" y="7258"/>
                      </a:lnTo>
                      <a:lnTo>
                        <a:pt x="3611" y="7641"/>
                      </a:lnTo>
                      <a:lnTo>
                        <a:pt x="3702" y="8005"/>
                      </a:lnTo>
                      <a:lnTo>
                        <a:pt x="3848" y="8625"/>
                      </a:lnTo>
                      <a:lnTo>
                        <a:pt x="3939" y="9099"/>
                      </a:lnTo>
                      <a:lnTo>
                        <a:pt x="3994" y="9501"/>
                      </a:lnTo>
                      <a:lnTo>
                        <a:pt x="4012" y="9391"/>
                      </a:lnTo>
                      <a:lnTo>
                        <a:pt x="4067" y="9099"/>
                      </a:lnTo>
                      <a:lnTo>
                        <a:pt x="4085" y="8862"/>
                      </a:lnTo>
                      <a:lnTo>
                        <a:pt x="4122" y="8607"/>
                      </a:lnTo>
                      <a:lnTo>
                        <a:pt x="4122" y="8297"/>
                      </a:lnTo>
                      <a:lnTo>
                        <a:pt x="4122" y="7951"/>
                      </a:lnTo>
                      <a:lnTo>
                        <a:pt x="4104" y="7549"/>
                      </a:lnTo>
                      <a:lnTo>
                        <a:pt x="4067" y="7148"/>
                      </a:lnTo>
                      <a:lnTo>
                        <a:pt x="3994" y="6711"/>
                      </a:lnTo>
                      <a:lnTo>
                        <a:pt x="3885" y="6237"/>
                      </a:lnTo>
                      <a:lnTo>
                        <a:pt x="3757" y="5762"/>
                      </a:lnTo>
                      <a:lnTo>
                        <a:pt x="3611" y="5270"/>
                      </a:lnTo>
                      <a:lnTo>
                        <a:pt x="3411" y="4759"/>
                      </a:lnTo>
                      <a:lnTo>
                        <a:pt x="3192" y="4249"/>
                      </a:lnTo>
                      <a:lnTo>
                        <a:pt x="2937" y="3775"/>
                      </a:lnTo>
                      <a:lnTo>
                        <a:pt x="2663" y="3301"/>
                      </a:lnTo>
                      <a:lnTo>
                        <a:pt x="2389" y="2863"/>
                      </a:lnTo>
                      <a:lnTo>
                        <a:pt x="2116" y="2462"/>
                      </a:lnTo>
                      <a:lnTo>
                        <a:pt x="1842" y="2079"/>
                      </a:lnTo>
                      <a:lnTo>
                        <a:pt x="1569" y="1732"/>
                      </a:lnTo>
                      <a:lnTo>
                        <a:pt x="1077" y="1131"/>
                      </a:lnTo>
                      <a:lnTo>
                        <a:pt x="639" y="656"/>
                      </a:lnTo>
                      <a:lnTo>
                        <a:pt x="311" y="29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324124" y="204850"/>
                  <a:ext cx="446627" cy="133116"/>
                </a:xfrm>
                <a:custGeom>
                  <a:rect b="b" l="l" r="r" t="t"/>
                  <a:pathLst>
                    <a:path extrusionOk="0" h="2044" w="6858">
                      <a:moveTo>
                        <a:pt x="1" y="1"/>
                      </a:moveTo>
                      <a:lnTo>
                        <a:pt x="165" y="238"/>
                      </a:lnTo>
                      <a:lnTo>
                        <a:pt x="402" y="511"/>
                      </a:lnTo>
                      <a:lnTo>
                        <a:pt x="548" y="675"/>
                      </a:lnTo>
                      <a:lnTo>
                        <a:pt x="730" y="839"/>
                      </a:lnTo>
                      <a:lnTo>
                        <a:pt x="949" y="1022"/>
                      </a:lnTo>
                      <a:lnTo>
                        <a:pt x="1186" y="1186"/>
                      </a:lnTo>
                      <a:lnTo>
                        <a:pt x="1460" y="1350"/>
                      </a:lnTo>
                      <a:lnTo>
                        <a:pt x="1770" y="1514"/>
                      </a:lnTo>
                      <a:lnTo>
                        <a:pt x="2116" y="1642"/>
                      </a:lnTo>
                      <a:lnTo>
                        <a:pt x="2463" y="1751"/>
                      </a:lnTo>
                      <a:lnTo>
                        <a:pt x="2864" y="1824"/>
                      </a:lnTo>
                      <a:lnTo>
                        <a:pt x="3265" y="1861"/>
                      </a:lnTo>
                      <a:lnTo>
                        <a:pt x="3666" y="1842"/>
                      </a:lnTo>
                      <a:lnTo>
                        <a:pt x="4049" y="1824"/>
                      </a:lnTo>
                      <a:lnTo>
                        <a:pt x="4724" y="1733"/>
                      </a:lnTo>
                      <a:lnTo>
                        <a:pt x="5052" y="1697"/>
                      </a:lnTo>
                      <a:lnTo>
                        <a:pt x="5344" y="1678"/>
                      </a:lnTo>
                      <a:lnTo>
                        <a:pt x="5617" y="1678"/>
                      </a:lnTo>
                      <a:lnTo>
                        <a:pt x="5854" y="1697"/>
                      </a:lnTo>
                      <a:lnTo>
                        <a:pt x="6091" y="1733"/>
                      </a:lnTo>
                      <a:lnTo>
                        <a:pt x="6292" y="1769"/>
                      </a:lnTo>
                      <a:lnTo>
                        <a:pt x="6456" y="1842"/>
                      </a:lnTo>
                      <a:lnTo>
                        <a:pt x="6602" y="1897"/>
                      </a:lnTo>
                      <a:lnTo>
                        <a:pt x="6784" y="2007"/>
                      </a:lnTo>
                      <a:lnTo>
                        <a:pt x="6857" y="2043"/>
                      </a:lnTo>
                      <a:lnTo>
                        <a:pt x="6803" y="1988"/>
                      </a:lnTo>
                      <a:lnTo>
                        <a:pt x="6657" y="1824"/>
                      </a:lnTo>
                      <a:lnTo>
                        <a:pt x="6529" y="1715"/>
                      </a:lnTo>
                      <a:lnTo>
                        <a:pt x="6365" y="1605"/>
                      </a:lnTo>
                      <a:lnTo>
                        <a:pt x="6164" y="1496"/>
                      </a:lnTo>
                      <a:lnTo>
                        <a:pt x="5927" y="1405"/>
                      </a:lnTo>
                      <a:lnTo>
                        <a:pt x="5654" y="1332"/>
                      </a:lnTo>
                      <a:lnTo>
                        <a:pt x="5362" y="1277"/>
                      </a:lnTo>
                      <a:lnTo>
                        <a:pt x="5034" y="1241"/>
                      </a:lnTo>
                      <a:lnTo>
                        <a:pt x="4706" y="1222"/>
                      </a:lnTo>
                      <a:lnTo>
                        <a:pt x="4359" y="1241"/>
                      </a:lnTo>
                      <a:lnTo>
                        <a:pt x="3994" y="1259"/>
                      </a:lnTo>
                      <a:lnTo>
                        <a:pt x="3283" y="1259"/>
                      </a:lnTo>
                      <a:lnTo>
                        <a:pt x="2937" y="1241"/>
                      </a:lnTo>
                      <a:lnTo>
                        <a:pt x="2590" y="1186"/>
                      </a:lnTo>
                      <a:lnTo>
                        <a:pt x="2262" y="1113"/>
                      </a:lnTo>
                      <a:lnTo>
                        <a:pt x="1952" y="1040"/>
                      </a:lnTo>
                      <a:lnTo>
                        <a:pt x="1660" y="931"/>
                      </a:lnTo>
                      <a:lnTo>
                        <a:pt x="1387" y="821"/>
                      </a:lnTo>
                      <a:lnTo>
                        <a:pt x="1131" y="712"/>
                      </a:lnTo>
                      <a:lnTo>
                        <a:pt x="913" y="602"/>
                      </a:lnTo>
                      <a:lnTo>
                        <a:pt x="511" y="365"/>
                      </a:lnTo>
                      <a:lnTo>
                        <a:pt x="238" y="18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5" name="Google Shape;775;p7"/>
                <p:cNvSpPr/>
                <p:nvPr/>
              </p:nvSpPr>
              <p:spPr>
                <a:xfrm>
                  <a:off x="333632" y="151449"/>
                  <a:ext cx="600974" cy="121198"/>
                </a:xfrm>
                <a:custGeom>
                  <a:rect b="b" l="l" r="r" t="t"/>
                  <a:pathLst>
                    <a:path extrusionOk="0" h="1861" w="9228">
                      <a:moveTo>
                        <a:pt x="8152" y="0"/>
                      </a:moveTo>
                      <a:lnTo>
                        <a:pt x="7824" y="18"/>
                      </a:lnTo>
                      <a:lnTo>
                        <a:pt x="7477" y="55"/>
                      </a:lnTo>
                      <a:lnTo>
                        <a:pt x="7094" y="146"/>
                      </a:lnTo>
                      <a:lnTo>
                        <a:pt x="6310" y="328"/>
                      </a:lnTo>
                      <a:lnTo>
                        <a:pt x="4523" y="766"/>
                      </a:lnTo>
                      <a:lnTo>
                        <a:pt x="3593" y="1003"/>
                      </a:lnTo>
                      <a:lnTo>
                        <a:pt x="2736" y="1204"/>
                      </a:lnTo>
                      <a:lnTo>
                        <a:pt x="2335" y="1277"/>
                      </a:lnTo>
                      <a:lnTo>
                        <a:pt x="1970" y="1331"/>
                      </a:lnTo>
                      <a:lnTo>
                        <a:pt x="1624" y="1349"/>
                      </a:lnTo>
                      <a:lnTo>
                        <a:pt x="1295" y="1368"/>
                      </a:lnTo>
                      <a:lnTo>
                        <a:pt x="1004" y="1331"/>
                      </a:lnTo>
                      <a:lnTo>
                        <a:pt x="748" y="1295"/>
                      </a:lnTo>
                      <a:lnTo>
                        <a:pt x="530" y="1222"/>
                      </a:lnTo>
                      <a:lnTo>
                        <a:pt x="347" y="1149"/>
                      </a:lnTo>
                      <a:lnTo>
                        <a:pt x="201" y="1094"/>
                      </a:lnTo>
                      <a:lnTo>
                        <a:pt x="92" y="1039"/>
                      </a:lnTo>
                      <a:lnTo>
                        <a:pt x="1" y="985"/>
                      </a:lnTo>
                      <a:lnTo>
                        <a:pt x="74" y="1058"/>
                      </a:lnTo>
                      <a:lnTo>
                        <a:pt x="147" y="1149"/>
                      </a:lnTo>
                      <a:lnTo>
                        <a:pt x="274" y="1258"/>
                      </a:lnTo>
                      <a:lnTo>
                        <a:pt x="438" y="1386"/>
                      </a:lnTo>
                      <a:lnTo>
                        <a:pt x="657" y="1514"/>
                      </a:lnTo>
                      <a:lnTo>
                        <a:pt x="931" y="1641"/>
                      </a:lnTo>
                      <a:lnTo>
                        <a:pt x="1241" y="1732"/>
                      </a:lnTo>
                      <a:lnTo>
                        <a:pt x="1587" y="1805"/>
                      </a:lnTo>
                      <a:lnTo>
                        <a:pt x="1988" y="1860"/>
                      </a:lnTo>
                      <a:lnTo>
                        <a:pt x="2390" y="1860"/>
                      </a:lnTo>
                      <a:lnTo>
                        <a:pt x="2827" y="1842"/>
                      </a:lnTo>
                      <a:lnTo>
                        <a:pt x="3283" y="1787"/>
                      </a:lnTo>
                      <a:lnTo>
                        <a:pt x="3739" y="1714"/>
                      </a:lnTo>
                      <a:lnTo>
                        <a:pt x="4213" y="1623"/>
                      </a:lnTo>
                      <a:lnTo>
                        <a:pt x="4705" y="1514"/>
                      </a:lnTo>
                      <a:lnTo>
                        <a:pt x="5180" y="1386"/>
                      </a:lnTo>
                      <a:lnTo>
                        <a:pt x="5635" y="1258"/>
                      </a:lnTo>
                      <a:lnTo>
                        <a:pt x="6091" y="1112"/>
                      </a:lnTo>
                      <a:lnTo>
                        <a:pt x="6511" y="948"/>
                      </a:lnTo>
                      <a:lnTo>
                        <a:pt x="7258" y="638"/>
                      </a:lnTo>
                      <a:lnTo>
                        <a:pt x="7587" y="492"/>
                      </a:lnTo>
                      <a:lnTo>
                        <a:pt x="7897" y="401"/>
                      </a:lnTo>
                      <a:lnTo>
                        <a:pt x="8188" y="310"/>
                      </a:lnTo>
                      <a:lnTo>
                        <a:pt x="8444" y="274"/>
                      </a:lnTo>
                      <a:lnTo>
                        <a:pt x="8663" y="255"/>
                      </a:lnTo>
                      <a:lnTo>
                        <a:pt x="8863" y="255"/>
                      </a:lnTo>
                      <a:lnTo>
                        <a:pt x="9027" y="274"/>
                      </a:lnTo>
                      <a:lnTo>
                        <a:pt x="9137" y="310"/>
                      </a:lnTo>
                      <a:lnTo>
                        <a:pt x="9228" y="328"/>
                      </a:lnTo>
                      <a:lnTo>
                        <a:pt x="9155" y="274"/>
                      </a:lnTo>
                      <a:lnTo>
                        <a:pt x="9045" y="219"/>
                      </a:lnTo>
                      <a:lnTo>
                        <a:pt x="8900" y="146"/>
                      </a:lnTo>
                      <a:lnTo>
                        <a:pt x="8699" y="73"/>
                      </a:lnTo>
                      <a:lnTo>
                        <a:pt x="8444" y="18"/>
                      </a:lnTo>
                      <a:lnTo>
                        <a:pt x="81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7"/>
                <p:cNvSpPr/>
                <p:nvPr/>
              </p:nvSpPr>
              <p:spPr>
                <a:xfrm>
                  <a:off x="301592" y="67114"/>
                  <a:ext cx="567695" cy="133050"/>
                </a:xfrm>
                <a:custGeom>
                  <a:rect b="b" l="l" r="r" t="t"/>
                  <a:pathLst>
                    <a:path extrusionOk="0" h="2043" w="8717">
                      <a:moveTo>
                        <a:pt x="7057" y="0"/>
                      </a:moveTo>
                      <a:lnTo>
                        <a:pt x="6711" y="37"/>
                      </a:lnTo>
                      <a:lnTo>
                        <a:pt x="6529" y="55"/>
                      </a:lnTo>
                      <a:lnTo>
                        <a:pt x="6328" y="73"/>
                      </a:lnTo>
                      <a:lnTo>
                        <a:pt x="5927" y="146"/>
                      </a:lnTo>
                      <a:lnTo>
                        <a:pt x="5526" y="256"/>
                      </a:lnTo>
                      <a:lnTo>
                        <a:pt x="5106" y="365"/>
                      </a:lnTo>
                      <a:lnTo>
                        <a:pt x="4669" y="511"/>
                      </a:lnTo>
                      <a:lnTo>
                        <a:pt x="4231" y="657"/>
                      </a:lnTo>
                      <a:lnTo>
                        <a:pt x="2626" y="1277"/>
                      </a:lnTo>
                      <a:lnTo>
                        <a:pt x="2262" y="1404"/>
                      </a:lnTo>
                      <a:lnTo>
                        <a:pt x="1915" y="1514"/>
                      </a:lnTo>
                      <a:lnTo>
                        <a:pt x="1605" y="1605"/>
                      </a:lnTo>
                      <a:lnTo>
                        <a:pt x="1295" y="1678"/>
                      </a:lnTo>
                      <a:lnTo>
                        <a:pt x="1022" y="1751"/>
                      </a:lnTo>
                      <a:lnTo>
                        <a:pt x="766" y="1787"/>
                      </a:lnTo>
                      <a:lnTo>
                        <a:pt x="547" y="1824"/>
                      </a:lnTo>
                      <a:lnTo>
                        <a:pt x="365" y="1842"/>
                      </a:lnTo>
                      <a:lnTo>
                        <a:pt x="0" y="1879"/>
                      </a:lnTo>
                      <a:lnTo>
                        <a:pt x="347" y="1952"/>
                      </a:lnTo>
                      <a:lnTo>
                        <a:pt x="547" y="1988"/>
                      </a:lnTo>
                      <a:lnTo>
                        <a:pt x="766" y="2024"/>
                      </a:lnTo>
                      <a:lnTo>
                        <a:pt x="1040" y="2043"/>
                      </a:lnTo>
                      <a:lnTo>
                        <a:pt x="1332" y="2043"/>
                      </a:lnTo>
                      <a:lnTo>
                        <a:pt x="1660" y="2024"/>
                      </a:lnTo>
                      <a:lnTo>
                        <a:pt x="2024" y="1988"/>
                      </a:lnTo>
                      <a:lnTo>
                        <a:pt x="2407" y="1933"/>
                      </a:lnTo>
                      <a:lnTo>
                        <a:pt x="2790" y="1860"/>
                      </a:lnTo>
                      <a:lnTo>
                        <a:pt x="3210" y="1751"/>
                      </a:lnTo>
                      <a:lnTo>
                        <a:pt x="3629" y="1623"/>
                      </a:lnTo>
                      <a:lnTo>
                        <a:pt x="4049" y="1496"/>
                      </a:lnTo>
                      <a:lnTo>
                        <a:pt x="4486" y="1332"/>
                      </a:lnTo>
                      <a:lnTo>
                        <a:pt x="6091" y="730"/>
                      </a:lnTo>
                      <a:lnTo>
                        <a:pt x="6456" y="620"/>
                      </a:lnTo>
                      <a:lnTo>
                        <a:pt x="6802" y="511"/>
                      </a:lnTo>
                      <a:lnTo>
                        <a:pt x="7130" y="420"/>
                      </a:lnTo>
                      <a:lnTo>
                        <a:pt x="7422" y="347"/>
                      </a:lnTo>
                      <a:lnTo>
                        <a:pt x="7714" y="292"/>
                      </a:lnTo>
                      <a:lnTo>
                        <a:pt x="7951" y="274"/>
                      </a:lnTo>
                      <a:lnTo>
                        <a:pt x="8170" y="237"/>
                      </a:lnTo>
                      <a:lnTo>
                        <a:pt x="8370" y="237"/>
                      </a:lnTo>
                      <a:lnTo>
                        <a:pt x="8717" y="219"/>
                      </a:lnTo>
                      <a:lnTo>
                        <a:pt x="8370" y="110"/>
                      </a:lnTo>
                      <a:lnTo>
                        <a:pt x="8188" y="73"/>
                      </a:lnTo>
                      <a:lnTo>
                        <a:pt x="7951" y="37"/>
                      </a:lnTo>
                      <a:lnTo>
                        <a:pt x="76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7" name="Google Shape;777;p7"/>
                <p:cNvSpPr/>
                <p:nvPr/>
              </p:nvSpPr>
              <p:spPr>
                <a:xfrm>
                  <a:off x="151938" y="50508"/>
                  <a:ext cx="181764" cy="186518"/>
                </a:xfrm>
                <a:custGeom>
                  <a:rect b="b" l="l" r="r" t="t"/>
                  <a:pathLst>
                    <a:path extrusionOk="0" h="2864" w="2791">
                      <a:moveTo>
                        <a:pt x="1769" y="0"/>
                      </a:moveTo>
                      <a:lnTo>
                        <a:pt x="1678" y="18"/>
                      </a:lnTo>
                      <a:lnTo>
                        <a:pt x="1587" y="37"/>
                      </a:lnTo>
                      <a:lnTo>
                        <a:pt x="1514" y="91"/>
                      </a:lnTo>
                      <a:lnTo>
                        <a:pt x="1459" y="164"/>
                      </a:lnTo>
                      <a:lnTo>
                        <a:pt x="1405" y="255"/>
                      </a:lnTo>
                      <a:lnTo>
                        <a:pt x="1350" y="347"/>
                      </a:lnTo>
                      <a:lnTo>
                        <a:pt x="1314" y="456"/>
                      </a:lnTo>
                      <a:lnTo>
                        <a:pt x="1259" y="693"/>
                      </a:lnTo>
                      <a:lnTo>
                        <a:pt x="1241" y="930"/>
                      </a:lnTo>
                      <a:lnTo>
                        <a:pt x="1259" y="1112"/>
                      </a:lnTo>
                      <a:lnTo>
                        <a:pt x="1277" y="1204"/>
                      </a:lnTo>
                      <a:lnTo>
                        <a:pt x="1314" y="1258"/>
                      </a:lnTo>
                      <a:lnTo>
                        <a:pt x="1350" y="1295"/>
                      </a:lnTo>
                      <a:lnTo>
                        <a:pt x="1095" y="1295"/>
                      </a:lnTo>
                      <a:lnTo>
                        <a:pt x="748" y="1258"/>
                      </a:lnTo>
                      <a:lnTo>
                        <a:pt x="584" y="1258"/>
                      </a:lnTo>
                      <a:lnTo>
                        <a:pt x="420" y="1277"/>
                      </a:lnTo>
                      <a:lnTo>
                        <a:pt x="274" y="1313"/>
                      </a:lnTo>
                      <a:lnTo>
                        <a:pt x="219" y="1349"/>
                      </a:lnTo>
                      <a:lnTo>
                        <a:pt x="165" y="1404"/>
                      </a:lnTo>
                      <a:lnTo>
                        <a:pt x="92" y="1514"/>
                      </a:lnTo>
                      <a:lnTo>
                        <a:pt x="37" y="1623"/>
                      </a:lnTo>
                      <a:lnTo>
                        <a:pt x="19" y="1732"/>
                      </a:lnTo>
                      <a:lnTo>
                        <a:pt x="1" y="1860"/>
                      </a:lnTo>
                      <a:lnTo>
                        <a:pt x="19" y="1969"/>
                      </a:lnTo>
                      <a:lnTo>
                        <a:pt x="74" y="2097"/>
                      </a:lnTo>
                      <a:lnTo>
                        <a:pt x="128" y="2207"/>
                      </a:lnTo>
                      <a:lnTo>
                        <a:pt x="201" y="2316"/>
                      </a:lnTo>
                      <a:lnTo>
                        <a:pt x="256" y="2389"/>
                      </a:lnTo>
                      <a:lnTo>
                        <a:pt x="365" y="2462"/>
                      </a:lnTo>
                      <a:lnTo>
                        <a:pt x="493" y="2517"/>
                      </a:lnTo>
                      <a:lnTo>
                        <a:pt x="657" y="2589"/>
                      </a:lnTo>
                      <a:lnTo>
                        <a:pt x="1004" y="2699"/>
                      </a:lnTo>
                      <a:lnTo>
                        <a:pt x="1405" y="2790"/>
                      </a:lnTo>
                      <a:lnTo>
                        <a:pt x="1788" y="2845"/>
                      </a:lnTo>
                      <a:lnTo>
                        <a:pt x="1988" y="2863"/>
                      </a:lnTo>
                      <a:lnTo>
                        <a:pt x="2171" y="2863"/>
                      </a:lnTo>
                      <a:lnTo>
                        <a:pt x="2317" y="2845"/>
                      </a:lnTo>
                      <a:lnTo>
                        <a:pt x="2462" y="2808"/>
                      </a:lnTo>
                      <a:lnTo>
                        <a:pt x="2590" y="2772"/>
                      </a:lnTo>
                      <a:lnTo>
                        <a:pt x="2681" y="2699"/>
                      </a:lnTo>
                      <a:lnTo>
                        <a:pt x="2718" y="2644"/>
                      </a:lnTo>
                      <a:lnTo>
                        <a:pt x="2736" y="2571"/>
                      </a:lnTo>
                      <a:lnTo>
                        <a:pt x="2772" y="2407"/>
                      </a:lnTo>
                      <a:lnTo>
                        <a:pt x="2791" y="2188"/>
                      </a:lnTo>
                      <a:lnTo>
                        <a:pt x="2791" y="1969"/>
                      </a:lnTo>
                      <a:lnTo>
                        <a:pt x="2772" y="1732"/>
                      </a:lnTo>
                      <a:lnTo>
                        <a:pt x="2736" y="1532"/>
                      </a:lnTo>
                      <a:lnTo>
                        <a:pt x="2663" y="1204"/>
                      </a:lnTo>
                      <a:lnTo>
                        <a:pt x="2627" y="1021"/>
                      </a:lnTo>
                      <a:lnTo>
                        <a:pt x="2554" y="821"/>
                      </a:lnTo>
                      <a:lnTo>
                        <a:pt x="2462" y="602"/>
                      </a:lnTo>
                      <a:lnTo>
                        <a:pt x="2353" y="401"/>
                      </a:lnTo>
                      <a:lnTo>
                        <a:pt x="2225" y="237"/>
                      </a:lnTo>
                      <a:lnTo>
                        <a:pt x="2152" y="164"/>
                      </a:lnTo>
                      <a:lnTo>
                        <a:pt x="2061" y="91"/>
                      </a:lnTo>
                      <a:lnTo>
                        <a:pt x="1970" y="55"/>
                      </a:lnTo>
                      <a:lnTo>
                        <a:pt x="1879" y="18"/>
                      </a:lnTo>
                      <a:lnTo>
                        <a:pt x="17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78" name="Google Shape;778;p7"/>
              <p:cNvGrpSpPr/>
              <p:nvPr/>
            </p:nvGrpSpPr>
            <p:grpSpPr>
              <a:xfrm>
                <a:off x="8659555" y="1146480"/>
                <a:ext cx="320115" cy="758997"/>
                <a:chOff x="-1087823" y="789678"/>
                <a:chExt cx="432296" cy="1024979"/>
              </a:xfrm>
            </p:grpSpPr>
            <p:sp>
              <p:nvSpPr>
                <p:cNvPr id="779" name="Google Shape;779;p7"/>
                <p:cNvSpPr/>
                <p:nvPr/>
              </p:nvSpPr>
              <p:spPr>
                <a:xfrm>
                  <a:off x="-1064118" y="1079476"/>
                  <a:ext cx="163985" cy="162747"/>
                </a:xfrm>
                <a:custGeom>
                  <a:rect b="b" l="l" r="r" t="t"/>
                  <a:pathLst>
                    <a:path extrusionOk="0" h="2499" w="2518">
                      <a:moveTo>
                        <a:pt x="1077" y="0"/>
                      </a:moveTo>
                      <a:lnTo>
                        <a:pt x="949" y="37"/>
                      </a:lnTo>
                      <a:lnTo>
                        <a:pt x="840" y="110"/>
                      </a:lnTo>
                      <a:lnTo>
                        <a:pt x="767" y="164"/>
                      </a:lnTo>
                      <a:lnTo>
                        <a:pt x="712" y="237"/>
                      </a:lnTo>
                      <a:lnTo>
                        <a:pt x="675" y="310"/>
                      </a:lnTo>
                      <a:lnTo>
                        <a:pt x="657" y="402"/>
                      </a:lnTo>
                      <a:lnTo>
                        <a:pt x="639" y="474"/>
                      </a:lnTo>
                      <a:lnTo>
                        <a:pt x="657" y="566"/>
                      </a:lnTo>
                      <a:lnTo>
                        <a:pt x="675" y="730"/>
                      </a:lnTo>
                      <a:lnTo>
                        <a:pt x="730" y="857"/>
                      </a:lnTo>
                      <a:lnTo>
                        <a:pt x="821" y="1058"/>
                      </a:lnTo>
                      <a:lnTo>
                        <a:pt x="931" y="1240"/>
                      </a:lnTo>
                      <a:lnTo>
                        <a:pt x="985" y="1295"/>
                      </a:lnTo>
                      <a:lnTo>
                        <a:pt x="1040" y="1313"/>
                      </a:lnTo>
                      <a:lnTo>
                        <a:pt x="748" y="1350"/>
                      </a:lnTo>
                      <a:lnTo>
                        <a:pt x="621" y="1368"/>
                      </a:lnTo>
                      <a:lnTo>
                        <a:pt x="475" y="1404"/>
                      </a:lnTo>
                      <a:lnTo>
                        <a:pt x="347" y="1459"/>
                      </a:lnTo>
                      <a:lnTo>
                        <a:pt x="220" y="1532"/>
                      </a:lnTo>
                      <a:lnTo>
                        <a:pt x="128" y="1642"/>
                      </a:lnTo>
                      <a:lnTo>
                        <a:pt x="55" y="1769"/>
                      </a:lnTo>
                      <a:lnTo>
                        <a:pt x="19" y="1860"/>
                      </a:lnTo>
                      <a:lnTo>
                        <a:pt x="1" y="1952"/>
                      </a:lnTo>
                      <a:lnTo>
                        <a:pt x="19" y="2024"/>
                      </a:lnTo>
                      <a:lnTo>
                        <a:pt x="37" y="2097"/>
                      </a:lnTo>
                      <a:lnTo>
                        <a:pt x="74" y="2170"/>
                      </a:lnTo>
                      <a:lnTo>
                        <a:pt x="110" y="2225"/>
                      </a:lnTo>
                      <a:lnTo>
                        <a:pt x="183" y="2280"/>
                      </a:lnTo>
                      <a:lnTo>
                        <a:pt x="238" y="2334"/>
                      </a:lnTo>
                      <a:lnTo>
                        <a:pt x="402" y="2407"/>
                      </a:lnTo>
                      <a:lnTo>
                        <a:pt x="566" y="2462"/>
                      </a:lnTo>
                      <a:lnTo>
                        <a:pt x="748" y="2499"/>
                      </a:lnTo>
                      <a:lnTo>
                        <a:pt x="1077" y="2499"/>
                      </a:lnTo>
                      <a:lnTo>
                        <a:pt x="1241" y="2480"/>
                      </a:lnTo>
                      <a:lnTo>
                        <a:pt x="1605" y="2426"/>
                      </a:lnTo>
                      <a:lnTo>
                        <a:pt x="1934" y="2316"/>
                      </a:lnTo>
                      <a:lnTo>
                        <a:pt x="2262" y="2207"/>
                      </a:lnTo>
                      <a:lnTo>
                        <a:pt x="2517" y="2097"/>
                      </a:lnTo>
                      <a:lnTo>
                        <a:pt x="2517" y="2079"/>
                      </a:lnTo>
                      <a:lnTo>
                        <a:pt x="2499" y="2024"/>
                      </a:lnTo>
                      <a:lnTo>
                        <a:pt x="2426" y="1824"/>
                      </a:lnTo>
                      <a:lnTo>
                        <a:pt x="2153" y="1259"/>
                      </a:lnTo>
                      <a:lnTo>
                        <a:pt x="1843" y="657"/>
                      </a:lnTo>
                      <a:lnTo>
                        <a:pt x="1660" y="347"/>
                      </a:lnTo>
                      <a:lnTo>
                        <a:pt x="1587" y="256"/>
                      </a:lnTo>
                      <a:lnTo>
                        <a:pt x="1496" y="164"/>
                      </a:lnTo>
                      <a:lnTo>
                        <a:pt x="1387" y="92"/>
                      </a:lnTo>
                      <a:lnTo>
                        <a:pt x="1295" y="3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7"/>
                <p:cNvSpPr/>
                <p:nvPr/>
              </p:nvSpPr>
              <p:spPr>
                <a:xfrm>
                  <a:off x="-1087823" y="789678"/>
                  <a:ext cx="195961" cy="204362"/>
                </a:xfrm>
                <a:custGeom>
                  <a:rect b="b" l="l" r="r" t="t"/>
                  <a:pathLst>
                    <a:path extrusionOk="0" h="3138" w="3009">
                      <a:moveTo>
                        <a:pt x="802" y="1"/>
                      </a:moveTo>
                      <a:lnTo>
                        <a:pt x="365" y="19"/>
                      </a:lnTo>
                      <a:lnTo>
                        <a:pt x="18" y="56"/>
                      </a:lnTo>
                      <a:lnTo>
                        <a:pt x="0" y="92"/>
                      </a:lnTo>
                      <a:lnTo>
                        <a:pt x="0" y="165"/>
                      </a:lnTo>
                      <a:lnTo>
                        <a:pt x="18" y="420"/>
                      </a:lnTo>
                      <a:lnTo>
                        <a:pt x="146" y="1204"/>
                      </a:lnTo>
                      <a:lnTo>
                        <a:pt x="292" y="2043"/>
                      </a:lnTo>
                      <a:lnTo>
                        <a:pt x="365" y="2335"/>
                      </a:lnTo>
                      <a:lnTo>
                        <a:pt x="401" y="2499"/>
                      </a:lnTo>
                      <a:lnTo>
                        <a:pt x="456" y="2645"/>
                      </a:lnTo>
                      <a:lnTo>
                        <a:pt x="547" y="2773"/>
                      </a:lnTo>
                      <a:lnTo>
                        <a:pt x="638" y="2900"/>
                      </a:lnTo>
                      <a:lnTo>
                        <a:pt x="729" y="3010"/>
                      </a:lnTo>
                      <a:lnTo>
                        <a:pt x="857" y="3083"/>
                      </a:lnTo>
                      <a:lnTo>
                        <a:pt x="985" y="3137"/>
                      </a:lnTo>
                      <a:lnTo>
                        <a:pt x="1131" y="3137"/>
                      </a:lnTo>
                      <a:lnTo>
                        <a:pt x="1222" y="3119"/>
                      </a:lnTo>
                      <a:lnTo>
                        <a:pt x="1313" y="3083"/>
                      </a:lnTo>
                      <a:lnTo>
                        <a:pt x="1404" y="3046"/>
                      </a:lnTo>
                      <a:lnTo>
                        <a:pt x="1495" y="2973"/>
                      </a:lnTo>
                      <a:lnTo>
                        <a:pt x="1568" y="2900"/>
                      </a:lnTo>
                      <a:lnTo>
                        <a:pt x="1623" y="2809"/>
                      </a:lnTo>
                      <a:lnTo>
                        <a:pt x="1678" y="2718"/>
                      </a:lnTo>
                      <a:lnTo>
                        <a:pt x="1696" y="2609"/>
                      </a:lnTo>
                      <a:lnTo>
                        <a:pt x="1714" y="2499"/>
                      </a:lnTo>
                      <a:lnTo>
                        <a:pt x="1732" y="2390"/>
                      </a:lnTo>
                      <a:lnTo>
                        <a:pt x="1714" y="2207"/>
                      </a:lnTo>
                      <a:lnTo>
                        <a:pt x="1678" y="1952"/>
                      </a:lnTo>
                      <a:lnTo>
                        <a:pt x="1641" y="1806"/>
                      </a:lnTo>
                      <a:lnTo>
                        <a:pt x="1605" y="1679"/>
                      </a:lnTo>
                      <a:lnTo>
                        <a:pt x="1568" y="1606"/>
                      </a:lnTo>
                      <a:lnTo>
                        <a:pt x="1553" y="1575"/>
                      </a:lnTo>
                      <a:lnTo>
                        <a:pt x="1553" y="1575"/>
                      </a:lnTo>
                      <a:lnTo>
                        <a:pt x="1860" y="1624"/>
                      </a:lnTo>
                      <a:lnTo>
                        <a:pt x="2042" y="1642"/>
                      </a:lnTo>
                      <a:lnTo>
                        <a:pt x="2225" y="1660"/>
                      </a:lnTo>
                      <a:lnTo>
                        <a:pt x="2407" y="1642"/>
                      </a:lnTo>
                      <a:lnTo>
                        <a:pt x="2571" y="1587"/>
                      </a:lnTo>
                      <a:lnTo>
                        <a:pt x="2662" y="1551"/>
                      </a:lnTo>
                      <a:lnTo>
                        <a:pt x="2735" y="1514"/>
                      </a:lnTo>
                      <a:lnTo>
                        <a:pt x="2808" y="1460"/>
                      </a:lnTo>
                      <a:lnTo>
                        <a:pt x="2863" y="1387"/>
                      </a:lnTo>
                      <a:lnTo>
                        <a:pt x="2936" y="1277"/>
                      </a:lnTo>
                      <a:lnTo>
                        <a:pt x="2991" y="1168"/>
                      </a:lnTo>
                      <a:lnTo>
                        <a:pt x="3009" y="1077"/>
                      </a:lnTo>
                      <a:lnTo>
                        <a:pt x="3009" y="967"/>
                      </a:lnTo>
                      <a:lnTo>
                        <a:pt x="2991" y="876"/>
                      </a:lnTo>
                      <a:lnTo>
                        <a:pt x="2954" y="785"/>
                      </a:lnTo>
                      <a:lnTo>
                        <a:pt x="2918" y="694"/>
                      </a:lnTo>
                      <a:lnTo>
                        <a:pt x="2845" y="621"/>
                      </a:lnTo>
                      <a:lnTo>
                        <a:pt x="2681" y="475"/>
                      </a:lnTo>
                      <a:lnTo>
                        <a:pt x="2498" y="347"/>
                      </a:lnTo>
                      <a:lnTo>
                        <a:pt x="2298" y="238"/>
                      </a:lnTo>
                      <a:lnTo>
                        <a:pt x="2115" y="165"/>
                      </a:lnTo>
                      <a:lnTo>
                        <a:pt x="1915" y="110"/>
                      </a:lnTo>
                      <a:lnTo>
                        <a:pt x="1696" y="74"/>
                      </a:lnTo>
                      <a:lnTo>
                        <a:pt x="1477" y="37"/>
                      </a:lnTo>
                      <a:lnTo>
                        <a:pt x="1240" y="19"/>
                      </a:lnTo>
                      <a:lnTo>
                        <a:pt x="8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1" name="Google Shape;781;p7"/>
                <p:cNvSpPr/>
                <p:nvPr/>
              </p:nvSpPr>
              <p:spPr>
                <a:xfrm>
                  <a:off x="-933481" y="910807"/>
                  <a:ext cx="277954" cy="275609"/>
                </a:xfrm>
                <a:custGeom>
                  <a:rect b="b" l="l" r="r" t="t"/>
                  <a:pathLst>
                    <a:path extrusionOk="0" h="4232" w="4268">
                      <a:moveTo>
                        <a:pt x="1350" y="1"/>
                      </a:moveTo>
                      <a:lnTo>
                        <a:pt x="1204" y="19"/>
                      </a:lnTo>
                      <a:lnTo>
                        <a:pt x="1058" y="56"/>
                      </a:lnTo>
                      <a:lnTo>
                        <a:pt x="912" y="110"/>
                      </a:lnTo>
                      <a:lnTo>
                        <a:pt x="767" y="165"/>
                      </a:lnTo>
                      <a:lnTo>
                        <a:pt x="639" y="256"/>
                      </a:lnTo>
                      <a:lnTo>
                        <a:pt x="511" y="366"/>
                      </a:lnTo>
                      <a:lnTo>
                        <a:pt x="402" y="475"/>
                      </a:lnTo>
                      <a:lnTo>
                        <a:pt x="292" y="603"/>
                      </a:lnTo>
                      <a:lnTo>
                        <a:pt x="201" y="767"/>
                      </a:lnTo>
                      <a:lnTo>
                        <a:pt x="128" y="931"/>
                      </a:lnTo>
                      <a:lnTo>
                        <a:pt x="55" y="1132"/>
                      </a:lnTo>
                      <a:lnTo>
                        <a:pt x="19" y="1314"/>
                      </a:lnTo>
                      <a:lnTo>
                        <a:pt x="1" y="1496"/>
                      </a:lnTo>
                      <a:lnTo>
                        <a:pt x="1" y="1679"/>
                      </a:lnTo>
                      <a:lnTo>
                        <a:pt x="37" y="1843"/>
                      </a:lnTo>
                      <a:lnTo>
                        <a:pt x="92" y="2007"/>
                      </a:lnTo>
                      <a:lnTo>
                        <a:pt x="165" y="2171"/>
                      </a:lnTo>
                      <a:lnTo>
                        <a:pt x="238" y="2317"/>
                      </a:lnTo>
                      <a:lnTo>
                        <a:pt x="347" y="2463"/>
                      </a:lnTo>
                      <a:lnTo>
                        <a:pt x="457" y="2609"/>
                      </a:lnTo>
                      <a:lnTo>
                        <a:pt x="584" y="2736"/>
                      </a:lnTo>
                      <a:lnTo>
                        <a:pt x="712" y="2864"/>
                      </a:lnTo>
                      <a:lnTo>
                        <a:pt x="1004" y="3101"/>
                      </a:lnTo>
                      <a:lnTo>
                        <a:pt x="1314" y="3302"/>
                      </a:lnTo>
                      <a:lnTo>
                        <a:pt x="1660" y="3520"/>
                      </a:lnTo>
                      <a:lnTo>
                        <a:pt x="2007" y="3703"/>
                      </a:lnTo>
                      <a:lnTo>
                        <a:pt x="2353" y="3849"/>
                      </a:lnTo>
                      <a:lnTo>
                        <a:pt x="2700" y="3976"/>
                      </a:lnTo>
                      <a:lnTo>
                        <a:pt x="3046" y="4067"/>
                      </a:lnTo>
                      <a:lnTo>
                        <a:pt x="3392" y="4140"/>
                      </a:lnTo>
                      <a:lnTo>
                        <a:pt x="3775" y="4177"/>
                      </a:lnTo>
                      <a:lnTo>
                        <a:pt x="4081" y="4191"/>
                      </a:lnTo>
                      <a:lnTo>
                        <a:pt x="4081" y="4191"/>
                      </a:lnTo>
                      <a:lnTo>
                        <a:pt x="4085" y="4195"/>
                      </a:lnTo>
                      <a:lnTo>
                        <a:pt x="4268" y="4232"/>
                      </a:lnTo>
                      <a:lnTo>
                        <a:pt x="4158" y="3994"/>
                      </a:lnTo>
                      <a:lnTo>
                        <a:pt x="4049" y="3757"/>
                      </a:lnTo>
                      <a:lnTo>
                        <a:pt x="3848" y="3229"/>
                      </a:lnTo>
                      <a:lnTo>
                        <a:pt x="3666" y="2682"/>
                      </a:lnTo>
                      <a:lnTo>
                        <a:pt x="3484" y="2153"/>
                      </a:lnTo>
                      <a:lnTo>
                        <a:pt x="3374" y="1879"/>
                      </a:lnTo>
                      <a:lnTo>
                        <a:pt x="3265" y="1624"/>
                      </a:lnTo>
                      <a:lnTo>
                        <a:pt x="3155" y="1369"/>
                      </a:lnTo>
                      <a:lnTo>
                        <a:pt x="3010" y="1113"/>
                      </a:lnTo>
                      <a:lnTo>
                        <a:pt x="2864" y="894"/>
                      </a:lnTo>
                      <a:lnTo>
                        <a:pt x="2700" y="676"/>
                      </a:lnTo>
                      <a:lnTo>
                        <a:pt x="2517" y="493"/>
                      </a:lnTo>
                      <a:lnTo>
                        <a:pt x="2298" y="311"/>
                      </a:lnTo>
                      <a:lnTo>
                        <a:pt x="2152" y="220"/>
                      </a:lnTo>
                      <a:lnTo>
                        <a:pt x="1988" y="129"/>
                      </a:lnTo>
                      <a:lnTo>
                        <a:pt x="1824" y="74"/>
                      </a:lnTo>
                      <a:lnTo>
                        <a:pt x="1678" y="37"/>
                      </a:lnTo>
                      <a:lnTo>
                        <a:pt x="15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2" name="Google Shape;782;p7"/>
                <p:cNvSpPr/>
                <p:nvPr/>
              </p:nvSpPr>
              <p:spPr>
                <a:xfrm>
                  <a:off x="-1018988" y="1252835"/>
                  <a:ext cx="293388" cy="551088"/>
                </a:xfrm>
                <a:custGeom>
                  <a:rect b="b" l="l" r="r" t="t"/>
                  <a:pathLst>
                    <a:path extrusionOk="0" h="8462" w="4505">
                      <a:moveTo>
                        <a:pt x="4468" y="1"/>
                      </a:moveTo>
                      <a:lnTo>
                        <a:pt x="4268" y="128"/>
                      </a:lnTo>
                      <a:lnTo>
                        <a:pt x="4104" y="292"/>
                      </a:lnTo>
                      <a:lnTo>
                        <a:pt x="3775" y="621"/>
                      </a:lnTo>
                      <a:lnTo>
                        <a:pt x="3447" y="967"/>
                      </a:lnTo>
                      <a:lnTo>
                        <a:pt x="3137" y="1332"/>
                      </a:lnTo>
                      <a:lnTo>
                        <a:pt x="2827" y="1697"/>
                      </a:lnTo>
                      <a:lnTo>
                        <a:pt x="2535" y="2061"/>
                      </a:lnTo>
                      <a:lnTo>
                        <a:pt x="2280" y="2444"/>
                      </a:lnTo>
                      <a:lnTo>
                        <a:pt x="2007" y="2845"/>
                      </a:lnTo>
                      <a:lnTo>
                        <a:pt x="1770" y="3247"/>
                      </a:lnTo>
                      <a:lnTo>
                        <a:pt x="1533" y="3666"/>
                      </a:lnTo>
                      <a:lnTo>
                        <a:pt x="1314" y="4085"/>
                      </a:lnTo>
                      <a:lnTo>
                        <a:pt x="1113" y="4505"/>
                      </a:lnTo>
                      <a:lnTo>
                        <a:pt x="931" y="4943"/>
                      </a:lnTo>
                      <a:lnTo>
                        <a:pt x="748" y="5398"/>
                      </a:lnTo>
                      <a:lnTo>
                        <a:pt x="584" y="5836"/>
                      </a:lnTo>
                      <a:lnTo>
                        <a:pt x="438" y="6292"/>
                      </a:lnTo>
                      <a:lnTo>
                        <a:pt x="292" y="6803"/>
                      </a:lnTo>
                      <a:lnTo>
                        <a:pt x="165" y="7331"/>
                      </a:lnTo>
                      <a:lnTo>
                        <a:pt x="74" y="7842"/>
                      </a:lnTo>
                      <a:lnTo>
                        <a:pt x="19" y="8115"/>
                      </a:lnTo>
                      <a:lnTo>
                        <a:pt x="1" y="8243"/>
                      </a:lnTo>
                      <a:lnTo>
                        <a:pt x="1" y="8389"/>
                      </a:lnTo>
                      <a:lnTo>
                        <a:pt x="37" y="8425"/>
                      </a:lnTo>
                      <a:lnTo>
                        <a:pt x="74" y="8462"/>
                      </a:lnTo>
                      <a:lnTo>
                        <a:pt x="128" y="8444"/>
                      </a:lnTo>
                      <a:lnTo>
                        <a:pt x="147" y="8425"/>
                      </a:lnTo>
                      <a:lnTo>
                        <a:pt x="165" y="8407"/>
                      </a:lnTo>
                      <a:lnTo>
                        <a:pt x="183" y="8298"/>
                      </a:lnTo>
                      <a:lnTo>
                        <a:pt x="220" y="8170"/>
                      </a:lnTo>
                      <a:lnTo>
                        <a:pt x="256" y="7951"/>
                      </a:lnTo>
                      <a:lnTo>
                        <a:pt x="329" y="7477"/>
                      </a:lnTo>
                      <a:lnTo>
                        <a:pt x="438" y="7021"/>
                      </a:lnTo>
                      <a:lnTo>
                        <a:pt x="548" y="6565"/>
                      </a:lnTo>
                      <a:lnTo>
                        <a:pt x="675" y="6128"/>
                      </a:lnTo>
                      <a:lnTo>
                        <a:pt x="821" y="5672"/>
                      </a:lnTo>
                      <a:lnTo>
                        <a:pt x="985" y="5234"/>
                      </a:lnTo>
                      <a:lnTo>
                        <a:pt x="1168" y="4797"/>
                      </a:lnTo>
                      <a:lnTo>
                        <a:pt x="1368" y="4377"/>
                      </a:lnTo>
                      <a:lnTo>
                        <a:pt x="1569" y="3958"/>
                      </a:lnTo>
                      <a:lnTo>
                        <a:pt x="1788" y="3538"/>
                      </a:lnTo>
                      <a:lnTo>
                        <a:pt x="2025" y="3137"/>
                      </a:lnTo>
                      <a:lnTo>
                        <a:pt x="2280" y="2736"/>
                      </a:lnTo>
                      <a:lnTo>
                        <a:pt x="2535" y="2353"/>
                      </a:lnTo>
                      <a:lnTo>
                        <a:pt x="2809" y="1970"/>
                      </a:lnTo>
                      <a:lnTo>
                        <a:pt x="3101" y="1605"/>
                      </a:lnTo>
                      <a:lnTo>
                        <a:pt x="3429" y="1186"/>
                      </a:lnTo>
                      <a:lnTo>
                        <a:pt x="3794" y="803"/>
                      </a:lnTo>
                      <a:lnTo>
                        <a:pt x="4158" y="438"/>
                      </a:lnTo>
                      <a:lnTo>
                        <a:pt x="4231" y="365"/>
                      </a:lnTo>
                      <a:lnTo>
                        <a:pt x="4122" y="730"/>
                      </a:lnTo>
                      <a:lnTo>
                        <a:pt x="4031" y="1058"/>
                      </a:lnTo>
                      <a:lnTo>
                        <a:pt x="3976" y="1405"/>
                      </a:lnTo>
                      <a:lnTo>
                        <a:pt x="3921" y="1751"/>
                      </a:lnTo>
                      <a:lnTo>
                        <a:pt x="3867" y="2098"/>
                      </a:lnTo>
                      <a:lnTo>
                        <a:pt x="3848" y="2444"/>
                      </a:lnTo>
                      <a:lnTo>
                        <a:pt x="3830" y="2773"/>
                      </a:lnTo>
                      <a:lnTo>
                        <a:pt x="3812" y="3137"/>
                      </a:lnTo>
                      <a:lnTo>
                        <a:pt x="3830" y="3484"/>
                      </a:lnTo>
                      <a:lnTo>
                        <a:pt x="3867" y="4177"/>
                      </a:lnTo>
                      <a:lnTo>
                        <a:pt x="3885" y="4541"/>
                      </a:lnTo>
                      <a:lnTo>
                        <a:pt x="3903" y="4906"/>
                      </a:lnTo>
                      <a:lnTo>
                        <a:pt x="3903" y="5271"/>
                      </a:lnTo>
                      <a:lnTo>
                        <a:pt x="3885" y="5635"/>
                      </a:lnTo>
                      <a:lnTo>
                        <a:pt x="3848" y="5781"/>
                      </a:lnTo>
                      <a:lnTo>
                        <a:pt x="3848" y="5873"/>
                      </a:lnTo>
                      <a:lnTo>
                        <a:pt x="3867" y="5945"/>
                      </a:lnTo>
                      <a:lnTo>
                        <a:pt x="3903" y="5982"/>
                      </a:lnTo>
                      <a:lnTo>
                        <a:pt x="3958" y="6018"/>
                      </a:lnTo>
                      <a:lnTo>
                        <a:pt x="4013" y="6018"/>
                      </a:lnTo>
                      <a:lnTo>
                        <a:pt x="4067" y="6000"/>
                      </a:lnTo>
                      <a:lnTo>
                        <a:pt x="4104" y="5945"/>
                      </a:lnTo>
                      <a:lnTo>
                        <a:pt x="4104" y="5891"/>
                      </a:lnTo>
                      <a:lnTo>
                        <a:pt x="4085" y="5836"/>
                      </a:lnTo>
                      <a:lnTo>
                        <a:pt x="4049" y="5800"/>
                      </a:lnTo>
                      <a:lnTo>
                        <a:pt x="4049" y="5672"/>
                      </a:lnTo>
                      <a:lnTo>
                        <a:pt x="4085" y="5362"/>
                      </a:lnTo>
                      <a:lnTo>
                        <a:pt x="4085" y="5070"/>
                      </a:lnTo>
                      <a:lnTo>
                        <a:pt x="4067" y="4778"/>
                      </a:lnTo>
                      <a:lnTo>
                        <a:pt x="4031" y="4195"/>
                      </a:lnTo>
                      <a:lnTo>
                        <a:pt x="3994" y="3593"/>
                      </a:lnTo>
                      <a:lnTo>
                        <a:pt x="3976" y="3028"/>
                      </a:lnTo>
                      <a:lnTo>
                        <a:pt x="3994" y="2463"/>
                      </a:lnTo>
                      <a:lnTo>
                        <a:pt x="4049" y="1897"/>
                      </a:lnTo>
                      <a:lnTo>
                        <a:pt x="4122" y="1332"/>
                      </a:lnTo>
                      <a:lnTo>
                        <a:pt x="4250" y="712"/>
                      </a:lnTo>
                      <a:lnTo>
                        <a:pt x="4323" y="457"/>
                      </a:lnTo>
                      <a:lnTo>
                        <a:pt x="4359" y="220"/>
                      </a:lnTo>
                      <a:lnTo>
                        <a:pt x="4505" y="55"/>
                      </a:lnTo>
                      <a:lnTo>
                        <a:pt x="4505" y="19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-967931" y="1245736"/>
                  <a:ext cx="232822" cy="226896"/>
                </a:xfrm>
                <a:custGeom>
                  <a:rect b="b" l="l" r="r" t="t"/>
                  <a:pathLst>
                    <a:path extrusionOk="0" h="3484" w="3575">
                      <a:moveTo>
                        <a:pt x="3502" y="0"/>
                      </a:moveTo>
                      <a:lnTo>
                        <a:pt x="3283" y="110"/>
                      </a:lnTo>
                      <a:lnTo>
                        <a:pt x="3083" y="237"/>
                      </a:lnTo>
                      <a:lnTo>
                        <a:pt x="2681" y="511"/>
                      </a:lnTo>
                      <a:lnTo>
                        <a:pt x="2299" y="803"/>
                      </a:lnTo>
                      <a:lnTo>
                        <a:pt x="1916" y="1094"/>
                      </a:lnTo>
                      <a:lnTo>
                        <a:pt x="1569" y="1423"/>
                      </a:lnTo>
                      <a:lnTo>
                        <a:pt x="1223" y="1769"/>
                      </a:lnTo>
                      <a:lnTo>
                        <a:pt x="894" y="2134"/>
                      </a:lnTo>
                      <a:lnTo>
                        <a:pt x="584" y="2517"/>
                      </a:lnTo>
                      <a:lnTo>
                        <a:pt x="274" y="2936"/>
                      </a:lnTo>
                      <a:lnTo>
                        <a:pt x="128" y="3155"/>
                      </a:lnTo>
                      <a:lnTo>
                        <a:pt x="56" y="3283"/>
                      </a:lnTo>
                      <a:lnTo>
                        <a:pt x="1" y="3410"/>
                      </a:lnTo>
                      <a:lnTo>
                        <a:pt x="1" y="3447"/>
                      </a:lnTo>
                      <a:lnTo>
                        <a:pt x="19" y="3483"/>
                      </a:lnTo>
                      <a:lnTo>
                        <a:pt x="56" y="3483"/>
                      </a:lnTo>
                      <a:lnTo>
                        <a:pt x="92" y="3465"/>
                      </a:lnTo>
                      <a:lnTo>
                        <a:pt x="238" y="3283"/>
                      </a:lnTo>
                      <a:lnTo>
                        <a:pt x="366" y="3100"/>
                      </a:lnTo>
                      <a:lnTo>
                        <a:pt x="639" y="2699"/>
                      </a:lnTo>
                      <a:lnTo>
                        <a:pt x="931" y="2334"/>
                      </a:lnTo>
                      <a:lnTo>
                        <a:pt x="1259" y="1970"/>
                      </a:lnTo>
                      <a:lnTo>
                        <a:pt x="1587" y="1623"/>
                      </a:lnTo>
                      <a:lnTo>
                        <a:pt x="1934" y="1295"/>
                      </a:lnTo>
                      <a:lnTo>
                        <a:pt x="2299" y="985"/>
                      </a:lnTo>
                      <a:lnTo>
                        <a:pt x="2663" y="693"/>
                      </a:lnTo>
                      <a:lnTo>
                        <a:pt x="3119" y="383"/>
                      </a:lnTo>
                      <a:lnTo>
                        <a:pt x="3557" y="91"/>
                      </a:lnTo>
                      <a:lnTo>
                        <a:pt x="3575" y="55"/>
                      </a:lnTo>
                      <a:lnTo>
                        <a:pt x="3575" y="19"/>
                      </a:lnTo>
                      <a:lnTo>
                        <a:pt x="3539" y="0"/>
                      </a:lnTo>
                      <a:close/>
                    </a:path>
                  </a:pathLst>
                </a:custGeom>
                <a:solidFill>
                  <a:srgbClr val="6917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7"/>
                <p:cNvSpPr/>
                <p:nvPr/>
              </p:nvSpPr>
              <p:spPr>
                <a:xfrm>
                  <a:off x="-1032012" y="1395324"/>
                  <a:ext cx="121198" cy="120025"/>
                </a:xfrm>
                <a:custGeom>
                  <a:rect b="b" l="l" r="r" t="t"/>
                  <a:pathLst>
                    <a:path extrusionOk="0" h="1843" w="1861">
                      <a:moveTo>
                        <a:pt x="930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47"/>
                      </a:lnTo>
                      <a:lnTo>
                        <a:pt x="274" y="256"/>
                      </a:lnTo>
                      <a:lnTo>
                        <a:pt x="164" y="402"/>
                      </a:lnTo>
                      <a:lnTo>
                        <a:pt x="73" y="566"/>
                      </a:lnTo>
                      <a:lnTo>
                        <a:pt x="18" y="730"/>
                      </a:lnTo>
                      <a:lnTo>
                        <a:pt x="0" y="913"/>
                      </a:lnTo>
                      <a:lnTo>
                        <a:pt x="18" y="1113"/>
                      </a:lnTo>
                      <a:lnTo>
                        <a:pt x="73" y="1277"/>
                      </a:lnTo>
                      <a:lnTo>
                        <a:pt x="164" y="1442"/>
                      </a:lnTo>
                      <a:lnTo>
                        <a:pt x="274" y="1569"/>
                      </a:lnTo>
                      <a:lnTo>
                        <a:pt x="401" y="1697"/>
                      </a:lnTo>
                      <a:lnTo>
                        <a:pt x="565" y="1770"/>
                      </a:lnTo>
                      <a:lnTo>
                        <a:pt x="730" y="1825"/>
                      </a:lnTo>
                      <a:lnTo>
                        <a:pt x="930" y="1843"/>
                      </a:lnTo>
                      <a:lnTo>
                        <a:pt x="1112" y="1825"/>
                      </a:lnTo>
                      <a:lnTo>
                        <a:pt x="1295" y="1770"/>
                      </a:lnTo>
                      <a:lnTo>
                        <a:pt x="1441" y="1697"/>
                      </a:lnTo>
                      <a:lnTo>
                        <a:pt x="1587" y="1569"/>
                      </a:lnTo>
                      <a:lnTo>
                        <a:pt x="1696" y="1442"/>
                      </a:lnTo>
                      <a:lnTo>
                        <a:pt x="1787" y="1277"/>
                      </a:lnTo>
                      <a:lnTo>
                        <a:pt x="1842" y="1113"/>
                      </a:lnTo>
                      <a:lnTo>
                        <a:pt x="1860" y="913"/>
                      </a:lnTo>
                      <a:lnTo>
                        <a:pt x="1842" y="730"/>
                      </a:lnTo>
                      <a:lnTo>
                        <a:pt x="1787" y="566"/>
                      </a:lnTo>
                      <a:lnTo>
                        <a:pt x="1696" y="402"/>
                      </a:lnTo>
                      <a:lnTo>
                        <a:pt x="1587" y="256"/>
                      </a:lnTo>
                      <a:lnTo>
                        <a:pt x="1441" y="147"/>
                      </a:lnTo>
                      <a:lnTo>
                        <a:pt x="1295" y="74"/>
                      </a:lnTo>
                      <a:lnTo>
                        <a:pt x="1112" y="19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7"/>
                <p:cNvSpPr/>
                <p:nvPr/>
              </p:nvSpPr>
              <p:spPr>
                <a:xfrm>
                  <a:off x="-825376" y="1580600"/>
                  <a:ext cx="119960" cy="121198"/>
                </a:xfrm>
                <a:custGeom>
                  <a:rect b="b" l="l" r="r" t="t"/>
                  <a:pathLst>
                    <a:path extrusionOk="0" h="1861" w="1842">
                      <a:moveTo>
                        <a:pt x="912" y="1"/>
                      </a:moveTo>
                      <a:lnTo>
                        <a:pt x="730" y="19"/>
                      </a:lnTo>
                      <a:lnTo>
                        <a:pt x="565" y="74"/>
                      </a:lnTo>
                      <a:lnTo>
                        <a:pt x="401" y="165"/>
                      </a:lnTo>
                      <a:lnTo>
                        <a:pt x="255" y="274"/>
                      </a:lnTo>
                      <a:lnTo>
                        <a:pt x="146" y="420"/>
                      </a:lnTo>
                      <a:lnTo>
                        <a:pt x="73" y="566"/>
                      </a:lnTo>
                      <a:lnTo>
                        <a:pt x="18" y="748"/>
                      </a:lnTo>
                      <a:lnTo>
                        <a:pt x="0" y="931"/>
                      </a:lnTo>
                      <a:lnTo>
                        <a:pt x="18" y="1113"/>
                      </a:lnTo>
                      <a:lnTo>
                        <a:pt x="73" y="1295"/>
                      </a:lnTo>
                      <a:lnTo>
                        <a:pt x="146" y="1441"/>
                      </a:lnTo>
                      <a:lnTo>
                        <a:pt x="255" y="1587"/>
                      </a:lnTo>
                      <a:lnTo>
                        <a:pt x="401" y="1697"/>
                      </a:lnTo>
                      <a:lnTo>
                        <a:pt x="565" y="1788"/>
                      </a:lnTo>
                      <a:lnTo>
                        <a:pt x="730" y="1842"/>
                      </a:lnTo>
                      <a:lnTo>
                        <a:pt x="912" y="1861"/>
                      </a:lnTo>
                      <a:lnTo>
                        <a:pt x="1112" y="1842"/>
                      </a:lnTo>
                      <a:lnTo>
                        <a:pt x="1277" y="1788"/>
                      </a:lnTo>
                      <a:lnTo>
                        <a:pt x="1441" y="1697"/>
                      </a:lnTo>
                      <a:lnTo>
                        <a:pt x="1568" y="1587"/>
                      </a:lnTo>
                      <a:lnTo>
                        <a:pt x="1696" y="1441"/>
                      </a:lnTo>
                      <a:lnTo>
                        <a:pt x="1769" y="1295"/>
                      </a:lnTo>
                      <a:lnTo>
                        <a:pt x="1824" y="1113"/>
                      </a:lnTo>
                      <a:lnTo>
                        <a:pt x="1842" y="931"/>
                      </a:lnTo>
                      <a:lnTo>
                        <a:pt x="1824" y="748"/>
                      </a:lnTo>
                      <a:lnTo>
                        <a:pt x="1769" y="566"/>
                      </a:lnTo>
                      <a:lnTo>
                        <a:pt x="1696" y="420"/>
                      </a:lnTo>
                      <a:lnTo>
                        <a:pt x="1568" y="274"/>
                      </a:lnTo>
                      <a:lnTo>
                        <a:pt x="1441" y="165"/>
                      </a:lnTo>
                      <a:lnTo>
                        <a:pt x="1277" y="74"/>
                      </a:lnTo>
                      <a:lnTo>
                        <a:pt x="1112" y="19"/>
                      </a:lnTo>
                      <a:lnTo>
                        <a:pt x="9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6" name="Google Shape;786;p7"/>
                <p:cNvSpPr/>
                <p:nvPr/>
              </p:nvSpPr>
              <p:spPr>
                <a:xfrm>
                  <a:off x="-1064118" y="1693459"/>
                  <a:ext cx="121198" cy="121198"/>
                </a:xfrm>
                <a:custGeom>
                  <a:rect b="b" l="l" r="r" t="t"/>
                  <a:pathLst>
                    <a:path extrusionOk="0" h="1861" w="1861">
                      <a:moveTo>
                        <a:pt x="931" y="0"/>
                      </a:moveTo>
                      <a:lnTo>
                        <a:pt x="730" y="18"/>
                      </a:lnTo>
                      <a:lnTo>
                        <a:pt x="566" y="73"/>
                      </a:lnTo>
                      <a:lnTo>
                        <a:pt x="402" y="164"/>
                      </a:lnTo>
                      <a:lnTo>
                        <a:pt x="274" y="274"/>
                      </a:lnTo>
                      <a:lnTo>
                        <a:pt x="147" y="401"/>
                      </a:lnTo>
                      <a:lnTo>
                        <a:pt x="74" y="565"/>
                      </a:lnTo>
                      <a:lnTo>
                        <a:pt x="19" y="748"/>
                      </a:lnTo>
                      <a:lnTo>
                        <a:pt x="1" y="930"/>
                      </a:lnTo>
                      <a:lnTo>
                        <a:pt x="19" y="1112"/>
                      </a:lnTo>
                      <a:lnTo>
                        <a:pt x="74" y="1295"/>
                      </a:lnTo>
                      <a:lnTo>
                        <a:pt x="147" y="1441"/>
                      </a:lnTo>
                      <a:lnTo>
                        <a:pt x="274" y="1587"/>
                      </a:lnTo>
                      <a:lnTo>
                        <a:pt x="402" y="1696"/>
                      </a:lnTo>
                      <a:lnTo>
                        <a:pt x="566" y="1787"/>
                      </a:lnTo>
                      <a:lnTo>
                        <a:pt x="730" y="1842"/>
                      </a:lnTo>
                      <a:lnTo>
                        <a:pt x="931" y="1860"/>
                      </a:lnTo>
                      <a:lnTo>
                        <a:pt x="1113" y="1842"/>
                      </a:lnTo>
                      <a:lnTo>
                        <a:pt x="1295" y="1787"/>
                      </a:lnTo>
                      <a:lnTo>
                        <a:pt x="1441" y="1696"/>
                      </a:lnTo>
                      <a:lnTo>
                        <a:pt x="1587" y="1587"/>
                      </a:lnTo>
                      <a:lnTo>
                        <a:pt x="1697" y="1441"/>
                      </a:lnTo>
                      <a:lnTo>
                        <a:pt x="1788" y="1295"/>
                      </a:lnTo>
                      <a:lnTo>
                        <a:pt x="1843" y="1112"/>
                      </a:lnTo>
                      <a:lnTo>
                        <a:pt x="1861" y="930"/>
                      </a:lnTo>
                      <a:lnTo>
                        <a:pt x="1843" y="748"/>
                      </a:lnTo>
                      <a:lnTo>
                        <a:pt x="1788" y="565"/>
                      </a:lnTo>
                      <a:lnTo>
                        <a:pt x="1697" y="401"/>
                      </a:lnTo>
                      <a:lnTo>
                        <a:pt x="1587" y="274"/>
                      </a:lnTo>
                      <a:lnTo>
                        <a:pt x="1441" y="164"/>
                      </a:lnTo>
                      <a:lnTo>
                        <a:pt x="1295" y="73"/>
                      </a:lnTo>
                      <a:lnTo>
                        <a:pt x="1113" y="18"/>
                      </a:lnTo>
                      <a:lnTo>
                        <a:pt x="9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-749377" y="1254007"/>
                  <a:ext cx="76066" cy="275609"/>
                </a:xfrm>
                <a:custGeom>
                  <a:rect b="b" l="l" r="r" t="t"/>
                  <a:pathLst>
                    <a:path extrusionOk="0" h="4232" w="1168">
                      <a:moveTo>
                        <a:pt x="146" y="1"/>
                      </a:moveTo>
                      <a:lnTo>
                        <a:pt x="128" y="147"/>
                      </a:lnTo>
                      <a:lnTo>
                        <a:pt x="55" y="566"/>
                      </a:lnTo>
                      <a:lnTo>
                        <a:pt x="37" y="840"/>
                      </a:lnTo>
                      <a:lnTo>
                        <a:pt x="18" y="1150"/>
                      </a:lnTo>
                      <a:lnTo>
                        <a:pt x="0" y="1478"/>
                      </a:lnTo>
                      <a:lnTo>
                        <a:pt x="0" y="1825"/>
                      </a:lnTo>
                      <a:lnTo>
                        <a:pt x="18" y="2189"/>
                      </a:lnTo>
                      <a:lnTo>
                        <a:pt x="55" y="2536"/>
                      </a:lnTo>
                      <a:lnTo>
                        <a:pt x="91" y="2864"/>
                      </a:lnTo>
                      <a:lnTo>
                        <a:pt x="128" y="3174"/>
                      </a:lnTo>
                      <a:lnTo>
                        <a:pt x="237" y="3648"/>
                      </a:lnTo>
                      <a:lnTo>
                        <a:pt x="310" y="3885"/>
                      </a:lnTo>
                      <a:lnTo>
                        <a:pt x="347" y="3995"/>
                      </a:lnTo>
                      <a:lnTo>
                        <a:pt x="420" y="4067"/>
                      </a:lnTo>
                      <a:lnTo>
                        <a:pt x="493" y="4140"/>
                      </a:lnTo>
                      <a:lnTo>
                        <a:pt x="565" y="4177"/>
                      </a:lnTo>
                      <a:lnTo>
                        <a:pt x="657" y="4213"/>
                      </a:lnTo>
                      <a:lnTo>
                        <a:pt x="730" y="4232"/>
                      </a:lnTo>
                      <a:lnTo>
                        <a:pt x="821" y="4232"/>
                      </a:lnTo>
                      <a:lnTo>
                        <a:pt x="912" y="4195"/>
                      </a:lnTo>
                      <a:lnTo>
                        <a:pt x="985" y="4159"/>
                      </a:lnTo>
                      <a:lnTo>
                        <a:pt x="1058" y="4086"/>
                      </a:lnTo>
                      <a:lnTo>
                        <a:pt x="1094" y="4013"/>
                      </a:lnTo>
                      <a:lnTo>
                        <a:pt x="1131" y="3940"/>
                      </a:lnTo>
                      <a:lnTo>
                        <a:pt x="1149" y="3849"/>
                      </a:lnTo>
                      <a:lnTo>
                        <a:pt x="1167" y="3757"/>
                      </a:lnTo>
                      <a:lnTo>
                        <a:pt x="1149" y="3666"/>
                      </a:lnTo>
                      <a:lnTo>
                        <a:pt x="1131" y="3575"/>
                      </a:lnTo>
                      <a:lnTo>
                        <a:pt x="1021" y="3375"/>
                      </a:lnTo>
                      <a:lnTo>
                        <a:pt x="839" y="2955"/>
                      </a:lnTo>
                      <a:lnTo>
                        <a:pt x="638" y="2408"/>
                      </a:lnTo>
                      <a:lnTo>
                        <a:pt x="529" y="2098"/>
                      </a:lnTo>
                      <a:lnTo>
                        <a:pt x="438" y="1770"/>
                      </a:lnTo>
                      <a:lnTo>
                        <a:pt x="347" y="1442"/>
                      </a:lnTo>
                      <a:lnTo>
                        <a:pt x="292" y="1132"/>
                      </a:lnTo>
                      <a:lnTo>
                        <a:pt x="201" y="566"/>
                      </a:lnTo>
                      <a:lnTo>
                        <a:pt x="164" y="147"/>
                      </a:lnTo>
                      <a:lnTo>
                        <a:pt x="1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8" name="Google Shape;788;p7"/>
                <p:cNvSpPr/>
                <p:nvPr/>
              </p:nvSpPr>
              <p:spPr>
                <a:xfrm>
                  <a:off x="-860999" y="1257589"/>
                  <a:ext cx="122370" cy="282708"/>
                </a:xfrm>
                <a:custGeom>
                  <a:rect b="b" l="l" r="r" t="t"/>
                  <a:pathLst>
                    <a:path extrusionOk="0" h="4341" w="1879">
                      <a:moveTo>
                        <a:pt x="1878" y="1"/>
                      </a:moveTo>
                      <a:lnTo>
                        <a:pt x="1550" y="511"/>
                      </a:lnTo>
                      <a:lnTo>
                        <a:pt x="1222" y="1040"/>
                      </a:lnTo>
                      <a:lnTo>
                        <a:pt x="875" y="1678"/>
                      </a:lnTo>
                      <a:lnTo>
                        <a:pt x="693" y="2007"/>
                      </a:lnTo>
                      <a:lnTo>
                        <a:pt x="547" y="2353"/>
                      </a:lnTo>
                      <a:lnTo>
                        <a:pt x="274" y="2973"/>
                      </a:lnTo>
                      <a:lnTo>
                        <a:pt x="91" y="3447"/>
                      </a:lnTo>
                      <a:lnTo>
                        <a:pt x="18" y="3702"/>
                      </a:lnTo>
                      <a:lnTo>
                        <a:pt x="0" y="3812"/>
                      </a:lnTo>
                      <a:lnTo>
                        <a:pt x="0" y="3921"/>
                      </a:lnTo>
                      <a:lnTo>
                        <a:pt x="37" y="4031"/>
                      </a:lnTo>
                      <a:lnTo>
                        <a:pt x="73" y="4122"/>
                      </a:lnTo>
                      <a:lnTo>
                        <a:pt x="128" y="4195"/>
                      </a:lnTo>
                      <a:lnTo>
                        <a:pt x="201" y="4250"/>
                      </a:lnTo>
                      <a:lnTo>
                        <a:pt x="274" y="4304"/>
                      </a:lnTo>
                      <a:lnTo>
                        <a:pt x="365" y="4322"/>
                      </a:lnTo>
                      <a:lnTo>
                        <a:pt x="456" y="4341"/>
                      </a:lnTo>
                      <a:lnTo>
                        <a:pt x="547" y="4322"/>
                      </a:lnTo>
                      <a:lnTo>
                        <a:pt x="638" y="4286"/>
                      </a:lnTo>
                      <a:lnTo>
                        <a:pt x="729" y="4231"/>
                      </a:lnTo>
                      <a:lnTo>
                        <a:pt x="784" y="4177"/>
                      </a:lnTo>
                      <a:lnTo>
                        <a:pt x="857" y="4104"/>
                      </a:lnTo>
                      <a:lnTo>
                        <a:pt x="894" y="4012"/>
                      </a:lnTo>
                      <a:lnTo>
                        <a:pt x="930" y="3903"/>
                      </a:lnTo>
                      <a:lnTo>
                        <a:pt x="1039" y="3174"/>
                      </a:lnTo>
                      <a:lnTo>
                        <a:pt x="1149" y="2535"/>
                      </a:lnTo>
                      <a:lnTo>
                        <a:pt x="1222" y="2189"/>
                      </a:lnTo>
                      <a:lnTo>
                        <a:pt x="1313" y="1842"/>
                      </a:lnTo>
                      <a:lnTo>
                        <a:pt x="1495" y="1149"/>
                      </a:lnTo>
                      <a:lnTo>
                        <a:pt x="1678" y="566"/>
                      </a:lnTo>
                      <a:lnTo>
                        <a:pt x="187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9" name="Google Shape;789;p7"/>
                <p:cNvSpPr/>
                <p:nvPr/>
              </p:nvSpPr>
              <p:spPr>
                <a:xfrm>
                  <a:off x="-954841" y="1248081"/>
                  <a:ext cx="217387" cy="110517"/>
                </a:xfrm>
                <a:custGeom>
                  <a:rect b="b" l="l" r="r" t="t"/>
                  <a:pathLst>
                    <a:path extrusionOk="0" h="1697" w="3338">
                      <a:moveTo>
                        <a:pt x="3338" y="1"/>
                      </a:moveTo>
                      <a:lnTo>
                        <a:pt x="2863" y="92"/>
                      </a:lnTo>
                      <a:lnTo>
                        <a:pt x="2389" y="201"/>
                      </a:lnTo>
                      <a:lnTo>
                        <a:pt x="1824" y="347"/>
                      </a:lnTo>
                      <a:lnTo>
                        <a:pt x="1550" y="438"/>
                      </a:lnTo>
                      <a:lnTo>
                        <a:pt x="1277" y="530"/>
                      </a:lnTo>
                      <a:lnTo>
                        <a:pt x="766" y="730"/>
                      </a:lnTo>
                      <a:lnTo>
                        <a:pt x="402" y="894"/>
                      </a:lnTo>
                      <a:lnTo>
                        <a:pt x="219" y="1004"/>
                      </a:lnTo>
                      <a:lnTo>
                        <a:pt x="146" y="1058"/>
                      </a:lnTo>
                      <a:lnTo>
                        <a:pt x="92" y="1113"/>
                      </a:lnTo>
                      <a:lnTo>
                        <a:pt x="37" y="1186"/>
                      </a:lnTo>
                      <a:lnTo>
                        <a:pt x="19" y="1259"/>
                      </a:lnTo>
                      <a:lnTo>
                        <a:pt x="0" y="1332"/>
                      </a:lnTo>
                      <a:lnTo>
                        <a:pt x="0" y="1405"/>
                      </a:lnTo>
                      <a:lnTo>
                        <a:pt x="19" y="1478"/>
                      </a:lnTo>
                      <a:lnTo>
                        <a:pt x="55" y="1551"/>
                      </a:lnTo>
                      <a:lnTo>
                        <a:pt x="110" y="1605"/>
                      </a:lnTo>
                      <a:lnTo>
                        <a:pt x="165" y="1642"/>
                      </a:lnTo>
                      <a:lnTo>
                        <a:pt x="237" y="1678"/>
                      </a:lnTo>
                      <a:lnTo>
                        <a:pt x="310" y="1697"/>
                      </a:lnTo>
                      <a:lnTo>
                        <a:pt x="383" y="1697"/>
                      </a:lnTo>
                      <a:lnTo>
                        <a:pt x="456" y="1678"/>
                      </a:lnTo>
                      <a:lnTo>
                        <a:pt x="548" y="1660"/>
                      </a:lnTo>
                      <a:lnTo>
                        <a:pt x="620" y="1624"/>
                      </a:lnTo>
                      <a:lnTo>
                        <a:pt x="1076" y="1277"/>
                      </a:lnTo>
                      <a:lnTo>
                        <a:pt x="1496" y="985"/>
                      </a:lnTo>
                      <a:lnTo>
                        <a:pt x="1970" y="675"/>
                      </a:lnTo>
                      <a:lnTo>
                        <a:pt x="2462" y="420"/>
                      </a:lnTo>
                      <a:lnTo>
                        <a:pt x="2900" y="201"/>
                      </a:lnTo>
                      <a:lnTo>
                        <a:pt x="33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90" name="Google Shape;790;p7"/>
              <p:cNvGrpSpPr/>
              <p:nvPr/>
            </p:nvGrpSpPr>
            <p:grpSpPr>
              <a:xfrm flipH="1">
                <a:off x="7814952" y="137849"/>
                <a:ext cx="461702" cy="376227"/>
                <a:chOff x="2413086" y="-68478"/>
                <a:chExt cx="628252" cy="511943"/>
              </a:xfrm>
            </p:grpSpPr>
            <p:sp>
              <p:nvSpPr>
                <p:cNvPr id="791" name="Google Shape;791;p7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2" name="Google Shape;792;p7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3" name="Google Shape;793;p7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4" name="Google Shape;794;p7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95" name="Google Shape;795;p7"/>
              <p:cNvSpPr/>
              <p:nvPr/>
            </p:nvSpPr>
            <p:spPr>
              <a:xfrm>
                <a:off x="7167449" y="137851"/>
                <a:ext cx="295798" cy="315987"/>
              </a:xfrm>
              <a:custGeom>
                <a:rect b="b" l="l" r="r" t="t"/>
                <a:pathLst>
                  <a:path extrusionOk="0" h="4852" w="4542">
                    <a:moveTo>
                      <a:pt x="803" y="1"/>
                    </a:moveTo>
                    <a:lnTo>
                      <a:pt x="657" y="19"/>
                    </a:lnTo>
                    <a:lnTo>
                      <a:pt x="548" y="55"/>
                    </a:lnTo>
                    <a:lnTo>
                      <a:pt x="438" y="110"/>
                    </a:lnTo>
                    <a:lnTo>
                      <a:pt x="347" y="165"/>
                    </a:lnTo>
                    <a:lnTo>
                      <a:pt x="274" y="238"/>
                    </a:lnTo>
                    <a:lnTo>
                      <a:pt x="201" y="311"/>
                    </a:lnTo>
                    <a:lnTo>
                      <a:pt x="146" y="402"/>
                    </a:lnTo>
                    <a:lnTo>
                      <a:pt x="110" y="493"/>
                    </a:lnTo>
                    <a:lnTo>
                      <a:pt x="37" y="712"/>
                    </a:lnTo>
                    <a:lnTo>
                      <a:pt x="19" y="931"/>
                    </a:lnTo>
                    <a:lnTo>
                      <a:pt x="1" y="1168"/>
                    </a:lnTo>
                    <a:lnTo>
                      <a:pt x="19" y="1405"/>
                    </a:lnTo>
                    <a:lnTo>
                      <a:pt x="73" y="1642"/>
                    </a:lnTo>
                    <a:lnTo>
                      <a:pt x="201" y="2080"/>
                    </a:lnTo>
                    <a:lnTo>
                      <a:pt x="566" y="3247"/>
                    </a:lnTo>
                    <a:lnTo>
                      <a:pt x="766" y="3867"/>
                    </a:lnTo>
                    <a:lnTo>
                      <a:pt x="967" y="4377"/>
                    </a:lnTo>
                    <a:lnTo>
                      <a:pt x="1113" y="4724"/>
                    </a:lnTo>
                    <a:lnTo>
                      <a:pt x="1168" y="4815"/>
                    </a:lnTo>
                    <a:lnTo>
                      <a:pt x="1186" y="4851"/>
                    </a:lnTo>
                    <a:lnTo>
                      <a:pt x="1204" y="4851"/>
                    </a:lnTo>
                    <a:lnTo>
                      <a:pt x="1441" y="4760"/>
                    </a:lnTo>
                    <a:lnTo>
                      <a:pt x="1660" y="4669"/>
                    </a:lnTo>
                    <a:lnTo>
                      <a:pt x="2244" y="4377"/>
                    </a:lnTo>
                    <a:lnTo>
                      <a:pt x="2535" y="4231"/>
                    </a:lnTo>
                    <a:lnTo>
                      <a:pt x="2827" y="4049"/>
                    </a:lnTo>
                    <a:lnTo>
                      <a:pt x="3101" y="3885"/>
                    </a:lnTo>
                    <a:lnTo>
                      <a:pt x="3374" y="3684"/>
                    </a:lnTo>
                    <a:lnTo>
                      <a:pt x="3629" y="3484"/>
                    </a:lnTo>
                    <a:lnTo>
                      <a:pt x="3866" y="3265"/>
                    </a:lnTo>
                    <a:lnTo>
                      <a:pt x="4067" y="3046"/>
                    </a:lnTo>
                    <a:lnTo>
                      <a:pt x="4249" y="2773"/>
                    </a:lnTo>
                    <a:lnTo>
                      <a:pt x="4322" y="2627"/>
                    </a:lnTo>
                    <a:lnTo>
                      <a:pt x="4395" y="2481"/>
                    </a:lnTo>
                    <a:lnTo>
                      <a:pt x="4468" y="2335"/>
                    </a:lnTo>
                    <a:lnTo>
                      <a:pt x="4505" y="2171"/>
                    </a:lnTo>
                    <a:lnTo>
                      <a:pt x="4541" y="2025"/>
                    </a:lnTo>
                    <a:lnTo>
                      <a:pt x="4541" y="1879"/>
                    </a:lnTo>
                    <a:lnTo>
                      <a:pt x="4523" y="1733"/>
                    </a:lnTo>
                    <a:lnTo>
                      <a:pt x="4486" y="1587"/>
                    </a:lnTo>
                    <a:lnTo>
                      <a:pt x="4414" y="1460"/>
                    </a:lnTo>
                    <a:lnTo>
                      <a:pt x="4322" y="1350"/>
                    </a:lnTo>
                    <a:lnTo>
                      <a:pt x="4176" y="1259"/>
                    </a:lnTo>
                    <a:lnTo>
                      <a:pt x="4012" y="1168"/>
                    </a:lnTo>
                    <a:lnTo>
                      <a:pt x="3885" y="1113"/>
                    </a:lnTo>
                    <a:lnTo>
                      <a:pt x="3739" y="1095"/>
                    </a:lnTo>
                    <a:lnTo>
                      <a:pt x="3611" y="1077"/>
                    </a:lnTo>
                    <a:lnTo>
                      <a:pt x="3484" y="1095"/>
                    </a:lnTo>
                    <a:lnTo>
                      <a:pt x="3356" y="1113"/>
                    </a:lnTo>
                    <a:lnTo>
                      <a:pt x="3228" y="1150"/>
                    </a:lnTo>
                    <a:lnTo>
                      <a:pt x="2991" y="1241"/>
                    </a:lnTo>
                    <a:lnTo>
                      <a:pt x="2754" y="1387"/>
                    </a:lnTo>
                    <a:lnTo>
                      <a:pt x="2535" y="1533"/>
                    </a:lnTo>
                    <a:lnTo>
                      <a:pt x="2116" y="1861"/>
                    </a:lnTo>
                    <a:lnTo>
                      <a:pt x="2152" y="1824"/>
                    </a:lnTo>
                    <a:lnTo>
                      <a:pt x="2152" y="1770"/>
                    </a:lnTo>
                    <a:lnTo>
                      <a:pt x="2152" y="1624"/>
                    </a:lnTo>
                    <a:lnTo>
                      <a:pt x="2116" y="1460"/>
                    </a:lnTo>
                    <a:lnTo>
                      <a:pt x="2061" y="1259"/>
                    </a:lnTo>
                    <a:lnTo>
                      <a:pt x="1934" y="858"/>
                    </a:lnTo>
                    <a:lnTo>
                      <a:pt x="1824" y="639"/>
                    </a:lnTo>
                    <a:lnTo>
                      <a:pt x="1751" y="493"/>
                    </a:lnTo>
                    <a:lnTo>
                      <a:pt x="1642" y="365"/>
                    </a:lnTo>
                    <a:lnTo>
                      <a:pt x="1532" y="256"/>
                    </a:lnTo>
                    <a:lnTo>
                      <a:pt x="1423" y="147"/>
                    </a:lnTo>
                    <a:lnTo>
                      <a:pt x="1277" y="74"/>
                    </a:lnTo>
                    <a:lnTo>
                      <a:pt x="1131" y="19"/>
                    </a:ln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7515202" y="168720"/>
                <a:ext cx="177010" cy="188928"/>
              </a:xfrm>
              <a:custGeom>
                <a:rect b="b" l="l" r="r" t="t"/>
                <a:pathLst>
                  <a:path extrusionOk="0" h="2901" w="2718">
                    <a:moveTo>
                      <a:pt x="475" y="1"/>
                    </a:moveTo>
                    <a:lnTo>
                      <a:pt x="329" y="37"/>
                    </a:lnTo>
                    <a:lnTo>
                      <a:pt x="201" y="92"/>
                    </a:lnTo>
                    <a:lnTo>
                      <a:pt x="128" y="183"/>
                    </a:lnTo>
                    <a:lnTo>
                      <a:pt x="55" y="293"/>
                    </a:lnTo>
                    <a:lnTo>
                      <a:pt x="19" y="420"/>
                    </a:lnTo>
                    <a:lnTo>
                      <a:pt x="1" y="548"/>
                    </a:lnTo>
                    <a:lnTo>
                      <a:pt x="1" y="694"/>
                    </a:lnTo>
                    <a:lnTo>
                      <a:pt x="19" y="840"/>
                    </a:lnTo>
                    <a:lnTo>
                      <a:pt x="110" y="1241"/>
                    </a:lnTo>
                    <a:lnTo>
                      <a:pt x="347" y="1934"/>
                    </a:lnTo>
                    <a:lnTo>
                      <a:pt x="566" y="2609"/>
                    </a:lnTo>
                    <a:lnTo>
                      <a:pt x="657" y="2827"/>
                    </a:lnTo>
                    <a:lnTo>
                      <a:pt x="694" y="2882"/>
                    </a:lnTo>
                    <a:lnTo>
                      <a:pt x="712" y="2900"/>
                    </a:lnTo>
                    <a:lnTo>
                      <a:pt x="985" y="2791"/>
                    </a:lnTo>
                    <a:lnTo>
                      <a:pt x="1350" y="2609"/>
                    </a:lnTo>
                    <a:lnTo>
                      <a:pt x="1697" y="2426"/>
                    </a:lnTo>
                    <a:lnTo>
                      <a:pt x="2007" y="2207"/>
                    </a:lnTo>
                    <a:lnTo>
                      <a:pt x="2171" y="2080"/>
                    </a:lnTo>
                    <a:lnTo>
                      <a:pt x="2317" y="1952"/>
                    </a:lnTo>
                    <a:lnTo>
                      <a:pt x="2426" y="1806"/>
                    </a:lnTo>
                    <a:lnTo>
                      <a:pt x="2535" y="1660"/>
                    </a:lnTo>
                    <a:lnTo>
                      <a:pt x="2627" y="1478"/>
                    </a:lnTo>
                    <a:lnTo>
                      <a:pt x="2699" y="1296"/>
                    </a:lnTo>
                    <a:lnTo>
                      <a:pt x="2699" y="1204"/>
                    </a:lnTo>
                    <a:lnTo>
                      <a:pt x="2718" y="1113"/>
                    </a:lnTo>
                    <a:lnTo>
                      <a:pt x="2699" y="1040"/>
                    </a:lnTo>
                    <a:lnTo>
                      <a:pt x="2681" y="949"/>
                    </a:lnTo>
                    <a:lnTo>
                      <a:pt x="2645" y="876"/>
                    </a:lnTo>
                    <a:lnTo>
                      <a:pt x="2572" y="803"/>
                    </a:lnTo>
                    <a:lnTo>
                      <a:pt x="2499" y="749"/>
                    </a:lnTo>
                    <a:lnTo>
                      <a:pt x="2389" y="694"/>
                    </a:lnTo>
                    <a:lnTo>
                      <a:pt x="2317" y="657"/>
                    </a:lnTo>
                    <a:lnTo>
                      <a:pt x="2079" y="657"/>
                    </a:lnTo>
                    <a:lnTo>
                      <a:pt x="1934" y="676"/>
                    </a:lnTo>
                    <a:lnTo>
                      <a:pt x="1788" y="749"/>
                    </a:lnTo>
                    <a:lnTo>
                      <a:pt x="1642" y="821"/>
                    </a:lnTo>
                    <a:lnTo>
                      <a:pt x="1514" y="913"/>
                    </a:lnTo>
                    <a:lnTo>
                      <a:pt x="1277" y="1113"/>
                    </a:lnTo>
                    <a:lnTo>
                      <a:pt x="1295" y="1059"/>
                    </a:lnTo>
                    <a:lnTo>
                      <a:pt x="1295" y="967"/>
                    </a:lnTo>
                    <a:lnTo>
                      <a:pt x="1241" y="749"/>
                    </a:lnTo>
                    <a:lnTo>
                      <a:pt x="1149" y="511"/>
                    </a:lnTo>
                    <a:lnTo>
                      <a:pt x="1095" y="384"/>
                    </a:lnTo>
                    <a:lnTo>
                      <a:pt x="985" y="220"/>
                    </a:lnTo>
                    <a:lnTo>
                      <a:pt x="912" y="147"/>
                    </a:lnTo>
                    <a:lnTo>
                      <a:pt x="839" y="92"/>
                    </a:lnTo>
                    <a:lnTo>
                      <a:pt x="767" y="37"/>
                    </a:lnTo>
                    <a:lnTo>
                      <a:pt x="675" y="19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97" name="Google Shape;797;p7"/>
              <p:cNvGrpSpPr/>
              <p:nvPr/>
            </p:nvGrpSpPr>
            <p:grpSpPr>
              <a:xfrm rot="-5400000">
                <a:off x="6713638" y="47467"/>
                <a:ext cx="294569" cy="501773"/>
                <a:chOff x="4136682" y="4456868"/>
                <a:chExt cx="396672" cy="675789"/>
              </a:xfrm>
            </p:grpSpPr>
            <p:sp>
              <p:nvSpPr>
                <p:cNvPr id="798" name="Google Shape;798;p7"/>
                <p:cNvSpPr/>
                <p:nvPr/>
              </p:nvSpPr>
              <p:spPr>
                <a:xfrm>
                  <a:off x="4295778" y="4456868"/>
                  <a:ext cx="152132" cy="603383"/>
                </a:xfrm>
                <a:custGeom>
                  <a:rect b="b" l="l" r="r" t="t"/>
                  <a:pathLst>
                    <a:path extrusionOk="0" h="9265" w="2336">
                      <a:moveTo>
                        <a:pt x="2299" y="1"/>
                      </a:moveTo>
                      <a:lnTo>
                        <a:pt x="2153" y="165"/>
                      </a:lnTo>
                      <a:lnTo>
                        <a:pt x="1989" y="347"/>
                      </a:lnTo>
                      <a:lnTo>
                        <a:pt x="1697" y="748"/>
                      </a:lnTo>
                      <a:lnTo>
                        <a:pt x="1423" y="1186"/>
                      </a:lnTo>
                      <a:lnTo>
                        <a:pt x="1168" y="1642"/>
                      </a:lnTo>
                      <a:lnTo>
                        <a:pt x="931" y="2116"/>
                      </a:lnTo>
                      <a:lnTo>
                        <a:pt x="712" y="2590"/>
                      </a:lnTo>
                      <a:lnTo>
                        <a:pt x="530" y="3064"/>
                      </a:lnTo>
                      <a:lnTo>
                        <a:pt x="347" y="3484"/>
                      </a:lnTo>
                      <a:lnTo>
                        <a:pt x="238" y="3757"/>
                      </a:lnTo>
                      <a:lnTo>
                        <a:pt x="165" y="4031"/>
                      </a:lnTo>
                      <a:lnTo>
                        <a:pt x="92" y="4304"/>
                      </a:lnTo>
                      <a:lnTo>
                        <a:pt x="37" y="4559"/>
                      </a:lnTo>
                      <a:lnTo>
                        <a:pt x="1" y="4833"/>
                      </a:lnTo>
                      <a:lnTo>
                        <a:pt x="1" y="5107"/>
                      </a:lnTo>
                      <a:lnTo>
                        <a:pt x="37" y="5380"/>
                      </a:lnTo>
                      <a:lnTo>
                        <a:pt x="92" y="5672"/>
                      </a:lnTo>
                      <a:lnTo>
                        <a:pt x="165" y="5891"/>
                      </a:lnTo>
                      <a:lnTo>
                        <a:pt x="256" y="6109"/>
                      </a:lnTo>
                      <a:lnTo>
                        <a:pt x="439" y="6529"/>
                      </a:lnTo>
                      <a:lnTo>
                        <a:pt x="621" y="6967"/>
                      </a:lnTo>
                      <a:lnTo>
                        <a:pt x="694" y="7185"/>
                      </a:lnTo>
                      <a:lnTo>
                        <a:pt x="767" y="7404"/>
                      </a:lnTo>
                      <a:lnTo>
                        <a:pt x="803" y="7568"/>
                      </a:lnTo>
                      <a:lnTo>
                        <a:pt x="803" y="7714"/>
                      </a:lnTo>
                      <a:lnTo>
                        <a:pt x="822" y="7842"/>
                      </a:lnTo>
                      <a:lnTo>
                        <a:pt x="803" y="7988"/>
                      </a:lnTo>
                      <a:lnTo>
                        <a:pt x="785" y="8115"/>
                      </a:lnTo>
                      <a:lnTo>
                        <a:pt x="749" y="8243"/>
                      </a:lnTo>
                      <a:lnTo>
                        <a:pt x="657" y="8480"/>
                      </a:lnTo>
                      <a:lnTo>
                        <a:pt x="530" y="8699"/>
                      </a:lnTo>
                      <a:lnTo>
                        <a:pt x="402" y="8899"/>
                      </a:lnTo>
                      <a:lnTo>
                        <a:pt x="147" y="9264"/>
                      </a:lnTo>
                      <a:lnTo>
                        <a:pt x="329" y="9264"/>
                      </a:lnTo>
                      <a:lnTo>
                        <a:pt x="493" y="9228"/>
                      </a:lnTo>
                      <a:lnTo>
                        <a:pt x="657" y="9173"/>
                      </a:lnTo>
                      <a:lnTo>
                        <a:pt x="803" y="9100"/>
                      </a:lnTo>
                      <a:lnTo>
                        <a:pt x="949" y="9009"/>
                      </a:lnTo>
                      <a:lnTo>
                        <a:pt x="1095" y="8881"/>
                      </a:lnTo>
                      <a:lnTo>
                        <a:pt x="1223" y="8754"/>
                      </a:lnTo>
                      <a:lnTo>
                        <a:pt x="1350" y="8608"/>
                      </a:lnTo>
                      <a:lnTo>
                        <a:pt x="1460" y="8444"/>
                      </a:lnTo>
                      <a:lnTo>
                        <a:pt x="1569" y="8279"/>
                      </a:lnTo>
                      <a:lnTo>
                        <a:pt x="1752" y="7951"/>
                      </a:lnTo>
                      <a:lnTo>
                        <a:pt x="1897" y="7623"/>
                      </a:lnTo>
                      <a:lnTo>
                        <a:pt x="2007" y="7331"/>
                      </a:lnTo>
                      <a:lnTo>
                        <a:pt x="2134" y="6894"/>
                      </a:lnTo>
                      <a:lnTo>
                        <a:pt x="2226" y="6438"/>
                      </a:lnTo>
                      <a:lnTo>
                        <a:pt x="2280" y="5982"/>
                      </a:lnTo>
                      <a:lnTo>
                        <a:pt x="2317" y="5526"/>
                      </a:lnTo>
                      <a:lnTo>
                        <a:pt x="2335" y="5070"/>
                      </a:lnTo>
                      <a:lnTo>
                        <a:pt x="2335" y="4614"/>
                      </a:lnTo>
                      <a:lnTo>
                        <a:pt x="2317" y="3684"/>
                      </a:lnTo>
                      <a:lnTo>
                        <a:pt x="2262" y="2754"/>
                      </a:lnTo>
                      <a:lnTo>
                        <a:pt x="2226" y="1842"/>
                      </a:lnTo>
                      <a:lnTo>
                        <a:pt x="2226" y="1368"/>
                      </a:lnTo>
                      <a:lnTo>
                        <a:pt x="2226" y="912"/>
                      </a:lnTo>
                      <a:lnTo>
                        <a:pt x="2262" y="456"/>
                      </a:lnTo>
                      <a:lnTo>
                        <a:pt x="22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9" name="Google Shape;799;p7"/>
                <p:cNvSpPr/>
                <p:nvPr/>
              </p:nvSpPr>
              <p:spPr>
                <a:xfrm>
                  <a:off x="4136682" y="469912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310" y="1"/>
                      </a:moveTo>
                      <a:lnTo>
                        <a:pt x="292" y="147"/>
                      </a:lnTo>
                      <a:lnTo>
                        <a:pt x="256" y="274"/>
                      </a:lnTo>
                      <a:lnTo>
                        <a:pt x="164" y="529"/>
                      </a:lnTo>
                      <a:lnTo>
                        <a:pt x="73" y="803"/>
                      </a:lnTo>
                      <a:lnTo>
                        <a:pt x="37" y="931"/>
                      </a:lnTo>
                      <a:lnTo>
                        <a:pt x="19" y="1077"/>
                      </a:lnTo>
                      <a:lnTo>
                        <a:pt x="0" y="1241"/>
                      </a:lnTo>
                      <a:lnTo>
                        <a:pt x="0" y="1423"/>
                      </a:lnTo>
                      <a:lnTo>
                        <a:pt x="0" y="1605"/>
                      </a:lnTo>
                      <a:lnTo>
                        <a:pt x="37" y="1788"/>
                      </a:lnTo>
                      <a:lnTo>
                        <a:pt x="110" y="2152"/>
                      </a:lnTo>
                      <a:lnTo>
                        <a:pt x="219" y="2535"/>
                      </a:lnTo>
                      <a:lnTo>
                        <a:pt x="347" y="2900"/>
                      </a:lnTo>
                      <a:lnTo>
                        <a:pt x="511" y="3247"/>
                      </a:lnTo>
                      <a:lnTo>
                        <a:pt x="693" y="3575"/>
                      </a:lnTo>
                      <a:lnTo>
                        <a:pt x="876" y="3885"/>
                      </a:lnTo>
                      <a:lnTo>
                        <a:pt x="1003" y="4049"/>
                      </a:lnTo>
                      <a:lnTo>
                        <a:pt x="1131" y="4195"/>
                      </a:lnTo>
                      <a:lnTo>
                        <a:pt x="1423" y="4505"/>
                      </a:lnTo>
                      <a:lnTo>
                        <a:pt x="1569" y="4669"/>
                      </a:lnTo>
                      <a:lnTo>
                        <a:pt x="1696" y="4833"/>
                      </a:lnTo>
                      <a:lnTo>
                        <a:pt x="1806" y="4997"/>
                      </a:lnTo>
                      <a:lnTo>
                        <a:pt x="1879" y="5198"/>
                      </a:lnTo>
                      <a:lnTo>
                        <a:pt x="1915" y="5344"/>
                      </a:lnTo>
                      <a:lnTo>
                        <a:pt x="1933" y="5526"/>
                      </a:lnTo>
                      <a:lnTo>
                        <a:pt x="1952" y="5836"/>
                      </a:lnTo>
                      <a:lnTo>
                        <a:pt x="2061" y="5727"/>
                      </a:lnTo>
                      <a:lnTo>
                        <a:pt x="2152" y="5599"/>
                      </a:lnTo>
                      <a:lnTo>
                        <a:pt x="2225" y="5471"/>
                      </a:lnTo>
                      <a:lnTo>
                        <a:pt x="2262" y="5307"/>
                      </a:lnTo>
                      <a:lnTo>
                        <a:pt x="2298" y="5143"/>
                      </a:lnTo>
                      <a:lnTo>
                        <a:pt x="2316" y="4979"/>
                      </a:lnTo>
                      <a:lnTo>
                        <a:pt x="2335" y="4797"/>
                      </a:lnTo>
                      <a:lnTo>
                        <a:pt x="2316" y="4614"/>
                      </a:lnTo>
                      <a:lnTo>
                        <a:pt x="2280" y="4249"/>
                      </a:lnTo>
                      <a:lnTo>
                        <a:pt x="2225" y="3903"/>
                      </a:lnTo>
                      <a:lnTo>
                        <a:pt x="2152" y="3593"/>
                      </a:lnTo>
                      <a:lnTo>
                        <a:pt x="2079" y="3319"/>
                      </a:lnTo>
                      <a:lnTo>
                        <a:pt x="2006" y="3028"/>
                      </a:lnTo>
                      <a:lnTo>
                        <a:pt x="1897" y="2736"/>
                      </a:lnTo>
                      <a:lnTo>
                        <a:pt x="1787" y="2462"/>
                      </a:lnTo>
                      <a:lnTo>
                        <a:pt x="1642" y="2189"/>
                      </a:lnTo>
                      <a:lnTo>
                        <a:pt x="1514" y="1915"/>
                      </a:lnTo>
                      <a:lnTo>
                        <a:pt x="1350" y="1660"/>
                      </a:lnTo>
                      <a:lnTo>
                        <a:pt x="1022" y="1149"/>
                      </a:lnTo>
                      <a:lnTo>
                        <a:pt x="821" y="894"/>
                      </a:lnTo>
                      <a:lnTo>
                        <a:pt x="602" y="621"/>
                      </a:lnTo>
                      <a:lnTo>
                        <a:pt x="511" y="475"/>
                      </a:lnTo>
                      <a:lnTo>
                        <a:pt x="420" y="311"/>
                      </a:lnTo>
                      <a:lnTo>
                        <a:pt x="347" y="165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0" name="Google Shape;800;p7"/>
                <p:cNvSpPr/>
                <p:nvPr/>
              </p:nvSpPr>
              <p:spPr>
                <a:xfrm>
                  <a:off x="4311213" y="4960401"/>
                  <a:ext cx="222141" cy="172256"/>
                </a:xfrm>
                <a:custGeom>
                  <a:rect b="b" l="l" r="r" t="t"/>
                  <a:pathLst>
                    <a:path extrusionOk="0" h="2645" w="3411">
                      <a:moveTo>
                        <a:pt x="3375" y="0"/>
                      </a:moveTo>
                      <a:lnTo>
                        <a:pt x="3283" y="73"/>
                      </a:lnTo>
                      <a:lnTo>
                        <a:pt x="3174" y="165"/>
                      </a:lnTo>
                      <a:lnTo>
                        <a:pt x="2992" y="383"/>
                      </a:lnTo>
                      <a:lnTo>
                        <a:pt x="2827" y="602"/>
                      </a:lnTo>
                      <a:lnTo>
                        <a:pt x="2645" y="803"/>
                      </a:lnTo>
                      <a:lnTo>
                        <a:pt x="2481" y="967"/>
                      </a:lnTo>
                      <a:lnTo>
                        <a:pt x="2317" y="1095"/>
                      </a:lnTo>
                      <a:lnTo>
                        <a:pt x="2171" y="1186"/>
                      </a:lnTo>
                      <a:lnTo>
                        <a:pt x="2007" y="1240"/>
                      </a:lnTo>
                      <a:lnTo>
                        <a:pt x="1861" y="1295"/>
                      </a:lnTo>
                      <a:lnTo>
                        <a:pt x="1679" y="1332"/>
                      </a:lnTo>
                      <a:lnTo>
                        <a:pt x="1296" y="1423"/>
                      </a:lnTo>
                      <a:lnTo>
                        <a:pt x="1077" y="1478"/>
                      </a:lnTo>
                      <a:lnTo>
                        <a:pt x="876" y="1569"/>
                      </a:lnTo>
                      <a:lnTo>
                        <a:pt x="712" y="1678"/>
                      </a:lnTo>
                      <a:lnTo>
                        <a:pt x="548" y="1806"/>
                      </a:lnTo>
                      <a:lnTo>
                        <a:pt x="402" y="1952"/>
                      </a:lnTo>
                      <a:lnTo>
                        <a:pt x="275" y="2116"/>
                      </a:lnTo>
                      <a:lnTo>
                        <a:pt x="1" y="2444"/>
                      </a:lnTo>
                      <a:lnTo>
                        <a:pt x="1" y="2444"/>
                      </a:lnTo>
                      <a:lnTo>
                        <a:pt x="56" y="2426"/>
                      </a:lnTo>
                      <a:lnTo>
                        <a:pt x="165" y="2444"/>
                      </a:lnTo>
                      <a:lnTo>
                        <a:pt x="493" y="2480"/>
                      </a:lnTo>
                      <a:lnTo>
                        <a:pt x="1113" y="2608"/>
                      </a:lnTo>
                      <a:lnTo>
                        <a:pt x="1478" y="2645"/>
                      </a:lnTo>
                      <a:lnTo>
                        <a:pt x="1660" y="2645"/>
                      </a:lnTo>
                      <a:lnTo>
                        <a:pt x="1843" y="2626"/>
                      </a:lnTo>
                      <a:lnTo>
                        <a:pt x="2043" y="2608"/>
                      </a:lnTo>
                      <a:lnTo>
                        <a:pt x="2207" y="2553"/>
                      </a:lnTo>
                      <a:lnTo>
                        <a:pt x="2390" y="2499"/>
                      </a:lnTo>
                      <a:lnTo>
                        <a:pt x="2536" y="2408"/>
                      </a:lnTo>
                      <a:lnTo>
                        <a:pt x="2682" y="2298"/>
                      </a:lnTo>
                      <a:lnTo>
                        <a:pt x="2791" y="2189"/>
                      </a:lnTo>
                      <a:lnTo>
                        <a:pt x="2900" y="2061"/>
                      </a:lnTo>
                      <a:lnTo>
                        <a:pt x="3010" y="1933"/>
                      </a:lnTo>
                      <a:lnTo>
                        <a:pt x="3083" y="1788"/>
                      </a:lnTo>
                      <a:lnTo>
                        <a:pt x="3174" y="1642"/>
                      </a:lnTo>
                      <a:lnTo>
                        <a:pt x="3229" y="1478"/>
                      </a:lnTo>
                      <a:lnTo>
                        <a:pt x="3283" y="1313"/>
                      </a:lnTo>
                      <a:lnTo>
                        <a:pt x="3375" y="985"/>
                      </a:lnTo>
                      <a:lnTo>
                        <a:pt x="3411" y="657"/>
                      </a:lnTo>
                      <a:lnTo>
                        <a:pt x="3411" y="310"/>
                      </a:lnTo>
                      <a:lnTo>
                        <a:pt x="337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"/>
          <p:cNvSpPr txBox="1"/>
          <p:nvPr>
            <p:ph type="title"/>
          </p:nvPr>
        </p:nvSpPr>
        <p:spPr>
          <a:xfrm>
            <a:off x="2382000" y="1641900"/>
            <a:ext cx="4380000" cy="18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803" name="Google Shape;803;p8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804" name="Google Shape;804;p8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805" name="Google Shape;805;p8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806" name="Google Shape;806;p8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07" name="Google Shape;807;p8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08" name="Google Shape;808;p8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809" name="Google Shape;809;p8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0" name="Google Shape;810;p8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811" name="Google Shape;811;p8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812" name="Google Shape;812;p8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813" name="Google Shape;813;p8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4" name="Google Shape;814;p8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15" name="Google Shape;815;p8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816" name="Google Shape;816;p8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7" name="Google Shape;817;p8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818" name="Google Shape;818;p8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819" name="Google Shape;819;p8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820" name="Google Shape;820;p8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821" name="Google Shape;821;p8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2" name="Google Shape;822;p8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3" name="Google Shape;823;p8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4" name="Google Shape;824;p8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8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6" name="Google Shape;826;p8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7" name="Google Shape;827;p8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8" name="Google Shape;828;p8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9" name="Google Shape;829;p8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0" name="Google Shape;830;p8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1" name="Google Shape;831;p8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8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3" name="Google Shape;833;p8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4" name="Google Shape;834;p8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8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8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8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8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8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8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8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8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8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8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8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8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8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8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8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8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8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8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8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8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55" name="Google Shape;855;p8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856" name="Google Shape;856;p8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8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8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8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0" name="Google Shape;860;p8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861" name="Google Shape;861;p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4" name="Google Shape;864;p8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865" name="Google Shape;865;p8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8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7" name="Google Shape;867;p8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868" name="Google Shape;868;p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1" name="Google Shape;871;p8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872" name="Google Shape;872;p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3" name="Google Shape;883;p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85" name="Google Shape;885;p8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886" name="Google Shape;886;p8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887" name="Google Shape;887;p8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8" name="Google Shape;888;p8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9" name="Google Shape;889;p8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8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8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8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8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8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8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8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8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8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8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8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8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8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8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8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8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8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8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8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8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8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8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8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8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8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8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9" name="Google Shape;919;p8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1" name="Google Shape;921;p8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6" name="Google Shape;926;p8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927" name="Google Shape;927;p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0" name="Google Shape;930;p8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931" name="Google Shape;931;p8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4" name="Google Shape;934;p8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935" name="Google Shape;935;p8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8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8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"/>
          <p:cNvSpPr txBox="1"/>
          <p:nvPr>
            <p:ph type="title"/>
          </p:nvPr>
        </p:nvSpPr>
        <p:spPr>
          <a:xfrm>
            <a:off x="4503013" y="1702500"/>
            <a:ext cx="3632100" cy="822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0" name="Google Shape;950;p9"/>
          <p:cNvSpPr txBox="1"/>
          <p:nvPr>
            <p:ph idx="1" type="subTitle"/>
          </p:nvPr>
        </p:nvSpPr>
        <p:spPr>
          <a:xfrm>
            <a:off x="4503013" y="2526600"/>
            <a:ext cx="3632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51" name="Google Shape;951;p9"/>
          <p:cNvGrpSpPr/>
          <p:nvPr/>
        </p:nvGrpSpPr>
        <p:grpSpPr>
          <a:xfrm flipH="1">
            <a:off x="307813" y="223452"/>
            <a:ext cx="8528375" cy="4696595"/>
            <a:chOff x="310188" y="218896"/>
            <a:chExt cx="8528375" cy="4696595"/>
          </a:xfrm>
        </p:grpSpPr>
        <p:grpSp>
          <p:nvGrpSpPr>
            <p:cNvPr id="952" name="Google Shape;952;p9"/>
            <p:cNvGrpSpPr/>
            <p:nvPr/>
          </p:nvGrpSpPr>
          <p:grpSpPr>
            <a:xfrm>
              <a:off x="310188" y="218896"/>
              <a:ext cx="6297000" cy="2959200"/>
              <a:chOff x="310188" y="218896"/>
              <a:chExt cx="6297000" cy="2959200"/>
            </a:xfrm>
          </p:grpSpPr>
          <p:grpSp>
            <p:nvGrpSpPr>
              <p:cNvPr id="953" name="Google Shape;953;p9"/>
              <p:cNvGrpSpPr/>
              <p:nvPr/>
            </p:nvGrpSpPr>
            <p:grpSpPr>
              <a:xfrm>
                <a:off x="310187" y="223333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954" name="Google Shape;954;p9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5" name="Google Shape;955;p9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56" name="Google Shape;956;p9"/>
              <p:cNvGrpSpPr/>
              <p:nvPr/>
            </p:nvGrpSpPr>
            <p:grpSpPr>
              <a:xfrm>
                <a:off x="310188" y="218896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957" name="Google Shape;957;p9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8" name="Google Shape;958;p9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59" name="Google Shape;959;p9"/>
            <p:cNvGrpSpPr/>
            <p:nvPr/>
          </p:nvGrpSpPr>
          <p:grpSpPr>
            <a:xfrm>
              <a:off x="2541562" y="1951862"/>
              <a:ext cx="6297000" cy="2963630"/>
              <a:chOff x="2541562" y="1951862"/>
              <a:chExt cx="6297000" cy="2963630"/>
            </a:xfrm>
          </p:grpSpPr>
          <p:grpSp>
            <p:nvGrpSpPr>
              <p:cNvPr id="960" name="Google Shape;960;p9"/>
              <p:cNvGrpSpPr/>
              <p:nvPr/>
            </p:nvGrpSpPr>
            <p:grpSpPr>
              <a:xfrm rot="10800000">
                <a:off x="2541562" y="4822758"/>
                <a:ext cx="6297000" cy="92733"/>
                <a:chOff x="325985" y="328078"/>
                <a:chExt cx="6297000" cy="92733"/>
              </a:xfrm>
            </p:grpSpPr>
            <p:cxnSp>
              <p:nvCxnSpPr>
                <p:cNvPr id="961" name="Google Shape;961;p9"/>
                <p:cNvCxnSpPr/>
                <p:nvPr/>
              </p:nvCxnSpPr>
              <p:spPr>
                <a:xfrm>
                  <a:off x="325985" y="328078"/>
                  <a:ext cx="6297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2" name="Google Shape;962;p9"/>
                <p:cNvCxnSpPr/>
                <p:nvPr/>
              </p:nvCxnSpPr>
              <p:spPr>
                <a:xfrm>
                  <a:off x="325985" y="420811"/>
                  <a:ext cx="6048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63" name="Google Shape;963;p9"/>
              <p:cNvGrpSpPr/>
              <p:nvPr/>
            </p:nvGrpSpPr>
            <p:grpSpPr>
              <a:xfrm rot="10800000">
                <a:off x="8740963" y="1951862"/>
                <a:ext cx="92725" cy="2959200"/>
                <a:chOff x="326000" y="228225"/>
                <a:chExt cx="92725" cy="2959200"/>
              </a:xfrm>
            </p:grpSpPr>
            <p:cxnSp>
              <p:nvCxnSpPr>
                <p:cNvPr id="964" name="Google Shape;964;p9"/>
                <p:cNvCxnSpPr/>
                <p:nvPr/>
              </p:nvCxnSpPr>
              <p:spPr>
                <a:xfrm>
                  <a:off x="418725" y="228225"/>
                  <a:ext cx="0" cy="270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5" name="Google Shape;965;p9"/>
                <p:cNvCxnSpPr/>
                <p:nvPr/>
              </p:nvCxnSpPr>
              <p:spPr>
                <a:xfrm>
                  <a:off x="326000" y="228225"/>
                  <a:ext cx="0" cy="295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966" name="Google Shape;966;p9"/>
          <p:cNvGrpSpPr/>
          <p:nvPr/>
        </p:nvGrpSpPr>
        <p:grpSpPr>
          <a:xfrm>
            <a:off x="144871" y="144897"/>
            <a:ext cx="8834833" cy="4853955"/>
            <a:chOff x="144871" y="144897"/>
            <a:chExt cx="8834833" cy="4853955"/>
          </a:xfrm>
        </p:grpSpPr>
        <p:grpSp>
          <p:nvGrpSpPr>
            <p:cNvPr id="967" name="Google Shape;967;p9"/>
            <p:cNvGrpSpPr/>
            <p:nvPr/>
          </p:nvGrpSpPr>
          <p:grpSpPr>
            <a:xfrm>
              <a:off x="144871" y="144897"/>
              <a:ext cx="2318480" cy="1735201"/>
              <a:chOff x="144871" y="144897"/>
              <a:chExt cx="2318480" cy="1735201"/>
            </a:xfrm>
          </p:grpSpPr>
          <p:grpSp>
            <p:nvGrpSpPr>
              <p:cNvPr id="968" name="Google Shape;968;p9"/>
              <p:cNvGrpSpPr/>
              <p:nvPr/>
            </p:nvGrpSpPr>
            <p:grpSpPr>
              <a:xfrm flipH="1" rot="10800000">
                <a:off x="144894" y="144910"/>
                <a:ext cx="795479" cy="830812"/>
                <a:chOff x="131750" y="3861328"/>
                <a:chExt cx="1070056" cy="1117584"/>
              </a:xfrm>
            </p:grpSpPr>
            <p:sp>
              <p:nvSpPr>
                <p:cNvPr id="969" name="Google Shape;969;p9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9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1" name="Google Shape;971;p9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9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9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9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9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9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9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9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9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9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9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9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9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9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9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9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9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9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9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9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9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9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9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9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9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9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9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9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9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9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9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9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3" name="Google Shape;1003;p9"/>
              <p:cNvGrpSpPr/>
              <p:nvPr/>
            </p:nvGrpSpPr>
            <p:grpSpPr>
              <a:xfrm rot="-5400000">
                <a:off x="160011" y="1087449"/>
                <a:ext cx="461702" cy="376227"/>
                <a:chOff x="2413086" y="-68478"/>
                <a:chExt cx="628252" cy="511943"/>
              </a:xfrm>
            </p:grpSpPr>
            <p:sp>
              <p:nvSpPr>
                <p:cNvPr id="1004" name="Google Shape;1004;p9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9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9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9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8" name="Google Shape;1008;p9"/>
              <p:cNvGrpSpPr/>
              <p:nvPr/>
            </p:nvGrpSpPr>
            <p:grpSpPr>
              <a:xfrm rot="-5400000">
                <a:off x="277669" y="14468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1009" name="Google Shape;1009;p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12" name="Google Shape;1012;p9"/>
              <p:cNvGrpSpPr/>
              <p:nvPr/>
            </p:nvGrpSpPr>
            <p:grpSpPr>
              <a:xfrm>
                <a:off x="1003386" y="144897"/>
                <a:ext cx="732539" cy="371612"/>
                <a:chOff x="6106735" y="4600564"/>
                <a:chExt cx="1068464" cy="542025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 flipH="1" rot="10800000">
                  <a:off x="6106735" y="4600564"/>
                  <a:ext cx="534481" cy="539235"/>
                </a:xfrm>
                <a:custGeom>
                  <a:rect b="b" l="l" r="r" t="t"/>
                  <a:pathLst>
                    <a:path extrusionOk="0" h="8280" w="8207">
                      <a:moveTo>
                        <a:pt x="4888" y="1"/>
                      </a:moveTo>
                      <a:lnTo>
                        <a:pt x="4833" y="37"/>
                      </a:lnTo>
                      <a:lnTo>
                        <a:pt x="4815" y="92"/>
                      </a:lnTo>
                      <a:lnTo>
                        <a:pt x="4797" y="438"/>
                      </a:lnTo>
                      <a:lnTo>
                        <a:pt x="4815" y="785"/>
                      </a:lnTo>
                      <a:lnTo>
                        <a:pt x="4869" y="1113"/>
                      </a:lnTo>
                      <a:lnTo>
                        <a:pt x="4961" y="1459"/>
                      </a:lnTo>
                      <a:lnTo>
                        <a:pt x="5052" y="1733"/>
                      </a:lnTo>
                      <a:lnTo>
                        <a:pt x="5179" y="2007"/>
                      </a:lnTo>
                      <a:lnTo>
                        <a:pt x="5307" y="2280"/>
                      </a:lnTo>
                      <a:lnTo>
                        <a:pt x="5453" y="2535"/>
                      </a:lnTo>
                      <a:lnTo>
                        <a:pt x="5617" y="2791"/>
                      </a:lnTo>
                      <a:lnTo>
                        <a:pt x="5799" y="3028"/>
                      </a:lnTo>
                      <a:lnTo>
                        <a:pt x="6164" y="3502"/>
                      </a:lnTo>
                      <a:lnTo>
                        <a:pt x="6347" y="3721"/>
                      </a:lnTo>
                      <a:lnTo>
                        <a:pt x="6529" y="3921"/>
                      </a:lnTo>
                      <a:lnTo>
                        <a:pt x="6748" y="4104"/>
                      </a:lnTo>
                      <a:lnTo>
                        <a:pt x="6948" y="4286"/>
                      </a:lnTo>
                      <a:lnTo>
                        <a:pt x="7039" y="4359"/>
                      </a:lnTo>
                      <a:lnTo>
                        <a:pt x="6766" y="4322"/>
                      </a:lnTo>
                      <a:lnTo>
                        <a:pt x="6438" y="4304"/>
                      </a:lnTo>
                      <a:lnTo>
                        <a:pt x="6128" y="4286"/>
                      </a:lnTo>
                      <a:lnTo>
                        <a:pt x="5508" y="4195"/>
                      </a:lnTo>
                      <a:lnTo>
                        <a:pt x="4249" y="3976"/>
                      </a:lnTo>
                      <a:lnTo>
                        <a:pt x="3629" y="3885"/>
                      </a:lnTo>
                      <a:lnTo>
                        <a:pt x="3319" y="3848"/>
                      </a:lnTo>
                      <a:lnTo>
                        <a:pt x="2699" y="3848"/>
                      </a:lnTo>
                      <a:lnTo>
                        <a:pt x="2389" y="3885"/>
                      </a:lnTo>
                      <a:lnTo>
                        <a:pt x="2079" y="3939"/>
                      </a:lnTo>
                      <a:lnTo>
                        <a:pt x="1788" y="4031"/>
                      </a:lnTo>
                      <a:lnTo>
                        <a:pt x="1514" y="4140"/>
                      </a:lnTo>
                      <a:lnTo>
                        <a:pt x="1259" y="4268"/>
                      </a:lnTo>
                      <a:lnTo>
                        <a:pt x="1022" y="4432"/>
                      </a:lnTo>
                      <a:lnTo>
                        <a:pt x="803" y="4614"/>
                      </a:lnTo>
                      <a:lnTo>
                        <a:pt x="584" y="4797"/>
                      </a:lnTo>
                      <a:lnTo>
                        <a:pt x="384" y="4997"/>
                      </a:lnTo>
                      <a:lnTo>
                        <a:pt x="201" y="5216"/>
                      </a:lnTo>
                      <a:lnTo>
                        <a:pt x="19" y="5435"/>
                      </a:lnTo>
                      <a:lnTo>
                        <a:pt x="1" y="5471"/>
                      </a:lnTo>
                      <a:lnTo>
                        <a:pt x="1" y="5526"/>
                      </a:lnTo>
                      <a:lnTo>
                        <a:pt x="19" y="5562"/>
                      </a:lnTo>
                      <a:lnTo>
                        <a:pt x="384" y="5562"/>
                      </a:lnTo>
                      <a:lnTo>
                        <a:pt x="712" y="5581"/>
                      </a:lnTo>
                      <a:lnTo>
                        <a:pt x="1040" y="5599"/>
                      </a:lnTo>
                      <a:lnTo>
                        <a:pt x="1350" y="5617"/>
                      </a:lnTo>
                      <a:lnTo>
                        <a:pt x="1624" y="5617"/>
                      </a:lnTo>
                      <a:lnTo>
                        <a:pt x="1879" y="5599"/>
                      </a:lnTo>
                      <a:lnTo>
                        <a:pt x="2152" y="5581"/>
                      </a:lnTo>
                      <a:lnTo>
                        <a:pt x="2408" y="5544"/>
                      </a:lnTo>
                      <a:lnTo>
                        <a:pt x="2937" y="5417"/>
                      </a:lnTo>
                      <a:lnTo>
                        <a:pt x="3447" y="5271"/>
                      </a:lnTo>
                      <a:lnTo>
                        <a:pt x="3958" y="5107"/>
                      </a:lnTo>
                      <a:lnTo>
                        <a:pt x="4450" y="4906"/>
                      </a:lnTo>
                      <a:lnTo>
                        <a:pt x="4304" y="5015"/>
                      </a:lnTo>
                      <a:lnTo>
                        <a:pt x="4158" y="5161"/>
                      </a:lnTo>
                      <a:lnTo>
                        <a:pt x="4031" y="5307"/>
                      </a:lnTo>
                      <a:lnTo>
                        <a:pt x="3903" y="5453"/>
                      </a:lnTo>
                      <a:lnTo>
                        <a:pt x="3757" y="5654"/>
                      </a:lnTo>
                      <a:lnTo>
                        <a:pt x="3629" y="5872"/>
                      </a:lnTo>
                      <a:lnTo>
                        <a:pt x="3411" y="5909"/>
                      </a:lnTo>
                      <a:lnTo>
                        <a:pt x="3174" y="5964"/>
                      </a:lnTo>
                      <a:lnTo>
                        <a:pt x="2937" y="6037"/>
                      </a:lnTo>
                      <a:lnTo>
                        <a:pt x="2718" y="6146"/>
                      </a:lnTo>
                      <a:lnTo>
                        <a:pt x="2517" y="6255"/>
                      </a:lnTo>
                      <a:lnTo>
                        <a:pt x="2317" y="6401"/>
                      </a:lnTo>
                      <a:lnTo>
                        <a:pt x="2171" y="6565"/>
                      </a:lnTo>
                      <a:lnTo>
                        <a:pt x="2098" y="6657"/>
                      </a:lnTo>
                      <a:lnTo>
                        <a:pt x="2043" y="6748"/>
                      </a:lnTo>
                      <a:lnTo>
                        <a:pt x="1970" y="6894"/>
                      </a:lnTo>
                      <a:lnTo>
                        <a:pt x="1934" y="7021"/>
                      </a:lnTo>
                      <a:lnTo>
                        <a:pt x="1934" y="7131"/>
                      </a:lnTo>
                      <a:lnTo>
                        <a:pt x="1934" y="7222"/>
                      </a:lnTo>
                      <a:lnTo>
                        <a:pt x="1970" y="7295"/>
                      </a:lnTo>
                      <a:lnTo>
                        <a:pt x="2025" y="7368"/>
                      </a:lnTo>
                      <a:lnTo>
                        <a:pt x="2079" y="7404"/>
                      </a:lnTo>
                      <a:lnTo>
                        <a:pt x="2152" y="7441"/>
                      </a:lnTo>
                      <a:lnTo>
                        <a:pt x="2335" y="7441"/>
                      </a:lnTo>
                      <a:lnTo>
                        <a:pt x="2426" y="7422"/>
                      </a:lnTo>
                      <a:lnTo>
                        <a:pt x="2535" y="7386"/>
                      </a:lnTo>
                      <a:lnTo>
                        <a:pt x="2627" y="7350"/>
                      </a:lnTo>
                      <a:lnTo>
                        <a:pt x="2718" y="7277"/>
                      </a:lnTo>
                      <a:lnTo>
                        <a:pt x="2791" y="7204"/>
                      </a:lnTo>
                      <a:lnTo>
                        <a:pt x="2864" y="7112"/>
                      </a:lnTo>
                      <a:lnTo>
                        <a:pt x="2791" y="7222"/>
                      </a:lnTo>
                      <a:lnTo>
                        <a:pt x="2754" y="7350"/>
                      </a:lnTo>
                      <a:lnTo>
                        <a:pt x="2754" y="7459"/>
                      </a:lnTo>
                      <a:lnTo>
                        <a:pt x="2772" y="7568"/>
                      </a:lnTo>
                      <a:lnTo>
                        <a:pt x="2809" y="7678"/>
                      </a:lnTo>
                      <a:lnTo>
                        <a:pt x="2882" y="7769"/>
                      </a:lnTo>
                      <a:lnTo>
                        <a:pt x="2955" y="7842"/>
                      </a:lnTo>
                      <a:lnTo>
                        <a:pt x="3064" y="7897"/>
                      </a:lnTo>
                      <a:lnTo>
                        <a:pt x="3155" y="7933"/>
                      </a:lnTo>
                      <a:lnTo>
                        <a:pt x="3374" y="7933"/>
                      </a:lnTo>
                      <a:lnTo>
                        <a:pt x="3484" y="7878"/>
                      </a:lnTo>
                      <a:lnTo>
                        <a:pt x="3575" y="7805"/>
                      </a:lnTo>
                      <a:lnTo>
                        <a:pt x="3666" y="7696"/>
                      </a:lnTo>
                      <a:lnTo>
                        <a:pt x="3739" y="7550"/>
                      </a:lnTo>
                      <a:lnTo>
                        <a:pt x="3794" y="7368"/>
                      </a:lnTo>
                      <a:lnTo>
                        <a:pt x="3794" y="7568"/>
                      </a:lnTo>
                      <a:lnTo>
                        <a:pt x="3830" y="7769"/>
                      </a:lnTo>
                      <a:lnTo>
                        <a:pt x="3921" y="7970"/>
                      </a:lnTo>
                      <a:lnTo>
                        <a:pt x="3958" y="8061"/>
                      </a:lnTo>
                      <a:lnTo>
                        <a:pt x="4012" y="8134"/>
                      </a:lnTo>
                      <a:lnTo>
                        <a:pt x="4085" y="8207"/>
                      </a:lnTo>
                      <a:lnTo>
                        <a:pt x="4158" y="8243"/>
                      </a:lnTo>
                      <a:lnTo>
                        <a:pt x="4231" y="8280"/>
                      </a:lnTo>
                      <a:lnTo>
                        <a:pt x="4304" y="8280"/>
                      </a:lnTo>
                      <a:lnTo>
                        <a:pt x="4377" y="8261"/>
                      </a:lnTo>
                      <a:lnTo>
                        <a:pt x="4468" y="8225"/>
                      </a:lnTo>
                      <a:lnTo>
                        <a:pt x="4559" y="8152"/>
                      </a:lnTo>
                      <a:lnTo>
                        <a:pt x="4651" y="8042"/>
                      </a:lnTo>
                      <a:lnTo>
                        <a:pt x="4687" y="7970"/>
                      </a:lnTo>
                      <a:lnTo>
                        <a:pt x="4705" y="7897"/>
                      </a:lnTo>
                      <a:lnTo>
                        <a:pt x="4742" y="7714"/>
                      </a:lnTo>
                      <a:lnTo>
                        <a:pt x="4724" y="7532"/>
                      </a:lnTo>
                      <a:lnTo>
                        <a:pt x="4687" y="7331"/>
                      </a:lnTo>
                      <a:lnTo>
                        <a:pt x="4632" y="7131"/>
                      </a:lnTo>
                      <a:lnTo>
                        <a:pt x="4559" y="6948"/>
                      </a:lnTo>
                      <a:lnTo>
                        <a:pt x="4414" y="6620"/>
                      </a:lnTo>
                      <a:lnTo>
                        <a:pt x="4268" y="6365"/>
                      </a:lnTo>
                      <a:lnTo>
                        <a:pt x="4085" y="6110"/>
                      </a:lnTo>
                      <a:lnTo>
                        <a:pt x="3903" y="5927"/>
                      </a:lnTo>
                      <a:lnTo>
                        <a:pt x="3848" y="5854"/>
                      </a:lnTo>
                      <a:lnTo>
                        <a:pt x="3794" y="5836"/>
                      </a:lnTo>
                      <a:lnTo>
                        <a:pt x="3939" y="5617"/>
                      </a:lnTo>
                      <a:lnTo>
                        <a:pt x="4085" y="5417"/>
                      </a:lnTo>
                      <a:lnTo>
                        <a:pt x="4268" y="5234"/>
                      </a:lnTo>
                      <a:lnTo>
                        <a:pt x="4468" y="5088"/>
                      </a:lnTo>
                      <a:lnTo>
                        <a:pt x="4669" y="4942"/>
                      </a:lnTo>
                      <a:lnTo>
                        <a:pt x="4888" y="4815"/>
                      </a:lnTo>
                      <a:lnTo>
                        <a:pt x="5107" y="4724"/>
                      </a:lnTo>
                      <a:lnTo>
                        <a:pt x="5344" y="4632"/>
                      </a:lnTo>
                      <a:lnTo>
                        <a:pt x="5599" y="4578"/>
                      </a:lnTo>
                      <a:lnTo>
                        <a:pt x="5854" y="4541"/>
                      </a:lnTo>
                      <a:lnTo>
                        <a:pt x="6055" y="4523"/>
                      </a:lnTo>
                      <a:lnTo>
                        <a:pt x="6292" y="4505"/>
                      </a:lnTo>
                      <a:lnTo>
                        <a:pt x="6729" y="4505"/>
                      </a:lnTo>
                      <a:lnTo>
                        <a:pt x="6492" y="4687"/>
                      </a:lnTo>
                      <a:lnTo>
                        <a:pt x="6328" y="4833"/>
                      </a:lnTo>
                      <a:lnTo>
                        <a:pt x="6182" y="4997"/>
                      </a:lnTo>
                      <a:lnTo>
                        <a:pt x="6037" y="5180"/>
                      </a:lnTo>
                      <a:lnTo>
                        <a:pt x="5909" y="5362"/>
                      </a:lnTo>
                      <a:lnTo>
                        <a:pt x="5818" y="5562"/>
                      </a:lnTo>
                      <a:lnTo>
                        <a:pt x="5727" y="5763"/>
                      </a:lnTo>
                      <a:lnTo>
                        <a:pt x="5654" y="5982"/>
                      </a:lnTo>
                      <a:lnTo>
                        <a:pt x="5599" y="6201"/>
                      </a:lnTo>
                      <a:lnTo>
                        <a:pt x="5581" y="6438"/>
                      </a:lnTo>
                      <a:lnTo>
                        <a:pt x="5562" y="6675"/>
                      </a:lnTo>
                      <a:lnTo>
                        <a:pt x="5581" y="6930"/>
                      </a:lnTo>
                      <a:lnTo>
                        <a:pt x="5617" y="7167"/>
                      </a:lnTo>
                      <a:lnTo>
                        <a:pt x="5672" y="7404"/>
                      </a:lnTo>
                      <a:lnTo>
                        <a:pt x="5745" y="7623"/>
                      </a:lnTo>
                      <a:lnTo>
                        <a:pt x="5836" y="7842"/>
                      </a:lnTo>
                      <a:lnTo>
                        <a:pt x="5964" y="8061"/>
                      </a:lnTo>
                      <a:lnTo>
                        <a:pt x="5982" y="8079"/>
                      </a:lnTo>
                      <a:lnTo>
                        <a:pt x="6000" y="8097"/>
                      </a:lnTo>
                      <a:lnTo>
                        <a:pt x="6055" y="8097"/>
                      </a:lnTo>
                      <a:lnTo>
                        <a:pt x="6091" y="8061"/>
                      </a:lnTo>
                      <a:lnTo>
                        <a:pt x="6109" y="8024"/>
                      </a:lnTo>
                      <a:lnTo>
                        <a:pt x="6109" y="7988"/>
                      </a:lnTo>
                      <a:lnTo>
                        <a:pt x="6091" y="7933"/>
                      </a:lnTo>
                      <a:lnTo>
                        <a:pt x="6109" y="7860"/>
                      </a:lnTo>
                      <a:lnTo>
                        <a:pt x="6146" y="7732"/>
                      </a:lnTo>
                      <a:lnTo>
                        <a:pt x="6255" y="7495"/>
                      </a:lnTo>
                      <a:lnTo>
                        <a:pt x="6474" y="7021"/>
                      </a:lnTo>
                      <a:lnTo>
                        <a:pt x="6875" y="6055"/>
                      </a:lnTo>
                      <a:lnTo>
                        <a:pt x="7076" y="5581"/>
                      </a:lnTo>
                      <a:lnTo>
                        <a:pt x="7167" y="5344"/>
                      </a:lnTo>
                      <a:lnTo>
                        <a:pt x="7240" y="5107"/>
                      </a:lnTo>
                      <a:lnTo>
                        <a:pt x="7277" y="4924"/>
                      </a:lnTo>
                      <a:lnTo>
                        <a:pt x="7277" y="4815"/>
                      </a:lnTo>
                      <a:lnTo>
                        <a:pt x="7277" y="4669"/>
                      </a:lnTo>
                      <a:lnTo>
                        <a:pt x="7295" y="4632"/>
                      </a:lnTo>
                      <a:lnTo>
                        <a:pt x="7349" y="4596"/>
                      </a:lnTo>
                      <a:lnTo>
                        <a:pt x="7587" y="4505"/>
                      </a:lnTo>
                      <a:lnTo>
                        <a:pt x="7842" y="4414"/>
                      </a:lnTo>
                      <a:lnTo>
                        <a:pt x="8042" y="4359"/>
                      </a:lnTo>
                      <a:lnTo>
                        <a:pt x="8115" y="4341"/>
                      </a:lnTo>
                      <a:lnTo>
                        <a:pt x="8170" y="4304"/>
                      </a:lnTo>
                      <a:lnTo>
                        <a:pt x="8188" y="4250"/>
                      </a:lnTo>
                      <a:lnTo>
                        <a:pt x="8207" y="4177"/>
                      </a:lnTo>
                      <a:lnTo>
                        <a:pt x="8188" y="4104"/>
                      </a:lnTo>
                      <a:lnTo>
                        <a:pt x="8152" y="3994"/>
                      </a:lnTo>
                      <a:lnTo>
                        <a:pt x="8024" y="3684"/>
                      </a:lnTo>
                      <a:lnTo>
                        <a:pt x="7878" y="3429"/>
                      </a:lnTo>
                      <a:lnTo>
                        <a:pt x="7714" y="3192"/>
                      </a:lnTo>
                      <a:lnTo>
                        <a:pt x="7532" y="2973"/>
                      </a:lnTo>
                      <a:lnTo>
                        <a:pt x="7331" y="2754"/>
                      </a:lnTo>
                      <a:lnTo>
                        <a:pt x="6912" y="2353"/>
                      </a:lnTo>
                      <a:lnTo>
                        <a:pt x="6492" y="1970"/>
                      </a:lnTo>
                      <a:lnTo>
                        <a:pt x="6037" y="1569"/>
                      </a:lnTo>
                      <a:lnTo>
                        <a:pt x="5836" y="1350"/>
                      </a:lnTo>
                      <a:lnTo>
                        <a:pt x="5635" y="1131"/>
                      </a:lnTo>
                      <a:lnTo>
                        <a:pt x="5435" y="876"/>
                      </a:lnTo>
                      <a:lnTo>
                        <a:pt x="5271" y="602"/>
                      </a:lnTo>
                      <a:lnTo>
                        <a:pt x="5125" y="329"/>
                      </a:lnTo>
                      <a:lnTo>
                        <a:pt x="4979" y="37"/>
                      </a:lnTo>
                      <a:lnTo>
                        <a:pt x="4961" y="19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6639545" y="4603354"/>
                  <a:ext cx="535653" cy="539235"/>
                </a:xfrm>
                <a:custGeom>
                  <a:rect b="b" l="l" r="r" t="t"/>
                  <a:pathLst>
                    <a:path extrusionOk="0" h="8280" w="8225">
                      <a:moveTo>
                        <a:pt x="3247" y="1"/>
                      </a:moveTo>
                      <a:lnTo>
                        <a:pt x="3228" y="37"/>
                      </a:lnTo>
                      <a:lnTo>
                        <a:pt x="3083" y="311"/>
                      </a:lnTo>
                      <a:lnTo>
                        <a:pt x="2937" y="584"/>
                      </a:lnTo>
                      <a:lnTo>
                        <a:pt x="2773" y="858"/>
                      </a:lnTo>
                      <a:lnTo>
                        <a:pt x="2572" y="1113"/>
                      </a:lnTo>
                      <a:lnTo>
                        <a:pt x="2371" y="1332"/>
                      </a:lnTo>
                      <a:lnTo>
                        <a:pt x="2171" y="1551"/>
                      </a:lnTo>
                      <a:lnTo>
                        <a:pt x="1733" y="1952"/>
                      </a:lnTo>
                      <a:lnTo>
                        <a:pt x="1295" y="2353"/>
                      </a:lnTo>
                      <a:lnTo>
                        <a:pt x="876" y="2754"/>
                      </a:lnTo>
                      <a:lnTo>
                        <a:pt x="675" y="2955"/>
                      </a:lnTo>
                      <a:lnTo>
                        <a:pt x="511" y="3192"/>
                      </a:lnTo>
                      <a:lnTo>
                        <a:pt x="347" y="3429"/>
                      </a:lnTo>
                      <a:lnTo>
                        <a:pt x="201" y="3666"/>
                      </a:lnTo>
                      <a:lnTo>
                        <a:pt x="55" y="3976"/>
                      </a:lnTo>
                      <a:lnTo>
                        <a:pt x="19" y="4085"/>
                      </a:lnTo>
                      <a:lnTo>
                        <a:pt x="1" y="4177"/>
                      </a:lnTo>
                      <a:lnTo>
                        <a:pt x="19" y="4231"/>
                      </a:lnTo>
                      <a:lnTo>
                        <a:pt x="55" y="4286"/>
                      </a:lnTo>
                      <a:lnTo>
                        <a:pt x="92" y="4323"/>
                      </a:lnTo>
                      <a:lnTo>
                        <a:pt x="165" y="4359"/>
                      </a:lnTo>
                      <a:lnTo>
                        <a:pt x="365" y="4414"/>
                      </a:lnTo>
                      <a:lnTo>
                        <a:pt x="621" y="4487"/>
                      </a:lnTo>
                      <a:lnTo>
                        <a:pt x="858" y="4578"/>
                      </a:lnTo>
                      <a:lnTo>
                        <a:pt x="913" y="4614"/>
                      </a:lnTo>
                      <a:lnTo>
                        <a:pt x="931" y="4651"/>
                      </a:lnTo>
                      <a:lnTo>
                        <a:pt x="931" y="4797"/>
                      </a:lnTo>
                      <a:lnTo>
                        <a:pt x="931" y="4924"/>
                      </a:lnTo>
                      <a:lnTo>
                        <a:pt x="967" y="5088"/>
                      </a:lnTo>
                      <a:lnTo>
                        <a:pt x="1040" y="5326"/>
                      </a:lnTo>
                      <a:lnTo>
                        <a:pt x="1131" y="5563"/>
                      </a:lnTo>
                      <a:lnTo>
                        <a:pt x="1332" y="6055"/>
                      </a:lnTo>
                      <a:lnTo>
                        <a:pt x="1733" y="7003"/>
                      </a:lnTo>
                      <a:lnTo>
                        <a:pt x="1952" y="7477"/>
                      </a:lnTo>
                      <a:lnTo>
                        <a:pt x="2080" y="7733"/>
                      </a:lnTo>
                      <a:lnTo>
                        <a:pt x="2098" y="7860"/>
                      </a:lnTo>
                      <a:lnTo>
                        <a:pt x="2116" y="7915"/>
                      </a:lnTo>
                      <a:lnTo>
                        <a:pt x="2098" y="7988"/>
                      </a:lnTo>
                      <a:lnTo>
                        <a:pt x="2098" y="8024"/>
                      </a:lnTo>
                      <a:lnTo>
                        <a:pt x="2116" y="8043"/>
                      </a:lnTo>
                      <a:lnTo>
                        <a:pt x="2153" y="8079"/>
                      </a:lnTo>
                      <a:lnTo>
                        <a:pt x="2225" y="8079"/>
                      </a:lnTo>
                      <a:lnTo>
                        <a:pt x="2262" y="8043"/>
                      </a:lnTo>
                      <a:lnTo>
                        <a:pt x="2371" y="7842"/>
                      </a:lnTo>
                      <a:lnTo>
                        <a:pt x="2463" y="7623"/>
                      </a:lnTo>
                      <a:lnTo>
                        <a:pt x="2554" y="7386"/>
                      </a:lnTo>
                      <a:lnTo>
                        <a:pt x="2608" y="7149"/>
                      </a:lnTo>
                      <a:lnTo>
                        <a:pt x="2645" y="6912"/>
                      </a:lnTo>
                      <a:lnTo>
                        <a:pt x="2645" y="6675"/>
                      </a:lnTo>
                      <a:lnTo>
                        <a:pt x="2645" y="6438"/>
                      </a:lnTo>
                      <a:lnTo>
                        <a:pt x="2608" y="6183"/>
                      </a:lnTo>
                      <a:lnTo>
                        <a:pt x="2554" y="5964"/>
                      </a:lnTo>
                      <a:lnTo>
                        <a:pt x="2481" y="5763"/>
                      </a:lnTo>
                      <a:lnTo>
                        <a:pt x="2408" y="5544"/>
                      </a:lnTo>
                      <a:lnTo>
                        <a:pt x="2298" y="5344"/>
                      </a:lnTo>
                      <a:lnTo>
                        <a:pt x="2171" y="5161"/>
                      </a:lnTo>
                      <a:lnTo>
                        <a:pt x="2043" y="4979"/>
                      </a:lnTo>
                      <a:lnTo>
                        <a:pt x="1879" y="4815"/>
                      </a:lnTo>
                      <a:lnTo>
                        <a:pt x="1715" y="4669"/>
                      </a:lnTo>
                      <a:lnTo>
                        <a:pt x="1496" y="4505"/>
                      </a:lnTo>
                      <a:lnTo>
                        <a:pt x="1934" y="4487"/>
                      </a:lnTo>
                      <a:lnTo>
                        <a:pt x="2153" y="4505"/>
                      </a:lnTo>
                      <a:lnTo>
                        <a:pt x="2371" y="4523"/>
                      </a:lnTo>
                      <a:lnTo>
                        <a:pt x="2608" y="4578"/>
                      </a:lnTo>
                      <a:lnTo>
                        <a:pt x="2864" y="4633"/>
                      </a:lnTo>
                      <a:lnTo>
                        <a:pt x="3101" y="4705"/>
                      </a:lnTo>
                      <a:lnTo>
                        <a:pt x="3320" y="4815"/>
                      </a:lnTo>
                      <a:lnTo>
                        <a:pt x="3538" y="4924"/>
                      </a:lnTo>
                      <a:lnTo>
                        <a:pt x="3739" y="5070"/>
                      </a:lnTo>
                      <a:lnTo>
                        <a:pt x="3940" y="5234"/>
                      </a:lnTo>
                      <a:lnTo>
                        <a:pt x="4122" y="5417"/>
                      </a:lnTo>
                      <a:lnTo>
                        <a:pt x="4286" y="5617"/>
                      </a:lnTo>
                      <a:lnTo>
                        <a:pt x="4432" y="5818"/>
                      </a:lnTo>
                      <a:lnTo>
                        <a:pt x="4377" y="5854"/>
                      </a:lnTo>
                      <a:lnTo>
                        <a:pt x="4304" y="5909"/>
                      </a:lnTo>
                      <a:lnTo>
                        <a:pt x="4140" y="6091"/>
                      </a:lnTo>
                      <a:lnTo>
                        <a:pt x="3958" y="6347"/>
                      </a:lnTo>
                      <a:lnTo>
                        <a:pt x="3794" y="6620"/>
                      </a:lnTo>
                      <a:lnTo>
                        <a:pt x="3648" y="6930"/>
                      </a:lnTo>
                      <a:lnTo>
                        <a:pt x="3575" y="7113"/>
                      </a:lnTo>
                      <a:lnTo>
                        <a:pt x="3520" y="7313"/>
                      </a:lnTo>
                      <a:lnTo>
                        <a:pt x="3484" y="7514"/>
                      </a:lnTo>
                      <a:lnTo>
                        <a:pt x="3465" y="7714"/>
                      </a:lnTo>
                      <a:lnTo>
                        <a:pt x="3502" y="7878"/>
                      </a:lnTo>
                      <a:lnTo>
                        <a:pt x="3520" y="7970"/>
                      </a:lnTo>
                      <a:lnTo>
                        <a:pt x="3575" y="8024"/>
                      </a:lnTo>
                      <a:lnTo>
                        <a:pt x="3648" y="8134"/>
                      </a:lnTo>
                      <a:lnTo>
                        <a:pt x="3739" y="8207"/>
                      </a:lnTo>
                      <a:lnTo>
                        <a:pt x="3830" y="8261"/>
                      </a:lnTo>
                      <a:lnTo>
                        <a:pt x="3903" y="8280"/>
                      </a:lnTo>
                      <a:lnTo>
                        <a:pt x="3994" y="8261"/>
                      </a:lnTo>
                      <a:lnTo>
                        <a:pt x="4067" y="8243"/>
                      </a:lnTo>
                      <a:lnTo>
                        <a:pt x="4122" y="8188"/>
                      </a:lnTo>
                      <a:lnTo>
                        <a:pt x="4195" y="8134"/>
                      </a:lnTo>
                      <a:lnTo>
                        <a:pt x="4250" y="8043"/>
                      </a:lnTo>
                      <a:lnTo>
                        <a:pt x="4304" y="7970"/>
                      </a:lnTo>
                      <a:lnTo>
                        <a:pt x="4377" y="7769"/>
                      </a:lnTo>
                      <a:lnTo>
                        <a:pt x="4414" y="7550"/>
                      </a:lnTo>
                      <a:lnTo>
                        <a:pt x="4414" y="7368"/>
                      </a:lnTo>
                      <a:lnTo>
                        <a:pt x="4468" y="7550"/>
                      </a:lnTo>
                      <a:lnTo>
                        <a:pt x="4541" y="7696"/>
                      </a:lnTo>
                      <a:lnTo>
                        <a:pt x="4633" y="7806"/>
                      </a:lnTo>
                      <a:lnTo>
                        <a:pt x="4742" y="7878"/>
                      </a:lnTo>
                      <a:lnTo>
                        <a:pt x="4833" y="7915"/>
                      </a:lnTo>
                      <a:lnTo>
                        <a:pt x="4943" y="7933"/>
                      </a:lnTo>
                      <a:lnTo>
                        <a:pt x="5052" y="7915"/>
                      </a:lnTo>
                      <a:lnTo>
                        <a:pt x="5161" y="7878"/>
                      </a:lnTo>
                      <a:lnTo>
                        <a:pt x="5253" y="7824"/>
                      </a:lnTo>
                      <a:lnTo>
                        <a:pt x="5326" y="7751"/>
                      </a:lnTo>
                      <a:lnTo>
                        <a:pt x="5398" y="7660"/>
                      </a:lnTo>
                      <a:lnTo>
                        <a:pt x="5435" y="7568"/>
                      </a:lnTo>
                      <a:lnTo>
                        <a:pt x="5453" y="7459"/>
                      </a:lnTo>
                      <a:lnTo>
                        <a:pt x="5453" y="7331"/>
                      </a:lnTo>
                      <a:lnTo>
                        <a:pt x="5417" y="7222"/>
                      </a:lnTo>
                      <a:lnTo>
                        <a:pt x="5362" y="7094"/>
                      </a:lnTo>
                      <a:lnTo>
                        <a:pt x="5417" y="7186"/>
                      </a:lnTo>
                      <a:lnTo>
                        <a:pt x="5508" y="7277"/>
                      </a:lnTo>
                      <a:lnTo>
                        <a:pt x="5599" y="7331"/>
                      </a:lnTo>
                      <a:lnTo>
                        <a:pt x="5690" y="7386"/>
                      </a:lnTo>
                      <a:lnTo>
                        <a:pt x="5781" y="7423"/>
                      </a:lnTo>
                      <a:lnTo>
                        <a:pt x="5873" y="7441"/>
                      </a:lnTo>
                      <a:lnTo>
                        <a:pt x="5964" y="7441"/>
                      </a:lnTo>
                      <a:lnTo>
                        <a:pt x="6055" y="7423"/>
                      </a:lnTo>
                      <a:lnTo>
                        <a:pt x="6128" y="7404"/>
                      </a:lnTo>
                      <a:lnTo>
                        <a:pt x="6201" y="7350"/>
                      </a:lnTo>
                      <a:lnTo>
                        <a:pt x="6237" y="7295"/>
                      </a:lnTo>
                      <a:lnTo>
                        <a:pt x="6274" y="7204"/>
                      </a:lnTo>
                      <a:lnTo>
                        <a:pt x="6292" y="7113"/>
                      </a:lnTo>
                      <a:lnTo>
                        <a:pt x="6274" y="7003"/>
                      </a:lnTo>
                      <a:lnTo>
                        <a:pt x="6237" y="6876"/>
                      </a:lnTo>
                      <a:lnTo>
                        <a:pt x="6164" y="6730"/>
                      </a:lnTo>
                      <a:lnTo>
                        <a:pt x="6110" y="6638"/>
                      </a:lnTo>
                      <a:lnTo>
                        <a:pt x="6055" y="6547"/>
                      </a:lnTo>
                      <a:lnTo>
                        <a:pt x="5891" y="6401"/>
                      </a:lnTo>
                      <a:lnTo>
                        <a:pt x="5708" y="6256"/>
                      </a:lnTo>
                      <a:lnTo>
                        <a:pt x="5490" y="6128"/>
                      </a:lnTo>
                      <a:lnTo>
                        <a:pt x="5271" y="6037"/>
                      </a:lnTo>
                      <a:lnTo>
                        <a:pt x="5034" y="5946"/>
                      </a:lnTo>
                      <a:lnTo>
                        <a:pt x="4815" y="5891"/>
                      </a:lnTo>
                      <a:lnTo>
                        <a:pt x="4578" y="5873"/>
                      </a:lnTo>
                      <a:lnTo>
                        <a:pt x="4450" y="5654"/>
                      </a:lnTo>
                      <a:lnTo>
                        <a:pt x="4323" y="5435"/>
                      </a:lnTo>
                      <a:lnTo>
                        <a:pt x="4195" y="5289"/>
                      </a:lnTo>
                      <a:lnTo>
                        <a:pt x="4049" y="5143"/>
                      </a:lnTo>
                      <a:lnTo>
                        <a:pt x="3903" y="5015"/>
                      </a:lnTo>
                      <a:lnTo>
                        <a:pt x="3757" y="4888"/>
                      </a:lnTo>
                      <a:lnTo>
                        <a:pt x="4250" y="5088"/>
                      </a:lnTo>
                      <a:lnTo>
                        <a:pt x="4760" y="5271"/>
                      </a:lnTo>
                      <a:lnTo>
                        <a:pt x="5271" y="5417"/>
                      </a:lnTo>
                      <a:lnTo>
                        <a:pt x="5800" y="5526"/>
                      </a:lnTo>
                      <a:lnTo>
                        <a:pt x="6055" y="5563"/>
                      </a:lnTo>
                      <a:lnTo>
                        <a:pt x="6328" y="5599"/>
                      </a:lnTo>
                      <a:lnTo>
                        <a:pt x="6584" y="5617"/>
                      </a:lnTo>
                      <a:lnTo>
                        <a:pt x="6857" y="5617"/>
                      </a:lnTo>
                      <a:lnTo>
                        <a:pt x="7186" y="5599"/>
                      </a:lnTo>
                      <a:lnTo>
                        <a:pt x="7496" y="5563"/>
                      </a:lnTo>
                      <a:lnTo>
                        <a:pt x="7824" y="5544"/>
                      </a:lnTo>
                      <a:lnTo>
                        <a:pt x="8152" y="5563"/>
                      </a:lnTo>
                      <a:lnTo>
                        <a:pt x="8188" y="5544"/>
                      </a:lnTo>
                      <a:lnTo>
                        <a:pt x="8225" y="5508"/>
                      </a:lnTo>
                      <a:lnTo>
                        <a:pt x="8225" y="5471"/>
                      </a:lnTo>
                      <a:lnTo>
                        <a:pt x="8207" y="5417"/>
                      </a:lnTo>
                      <a:lnTo>
                        <a:pt x="8024" y="5198"/>
                      </a:lnTo>
                      <a:lnTo>
                        <a:pt x="7824" y="4997"/>
                      </a:lnTo>
                      <a:lnTo>
                        <a:pt x="7623" y="4778"/>
                      </a:lnTo>
                      <a:lnTo>
                        <a:pt x="7404" y="4596"/>
                      </a:lnTo>
                      <a:lnTo>
                        <a:pt x="7186" y="4414"/>
                      </a:lnTo>
                      <a:lnTo>
                        <a:pt x="6948" y="4268"/>
                      </a:lnTo>
                      <a:lnTo>
                        <a:pt x="6693" y="4122"/>
                      </a:lnTo>
                      <a:lnTo>
                        <a:pt x="6438" y="4013"/>
                      </a:lnTo>
                      <a:lnTo>
                        <a:pt x="6128" y="3921"/>
                      </a:lnTo>
                      <a:lnTo>
                        <a:pt x="5836" y="3867"/>
                      </a:lnTo>
                      <a:lnTo>
                        <a:pt x="5526" y="3830"/>
                      </a:lnTo>
                      <a:lnTo>
                        <a:pt x="5216" y="3830"/>
                      </a:lnTo>
                      <a:lnTo>
                        <a:pt x="4888" y="3848"/>
                      </a:lnTo>
                      <a:lnTo>
                        <a:pt x="4578" y="3867"/>
                      </a:lnTo>
                      <a:lnTo>
                        <a:pt x="3976" y="3958"/>
                      </a:lnTo>
                      <a:lnTo>
                        <a:pt x="2718" y="4177"/>
                      </a:lnTo>
                      <a:lnTo>
                        <a:pt x="2098" y="4268"/>
                      </a:lnTo>
                      <a:lnTo>
                        <a:pt x="1770" y="4304"/>
                      </a:lnTo>
                      <a:lnTo>
                        <a:pt x="1441" y="4323"/>
                      </a:lnTo>
                      <a:lnTo>
                        <a:pt x="1168" y="4341"/>
                      </a:lnTo>
                      <a:lnTo>
                        <a:pt x="1259" y="4286"/>
                      </a:lnTo>
                      <a:lnTo>
                        <a:pt x="1478" y="4104"/>
                      </a:lnTo>
                      <a:lnTo>
                        <a:pt x="1678" y="3903"/>
                      </a:lnTo>
                      <a:lnTo>
                        <a:pt x="1861" y="3703"/>
                      </a:lnTo>
                      <a:lnTo>
                        <a:pt x="2043" y="3484"/>
                      </a:lnTo>
                      <a:lnTo>
                        <a:pt x="2426" y="3028"/>
                      </a:lnTo>
                      <a:lnTo>
                        <a:pt x="2590" y="2773"/>
                      </a:lnTo>
                      <a:lnTo>
                        <a:pt x="2754" y="2535"/>
                      </a:lnTo>
                      <a:lnTo>
                        <a:pt x="2900" y="2262"/>
                      </a:lnTo>
                      <a:lnTo>
                        <a:pt x="3046" y="2007"/>
                      </a:lnTo>
                      <a:lnTo>
                        <a:pt x="3155" y="1733"/>
                      </a:lnTo>
                      <a:lnTo>
                        <a:pt x="3265" y="1441"/>
                      </a:lnTo>
                      <a:lnTo>
                        <a:pt x="3338" y="1113"/>
                      </a:lnTo>
                      <a:lnTo>
                        <a:pt x="3393" y="767"/>
                      </a:lnTo>
                      <a:lnTo>
                        <a:pt x="3411" y="420"/>
                      </a:lnTo>
                      <a:lnTo>
                        <a:pt x="3393" y="74"/>
                      </a:lnTo>
                      <a:lnTo>
                        <a:pt x="3374" y="19"/>
                      </a:lnTo>
                      <a:lnTo>
                        <a:pt x="33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15" name="Google Shape;1015;p9"/>
              <p:cNvGrpSpPr/>
              <p:nvPr/>
            </p:nvGrpSpPr>
            <p:grpSpPr>
              <a:xfrm rot="5400000">
                <a:off x="1973422" y="-5275"/>
                <a:ext cx="339757" cy="640101"/>
                <a:chOff x="3081410" y="-1066575"/>
                <a:chExt cx="339757" cy="640101"/>
              </a:xfrm>
            </p:grpSpPr>
            <p:sp>
              <p:nvSpPr>
                <p:cNvPr id="1016" name="Google Shape;1016;p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19" name="Google Shape;1019;p9"/>
              <p:cNvGrpSpPr/>
              <p:nvPr/>
            </p:nvGrpSpPr>
            <p:grpSpPr>
              <a:xfrm>
                <a:off x="464344" y="780912"/>
                <a:ext cx="217384" cy="222138"/>
                <a:chOff x="3057844" y="-169388"/>
                <a:chExt cx="217384" cy="222138"/>
              </a:xfrm>
            </p:grpSpPr>
            <p:sp>
              <p:nvSpPr>
                <p:cNvPr id="1020" name="Google Shape;1020;p9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9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9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9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9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9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9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9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9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9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9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9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9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33" name="Google Shape;1033;p9"/>
            <p:cNvGrpSpPr/>
            <p:nvPr/>
          </p:nvGrpSpPr>
          <p:grpSpPr>
            <a:xfrm>
              <a:off x="6966521" y="3233625"/>
              <a:ext cx="2013183" cy="1765226"/>
              <a:chOff x="6966521" y="3233625"/>
              <a:chExt cx="2013183" cy="1765226"/>
            </a:xfrm>
          </p:grpSpPr>
          <p:grpSp>
            <p:nvGrpSpPr>
              <p:cNvPr id="1034" name="Google Shape;1034;p9"/>
              <p:cNvGrpSpPr/>
              <p:nvPr/>
            </p:nvGrpSpPr>
            <p:grpSpPr>
              <a:xfrm flipH="1">
                <a:off x="8184219" y="4168035"/>
                <a:ext cx="795479" cy="830812"/>
                <a:chOff x="131750" y="3861328"/>
                <a:chExt cx="1070056" cy="1117584"/>
              </a:xfrm>
            </p:grpSpPr>
            <p:sp>
              <p:nvSpPr>
                <p:cNvPr id="1035" name="Google Shape;1035;p9"/>
                <p:cNvSpPr/>
                <p:nvPr/>
              </p:nvSpPr>
              <p:spPr>
                <a:xfrm>
                  <a:off x="467852" y="4295961"/>
                  <a:ext cx="428783" cy="400323"/>
                </a:xfrm>
                <a:custGeom>
                  <a:rect b="b" l="l" r="r" t="t"/>
                  <a:pathLst>
                    <a:path extrusionOk="0" h="6147" w="6584">
                      <a:moveTo>
                        <a:pt x="1569" y="1"/>
                      </a:moveTo>
                      <a:lnTo>
                        <a:pt x="1404" y="347"/>
                      </a:lnTo>
                      <a:lnTo>
                        <a:pt x="1277" y="712"/>
                      </a:lnTo>
                      <a:lnTo>
                        <a:pt x="1167" y="1077"/>
                      </a:lnTo>
                      <a:lnTo>
                        <a:pt x="1076" y="1441"/>
                      </a:lnTo>
                      <a:lnTo>
                        <a:pt x="894" y="2207"/>
                      </a:lnTo>
                      <a:lnTo>
                        <a:pt x="784" y="2572"/>
                      </a:lnTo>
                      <a:lnTo>
                        <a:pt x="675" y="2937"/>
                      </a:lnTo>
                      <a:lnTo>
                        <a:pt x="547" y="3301"/>
                      </a:lnTo>
                      <a:lnTo>
                        <a:pt x="383" y="3666"/>
                      </a:lnTo>
                      <a:lnTo>
                        <a:pt x="219" y="4013"/>
                      </a:lnTo>
                      <a:lnTo>
                        <a:pt x="73" y="4377"/>
                      </a:lnTo>
                      <a:lnTo>
                        <a:pt x="37" y="4450"/>
                      </a:lnTo>
                      <a:lnTo>
                        <a:pt x="19" y="4541"/>
                      </a:lnTo>
                      <a:lnTo>
                        <a:pt x="0" y="4633"/>
                      </a:lnTo>
                      <a:lnTo>
                        <a:pt x="0" y="4742"/>
                      </a:lnTo>
                      <a:lnTo>
                        <a:pt x="37" y="4997"/>
                      </a:lnTo>
                      <a:lnTo>
                        <a:pt x="110" y="5253"/>
                      </a:lnTo>
                      <a:lnTo>
                        <a:pt x="219" y="5508"/>
                      </a:lnTo>
                      <a:lnTo>
                        <a:pt x="292" y="5636"/>
                      </a:lnTo>
                      <a:lnTo>
                        <a:pt x="365" y="5745"/>
                      </a:lnTo>
                      <a:lnTo>
                        <a:pt x="456" y="5854"/>
                      </a:lnTo>
                      <a:lnTo>
                        <a:pt x="547" y="5946"/>
                      </a:lnTo>
                      <a:lnTo>
                        <a:pt x="657" y="6018"/>
                      </a:lnTo>
                      <a:lnTo>
                        <a:pt x="784" y="6073"/>
                      </a:lnTo>
                      <a:lnTo>
                        <a:pt x="949" y="6128"/>
                      </a:lnTo>
                      <a:lnTo>
                        <a:pt x="1113" y="6146"/>
                      </a:lnTo>
                      <a:lnTo>
                        <a:pt x="1295" y="6128"/>
                      </a:lnTo>
                      <a:lnTo>
                        <a:pt x="1496" y="6110"/>
                      </a:lnTo>
                      <a:lnTo>
                        <a:pt x="1696" y="6037"/>
                      </a:lnTo>
                      <a:lnTo>
                        <a:pt x="1897" y="5964"/>
                      </a:lnTo>
                      <a:lnTo>
                        <a:pt x="2316" y="5781"/>
                      </a:lnTo>
                      <a:lnTo>
                        <a:pt x="2736" y="5563"/>
                      </a:lnTo>
                      <a:lnTo>
                        <a:pt x="3137" y="5344"/>
                      </a:lnTo>
                      <a:lnTo>
                        <a:pt x="3520" y="5143"/>
                      </a:lnTo>
                      <a:lnTo>
                        <a:pt x="3684" y="5070"/>
                      </a:lnTo>
                      <a:lnTo>
                        <a:pt x="3848" y="5016"/>
                      </a:lnTo>
                      <a:lnTo>
                        <a:pt x="4541" y="4815"/>
                      </a:lnTo>
                      <a:lnTo>
                        <a:pt x="5216" y="4614"/>
                      </a:lnTo>
                      <a:lnTo>
                        <a:pt x="5890" y="4432"/>
                      </a:lnTo>
                      <a:lnTo>
                        <a:pt x="6237" y="4359"/>
                      </a:lnTo>
                      <a:lnTo>
                        <a:pt x="6583" y="4304"/>
                      </a:lnTo>
                      <a:lnTo>
                        <a:pt x="6492" y="4304"/>
                      </a:lnTo>
                      <a:lnTo>
                        <a:pt x="6364" y="4268"/>
                      </a:lnTo>
                      <a:lnTo>
                        <a:pt x="6073" y="4195"/>
                      </a:lnTo>
                      <a:lnTo>
                        <a:pt x="5763" y="4086"/>
                      </a:lnTo>
                      <a:lnTo>
                        <a:pt x="5617" y="4067"/>
                      </a:lnTo>
                      <a:lnTo>
                        <a:pt x="5489" y="4049"/>
                      </a:lnTo>
                      <a:lnTo>
                        <a:pt x="5197" y="4067"/>
                      </a:lnTo>
                      <a:lnTo>
                        <a:pt x="4887" y="4086"/>
                      </a:lnTo>
                      <a:lnTo>
                        <a:pt x="4577" y="4104"/>
                      </a:lnTo>
                      <a:lnTo>
                        <a:pt x="4286" y="4104"/>
                      </a:lnTo>
                      <a:lnTo>
                        <a:pt x="4705" y="3848"/>
                      </a:lnTo>
                      <a:lnTo>
                        <a:pt x="4942" y="3721"/>
                      </a:lnTo>
                      <a:lnTo>
                        <a:pt x="5161" y="3593"/>
                      </a:lnTo>
                      <a:lnTo>
                        <a:pt x="5362" y="3447"/>
                      </a:lnTo>
                      <a:lnTo>
                        <a:pt x="5562" y="3283"/>
                      </a:lnTo>
                      <a:lnTo>
                        <a:pt x="5726" y="3083"/>
                      </a:lnTo>
                      <a:lnTo>
                        <a:pt x="5817" y="2991"/>
                      </a:lnTo>
                      <a:lnTo>
                        <a:pt x="5872" y="2882"/>
                      </a:lnTo>
                      <a:lnTo>
                        <a:pt x="5872" y="2882"/>
                      </a:lnTo>
                      <a:lnTo>
                        <a:pt x="5708" y="2900"/>
                      </a:lnTo>
                      <a:lnTo>
                        <a:pt x="5544" y="2937"/>
                      </a:lnTo>
                      <a:lnTo>
                        <a:pt x="5216" y="3046"/>
                      </a:lnTo>
                      <a:lnTo>
                        <a:pt x="4887" y="3174"/>
                      </a:lnTo>
                      <a:lnTo>
                        <a:pt x="4559" y="3320"/>
                      </a:lnTo>
                      <a:lnTo>
                        <a:pt x="4249" y="3447"/>
                      </a:lnTo>
                      <a:lnTo>
                        <a:pt x="3921" y="3575"/>
                      </a:lnTo>
                      <a:lnTo>
                        <a:pt x="3757" y="3611"/>
                      </a:lnTo>
                      <a:lnTo>
                        <a:pt x="3593" y="3648"/>
                      </a:lnTo>
                      <a:lnTo>
                        <a:pt x="3429" y="3666"/>
                      </a:lnTo>
                      <a:lnTo>
                        <a:pt x="3264" y="3666"/>
                      </a:lnTo>
                      <a:lnTo>
                        <a:pt x="3301" y="3648"/>
                      </a:lnTo>
                      <a:lnTo>
                        <a:pt x="3374" y="3593"/>
                      </a:lnTo>
                      <a:lnTo>
                        <a:pt x="3574" y="3411"/>
                      </a:lnTo>
                      <a:lnTo>
                        <a:pt x="3812" y="3137"/>
                      </a:lnTo>
                      <a:lnTo>
                        <a:pt x="4067" y="2809"/>
                      </a:lnTo>
                      <a:lnTo>
                        <a:pt x="4577" y="2171"/>
                      </a:lnTo>
                      <a:lnTo>
                        <a:pt x="4887" y="1788"/>
                      </a:lnTo>
                      <a:lnTo>
                        <a:pt x="4723" y="1824"/>
                      </a:lnTo>
                      <a:lnTo>
                        <a:pt x="4559" y="1861"/>
                      </a:lnTo>
                      <a:lnTo>
                        <a:pt x="4413" y="1915"/>
                      </a:lnTo>
                      <a:lnTo>
                        <a:pt x="4249" y="1970"/>
                      </a:lnTo>
                      <a:lnTo>
                        <a:pt x="3957" y="2116"/>
                      </a:lnTo>
                      <a:lnTo>
                        <a:pt x="3666" y="2262"/>
                      </a:lnTo>
                      <a:lnTo>
                        <a:pt x="3374" y="2426"/>
                      </a:lnTo>
                      <a:lnTo>
                        <a:pt x="3082" y="2590"/>
                      </a:lnTo>
                      <a:lnTo>
                        <a:pt x="2790" y="2718"/>
                      </a:lnTo>
                      <a:lnTo>
                        <a:pt x="2644" y="2773"/>
                      </a:lnTo>
                      <a:lnTo>
                        <a:pt x="2480" y="2827"/>
                      </a:lnTo>
                      <a:lnTo>
                        <a:pt x="2535" y="2791"/>
                      </a:lnTo>
                      <a:lnTo>
                        <a:pt x="2590" y="2718"/>
                      </a:lnTo>
                      <a:lnTo>
                        <a:pt x="2754" y="2481"/>
                      </a:lnTo>
                      <a:lnTo>
                        <a:pt x="2954" y="2134"/>
                      </a:lnTo>
                      <a:lnTo>
                        <a:pt x="3155" y="1733"/>
                      </a:lnTo>
                      <a:lnTo>
                        <a:pt x="3538" y="967"/>
                      </a:lnTo>
                      <a:lnTo>
                        <a:pt x="3666" y="675"/>
                      </a:lnTo>
                      <a:lnTo>
                        <a:pt x="3720" y="511"/>
                      </a:lnTo>
                      <a:lnTo>
                        <a:pt x="3666" y="584"/>
                      </a:lnTo>
                      <a:lnTo>
                        <a:pt x="3574" y="675"/>
                      </a:lnTo>
                      <a:lnTo>
                        <a:pt x="3301" y="876"/>
                      </a:lnTo>
                      <a:lnTo>
                        <a:pt x="2590" y="1405"/>
                      </a:lnTo>
                      <a:lnTo>
                        <a:pt x="2243" y="1678"/>
                      </a:lnTo>
                      <a:lnTo>
                        <a:pt x="1933" y="1934"/>
                      </a:lnTo>
                      <a:lnTo>
                        <a:pt x="1824" y="2061"/>
                      </a:lnTo>
                      <a:lnTo>
                        <a:pt x="1733" y="2153"/>
                      </a:lnTo>
                      <a:lnTo>
                        <a:pt x="1678" y="2244"/>
                      </a:lnTo>
                      <a:lnTo>
                        <a:pt x="1678" y="2317"/>
                      </a:lnTo>
                      <a:lnTo>
                        <a:pt x="1623" y="2061"/>
                      </a:lnTo>
                      <a:lnTo>
                        <a:pt x="1605" y="1770"/>
                      </a:lnTo>
                      <a:lnTo>
                        <a:pt x="1550" y="1168"/>
                      </a:lnTo>
                      <a:lnTo>
                        <a:pt x="1550" y="566"/>
                      </a:lnTo>
                      <a:lnTo>
                        <a:pt x="15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9"/>
                <p:cNvSpPr/>
                <p:nvPr/>
              </p:nvSpPr>
              <p:spPr>
                <a:xfrm>
                  <a:off x="510572" y="4288863"/>
                  <a:ext cx="362290" cy="342102"/>
                </a:xfrm>
                <a:custGeom>
                  <a:rect b="b" l="l" r="r" t="t"/>
                  <a:pathLst>
                    <a:path extrusionOk="0" h="5253" w="5563">
                      <a:moveTo>
                        <a:pt x="5490" y="0"/>
                      </a:moveTo>
                      <a:lnTo>
                        <a:pt x="5161" y="219"/>
                      </a:lnTo>
                      <a:lnTo>
                        <a:pt x="4851" y="438"/>
                      </a:lnTo>
                      <a:lnTo>
                        <a:pt x="4231" y="912"/>
                      </a:lnTo>
                      <a:lnTo>
                        <a:pt x="3648" y="1386"/>
                      </a:lnTo>
                      <a:lnTo>
                        <a:pt x="3046" y="1897"/>
                      </a:lnTo>
                      <a:lnTo>
                        <a:pt x="2481" y="2389"/>
                      </a:lnTo>
                      <a:lnTo>
                        <a:pt x="1934" y="2882"/>
                      </a:lnTo>
                      <a:lnTo>
                        <a:pt x="1387" y="3410"/>
                      </a:lnTo>
                      <a:lnTo>
                        <a:pt x="858" y="3957"/>
                      </a:lnTo>
                      <a:lnTo>
                        <a:pt x="603" y="4249"/>
                      </a:lnTo>
                      <a:lnTo>
                        <a:pt x="365" y="4559"/>
                      </a:lnTo>
                      <a:lnTo>
                        <a:pt x="147" y="4887"/>
                      </a:lnTo>
                      <a:lnTo>
                        <a:pt x="55" y="5052"/>
                      </a:lnTo>
                      <a:lnTo>
                        <a:pt x="19" y="5143"/>
                      </a:lnTo>
                      <a:lnTo>
                        <a:pt x="1" y="5234"/>
                      </a:lnTo>
                      <a:lnTo>
                        <a:pt x="19" y="5234"/>
                      </a:lnTo>
                      <a:lnTo>
                        <a:pt x="19" y="5252"/>
                      </a:lnTo>
                      <a:lnTo>
                        <a:pt x="55" y="5252"/>
                      </a:lnTo>
                      <a:lnTo>
                        <a:pt x="110" y="5179"/>
                      </a:lnTo>
                      <a:lnTo>
                        <a:pt x="147" y="5125"/>
                      </a:lnTo>
                      <a:lnTo>
                        <a:pt x="238" y="4979"/>
                      </a:lnTo>
                      <a:lnTo>
                        <a:pt x="420" y="4687"/>
                      </a:lnTo>
                      <a:lnTo>
                        <a:pt x="639" y="4413"/>
                      </a:lnTo>
                      <a:lnTo>
                        <a:pt x="876" y="4140"/>
                      </a:lnTo>
                      <a:lnTo>
                        <a:pt x="1113" y="3866"/>
                      </a:lnTo>
                      <a:lnTo>
                        <a:pt x="1368" y="3611"/>
                      </a:lnTo>
                      <a:lnTo>
                        <a:pt x="1879" y="3119"/>
                      </a:lnTo>
                      <a:lnTo>
                        <a:pt x="2444" y="2608"/>
                      </a:lnTo>
                      <a:lnTo>
                        <a:pt x="3028" y="2097"/>
                      </a:lnTo>
                      <a:lnTo>
                        <a:pt x="3593" y="1605"/>
                      </a:lnTo>
                      <a:lnTo>
                        <a:pt x="4195" y="1131"/>
                      </a:lnTo>
                      <a:lnTo>
                        <a:pt x="4870" y="602"/>
                      </a:lnTo>
                      <a:lnTo>
                        <a:pt x="5544" y="73"/>
                      </a:lnTo>
                      <a:lnTo>
                        <a:pt x="5563" y="37"/>
                      </a:lnTo>
                      <a:lnTo>
                        <a:pt x="5544" y="19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7" name="Google Shape;1037;p9"/>
                <p:cNvSpPr/>
                <p:nvPr/>
              </p:nvSpPr>
              <p:spPr>
                <a:xfrm>
                  <a:off x="534342" y="4350600"/>
                  <a:ext cx="414521" cy="294560"/>
                </a:xfrm>
                <a:custGeom>
                  <a:rect b="b" l="l" r="r" t="t"/>
                  <a:pathLst>
                    <a:path extrusionOk="0" h="4523" w="6365">
                      <a:moveTo>
                        <a:pt x="6310" y="1"/>
                      </a:moveTo>
                      <a:lnTo>
                        <a:pt x="5963" y="165"/>
                      </a:lnTo>
                      <a:lnTo>
                        <a:pt x="5635" y="347"/>
                      </a:lnTo>
                      <a:lnTo>
                        <a:pt x="4979" y="730"/>
                      </a:lnTo>
                      <a:lnTo>
                        <a:pt x="4341" y="1131"/>
                      </a:lnTo>
                      <a:lnTo>
                        <a:pt x="3702" y="1551"/>
                      </a:lnTo>
                      <a:lnTo>
                        <a:pt x="3082" y="1970"/>
                      </a:lnTo>
                      <a:lnTo>
                        <a:pt x="2462" y="2426"/>
                      </a:lnTo>
                      <a:lnTo>
                        <a:pt x="1860" y="2882"/>
                      </a:lnTo>
                      <a:lnTo>
                        <a:pt x="1277" y="3356"/>
                      </a:lnTo>
                      <a:lnTo>
                        <a:pt x="639" y="3885"/>
                      </a:lnTo>
                      <a:lnTo>
                        <a:pt x="310" y="4177"/>
                      </a:lnTo>
                      <a:lnTo>
                        <a:pt x="165" y="4322"/>
                      </a:lnTo>
                      <a:lnTo>
                        <a:pt x="19" y="4487"/>
                      </a:lnTo>
                      <a:lnTo>
                        <a:pt x="0" y="4505"/>
                      </a:lnTo>
                      <a:lnTo>
                        <a:pt x="0" y="4523"/>
                      </a:lnTo>
                      <a:lnTo>
                        <a:pt x="37" y="4523"/>
                      </a:lnTo>
                      <a:lnTo>
                        <a:pt x="329" y="4304"/>
                      </a:lnTo>
                      <a:lnTo>
                        <a:pt x="602" y="4049"/>
                      </a:lnTo>
                      <a:lnTo>
                        <a:pt x="1204" y="3557"/>
                      </a:lnTo>
                      <a:lnTo>
                        <a:pt x="1788" y="3082"/>
                      </a:lnTo>
                      <a:lnTo>
                        <a:pt x="2389" y="2627"/>
                      </a:lnTo>
                      <a:lnTo>
                        <a:pt x="2991" y="2189"/>
                      </a:lnTo>
                      <a:lnTo>
                        <a:pt x="3611" y="1751"/>
                      </a:lnTo>
                      <a:lnTo>
                        <a:pt x="4249" y="1332"/>
                      </a:lnTo>
                      <a:lnTo>
                        <a:pt x="4888" y="931"/>
                      </a:lnTo>
                      <a:lnTo>
                        <a:pt x="5635" y="511"/>
                      </a:lnTo>
                      <a:lnTo>
                        <a:pt x="6000" y="292"/>
                      </a:lnTo>
                      <a:lnTo>
                        <a:pt x="6346" y="55"/>
                      </a:lnTo>
                      <a:lnTo>
                        <a:pt x="6365" y="37"/>
                      </a:lnTo>
                      <a:lnTo>
                        <a:pt x="6365" y="19"/>
                      </a:lnTo>
                      <a:lnTo>
                        <a:pt x="63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8" name="Google Shape;1038;p9"/>
                <p:cNvSpPr/>
                <p:nvPr/>
              </p:nvSpPr>
              <p:spPr>
                <a:xfrm>
                  <a:off x="520080" y="4475311"/>
                  <a:ext cx="478669" cy="216215"/>
                </a:xfrm>
                <a:custGeom>
                  <a:rect b="b" l="l" r="r" t="t"/>
                  <a:pathLst>
                    <a:path extrusionOk="0" h="3320" w="7350">
                      <a:moveTo>
                        <a:pt x="7277" y="0"/>
                      </a:moveTo>
                      <a:lnTo>
                        <a:pt x="7094" y="37"/>
                      </a:lnTo>
                      <a:lnTo>
                        <a:pt x="6894" y="73"/>
                      </a:lnTo>
                      <a:lnTo>
                        <a:pt x="6529" y="183"/>
                      </a:lnTo>
                      <a:lnTo>
                        <a:pt x="5763" y="401"/>
                      </a:lnTo>
                      <a:lnTo>
                        <a:pt x="5015" y="657"/>
                      </a:lnTo>
                      <a:lnTo>
                        <a:pt x="4286" y="930"/>
                      </a:lnTo>
                      <a:lnTo>
                        <a:pt x="3557" y="1222"/>
                      </a:lnTo>
                      <a:lnTo>
                        <a:pt x="2845" y="1550"/>
                      </a:lnTo>
                      <a:lnTo>
                        <a:pt x="2152" y="1915"/>
                      </a:lnTo>
                      <a:lnTo>
                        <a:pt x="1478" y="2298"/>
                      </a:lnTo>
                      <a:lnTo>
                        <a:pt x="730" y="2754"/>
                      </a:lnTo>
                      <a:lnTo>
                        <a:pt x="365" y="2991"/>
                      </a:lnTo>
                      <a:lnTo>
                        <a:pt x="19" y="3246"/>
                      </a:lnTo>
                      <a:lnTo>
                        <a:pt x="1" y="3264"/>
                      </a:lnTo>
                      <a:lnTo>
                        <a:pt x="19" y="3301"/>
                      </a:lnTo>
                      <a:lnTo>
                        <a:pt x="37" y="3319"/>
                      </a:lnTo>
                      <a:lnTo>
                        <a:pt x="74" y="3301"/>
                      </a:lnTo>
                      <a:lnTo>
                        <a:pt x="402" y="3100"/>
                      </a:lnTo>
                      <a:lnTo>
                        <a:pt x="730" y="2882"/>
                      </a:lnTo>
                      <a:lnTo>
                        <a:pt x="1387" y="2480"/>
                      </a:lnTo>
                      <a:lnTo>
                        <a:pt x="2061" y="2097"/>
                      </a:lnTo>
                      <a:lnTo>
                        <a:pt x="2736" y="1751"/>
                      </a:lnTo>
                      <a:lnTo>
                        <a:pt x="3447" y="1423"/>
                      </a:lnTo>
                      <a:lnTo>
                        <a:pt x="4158" y="1113"/>
                      </a:lnTo>
                      <a:lnTo>
                        <a:pt x="4888" y="839"/>
                      </a:lnTo>
                      <a:lnTo>
                        <a:pt x="5635" y="584"/>
                      </a:lnTo>
                      <a:lnTo>
                        <a:pt x="6438" y="347"/>
                      </a:lnTo>
                      <a:lnTo>
                        <a:pt x="6875" y="237"/>
                      </a:lnTo>
                      <a:lnTo>
                        <a:pt x="7094" y="183"/>
                      </a:lnTo>
                      <a:lnTo>
                        <a:pt x="7295" y="128"/>
                      </a:lnTo>
                      <a:lnTo>
                        <a:pt x="7331" y="91"/>
                      </a:lnTo>
                      <a:lnTo>
                        <a:pt x="7350" y="55"/>
                      </a:lnTo>
                      <a:lnTo>
                        <a:pt x="7331" y="19"/>
                      </a:lnTo>
                      <a:lnTo>
                        <a:pt x="727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9"/>
                <p:cNvSpPr/>
                <p:nvPr/>
              </p:nvSpPr>
              <p:spPr>
                <a:xfrm>
                  <a:off x="839510" y="4250831"/>
                  <a:ext cx="71377" cy="72549"/>
                </a:xfrm>
                <a:custGeom>
                  <a:rect b="b" l="l" r="r" t="t"/>
                  <a:pathLst>
                    <a:path extrusionOk="0" h="1114" w="1096">
                      <a:moveTo>
                        <a:pt x="548" y="1"/>
                      </a:moveTo>
                      <a:lnTo>
                        <a:pt x="439" y="19"/>
                      </a:lnTo>
                      <a:lnTo>
                        <a:pt x="329" y="56"/>
                      </a:lnTo>
                      <a:lnTo>
                        <a:pt x="238" y="110"/>
                      </a:lnTo>
                      <a:lnTo>
                        <a:pt x="147" y="165"/>
                      </a:lnTo>
                      <a:lnTo>
                        <a:pt x="92" y="256"/>
                      </a:lnTo>
                      <a:lnTo>
                        <a:pt x="37" y="347"/>
                      </a:lnTo>
                      <a:lnTo>
                        <a:pt x="1" y="438"/>
                      </a:lnTo>
                      <a:lnTo>
                        <a:pt x="1" y="566"/>
                      </a:lnTo>
                      <a:lnTo>
                        <a:pt x="1" y="676"/>
                      </a:lnTo>
                      <a:lnTo>
                        <a:pt x="37" y="767"/>
                      </a:lnTo>
                      <a:lnTo>
                        <a:pt x="92" y="858"/>
                      </a:lnTo>
                      <a:lnTo>
                        <a:pt x="147" y="949"/>
                      </a:lnTo>
                      <a:lnTo>
                        <a:pt x="238" y="1022"/>
                      </a:lnTo>
                      <a:lnTo>
                        <a:pt x="329" y="1058"/>
                      </a:lnTo>
                      <a:lnTo>
                        <a:pt x="439" y="1095"/>
                      </a:lnTo>
                      <a:lnTo>
                        <a:pt x="548" y="1113"/>
                      </a:lnTo>
                      <a:lnTo>
                        <a:pt x="657" y="1095"/>
                      </a:lnTo>
                      <a:lnTo>
                        <a:pt x="749" y="1058"/>
                      </a:lnTo>
                      <a:lnTo>
                        <a:pt x="858" y="1022"/>
                      </a:lnTo>
                      <a:lnTo>
                        <a:pt x="931" y="949"/>
                      </a:lnTo>
                      <a:lnTo>
                        <a:pt x="1004" y="858"/>
                      </a:lnTo>
                      <a:lnTo>
                        <a:pt x="1040" y="767"/>
                      </a:lnTo>
                      <a:lnTo>
                        <a:pt x="1077" y="676"/>
                      </a:lnTo>
                      <a:lnTo>
                        <a:pt x="1095" y="566"/>
                      </a:lnTo>
                      <a:lnTo>
                        <a:pt x="1077" y="438"/>
                      </a:lnTo>
                      <a:lnTo>
                        <a:pt x="1040" y="347"/>
                      </a:lnTo>
                      <a:lnTo>
                        <a:pt x="1004" y="256"/>
                      </a:lnTo>
                      <a:lnTo>
                        <a:pt x="931" y="165"/>
                      </a:lnTo>
                      <a:lnTo>
                        <a:pt x="858" y="110"/>
                      </a:lnTo>
                      <a:lnTo>
                        <a:pt x="749" y="56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9"/>
                <p:cNvSpPr/>
                <p:nvPr/>
              </p:nvSpPr>
              <p:spPr>
                <a:xfrm>
                  <a:off x="904829" y="4322076"/>
                  <a:ext cx="72549" cy="71377"/>
                </a:xfrm>
                <a:custGeom>
                  <a:rect b="b" l="l" r="r" t="t"/>
                  <a:pathLst>
                    <a:path extrusionOk="0" h="1096" w="1114">
                      <a:moveTo>
                        <a:pt x="566" y="1"/>
                      </a:moveTo>
                      <a:lnTo>
                        <a:pt x="439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110" y="238"/>
                      </a:lnTo>
                      <a:lnTo>
                        <a:pt x="56" y="329"/>
                      </a:lnTo>
                      <a:lnTo>
                        <a:pt x="19" y="439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6" y="767"/>
                      </a:lnTo>
                      <a:lnTo>
                        <a:pt x="110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9"/>
                      </a:lnTo>
                      <a:lnTo>
                        <a:pt x="439" y="1095"/>
                      </a:lnTo>
                      <a:lnTo>
                        <a:pt x="676" y="1095"/>
                      </a:lnTo>
                      <a:lnTo>
                        <a:pt x="767" y="1059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22" y="858"/>
                      </a:lnTo>
                      <a:lnTo>
                        <a:pt x="1059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9"/>
                      </a:lnTo>
                      <a:lnTo>
                        <a:pt x="1059" y="329"/>
                      </a:lnTo>
                      <a:lnTo>
                        <a:pt x="1022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76" y="19"/>
                      </a:lnTo>
                      <a:lnTo>
                        <a:pt x="5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9"/>
                <p:cNvSpPr/>
                <p:nvPr/>
              </p:nvSpPr>
              <p:spPr>
                <a:xfrm>
                  <a:off x="948787" y="4437279"/>
                  <a:ext cx="72549" cy="71312"/>
                </a:xfrm>
                <a:custGeom>
                  <a:rect b="b" l="l" r="r" t="t"/>
                  <a:pathLst>
                    <a:path extrusionOk="0" h="1095" w="1114">
                      <a:moveTo>
                        <a:pt x="548" y="1"/>
                      </a:moveTo>
                      <a:lnTo>
                        <a:pt x="438" y="19"/>
                      </a:lnTo>
                      <a:lnTo>
                        <a:pt x="347" y="37"/>
                      </a:lnTo>
                      <a:lnTo>
                        <a:pt x="256" y="92"/>
                      </a:lnTo>
                      <a:lnTo>
                        <a:pt x="165" y="165"/>
                      </a:lnTo>
                      <a:lnTo>
                        <a:pt x="92" y="238"/>
                      </a:lnTo>
                      <a:lnTo>
                        <a:pt x="55" y="329"/>
                      </a:lnTo>
                      <a:lnTo>
                        <a:pt x="19" y="438"/>
                      </a:lnTo>
                      <a:lnTo>
                        <a:pt x="1" y="548"/>
                      </a:lnTo>
                      <a:lnTo>
                        <a:pt x="19" y="657"/>
                      </a:lnTo>
                      <a:lnTo>
                        <a:pt x="55" y="767"/>
                      </a:lnTo>
                      <a:lnTo>
                        <a:pt x="92" y="858"/>
                      </a:lnTo>
                      <a:lnTo>
                        <a:pt x="165" y="931"/>
                      </a:lnTo>
                      <a:lnTo>
                        <a:pt x="256" y="1004"/>
                      </a:lnTo>
                      <a:lnTo>
                        <a:pt x="347" y="1058"/>
                      </a:lnTo>
                      <a:lnTo>
                        <a:pt x="438" y="1095"/>
                      </a:lnTo>
                      <a:lnTo>
                        <a:pt x="657" y="1095"/>
                      </a:lnTo>
                      <a:lnTo>
                        <a:pt x="767" y="1058"/>
                      </a:lnTo>
                      <a:lnTo>
                        <a:pt x="858" y="1004"/>
                      </a:lnTo>
                      <a:lnTo>
                        <a:pt x="949" y="931"/>
                      </a:lnTo>
                      <a:lnTo>
                        <a:pt x="1004" y="858"/>
                      </a:lnTo>
                      <a:lnTo>
                        <a:pt x="1058" y="767"/>
                      </a:lnTo>
                      <a:lnTo>
                        <a:pt x="1095" y="657"/>
                      </a:lnTo>
                      <a:lnTo>
                        <a:pt x="1113" y="548"/>
                      </a:lnTo>
                      <a:lnTo>
                        <a:pt x="1095" y="438"/>
                      </a:lnTo>
                      <a:lnTo>
                        <a:pt x="1058" y="329"/>
                      </a:lnTo>
                      <a:lnTo>
                        <a:pt x="1004" y="238"/>
                      </a:lnTo>
                      <a:lnTo>
                        <a:pt x="949" y="165"/>
                      </a:lnTo>
                      <a:lnTo>
                        <a:pt x="858" y="92"/>
                      </a:lnTo>
                      <a:lnTo>
                        <a:pt x="767" y="37"/>
                      </a:lnTo>
                      <a:lnTo>
                        <a:pt x="657" y="1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9"/>
                <p:cNvSpPr/>
                <p:nvPr/>
              </p:nvSpPr>
              <p:spPr>
                <a:xfrm>
                  <a:off x="249298" y="4347018"/>
                  <a:ext cx="572514" cy="567760"/>
                </a:xfrm>
                <a:custGeom>
                  <a:rect b="b" l="l" r="r" t="t"/>
                  <a:pathLst>
                    <a:path extrusionOk="0" h="8718" w="8791">
                      <a:moveTo>
                        <a:pt x="4013" y="1"/>
                      </a:moveTo>
                      <a:lnTo>
                        <a:pt x="3995" y="366"/>
                      </a:lnTo>
                      <a:lnTo>
                        <a:pt x="3922" y="730"/>
                      </a:lnTo>
                      <a:lnTo>
                        <a:pt x="3830" y="1095"/>
                      </a:lnTo>
                      <a:lnTo>
                        <a:pt x="3703" y="1478"/>
                      </a:lnTo>
                      <a:lnTo>
                        <a:pt x="3539" y="1824"/>
                      </a:lnTo>
                      <a:lnTo>
                        <a:pt x="3338" y="2153"/>
                      </a:lnTo>
                      <a:lnTo>
                        <a:pt x="3229" y="2317"/>
                      </a:lnTo>
                      <a:lnTo>
                        <a:pt x="3119" y="2463"/>
                      </a:lnTo>
                      <a:lnTo>
                        <a:pt x="2992" y="2590"/>
                      </a:lnTo>
                      <a:lnTo>
                        <a:pt x="2864" y="2718"/>
                      </a:lnTo>
                      <a:lnTo>
                        <a:pt x="2700" y="2864"/>
                      </a:lnTo>
                      <a:lnTo>
                        <a:pt x="2536" y="2992"/>
                      </a:lnTo>
                      <a:lnTo>
                        <a:pt x="2171" y="3229"/>
                      </a:lnTo>
                      <a:lnTo>
                        <a:pt x="1423" y="3684"/>
                      </a:lnTo>
                      <a:lnTo>
                        <a:pt x="1059" y="3922"/>
                      </a:lnTo>
                      <a:lnTo>
                        <a:pt x="894" y="4049"/>
                      </a:lnTo>
                      <a:lnTo>
                        <a:pt x="730" y="4195"/>
                      </a:lnTo>
                      <a:lnTo>
                        <a:pt x="584" y="4359"/>
                      </a:lnTo>
                      <a:lnTo>
                        <a:pt x="457" y="4523"/>
                      </a:lnTo>
                      <a:lnTo>
                        <a:pt x="329" y="4706"/>
                      </a:lnTo>
                      <a:lnTo>
                        <a:pt x="238" y="4888"/>
                      </a:lnTo>
                      <a:lnTo>
                        <a:pt x="147" y="5143"/>
                      </a:lnTo>
                      <a:lnTo>
                        <a:pt x="74" y="5417"/>
                      </a:lnTo>
                      <a:lnTo>
                        <a:pt x="19" y="5672"/>
                      </a:lnTo>
                      <a:lnTo>
                        <a:pt x="1" y="5946"/>
                      </a:lnTo>
                      <a:lnTo>
                        <a:pt x="1" y="6219"/>
                      </a:lnTo>
                      <a:lnTo>
                        <a:pt x="19" y="6493"/>
                      </a:lnTo>
                      <a:lnTo>
                        <a:pt x="74" y="6766"/>
                      </a:lnTo>
                      <a:lnTo>
                        <a:pt x="147" y="7022"/>
                      </a:lnTo>
                      <a:lnTo>
                        <a:pt x="238" y="7277"/>
                      </a:lnTo>
                      <a:lnTo>
                        <a:pt x="347" y="7514"/>
                      </a:lnTo>
                      <a:lnTo>
                        <a:pt x="493" y="7733"/>
                      </a:lnTo>
                      <a:lnTo>
                        <a:pt x="657" y="7952"/>
                      </a:lnTo>
                      <a:lnTo>
                        <a:pt x="858" y="8134"/>
                      </a:lnTo>
                      <a:lnTo>
                        <a:pt x="1059" y="8298"/>
                      </a:lnTo>
                      <a:lnTo>
                        <a:pt x="1296" y="8444"/>
                      </a:lnTo>
                      <a:lnTo>
                        <a:pt x="1551" y="8572"/>
                      </a:lnTo>
                      <a:lnTo>
                        <a:pt x="1788" y="8644"/>
                      </a:lnTo>
                      <a:lnTo>
                        <a:pt x="2007" y="8681"/>
                      </a:lnTo>
                      <a:lnTo>
                        <a:pt x="2244" y="8717"/>
                      </a:lnTo>
                      <a:lnTo>
                        <a:pt x="2718" y="8717"/>
                      </a:lnTo>
                      <a:lnTo>
                        <a:pt x="2955" y="8681"/>
                      </a:lnTo>
                      <a:lnTo>
                        <a:pt x="3192" y="8626"/>
                      </a:lnTo>
                      <a:lnTo>
                        <a:pt x="3429" y="8572"/>
                      </a:lnTo>
                      <a:lnTo>
                        <a:pt x="3648" y="8480"/>
                      </a:lnTo>
                      <a:lnTo>
                        <a:pt x="3867" y="8371"/>
                      </a:lnTo>
                      <a:lnTo>
                        <a:pt x="4086" y="8262"/>
                      </a:lnTo>
                      <a:lnTo>
                        <a:pt x="4268" y="8116"/>
                      </a:lnTo>
                      <a:lnTo>
                        <a:pt x="4450" y="7970"/>
                      </a:lnTo>
                      <a:lnTo>
                        <a:pt x="4633" y="7806"/>
                      </a:lnTo>
                      <a:lnTo>
                        <a:pt x="4779" y="7623"/>
                      </a:lnTo>
                      <a:lnTo>
                        <a:pt x="4906" y="7423"/>
                      </a:lnTo>
                      <a:lnTo>
                        <a:pt x="5216" y="6912"/>
                      </a:lnTo>
                      <a:lnTo>
                        <a:pt x="5581" y="6365"/>
                      </a:lnTo>
                      <a:lnTo>
                        <a:pt x="5800" y="6092"/>
                      </a:lnTo>
                      <a:lnTo>
                        <a:pt x="6019" y="5818"/>
                      </a:lnTo>
                      <a:lnTo>
                        <a:pt x="6237" y="5544"/>
                      </a:lnTo>
                      <a:lnTo>
                        <a:pt x="6493" y="5289"/>
                      </a:lnTo>
                      <a:lnTo>
                        <a:pt x="6748" y="5070"/>
                      </a:lnTo>
                      <a:lnTo>
                        <a:pt x="7003" y="4852"/>
                      </a:lnTo>
                      <a:lnTo>
                        <a:pt x="7277" y="4651"/>
                      </a:lnTo>
                      <a:lnTo>
                        <a:pt x="7569" y="4487"/>
                      </a:lnTo>
                      <a:lnTo>
                        <a:pt x="7860" y="4341"/>
                      </a:lnTo>
                      <a:lnTo>
                        <a:pt x="8170" y="4250"/>
                      </a:lnTo>
                      <a:lnTo>
                        <a:pt x="8480" y="4177"/>
                      </a:lnTo>
                      <a:lnTo>
                        <a:pt x="8626" y="4177"/>
                      </a:lnTo>
                      <a:lnTo>
                        <a:pt x="8790" y="4159"/>
                      </a:lnTo>
                      <a:lnTo>
                        <a:pt x="8152" y="4159"/>
                      </a:lnTo>
                      <a:lnTo>
                        <a:pt x="7788" y="4177"/>
                      </a:lnTo>
                      <a:lnTo>
                        <a:pt x="7423" y="4213"/>
                      </a:lnTo>
                      <a:lnTo>
                        <a:pt x="7076" y="4250"/>
                      </a:lnTo>
                      <a:lnTo>
                        <a:pt x="6712" y="4323"/>
                      </a:lnTo>
                      <a:lnTo>
                        <a:pt x="6383" y="4414"/>
                      </a:lnTo>
                      <a:lnTo>
                        <a:pt x="6092" y="4523"/>
                      </a:lnTo>
                      <a:lnTo>
                        <a:pt x="6183" y="4469"/>
                      </a:lnTo>
                      <a:lnTo>
                        <a:pt x="6274" y="4396"/>
                      </a:lnTo>
                      <a:lnTo>
                        <a:pt x="6347" y="4286"/>
                      </a:lnTo>
                      <a:lnTo>
                        <a:pt x="6402" y="4177"/>
                      </a:lnTo>
                      <a:lnTo>
                        <a:pt x="6529" y="3958"/>
                      </a:lnTo>
                      <a:lnTo>
                        <a:pt x="6639" y="3776"/>
                      </a:lnTo>
                      <a:lnTo>
                        <a:pt x="6876" y="3484"/>
                      </a:lnTo>
                      <a:lnTo>
                        <a:pt x="7131" y="3192"/>
                      </a:lnTo>
                      <a:lnTo>
                        <a:pt x="7386" y="2900"/>
                      </a:lnTo>
                      <a:lnTo>
                        <a:pt x="7623" y="2609"/>
                      </a:lnTo>
                      <a:lnTo>
                        <a:pt x="7623" y="2609"/>
                      </a:lnTo>
                      <a:lnTo>
                        <a:pt x="6967" y="3028"/>
                      </a:lnTo>
                      <a:lnTo>
                        <a:pt x="6657" y="3229"/>
                      </a:lnTo>
                      <a:lnTo>
                        <a:pt x="6310" y="3429"/>
                      </a:lnTo>
                      <a:lnTo>
                        <a:pt x="6073" y="3539"/>
                      </a:lnTo>
                      <a:lnTo>
                        <a:pt x="5727" y="3684"/>
                      </a:lnTo>
                      <a:lnTo>
                        <a:pt x="5545" y="3776"/>
                      </a:lnTo>
                      <a:lnTo>
                        <a:pt x="5399" y="3849"/>
                      </a:lnTo>
                      <a:lnTo>
                        <a:pt x="5289" y="3940"/>
                      </a:lnTo>
                      <a:lnTo>
                        <a:pt x="5253" y="3976"/>
                      </a:lnTo>
                      <a:lnTo>
                        <a:pt x="5235" y="3994"/>
                      </a:lnTo>
                      <a:lnTo>
                        <a:pt x="5289" y="3849"/>
                      </a:lnTo>
                      <a:lnTo>
                        <a:pt x="5380" y="3684"/>
                      </a:lnTo>
                      <a:lnTo>
                        <a:pt x="5581" y="3374"/>
                      </a:lnTo>
                      <a:lnTo>
                        <a:pt x="6055" y="2736"/>
                      </a:lnTo>
                      <a:lnTo>
                        <a:pt x="6274" y="2408"/>
                      </a:lnTo>
                      <a:lnTo>
                        <a:pt x="6383" y="2244"/>
                      </a:lnTo>
                      <a:lnTo>
                        <a:pt x="6456" y="2080"/>
                      </a:lnTo>
                      <a:lnTo>
                        <a:pt x="6511" y="1897"/>
                      </a:lnTo>
                      <a:lnTo>
                        <a:pt x="6566" y="1733"/>
                      </a:lnTo>
                      <a:lnTo>
                        <a:pt x="6566" y="1551"/>
                      </a:lnTo>
                      <a:lnTo>
                        <a:pt x="6547" y="1369"/>
                      </a:lnTo>
                      <a:lnTo>
                        <a:pt x="6274" y="1642"/>
                      </a:lnTo>
                      <a:lnTo>
                        <a:pt x="6019" y="1916"/>
                      </a:lnTo>
                      <a:lnTo>
                        <a:pt x="5508" y="2499"/>
                      </a:lnTo>
                      <a:lnTo>
                        <a:pt x="5253" y="2773"/>
                      </a:lnTo>
                      <a:lnTo>
                        <a:pt x="4997" y="3064"/>
                      </a:lnTo>
                      <a:lnTo>
                        <a:pt x="4724" y="3320"/>
                      </a:lnTo>
                      <a:lnTo>
                        <a:pt x="4432" y="3557"/>
                      </a:lnTo>
                      <a:lnTo>
                        <a:pt x="4469" y="3411"/>
                      </a:lnTo>
                      <a:lnTo>
                        <a:pt x="4523" y="3247"/>
                      </a:lnTo>
                      <a:lnTo>
                        <a:pt x="4669" y="2900"/>
                      </a:lnTo>
                      <a:lnTo>
                        <a:pt x="4997" y="2134"/>
                      </a:lnTo>
                      <a:lnTo>
                        <a:pt x="5162" y="1751"/>
                      </a:lnTo>
                      <a:lnTo>
                        <a:pt x="5216" y="1569"/>
                      </a:lnTo>
                      <a:lnTo>
                        <a:pt x="5271" y="1387"/>
                      </a:lnTo>
                      <a:lnTo>
                        <a:pt x="5289" y="1204"/>
                      </a:lnTo>
                      <a:lnTo>
                        <a:pt x="5307" y="1040"/>
                      </a:lnTo>
                      <a:lnTo>
                        <a:pt x="5289" y="876"/>
                      </a:lnTo>
                      <a:lnTo>
                        <a:pt x="5253" y="712"/>
                      </a:lnTo>
                      <a:lnTo>
                        <a:pt x="4979" y="1131"/>
                      </a:lnTo>
                      <a:lnTo>
                        <a:pt x="4687" y="1533"/>
                      </a:lnTo>
                      <a:lnTo>
                        <a:pt x="4396" y="1952"/>
                      </a:lnTo>
                      <a:lnTo>
                        <a:pt x="4140" y="2353"/>
                      </a:lnTo>
                      <a:lnTo>
                        <a:pt x="4213" y="2226"/>
                      </a:lnTo>
                      <a:lnTo>
                        <a:pt x="4268" y="2098"/>
                      </a:lnTo>
                      <a:lnTo>
                        <a:pt x="4359" y="1806"/>
                      </a:lnTo>
                      <a:lnTo>
                        <a:pt x="4414" y="1478"/>
                      </a:lnTo>
                      <a:lnTo>
                        <a:pt x="4414" y="1150"/>
                      </a:lnTo>
                      <a:lnTo>
                        <a:pt x="4414" y="1004"/>
                      </a:lnTo>
                      <a:lnTo>
                        <a:pt x="4396" y="840"/>
                      </a:lnTo>
                      <a:lnTo>
                        <a:pt x="4359" y="676"/>
                      </a:lnTo>
                      <a:lnTo>
                        <a:pt x="4323" y="530"/>
                      </a:lnTo>
                      <a:lnTo>
                        <a:pt x="4250" y="384"/>
                      </a:lnTo>
                      <a:lnTo>
                        <a:pt x="4195" y="238"/>
                      </a:lnTo>
                      <a:lnTo>
                        <a:pt x="4104" y="110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9"/>
                <p:cNvSpPr/>
                <p:nvPr/>
              </p:nvSpPr>
              <p:spPr>
                <a:xfrm>
                  <a:off x="216085" y="3861328"/>
                  <a:ext cx="153239" cy="602146"/>
                </a:xfrm>
                <a:custGeom>
                  <a:rect b="b" l="l" r="r" t="t"/>
                  <a:pathLst>
                    <a:path extrusionOk="0" h="9246" w="2353">
                      <a:moveTo>
                        <a:pt x="55" y="1"/>
                      </a:moveTo>
                      <a:lnTo>
                        <a:pt x="92" y="456"/>
                      </a:lnTo>
                      <a:lnTo>
                        <a:pt x="128" y="912"/>
                      </a:lnTo>
                      <a:lnTo>
                        <a:pt x="128" y="1368"/>
                      </a:lnTo>
                      <a:lnTo>
                        <a:pt x="128" y="1824"/>
                      </a:lnTo>
                      <a:lnTo>
                        <a:pt x="92" y="2754"/>
                      </a:lnTo>
                      <a:lnTo>
                        <a:pt x="37" y="3684"/>
                      </a:lnTo>
                      <a:lnTo>
                        <a:pt x="0" y="4614"/>
                      </a:lnTo>
                      <a:lnTo>
                        <a:pt x="0" y="5070"/>
                      </a:lnTo>
                      <a:lnTo>
                        <a:pt x="19" y="5526"/>
                      </a:lnTo>
                      <a:lnTo>
                        <a:pt x="73" y="5982"/>
                      </a:lnTo>
                      <a:lnTo>
                        <a:pt x="128" y="6438"/>
                      </a:lnTo>
                      <a:lnTo>
                        <a:pt x="219" y="6894"/>
                      </a:lnTo>
                      <a:lnTo>
                        <a:pt x="347" y="7331"/>
                      </a:lnTo>
                      <a:lnTo>
                        <a:pt x="456" y="7623"/>
                      </a:lnTo>
                      <a:lnTo>
                        <a:pt x="602" y="7951"/>
                      </a:lnTo>
                      <a:lnTo>
                        <a:pt x="784" y="8279"/>
                      </a:lnTo>
                      <a:lnTo>
                        <a:pt x="894" y="8444"/>
                      </a:lnTo>
                      <a:lnTo>
                        <a:pt x="1003" y="8608"/>
                      </a:lnTo>
                      <a:lnTo>
                        <a:pt x="1131" y="8754"/>
                      </a:lnTo>
                      <a:lnTo>
                        <a:pt x="1259" y="8881"/>
                      </a:lnTo>
                      <a:lnTo>
                        <a:pt x="1404" y="8991"/>
                      </a:lnTo>
                      <a:lnTo>
                        <a:pt x="1550" y="9100"/>
                      </a:lnTo>
                      <a:lnTo>
                        <a:pt x="1696" y="9173"/>
                      </a:lnTo>
                      <a:lnTo>
                        <a:pt x="1860" y="9228"/>
                      </a:lnTo>
                      <a:lnTo>
                        <a:pt x="2025" y="9246"/>
                      </a:lnTo>
                      <a:lnTo>
                        <a:pt x="2207" y="9246"/>
                      </a:lnTo>
                      <a:lnTo>
                        <a:pt x="1952" y="8899"/>
                      </a:lnTo>
                      <a:lnTo>
                        <a:pt x="1806" y="8699"/>
                      </a:lnTo>
                      <a:lnTo>
                        <a:pt x="1696" y="8480"/>
                      </a:lnTo>
                      <a:lnTo>
                        <a:pt x="1605" y="8243"/>
                      </a:lnTo>
                      <a:lnTo>
                        <a:pt x="1569" y="8115"/>
                      </a:lnTo>
                      <a:lnTo>
                        <a:pt x="1550" y="7988"/>
                      </a:lnTo>
                      <a:lnTo>
                        <a:pt x="1532" y="7842"/>
                      </a:lnTo>
                      <a:lnTo>
                        <a:pt x="1532" y="7696"/>
                      </a:lnTo>
                      <a:lnTo>
                        <a:pt x="1550" y="7550"/>
                      </a:lnTo>
                      <a:lnTo>
                        <a:pt x="1587" y="7404"/>
                      </a:lnTo>
                      <a:lnTo>
                        <a:pt x="1642" y="7185"/>
                      </a:lnTo>
                      <a:lnTo>
                        <a:pt x="1733" y="6967"/>
                      </a:lnTo>
                      <a:lnTo>
                        <a:pt x="1897" y="6529"/>
                      </a:lnTo>
                      <a:lnTo>
                        <a:pt x="2097" y="6109"/>
                      </a:lnTo>
                      <a:lnTo>
                        <a:pt x="2170" y="5891"/>
                      </a:lnTo>
                      <a:lnTo>
                        <a:pt x="2243" y="5672"/>
                      </a:lnTo>
                      <a:lnTo>
                        <a:pt x="2316" y="5380"/>
                      </a:lnTo>
                      <a:lnTo>
                        <a:pt x="2353" y="5107"/>
                      </a:lnTo>
                      <a:lnTo>
                        <a:pt x="2353" y="4833"/>
                      </a:lnTo>
                      <a:lnTo>
                        <a:pt x="2316" y="4559"/>
                      </a:lnTo>
                      <a:lnTo>
                        <a:pt x="2262" y="4286"/>
                      </a:lnTo>
                      <a:lnTo>
                        <a:pt x="2189" y="4031"/>
                      </a:lnTo>
                      <a:lnTo>
                        <a:pt x="2097" y="3757"/>
                      </a:lnTo>
                      <a:lnTo>
                        <a:pt x="2006" y="3484"/>
                      </a:lnTo>
                      <a:lnTo>
                        <a:pt x="1824" y="3046"/>
                      </a:lnTo>
                      <a:lnTo>
                        <a:pt x="1623" y="2590"/>
                      </a:lnTo>
                      <a:lnTo>
                        <a:pt x="1423" y="2116"/>
                      </a:lnTo>
                      <a:lnTo>
                        <a:pt x="1186" y="1642"/>
                      </a:lnTo>
                      <a:lnTo>
                        <a:pt x="930" y="1186"/>
                      </a:lnTo>
                      <a:lnTo>
                        <a:pt x="657" y="748"/>
                      </a:lnTo>
                      <a:lnTo>
                        <a:pt x="365" y="347"/>
                      </a:lnTo>
                      <a:lnTo>
                        <a:pt x="201" y="165"/>
                      </a:lnTo>
                      <a:lnTo>
                        <a:pt x="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9"/>
                <p:cNvSpPr/>
                <p:nvPr/>
              </p:nvSpPr>
              <p:spPr>
                <a:xfrm>
                  <a:off x="376418" y="4103587"/>
                  <a:ext cx="152067" cy="380069"/>
                </a:xfrm>
                <a:custGeom>
                  <a:rect b="b" l="l" r="r" t="t"/>
                  <a:pathLst>
                    <a:path extrusionOk="0" h="5836" w="2335">
                      <a:moveTo>
                        <a:pt x="2024" y="1"/>
                      </a:moveTo>
                      <a:lnTo>
                        <a:pt x="1970" y="165"/>
                      </a:lnTo>
                      <a:lnTo>
                        <a:pt x="1915" y="311"/>
                      </a:lnTo>
                      <a:lnTo>
                        <a:pt x="1824" y="457"/>
                      </a:lnTo>
                      <a:lnTo>
                        <a:pt x="1733" y="602"/>
                      </a:lnTo>
                      <a:lnTo>
                        <a:pt x="1514" y="894"/>
                      </a:lnTo>
                      <a:lnTo>
                        <a:pt x="1313" y="1149"/>
                      </a:lnTo>
                      <a:lnTo>
                        <a:pt x="967" y="1660"/>
                      </a:lnTo>
                      <a:lnTo>
                        <a:pt x="821" y="1915"/>
                      </a:lnTo>
                      <a:lnTo>
                        <a:pt x="675" y="2189"/>
                      </a:lnTo>
                      <a:lnTo>
                        <a:pt x="547" y="2462"/>
                      </a:lnTo>
                      <a:lnTo>
                        <a:pt x="438" y="2736"/>
                      </a:lnTo>
                      <a:lnTo>
                        <a:pt x="328" y="3028"/>
                      </a:lnTo>
                      <a:lnTo>
                        <a:pt x="237" y="3319"/>
                      </a:lnTo>
                      <a:lnTo>
                        <a:pt x="183" y="3593"/>
                      </a:lnTo>
                      <a:lnTo>
                        <a:pt x="110" y="3903"/>
                      </a:lnTo>
                      <a:lnTo>
                        <a:pt x="37" y="4249"/>
                      </a:lnTo>
                      <a:lnTo>
                        <a:pt x="0" y="4614"/>
                      </a:lnTo>
                      <a:lnTo>
                        <a:pt x="0" y="4797"/>
                      </a:lnTo>
                      <a:lnTo>
                        <a:pt x="18" y="4979"/>
                      </a:lnTo>
                      <a:lnTo>
                        <a:pt x="37" y="5143"/>
                      </a:lnTo>
                      <a:lnTo>
                        <a:pt x="55" y="5307"/>
                      </a:lnTo>
                      <a:lnTo>
                        <a:pt x="110" y="5453"/>
                      </a:lnTo>
                      <a:lnTo>
                        <a:pt x="183" y="5599"/>
                      </a:lnTo>
                      <a:lnTo>
                        <a:pt x="274" y="5727"/>
                      </a:lnTo>
                      <a:lnTo>
                        <a:pt x="365" y="5836"/>
                      </a:lnTo>
                      <a:lnTo>
                        <a:pt x="383" y="5526"/>
                      </a:lnTo>
                      <a:lnTo>
                        <a:pt x="420" y="5344"/>
                      </a:lnTo>
                      <a:lnTo>
                        <a:pt x="456" y="5179"/>
                      </a:lnTo>
                      <a:lnTo>
                        <a:pt x="529" y="4997"/>
                      </a:lnTo>
                      <a:lnTo>
                        <a:pt x="638" y="4815"/>
                      </a:lnTo>
                      <a:lnTo>
                        <a:pt x="766" y="4651"/>
                      </a:lnTo>
                      <a:lnTo>
                        <a:pt x="912" y="4505"/>
                      </a:lnTo>
                      <a:lnTo>
                        <a:pt x="1185" y="4195"/>
                      </a:lnTo>
                      <a:lnTo>
                        <a:pt x="1331" y="4031"/>
                      </a:lnTo>
                      <a:lnTo>
                        <a:pt x="1459" y="3867"/>
                      </a:lnTo>
                      <a:lnTo>
                        <a:pt x="1641" y="3575"/>
                      </a:lnTo>
                      <a:lnTo>
                        <a:pt x="1824" y="3247"/>
                      </a:lnTo>
                      <a:lnTo>
                        <a:pt x="1988" y="2900"/>
                      </a:lnTo>
                      <a:lnTo>
                        <a:pt x="2115" y="2535"/>
                      </a:lnTo>
                      <a:lnTo>
                        <a:pt x="2225" y="2152"/>
                      </a:lnTo>
                      <a:lnTo>
                        <a:pt x="2298" y="1788"/>
                      </a:lnTo>
                      <a:lnTo>
                        <a:pt x="2316" y="1587"/>
                      </a:lnTo>
                      <a:lnTo>
                        <a:pt x="2334" y="1405"/>
                      </a:lnTo>
                      <a:lnTo>
                        <a:pt x="2334" y="1241"/>
                      </a:lnTo>
                      <a:lnTo>
                        <a:pt x="2316" y="1058"/>
                      </a:lnTo>
                      <a:lnTo>
                        <a:pt x="2298" y="931"/>
                      </a:lnTo>
                      <a:lnTo>
                        <a:pt x="2261" y="785"/>
                      </a:lnTo>
                      <a:lnTo>
                        <a:pt x="2170" y="529"/>
                      </a:lnTo>
                      <a:lnTo>
                        <a:pt x="2079" y="256"/>
                      </a:lnTo>
                      <a:lnTo>
                        <a:pt x="2043" y="128"/>
                      </a:lnTo>
                      <a:lnTo>
                        <a:pt x="20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5" name="Google Shape;1045;p9"/>
                <p:cNvSpPr/>
                <p:nvPr/>
              </p:nvSpPr>
              <p:spPr>
                <a:xfrm>
                  <a:off x="131750" y="4363690"/>
                  <a:ext cx="222141" cy="173428"/>
                </a:xfrm>
                <a:custGeom>
                  <a:rect b="b" l="l" r="r" t="t"/>
                  <a:pathLst>
                    <a:path extrusionOk="0" h="2663" w="3411">
                      <a:moveTo>
                        <a:pt x="19" y="0"/>
                      </a:moveTo>
                      <a:lnTo>
                        <a:pt x="1" y="328"/>
                      </a:lnTo>
                      <a:lnTo>
                        <a:pt x="1" y="657"/>
                      </a:lnTo>
                      <a:lnTo>
                        <a:pt x="37" y="1003"/>
                      </a:lnTo>
                      <a:lnTo>
                        <a:pt x="128" y="1331"/>
                      </a:lnTo>
                      <a:lnTo>
                        <a:pt x="183" y="1495"/>
                      </a:lnTo>
                      <a:lnTo>
                        <a:pt x="238" y="1660"/>
                      </a:lnTo>
                      <a:lnTo>
                        <a:pt x="311" y="1805"/>
                      </a:lnTo>
                      <a:lnTo>
                        <a:pt x="402" y="1951"/>
                      </a:lnTo>
                      <a:lnTo>
                        <a:pt x="511" y="2079"/>
                      </a:lnTo>
                      <a:lnTo>
                        <a:pt x="602" y="2207"/>
                      </a:lnTo>
                      <a:lnTo>
                        <a:pt x="730" y="2316"/>
                      </a:lnTo>
                      <a:lnTo>
                        <a:pt x="858" y="2407"/>
                      </a:lnTo>
                      <a:lnTo>
                        <a:pt x="1022" y="2498"/>
                      </a:lnTo>
                      <a:lnTo>
                        <a:pt x="1186" y="2571"/>
                      </a:lnTo>
                      <a:lnTo>
                        <a:pt x="1368" y="2626"/>
                      </a:lnTo>
                      <a:lnTo>
                        <a:pt x="1551" y="2644"/>
                      </a:lnTo>
                      <a:lnTo>
                        <a:pt x="1733" y="2663"/>
                      </a:lnTo>
                      <a:lnTo>
                        <a:pt x="1934" y="2663"/>
                      </a:lnTo>
                      <a:lnTo>
                        <a:pt x="2298" y="2626"/>
                      </a:lnTo>
                      <a:lnTo>
                        <a:pt x="2900" y="2498"/>
                      </a:lnTo>
                      <a:lnTo>
                        <a:pt x="3228" y="2444"/>
                      </a:lnTo>
                      <a:lnTo>
                        <a:pt x="3356" y="2444"/>
                      </a:lnTo>
                      <a:lnTo>
                        <a:pt x="3411" y="2462"/>
                      </a:lnTo>
                      <a:lnTo>
                        <a:pt x="3137" y="2115"/>
                      </a:lnTo>
                      <a:lnTo>
                        <a:pt x="3010" y="1970"/>
                      </a:lnTo>
                      <a:lnTo>
                        <a:pt x="2864" y="1824"/>
                      </a:lnTo>
                      <a:lnTo>
                        <a:pt x="2699" y="1696"/>
                      </a:lnTo>
                      <a:lnTo>
                        <a:pt x="2517" y="1587"/>
                      </a:lnTo>
                      <a:lnTo>
                        <a:pt x="2335" y="1495"/>
                      </a:lnTo>
                      <a:lnTo>
                        <a:pt x="2116" y="1441"/>
                      </a:lnTo>
                      <a:lnTo>
                        <a:pt x="1715" y="1350"/>
                      </a:lnTo>
                      <a:lnTo>
                        <a:pt x="1551" y="1313"/>
                      </a:lnTo>
                      <a:lnTo>
                        <a:pt x="1387" y="1258"/>
                      </a:lnTo>
                      <a:lnTo>
                        <a:pt x="1241" y="1204"/>
                      </a:lnTo>
                      <a:lnTo>
                        <a:pt x="1095" y="1113"/>
                      </a:lnTo>
                      <a:lnTo>
                        <a:pt x="931" y="985"/>
                      </a:lnTo>
                      <a:lnTo>
                        <a:pt x="767" y="821"/>
                      </a:lnTo>
                      <a:lnTo>
                        <a:pt x="584" y="620"/>
                      </a:lnTo>
                      <a:lnTo>
                        <a:pt x="402" y="383"/>
                      </a:lnTo>
                      <a:lnTo>
                        <a:pt x="219" y="183"/>
                      </a:lnTo>
                      <a:lnTo>
                        <a:pt x="128" y="9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6" name="Google Shape;1046;p9"/>
                <p:cNvSpPr/>
                <p:nvPr/>
              </p:nvSpPr>
              <p:spPr>
                <a:xfrm>
                  <a:off x="649546" y="4734176"/>
                  <a:ext cx="552260" cy="150895"/>
                </a:xfrm>
                <a:custGeom>
                  <a:rect b="b" l="l" r="r" t="t"/>
                  <a:pathLst>
                    <a:path extrusionOk="0" h="2317" w="8480">
                      <a:moveTo>
                        <a:pt x="4304" y="1"/>
                      </a:moveTo>
                      <a:lnTo>
                        <a:pt x="4049" y="19"/>
                      </a:lnTo>
                      <a:lnTo>
                        <a:pt x="3812" y="37"/>
                      </a:lnTo>
                      <a:lnTo>
                        <a:pt x="3574" y="110"/>
                      </a:lnTo>
                      <a:lnTo>
                        <a:pt x="3337" y="183"/>
                      </a:lnTo>
                      <a:lnTo>
                        <a:pt x="3100" y="292"/>
                      </a:lnTo>
                      <a:lnTo>
                        <a:pt x="2936" y="402"/>
                      </a:lnTo>
                      <a:lnTo>
                        <a:pt x="2754" y="529"/>
                      </a:lnTo>
                      <a:lnTo>
                        <a:pt x="2426" y="785"/>
                      </a:lnTo>
                      <a:lnTo>
                        <a:pt x="2097" y="1022"/>
                      </a:lnTo>
                      <a:lnTo>
                        <a:pt x="1915" y="1131"/>
                      </a:lnTo>
                      <a:lnTo>
                        <a:pt x="1733" y="1241"/>
                      </a:lnTo>
                      <a:lnTo>
                        <a:pt x="1605" y="1295"/>
                      </a:lnTo>
                      <a:lnTo>
                        <a:pt x="1477" y="1332"/>
                      </a:lnTo>
                      <a:lnTo>
                        <a:pt x="1368" y="1368"/>
                      </a:lnTo>
                      <a:lnTo>
                        <a:pt x="1240" y="1387"/>
                      </a:lnTo>
                      <a:lnTo>
                        <a:pt x="1003" y="1387"/>
                      </a:lnTo>
                      <a:lnTo>
                        <a:pt x="784" y="1350"/>
                      </a:lnTo>
                      <a:lnTo>
                        <a:pt x="566" y="1295"/>
                      </a:lnTo>
                      <a:lnTo>
                        <a:pt x="365" y="1222"/>
                      </a:lnTo>
                      <a:lnTo>
                        <a:pt x="0" y="1077"/>
                      </a:lnTo>
                      <a:lnTo>
                        <a:pt x="37" y="1241"/>
                      </a:lnTo>
                      <a:lnTo>
                        <a:pt x="91" y="1368"/>
                      </a:lnTo>
                      <a:lnTo>
                        <a:pt x="183" y="1496"/>
                      </a:lnTo>
                      <a:lnTo>
                        <a:pt x="274" y="1624"/>
                      </a:lnTo>
                      <a:lnTo>
                        <a:pt x="383" y="1733"/>
                      </a:lnTo>
                      <a:lnTo>
                        <a:pt x="529" y="1824"/>
                      </a:lnTo>
                      <a:lnTo>
                        <a:pt x="657" y="1915"/>
                      </a:lnTo>
                      <a:lnTo>
                        <a:pt x="821" y="1988"/>
                      </a:lnTo>
                      <a:lnTo>
                        <a:pt x="1131" y="2116"/>
                      </a:lnTo>
                      <a:lnTo>
                        <a:pt x="1459" y="2207"/>
                      </a:lnTo>
                      <a:lnTo>
                        <a:pt x="1769" y="2262"/>
                      </a:lnTo>
                      <a:lnTo>
                        <a:pt x="2043" y="2298"/>
                      </a:lnTo>
                      <a:lnTo>
                        <a:pt x="2462" y="2317"/>
                      </a:lnTo>
                      <a:lnTo>
                        <a:pt x="2882" y="2298"/>
                      </a:lnTo>
                      <a:lnTo>
                        <a:pt x="3283" y="2262"/>
                      </a:lnTo>
                      <a:lnTo>
                        <a:pt x="3684" y="2207"/>
                      </a:lnTo>
                      <a:lnTo>
                        <a:pt x="4085" y="2116"/>
                      </a:lnTo>
                      <a:lnTo>
                        <a:pt x="4486" y="2025"/>
                      </a:lnTo>
                      <a:lnTo>
                        <a:pt x="5289" y="1806"/>
                      </a:lnTo>
                      <a:lnTo>
                        <a:pt x="6073" y="1587"/>
                      </a:lnTo>
                      <a:lnTo>
                        <a:pt x="6875" y="1350"/>
                      </a:lnTo>
                      <a:lnTo>
                        <a:pt x="7276" y="1259"/>
                      </a:lnTo>
                      <a:lnTo>
                        <a:pt x="7677" y="1168"/>
                      </a:lnTo>
                      <a:lnTo>
                        <a:pt x="8079" y="1095"/>
                      </a:lnTo>
                      <a:lnTo>
                        <a:pt x="8480" y="1040"/>
                      </a:lnTo>
                      <a:lnTo>
                        <a:pt x="8297" y="949"/>
                      </a:lnTo>
                      <a:lnTo>
                        <a:pt x="8115" y="839"/>
                      </a:lnTo>
                      <a:lnTo>
                        <a:pt x="7714" y="675"/>
                      </a:lnTo>
                      <a:lnTo>
                        <a:pt x="7276" y="529"/>
                      </a:lnTo>
                      <a:lnTo>
                        <a:pt x="6820" y="402"/>
                      </a:lnTo>
                      <a:lnTo>
                        <a:pt x="6364" y="292"/>
                      </a:lnTo>
                      <a:lnTo>
                        <a:pt x="5909" y="201"/>
                      </a:lnTo>
                      <a:lnTo>
                        <a:pt x="5052" y="74"/>
                      </a:lnTo>
                      <a:lnTo>
                        <a:pt x="4796" y="37"/>
                      </a:lnTo>
                      <a:lnTo>
                        <a:pt x="4541" y="19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7" name="Google Shape;1047;p9"/>
                <p:cNvSpPr/>
                <p:nvPr/>
              </p:nvSpPr>
              <p:spPr>
                <a:xfrm>
                  <a:off x="683996" y="4600022"/>
                  <a:ext cx="307651" cy="185281"/>
                </a:xfrm>
                <a:custGeom>
                  <a:rect b="b" l="l" r="r" t="t"/>
                  <a:pathLst>
                    <a:path extrusionOk="0" h="2845" w="4724">
                      <a:moveTo>
                        <a:pt x="3738" y="0"/>
                      </a:moveTo>
                      <a:lnTo>
                        <a:pt x="3574" y="37"/>
                      </a:lnTo>
                      <a:lnTo>
                        <a:pt x="3428" y="73"/>
                      </a:lnTo>
                      <a:lnTo>
                        <a:pt x="3118" y="164"/>
                      </a:lnTo>
                      <a:lnTo>
                        <a:pt x="2808" y="310"/>
                      </a:lnTo>
                      <a:lnTo>
                        <a:pt x="2498" y="492"/>
                      </a:lnTo>
                      <a:lnTo>
                        <a:pt x="2207" y="675"/>
                      </a:lnTo>
                      <a:lnTo>
                        <a:pt x="1933" y="894"/>
                      </a:lnTo>
                      <a:lnTo>
                        <a:pt x="1696" y="1112"/>
                      </a:lnTo>
                      <a:lnTo>
                        <a:pt x="1477" y="1331"/>
                      </a:lnTo>
                      <a:lnTo>
                        <a:pt x="1350" y="1477"/>
                      </a:lnTo>
                      <a:lnTo>
                        <a:pt x="1240" y="1623"/>
                      </a:lnTo>
                      <a:lnTo>
                        <a:pt x="1040" y="1951"/>
                      </a:lnTo>
                      <a:lnTo>
                        <a:pt x="930" y="2097"/>
                      </a:lnTo>
                      <a:lnTo>
                        <a:pt x="821" y="2243"/>
                      </a:lnTo>
                      <a:lnTo>
                        <a:pt x="693" y="2371"/>
                      </a:lnTo>
                      <a:lnTo>
                        <a:pt x="547" y="2480"/>
                      </a:lnTo>
                      <a:lnTo>
                        <a:pt x="401" y="2553"/>
                      </a:lnTo>
                      <a:lnTo>
                        <a:pt x="255" y="2608"/>
                      </a:lnTo>
                      <a:lnTo>
                        <a:pt x="0" y="2681"/>
                      </a:lnTo>
                      <a:lnTo>
                        <a:pt x="110" y="2754"/>
                      </a:lnTo>
                      <a:lnTo>
                        <a:pt x="237" y="2808"/>
                      </a:lnTo>
                      <a:lnTo>
                        <a:pt x="365" y="2827"/>
                      </a:lnTo>
                      <a:lnTo>
                        <a:pt x="511" y="2845"/>
                      </a:lnTo>
                      <a:lnTo>
                        <a:pt x="657" y="2845"/>
                      </a:lnTo>
                      <a:lnTo>
                        <a:pt x="821" y="2827"/>
                      </a:lnTo>
                      <a:lnTo>
                        <a:pt x="1131" y="2754"/>
                      </a:lnTo>
                      <a:lnTo>
                        <a:pt x="1441" y="2644"/>
                      </a:lnTo>
                      <a:lnTo>
                        <a:pt x="1733" y="2517"/>
                      </a:lnTo>
                      <a:lnTo>
                        <a:pt x="1988" y="2389"/>
                      </a:lnTo>
                      <a:lnTo>
                        <a:pt x="2207" y="2279"/>
                      </a:lnTo>
                      <a:lnTo>
                        <a:pt x="2444" y="2134"/>
                      </a:lnTo>
                      <a:lnTo>
                        <a:pt x="2681" y="1988"/>
                      </a:lnTo>
                      <a:lnTo>
                        <a:pt x="2881" y="1824"/>
                      </a:lnTo>
                      <a:lnTo>
                        <a:pt x="3100" y="1659"/>
                      </a:lnTo>
                      <a:lnTo>
                        <a:pt x="3301" y="1477"/>
                      </a:lnTo>
                      <a:lnTo>
                        <a:pt x="3501" y="1295"/>
                      </a:lnTo>
                      <a:lnTo>
                        <a:pt x="3866" y="894"/>
                      </a:lnTo>
                      <a:lnTo>
                        <a:pt x="4048" y="675"/>
                      </a:lnTo>
                      <a:lnTo>
                        <a:pt x="4249" y="438"/>
                      </a:lnTo>
                      <a:lnTo>
                        <a:pt x="4358" y="310"/>
                      </a:lnTo>
                      <a:lnTo>
                        <a:pt x="4468" y="219"/>
                      </a:lnTo>
                      <a:lnTo>
                        <a:pt x="4595" y="128"/>
                      </a:lnTo>
                      <a:lnTo>
                        <a:pt x="4723" y="55"/>
                      </a:lnTo>
                      <a:lnTo>
                        <a:pt x="4486" y="55"/>
                      </a:lnTo>
                      <a:lnTo>
                        <a:pt x="4231" y="18"/>
                      </a:lnTo>
                      <a:lnTo>
                        <a:pt x="3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9"/>
                <p:cNvSpPr/>
                <p:nvPr/>
              </p:nvSpPr>
              <p:spPr>
                <a:xfrm>
                  <a:off x="619849" y="4852961"/>
                  <a:ext cx="229240" cy="125952"/>
                </a:xfrm>
                <a:custGeom>
                  <a:rect b="b" l="l" r="r" t="t"/>
                  <a:pathLst>
                    <a:path extrusionOk="0" h="1934" w="3520">
                      <a:moveTo>
                        <a:pt x="0" y="0"/>
                      </a:moveTo>
                      <a:lnTo>
                        <a:pt x="37" y="37"/>
                      </a:lnTo>
                      <a:lnTo>
                        <a:pt x="92" y="128"/>
                      </a:lnTo>
                      <a:lnTo>
                        <a:pt x="219" y="383"/>
                      </a:lnTo>
                      <a:lnTo>
                        <a:pt x="438" y="894"/>
                      </a:lnTo>
                      <a:lnTo>
                        <a:pt x="602" y="1185"/>
                      </a:lnTo>
                      <a:lnTo>
                        <a:pt x="712" y="1313"/>
                      </a:lnTo>
                      <a:lnTo>
                        <a:pt x="803" y="1441"/>
                      </a:lnTo>
                      <a:lnTo>
                        <a:pt x="930" y="1568"/>
                      </a:lnTo>
                      <a:lnTo>
                        <a:pt x="1058" y="1678"/>
                      </a:lnTo>
                      <a:lnTo>
                        <a:pt x="1186" y="1769"/>
                      </a:lnTo>
                      <a:lnTo>
                        <a:pt x="1332" y="1824"/>
                      </a:lnTo>
                      <a:lnTo>
                        <a:pt x="1478" y="1878"/>
                      </a:lnTo>
                      <a:lnTo>
                        <a:pt x="1623" y="1915"/>
                      </a:lnTo>
                      <a:lnTo>
                        <a:pt x="1769" y="1915"/>
                      </a:lnTo>
                      <a:lnTo>
                        <a:pt x="1915" y="1933"/>
                      </a:lnTo>
                      <a:lnTo>
                        <a:pt x="2061" y="1915"/>
                      </a:lnTo>
                      <a:lnTo>
                        <a:pt x="2207" y="1897"/>
                      </a:lnTo>
                      <a:lnTo>
                        <a:pt x="2499" y="1824"/>
                      </a:lnTo>
                      <a:lnTo>
                        <a:pt x="2790" y="1714"/>
                      </a:lnTo>
                      <a:lnTo>
                        <a:pt x="3064" y="1568"/>
                      </a:lnTo>
                      <a:lnTo>
                        <a:pt x="3301" y="1386"/>
                      </a:lnTo>
                      <a:lnTo>
                        <a:pt x="3520" y="1204"/>
                      </a:lnTo>
                      <a:lnTo>
                        <a:pt x="3410" y="1167"/>
                      </a:lnTo>
                      <a:lnTo>
                        <a:pt x="3301" y="1149"/>
                      </a:lnTo>
                      <a:lnTo>
                        <a:pt x="3046" y="1131"/>
                      </a:lnTo>
                      <a:lnTo>
                        <a:pt x="2790" y="1113"/>
                      </a:lnTo>
                      <a:lnTo>
                        <a:pt x="2553" y="1094"/>
                      </a:lnTo>
                      <a:lnTo>
                        <a:pt x="2353" y="1040"/>
                      </a:lnTo>
                      <a:lnTo>
                        <a:pt x="2170" y="1003"/>
                      </a:lnTo>
                      <a:lnTo>
                        <a:pt x="2025" y="930"/>
                      </a:lnTo>
                      <a:lnTo>
                        <a:pt x="1915" y="857"/>
                      </a:lnTo>
                      <a:lnTo>
                        <a:pt x="1788" y="766"/>
                      </a:lnTo>
                      <a:lnTo>
                        <a:pt x="1678" y="657"/>
                      </a:lnTo>
                      <a:lnTo>
                        <a:pt x="1405" y="420"/>
                      </a:lnTo>
                      <a:lnTo>
                        <a:pt x="1240" y="292"/>
                      </a:lnTo>
                      <a:lnTo>
                        <a:pt x="1076" y="201"/>
                      </a:lnTo>
                      <a:lnTo>
                        <a:pt x="912" y="128"/>
                      </a:lnTo>
                      <a:lnTo>
                        <a:pt x="748" y="73"/>
                      </a:lnTo>
                      <a:lnTo>
                        <a:pt x="566" y="37"/>
                      </a:lnTo>
                      <a:lnTo>
                        <a:pt x="383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9" name="Google Shape;1049;p9"/>
                <p:cNvSpPr/>
                <p:nvPr/>
              </p:nvSpPr>
              <p:spPr>
                <a:xfrm>
                  <a:off x="270723" y="4696209"/>
                  <a:ext cx="33279" cy="34451"/>
                </a:xfrm>
                <a:custGeom>
                  <a:rect b="b" l="l" r="r" t="t"/>
                  <a:pathLst>
                    <a:path extrusionOk="0" h="529" w="511">
                      <a:moveTo>
                        <a:pt x="146" y="0"/>
                      </a:moveTo>
                      <a:lnTo>
                        <a:pt x="73" y="37"/>
                      </a:lnTo>
                      <a:lnTo>
                        <a:pt x="37" y="73"/>
                      </a:lnTo>
                      <a:lnTo>
                        <a:pt x="18" y="110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55"/>
                      </a:lnTo>
                      <a:lnTo>
                        <a:pt x="37" y="328"/>
                      </a:lnTo>
                      <a:lnTo>
                        <a:pt x="55" y="383"/>
                      </a:lnTo>
                      <a:lnTo>
                        <a:pt x="110" y="438"/>
                      </a:lnTo>
                      <a:lnTo>
                        <a:pt x="201" y="511"/>
                      </a:lnTo>
                      <a:lnTo>
                        <a:pt x="292" y="529"/>
                      </a:lnTo>
                      <a:lnTo>
                        <a:pt x="383" y="511"/>
                      </a:lnTo>
                      <a:lnTo>
                        <a:pt x="456" y="474"/>
                      </a:lnTo>
                      <a:lnTo>
                        <a:pt x="493" y="401"/>
                      </a:lnTo>
                      <a:lnTo>
                        <a:pt x="511" y="347"/>
                      </a:lnTo>
                      <a:lnTo>
                        <a:pt x="511" y="292"/>
                      </a:lnTo>
                      <a:lnTo>
                        <a:pt x="511" y="237"/>
                      </a:lnTo>
                      <a:lnTo>
                        <a:pt x="493" y="182"/>
                      </a:lnTo>
                      <a:lnTo>
                        <a:pt x="420" y="91"/>
                      </a:lnTo>
                      <a:lnTo>
                        <a:pt x="328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0" name="Google Shape;1050;p9"/>
                <p:cNvSpPr/>
                <p:nvPr/>
              </p:nvSpPr>
              <p:spPr>
                <a:xfrm>
                  <a:off x="302764" y="4737758"/>
                  <a:ext cx="30934" cy="35689"/>
                </a:xfrm>
                <a:custGeom>
                  <a:rect b="b" l="l" r="r" t="t"/>
                  <a:pathLst>
                    <a:path extrusionOk="0" h="548" w="475">
                      <a:moveTo>
                        <a:pt x="165" y="0"/>
                      </a:moveTo>
                      <a:lnTo>
                        <a:pt x="110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37" y="347"/>
                      </a:lnTo>
                      <a:lnTo>
                        <a:pt x="92" y="420"/>
                      </a:lnTo>
                      <a:lnTo>
                        <a:pt x="146" y="474"/>
                      </a:lnTo>
                      <a:lnTo>
                        <a:pt x="201" y="511"/>
                      </a:lnTo>
                      <a:lnTo>
                        <a:pt x="274" y="547"/>
                      </a:lnTo>
                      <a:lnTo>
                        <a:pt x="329" y="547"/>
                      </a:lnTo>
                      <a:lnTo>
                        <a:pt x="402" y="529"/>
                      </a:lnTo>
                      <a:lnTo>
                        <a:pt x="438" y="474"/>
                      </a:lnTo>
                      <a:lnTo>
                        <a:pt x="475" y="420"/>
                      </a:lnTo>
                      <a:lnTo>
                        <a:pt x="475" y="365"/>
                      </a:lnTo>
                      <a:lnTo>
                        <a:pt x="475" y="292"/>
                      </a:lnTo>
                      <a:lnTo>
                        <a:pt x="384" y="128"/>
                      </a:lnTo>
                      <a:lnTo>
                        <a:pt x="329" y="73"/>
                      </a:lnTo>
                      <a:lnTo>
                        <a:pt x="256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1" name="Google Shape;1051;p9"/>
                <p:cNvSpPr/>
                <p:nvPr/>
              </p:nvSpPr>
              <p:spPr>
                <a:xfrm>
                  <a:off x="326534" y="4781716"/>
                  <a:ext cx="28525" cy="26180"/>
                </a:xfrm>
                <a:custGeom>
                  <a:rect b="b" l="l" r="r" t="t"/>
                  <a:pathLst>
                    <a:path extrusionOk="0" h="402" w="438">
                      <a:moveTo>
                        <a:pt x="219" y="0"/>
                      </a:moveTo>
                      <a:lnTo>
                        <a:pt x="128" y="18"/>
                      </a:lnTo>
                      <a:lnTo>
                        <a:pt x="73" y="37"/>
                      </a:lnTo>
                      <a:lnTo>
                        <a:pt x="19" y="91"/>
                      </a:lnTo>
                      <a:lnTo>
                        <a:pt x="0" y="146"/>
                      </a:lnTo>
                      <a:lnTo>
                        <a:pt x="0" y="237"/>
                      </a:lnTo>
                      <a:lnTo>
                        <a:pt x="55" y="310"/>
                      </a:lnTo>
                      <a:lnTo>
                        <a:pt x="146" y="383"/>
                      </a:lnTo>
                      <a:lnTo>
                        <a:pt x="219" y="401"/>
                      </a:lnTo>
                      <a:lnTo>
                        <a:pt x="292" y="401"/>
                      </a:lnTo>
                      <a:lnTo>
                        <a:pt x="365" y="365"/>
                      </a:lnTo>
                      <a:lnTo>
                        <a:pt x="420" y="310"/>
                      </a:lnTo>
                      <a:lnTo>
                        <a:pt x="438" y="255"/>
                      </a:lnTo>
                      <a:lnTo>
                        <a:pt x="420" y="182"/>
                      </a:lnTo>
                      <a:lnTo>
                        <a:pt x="365" y="91"/>
                      </a:lnTo>
                      <a:lnTo>
                        <a:pt x="292" y="3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2" name="Google Shape;1052;p9"/>
                <p:cNvSpPr/>
                <p:nvPr/>
              </p:nvSpPr>
              <p:spPr>
                <a:xfrm>
                  <a:off x="360984" y="4814929"/>
                  <a:ext cx="32107" cy="30934"/>
                </a:xfrm>
                <a:custGeom>
                  <a:rect b="b" l="l" r="r" t="t"/>
                  <a:pathLst>
                    <a:path extrusionOk="0" h="475" w="493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5" y="55"/>
                      </a:lnTo>
                      <a:lnTo>
                        <a:pt x="18" y="110"/>
                      </a:lnTo>
                      <a:lnTo>
                        <a:pt x="0" y="183"/>
                      </a:lnTo>
                      <a:lnTo>
                        <a:pt x="37" y="256"/>
                      </a:lnTo>
                      <a:lnTo>
                        <a:pt x="73" y="329"/>
                      </a:lnTo>
                      <a:lnTo>
                        <a:pt x="146" y="384"/>
                      </a:lnTo>
                      <a:lnTo>
                        <a:pt x="182" y="402"/>
                      </a:lnTo>
                      <a:lnTo>
                        <a:pt x="255" y="438"/>
                      </a:lnTo>
                      <a:lnTo>
                        <a:pt x="328" y="475"/>
                      </a:lnTo>
                      <a:lnTo>
                        <a:pt x="383" y="475"/>
                      </a:lnTo>
                      <a:lnTo>
                        <a:pt x="438" y="457"/>
                      </a:lnTo>
                      <a:lnTo>
                        <a:pt x="474" y="402"/>
                      </a:lnTo>
                      <a:lnTo>
                        <a:pt x="492" y="347"/>
                      </a:lnTo>
                      <a:lnTo>
                        <a:pt x="492" y="292"/>
                      </a:lnTo>
                      <a:lnTo>
                        <a:pt x="474" y="238"/>
                      </a:lnTo>
                      <a:lnTo>
                        <a:pt x="450" y="201"/>
                      </a:lnTo>
                      <a:lnTo>
                        <a:pt x="438" y="165"/>
                      </a:lnTo>
                      <a:lnTo>
                        <a:pt x="383" y="92"/>
                      </a:lnTo>
                      <a:lnTo>
                        <a:pt x="328" y="55"/>
                      </a:lnTo>
                      <a:lnTo>
                        <a:pt x="255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3" name="Google Shape;1053;p9"/>
                <p:cNvSpPr/>
                <p:nvPr/>
              </p:nvSpPr>
              <p:spPr>
                <a:xfrm>
                  <a:off x="408459" y="4848207"/>
                  <a:ext cx="29762" cy="26180"/>
                </a:xfrm>
                <a:custGeom>
                  <a:rect b="b" l="l" r="r" t="t"/>
                  <a:pathLst>
                    <a:path extrusionOk="0" h="402" w="457">
                      <a:moveTo>
                        <a:pt x="165" y="0"/>
                      </a:moveTo>
                      <a:lnTo>
                        <a:pt x="92" y="37"/>
                      </a:lnTo>
                      <a:lnTo>
                        <a:pt x="19" y="73"/>
                      </a:lnTo>
                      <a:lnTo>
                        <a:pt x="1" y="146"/>
                      </a:lnTo>
                      <a:lnTo>
                        <a:pt x="1" y="219"/>
                      </a:lnTo>
                      <a:lnTo>
                        <a:pt x="37" y="292"/>
                      </a:lnTo>
                      <a:lnTo>
                        <a:pt x="110" y="365"/>
                      </a:lnTo>
                      <a:lnTo>
                        <a:pt x="219" y="401"/>
                      </a:lnTo>
                      <a:lnTo>
                        <a:pt x="311" y="383"/>
                      </a:lnTo>
                      <a:lnTo>
                        <a:pt x="383" y="365"/>
                      </a:lnTo>
                      <a:lnTo>
                        <a:pt x="438" y="310"/>
                      </a:lnTo>
                      <a:lnTo>
                        <a:pt x="456" y="237"/>
                      </a:lnTo>
                      <a:lnTo>
                        <a:pt x="456" y="164"/>
                      </a:lnTo>
                      <a:lnTo>
                        <a:pt x="420" y="91"/>
                      </a:lnTo>
                      <a:lnTo>
                        <a:pt x="347" y="3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4" name="Google Shape;1054;p9"/>
                <p:cNvSpPr/>
                <p:nvPr/>
              </p:nvSpPr>
              <p:spPr>
                <a:xfrm>
                  <a:off x="326534" y="4660587"/>
                  <a:ext cx="33279" cy="29697"/>
                </a:xfrm>
                <a:custGeom>
                  <a:rect b="b" l="l" r="r" t="t"/>
                  <a:pathLst>
                    <a:path extrusionOk="0" h="456" w="511">
                      <a:moveTo>
                        <a:pt x="183" y="0"/>
                      </a:moveTo>
                      <a:lnTo>
                        <a:pt x="110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19"/>
                      </a:lnTo>
                      <a:lnTo>
                        <a:pt x="0" y="255"/>
                      </a:lnTo>
                      <a:lnTo>
                        <a:pt x="19" y="310"/>
                      </a:lnTo>
                      <a:lnTo>
                        <a:pt x="55" y="347"/>
                      </a:lnTo>
                      <a:lnTo>
                        <a:pt x="91" y="401"/>
                      </a:lnTo>
                      <a:lnTo>
                        <a:pt x="128" y="438"/>
                      </a:lnTo>
                      <a:lnTo>
                        <a:pt x="237" y="456"/>
                      </a:lnTo>
                      <a:lnTo>
                        <a:pt x="329" y="456"/>
                      </a:lnTo>
                      <a:lnTo>
                        <a:pt x="401" y="419"/>
                      </a:lnTo>
                      <a:lnTo>
                        <a:pt x="474" y="365"/>
                      </a:lnTo>
                      <a:lnTo>
                        <a:pt x="511" y="292"/>
                      </a:lnTo>
                      <a:lnTo>
                        <a:pt x="493" y="201"/>
                      </a:lnTo>
                      <a:lnTo>
                        <a:pt x="474" y="146"/>
                      </a:lnTo>
                      <a:lnTo>
                        <a:pt x="456" y="109"/>
                      </a:lnTo>
                      <a:lnTo>
                        <a:pt x="420" y="55"/>
                      </a:lnTo>
                      <a:lnTo>
                        <a:pt x="365" y="37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9"/>
                <p:cNvSpPr/>
                <p:nvPr/>
              </p:nvSpPr>
              <p:spPr>
                <a:xfrm>
                  <a:off x="362156" y="4691455"/>
                  <a:ext cx="30934" cy="30934"/>
                </a:xfrm>
                <a:custGeom>
                  <a:rect b="b" l="l" r="r" t="t"/>
                  <a:pathLst>
                    <a:path extrusionOk="0" h="475" w="475">
                      <a:moveTo>
                        <a:pt x="128" y="0"/>
                      </a:moveTo>
                      <a:lnTo>
                        <a:pt x="55" y="37"/>
                      </a:lnTo>
                      <a:lnTo>
                        <a:pt x="19" y="128"/>
                      </a:lnTo>
                      <a:lnTo>
                        <a:pt x="0" y="219"/>
                      </a:lnTo>
                      <a:lnTo>
                        <a:pt x="19" y="274"/>
                      </a:lnTo>
                      <a:lnTo>
                        <a:pt x="55" y="347"/>
                      </a:lnTo>
                      <a:lnTo>
                        <a:pt x="110" y="383"/>
                      </a:lnTo>
                      <a:lnTo>
                        <a:pt x="164" y="438"/>
                      </a:lnTo>
                      <a:lnTo>
                        <a:pt x="219" y="456"/>
                      </a:lnTo>
                      <a:lnTo>
                        <a:pt x="292" y="474"/>
                      </a:lnTo>
                      <a:lnTo>
                        <a:pt x="347" y="474"/>
                      </a:lnTo>
                      <a:lnTo>
                        <a:pt x="402" y="438"/>
                      </a:lnTo>
                      <a:lnTo>
                        <a:pt x="438" y="401"/>
                      </a:lnTo>
                      <a:lnTo>
                        <a:pt x="474" y="328"/>
                      </a:lnTo>
                      <a:lnTo>
                        <a:pt x="474" y="274"/>
                      </a:lnTo>
                      <a:lnTo>
                        <a:pt x="456" y="219"/>
                      </a:lnTo>
                      <a:lnTo>
                        <a:pt x="420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9"/>
                <p:cNvSpPr/>
                <p:nvPr/>
              </p:nvSpPr>
              <p:spPr>
                <a:xfrm>
                  <a:off x="387099" y="4728250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0"/>
                      </a:moveTo>
                      <a:lnTo>
                        <a:pt x="128" y="19"/>
                      </a:lnTo>
                      <a:lnTo>
                        <a:pt x="73" y="37"/>
                      </a:lnTo>
                      <a:lnTo>
                        <a:pt x="19" y="92"/>
                      </a:lnTo>
                      <a:lnTo>
                        <a:pt x="0" y="165"/>
                      </a:lnTo>
                      <a:lnTo>
                        <a:pt x="0" y="238"/>
                      </a:lnTo>
                      <a:lnTo>
                        <a:pt x="55" y="310"/>
                      </a:lnTo>
                      <a:lnTo>
                        <a:pt x="128" y="365"/>
                      </a:lnTo>
                      <a:lnTo>
                        <a:pt x="274" y="365"/>
                      </a:lnTo>
                      <a:lnTo>
                        <a:pt x="347" y="329"/>
                      </a:lnTo>
                      <a:lnTo>
                        <a:pt x="383" y="274"/>
                      </a:lnTo>
                      <a:lnTo>
                        <a:pt x="401" y="201"/>
                      </a:lnTo>
                      <a:lnTo>
                        <a:pt x="401" y="128"/>
                      </a:lnTo>
                      <a:lnTo>
                        <a:pt x="347" y="73"/>
                      </a:lnTo>
                      <a:lnTo>
                        <a:pt x="274" y="19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9"/>
                <p:cNvSpPr/>
                <p:nvPr/>
              </p:nvSpPr>
              <p:spPr>
                <a:xfrm>
                  <a:off x="419139" y="4756774"/>
                  <a:ext cx="28590" cy="28525"/>
                </a:xfrm>
                <a:custGeom>
                  <a:rect b="b" l="l" r="r" t="t"/>
                  <a:pathLst>
                    <a:path extrusionOk="0" h="438" w="439">
                      <a:moveTo>
                        <a:pt x="183" y="0"/>
                      </a:moveTo>
                      <a:lnTo>
                        <a:pt x="110" y="18"/>
                      </a:lnTo>
                      <a:lnTo>
                        <a:pt x="55" y="55"/>
                      </a:lnTo>
                      <a:lnTo>
                        <a:pt x="1" y="110"/>
                      </a:lnTo>
                      <a:lnTo>
                        <a:pt x="1" y="182"/>
                      </a:lnTo>
                      <a:lnTo>
                        <a:pt x="1" y="255"/>
                      </a:lnTo>
                      <a:lnTo>
                        <a:pt x="37" y="310"/>
                      </a:lnTo>
                      <a:lnTo>
                        <a:pt x="92" y="365"/>
                      </a:lnTo>
                      <a:lnTo>
                        <a:pt x="165" y="401"/>
                      </a:lnTo>
                      <a:lnTo>
                        <a:pt x="183" y="401"/>
                      </a:lnTo>
                      <a:lnTo>
                        <a:pt x="201" y="420"/>
                      </a:lnTo>
                      <a:lnTo>
                        <a:pt x="256" y="438"/>
                      </a:lnTo>
                      <a:lnTo>
                        <a:pt x="311" y="438"/>
                      </a:lnTo>
                      <a:lnTo>
                        <a:pt x="365" y="420"/>
                      </a:lnTo>
                      <a:lnTo>
                        <a:pt x="402" y="383"/>
                      </a:lnTo>
                      <a:lnTo>
                        <a:pt x="438" y="328"/>
                      </a:lnTo>
                      <a:lnTo>
                        <a:pt x="438" y="274"/>
                      </a:lnTo>
                      <a:lnTo>
                        <a:pt x="438" y="219"/>
                      </a:lnTo>
                      <a:lnTo>
                        <a:pt x="402" y="164"/>
                      </a:lnTo>
                      <a:lnTo>
                        <a:pt x="384" y="146"/>
                      </a:lnTo>
                      <a:lnTo>
                        <a:pt x="384" y="146"/>
                      </a:lnTo>
                      <a:lnTo>
                        <a:pt x="365" y="91"/>
                      </a:lnTo>
                      <a:lnTo>
                        <a:pt x="311" y="37"/>
                      </a:lnTo>
                      <a:lnTo>
                        <a:pt x="238" y="18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9"/>
                <p:cNvSpPr/>
                <p:nvPr/>
              </p:nvSpPr>
              <p:spPr>
                <a:xfrm>
                  <a:off x="457171" y="4789987"/>
                  <a:ext cx="27352" cy="25008"/>
                </a:xfrm>
                <a:custGeom>
                  <a:rect b="b" l="l" r="r" t="t"/>
                  <a:pathLst>
                    <a:path extrusionOk="0" h="384" w="420">
                      <a:moveTo>
                        <a:pt x="183" y="1"/>
                      </a:moveTo>
                      <a:lnTo>
                        <a:pt x="110" y="19"/>
                      </a:lnTo>
                      <a:lnTo>
                        <a:pt x="55" y="55"/>
                      </a:lnTo>
                      <a:lnTo>
                        <a:pt x="18" y="128"/>
                      </a:lnTo>
                      <a:lnTo>
                        <a:pt x="0" y="183"/>
                      </a:lnTo>
                      <a:lnTo>
                        <a:pt x="18" y="256"/>
                      </a:lnTo>
                      <a:lnTo>
                        <a:pt x="73" y="329"/>
                      </a:lnTo>
                      <a:lnTo>
                        <a:pt x="164" y="365"/>
                      </a:lnTo>
                      <a:lnTo>
                        <a:pt x="237" y="384"/>
                      </a:lnTo>
                      <a:lnTo>
                        <a:pt x="310" y="347"/>
                      </a:lnTo>
                      <a:lnTo>
                        <a:pt x="383" y="311"/>
                      </a:lnTo>
                      <a:lnTo>
                        <a:pt x="420" y="256"/>
                      </a:lnTo>
                      <a:lnTo>
                        <a:pt x="420" y="183"/>
                      </a:lnTo>
                      <a:lnTo>
                        <a:pt x="401" y="110"/>
                      </a:lnTo>
                      <a:lnTo>
                        <a:pt x="347" y="37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9"/>
                <p:cNvSpPr/>
                <p:nvPr/>
              </p:nvSpPr>
              <p:spPr>
                <a:xfrm>
                  <a:off x="388271" y="4623727"/>
                  <a:ext cx="32107" cy="28590"/>
                </a:xfrm>
                <a:custGeom>
                  <a:rect b="b" l="l" r="r" t="t"/>
                  <a:pathLst>
                    <a:path extrusionOk="0" h="439" w="493">
                      <a:moveTo>
                        <a:pt x="183" y="1"/>
                      </a:moveTo>
                      <a:lnTo>
                        <a:pt x="110" y="37"/>
                      </a:lnTo>
                      <a:lnTo>
                        <a:pt x="37" y="92"/>
                      </a:lnTo>
                      <a:lnTo>
                        <a:pt x="1" y="165"/>
                      </a:lnTo>
                      <a:lnTo>
                        <a:pt x="1" y="220"/>
                      </a:lnTo>
                      <a:lnTo>
                        <a:pt x="1" y="256"/>
                      </a:lnTo>
                      <a:lnTo>
                        <a:pt x="19" y="311"/>
                      </a:lnTo>
                      <a:lnTo>
                        <a:pt x="55" y="347"/>
                      </a:lnTo>
                      <a:lnTo>
                        <a:pt x="92" y="384"/>
                      </a:lnTo>
                      <a:lnTo>
                        <a:pt x="146" y="420"/>
                      </a:lnTo>
                      <a:lnTo>
                        <a:pt x="238" y="438"/>
                      </a:lnTo>
                      <a:lnTo>
                        <a:pt x="329" y="438"/>
                      </a:lnTo>
                      <a:lnTo>
                        <a:pt x="402" y="384"/>
                      </a:lnTo>
                      <a:lnTo>
                        <a:pt x="456" y="329"/>
                      </a:lnTo>
                      <a:lnTo>
                        <a:pt x="493" y="256"/>
                      </a:lnTo>
                      <a:lnTo>
                        <a:pt x="493" y="165"/>
                      </a:lnTo>
                      <a:lnTo>
                        <a:pt x="475" y="128"/>
                      </a:lnTo>
                      <a:lnTo>
                        <a:pt x="456" y="74"/>
                      </a:lnTo>
                      <a:lnTo>
                        <a:pt x="402" y="37"/>
                      </a:lnTo>
                      <a:lnTo>
                        <a:pt x="365" y="1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9"/>
                <p:cNvSpPr/>
                <p:nvPr/>
              </p:nvSpPr>
              <p:spPr>
                <a:xfrm>
                  <a:off x="423893" y="4649841"/>
                  <a:ext cx="29762" cy="29762"/>
                </a:xfrm>
                <a:custGeom>
                  <a:rect b="b" l="l" r="r" t="t"/>
                  <a:pathLst>
                    <a:path extrusionOk="0" h="457" w="457">
                      <a:moveTo>
                        <a:pt x="165" y="1"/>
                      </a:moveTo>
                      <a:lnTo>
                        <a:pt x="128" y="19"/>
                      </a:lnTo>
                      <a:lnTo>
                        <a:pt x="55" y="74"/>
                      </a:lnTo>
                      <a:lnTo>
                        <a:pt x="19" y="147"/>
                      </a:lnTo>
                      <a:lnTo>
                        <a:pt x="1" y="238"/>
                      </a:lnTo>
                      <a:lnTo>
                        <a:pt x="19" y="293"/>
                      </a:lnTo>
                      <a:lnTo>
                        <a:pt x="55" y="347"/>
                      </a:lnTo>
                      <a:lnTo>
                        <a:pt x="110" y="402"/>
                      </a:lnTo>
                      <a:lnTo>
                        <a:pt x="165" y="439"/>
                      </a:lnTo>
                      <a:lnTo>
                        <a:pt x="238" y="457"/>
                      </a:lnTo>
                      <a:lnTo>
                        <a:pt x="292" y="457"/>
                      </a:lnTo>
                      <a:lnTo>
                        <a:pt x="347" y="439"/>
                      </a:lnTo>
                      <a:lnTo>
                        <a:pt x="402" y="420"/>
                      </a:lnTo>
                      <a:lnTo>
                        <a:pt x="438" y="366"/>
                      </a:lnTo>
                      <a:lnTo>
                        <a:pt x="456" y="311"/>
                      </a:lnTo>
                      <a:lnTo>
                        <a:pt x="456" y="238"/>
                      </a:lnTo>
                      <a:lnTo>
                        <a:pt x="438" y="183"/>
                      </a:lnTo>
                      <a:lnTo>
                        <a:pt x="402" y="129"/>
                      </a:lnTo>
                      <a:lnTo>
                        <a:pt x="347" y="74"/>
                      </a:lnTo>
                      <a:lnTo>
                        <a:pt x="292" y="19"/>
                      </a:lnTo>
                      <a:lnTo>
                        <a:pt x="2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9"/>
                <p:cNvSpPr/>
                <p:nvPr/>
              </p:nvSpPr>
              <p:spPr>
                <a:xfrm>
                  <a:off x="448836" y="4683119"/>
                  <a:ext cx="26180" cy="23836"/>
                </a:xfrm>
                <a:custGeom>
                  <a:rect b="b" l="l" r="r" t="t"/>
                  <a:pathLst>
                    <a:path extrusionOk="0" h="366" w="402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5"/>
                      </a:lnTo>
                      <a:lnTo>
                        <a:pt x="19" y="110"/>
                      </a:lnTo>
                      <a:lnTo>
                        <a:pt x="1" y="183"/>
                      </a:lnTo>
                      <a:lnTo>
                        <a:pt x="19" y="256"/>
                      </a:lnTo>
                      <a:lnTo>
                        <a:pt x="73" y="311"/>
                      </a:lnTo>
                      <a:lnTo>
                        <a:pt x="146" y="347"/>
                      </a:lnTo>
                      <a:lnTo>
                        <a:pt x="219" y="365"/>
                      </a:lnTo>
                      <a:lnTo>
                        <a:pt x="292" y="347"/>
                      </a:lnTo>
                      <a:lnTo>
                        <a:pt x="347" y="292"/>
                      </a:lnTo>
                      <a:lnTo>
                        <a:pt x="383" y="238"/>
                      </a:lnTo>
                      <a:lnTo>
                        <a:pt x="402" y="183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9"/>
                <p:cNvSpPr/>
                <p:nvPr/>
              </p:nvSpPr>
              <p:spPr>
                <a:xfrm>
                  <a:off x="482114" y="4706889"/>
                  <a:ext cx="28525" cy="27353"/>
                </a:xfrm>
                <a:custGeom>
                  <a:rect b="b" l="l" r="r" t="t"/>
                  <a:pathLst>
                    <a:path extrusionOk="0" h="420" w="438">
                      <a:moveTo>
                        <a:pt x="164" y="0"/>
                      </a:moveTo>
                      <a:lnTo>
                        <a:pt x="110" y="18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18" y="274"/>
                      </a:lnTo>
                      <a:lnTo>
                        <a:pt x="55" y="328"/>
                      </a:lnTo>
                      <a:lnTo>
                        <a:pt x="110" y="365"/>
                      </a:lnTo>
                      <a:lnTo>
                        <a:pt x="182" y="383"/>
                      </a:lnTo>
                      <a:lnTo>
                        <a:pt x="192" y="383"/>
                      </a:lnTo>
                      <a:lnTo>
                        <a:pt x="219" y="401"/>
                      </a:lnTo>
                      <a:lnTo>
                        <a:pt x="274" y="420"/>
                      </a:lnTo>
                      <a:lnTo>
                        <a:pt x="328" y="401"/>
                      </a:lnTo>
                      <a:lnTo>
                        <a:pt x="383" y="383"/>
                      </a:lnTo>
                      <a:lnTo>
                        <a:pt x="420" y="328"/>
                      </a:lnTo>
                      <a:lnTo>
                        <a:pt x="438" y="292"/>
                      </a:lnTo>
                      <a:lnTo>
                        <a:pt x="438" y="219"/>
                      </a:lnTo>
                      <a:lnTo>
                        <a:pt x="420" y="183"/>
                      </a:lnTo>
                      <a:lnTo>
                        <a:pt x="395" y="146"/>
                      </a:lnTo>
                      <a:lnTo>
                        <a:pt x="383" y="110"/>
                      </a:lnTo>
                      <a:lnTo>
                        <a:pt x="347" y="55"/>
                      </a:lnTo>
                      <a:lnTo>
                        <a:pt x="292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9"/>
                <p:cNvSpPr/>
                <p:nvPr/>
              </p:nvSpPr>
              <p:spPr>
                <a:xfrm>
                  <a:off x="522490" y="4731832"/>
                  <a:ext cx="26180" cy="25008"/>
                </a:xfrm>
                <a:custGeom>
                  <a:rect b="b" l="l" r="r" t="t"/>
                  <a:pathLst>
                    <a:path extrusionOk="0" h="384" w="402">
                      <a:moveTo>
                        <a:pt x="219" y="0"/>
                      </a:moveTo>
                      <a:lnTo>
                        <a:pt x="146" y="18"/>
                      </a:lnTo>
                      <a:lnTo>
                        <a:pt x="73" y="37"/>
                      </a:lnTo>
                      <a:lnTo>
                        <a:pt x="37" y="91"/>
                      </a:lnTo>
                      <a:lnTo>
                        <a:pt x="0" y="164"/>
                      </a:lnTo>
                      <a:lnTo>
                        <a:pt x="0" y="237"/>
                      </a:lnTo>
                      <a:lnTo>
                        <a:pt x="18" y="292"/>
                      </a:lnTo>
                      <a:lnTo>
                        <a:pt x="91" y="347"/>
                      </a:lnTo>
                      <a:lnTo>
                        <a:pt x="164" y="383"/>
                      </a:lnTo>
                      <a:lnTo>
                        <a:pt x="255" y="365"/>
                      </a:lnTo>
                      <a:lnTo>
                        <a:pt x="310" y="328"/>
                      </a:lnTo>
                      <a:lnTo>
                        <a:pt x="365" y="274"/>
                      </a:lnTo>
                      <a:lnTo>
                        <a:pt x="383" y="219"/>
                      </a:lnTo>
                      <a:lnTo>
                        <a:pt x="401" y="146"/>
                      </a:lnTo>
                      <a:lnTo>
                        <a:pt x="365" y="73"/>
                      </a:lnTo>
                      <a:lnTo>
                        <a:pt x="310" y="18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9"/>
                <p:cNvSpPr/>
                <p:nvPr/>
              </p:nvSpPr>
              <p:spPr>
                <a:xfrm>
                  <a:off x="451180" y="4572670"/>
                  <a:ext cx="30999" cy="27418"/>
                </a:xfrm>
                <a:custGeom>
                  <a:rect b="b" l="l" r="r" t="t"/>
                  <a:pathLst>
                    <a:path extrusionOk="0" h="421" w="476">
                      <a:moveTo>
                        <a:pt x="256" y="1"/>
                      </a:moveTo>
                      <a:lnTo>
                        <a:pt x="165" y="19"/>
                      </a:lnTo>
                      <a:lnTo>
                        <a:pt x="92" y="55"/>
                      </a:lnTo>
                      <a:lnTo>
                        <a:pt x="37" y="128"/>
                      </a:lnTo>
                      <a:lnTo>
                        <a:pt x="1" y="201"/>
                      </a:lnTo>
                      <a:lnTo>
                        <a:pt x="1" y="274"/>
                      </a:lnTo>
                      <a:lnTo>
                        <a:pt x="19" y="311"/>
                      </a:lnTo>
                      <a:lnTo>
                        <a:pt x="56" y="365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20" y="420"/>
                      </a:lnTo>
                      <a:lnTo>
                        <a:pt x="311" y="402"/>
                      </a:lnTo>
                      <a:lnTo>
                        <a:pt x="384" y="347"/>
                      </a:lnTo>
                      <a:lnTo>
                        <a:pt x="439" y="292"/>
                      </a:lnTo>
                      <a:lnTo>
                        <a:pt x="475" y="219"/>
                      </a:lnTo>
                      <a:lnTo>
                        <a:pt x="475" y="128"/>
                      </a:lnTo>
                      <a:lnTo>
                        <a:pt x="457" y="92"/>
                      </a:lnTo>
                      <a:lnTo>
                        <a:pt x="420" y="55"/>
                      </a:lnTo>
                      <a:lnTo>
                        <a:pt x="384" y="19"/>
                      </a:lnTo>
                      <a:lnTo>
                        <a:pt x="34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9"/>
                <p:cNvSpPr/>
                <p:nvPr/>
              </p:nvSpPr>
              <p:spPr>
                <a:xfrm>
                  <a:off x="485630" y="4594031"/>
                  <a:ext cx="28590" cy="28590"/>
                </a:xfrm>
                <a:custGeom>
                  <a:rect b="b" l="l" r="r" t="t"/>
                  <a:pathLst>
                    <a:path extrusionOk="0" h="439" w="439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56" y="74"/>
                      </a:lnTo>
                      <a:lnTo>
                        <a:pt x="19" y="165"/>
                      </a:lnTo>
                      <a:lnTo>
                        <a:pt x="1" y="238"/>
                      </a:lnTo>
                      <a:lnTo>
                        <a:pt x="19" y="311"/>
                      </a:lnTo>
                      <a:lnTo>
                        <a:pt x="56" y="347"/>
                      </a:lnTo>
                      <a:lnTo>
                        <a:pt x="92" y="384"/>
                      </a:lnTo>
                      <a:lnTo>
                        <a:pt x="147" y="420"/>
                      </a:lnTo>
                      <a:lnTo>
                        <a:pt x="201" y="439"/>
                      </a:lnTo>
                      <a:lnTo>
                        <a:pt x="274" y="439"/>
                      </a:lnTo>
                      <a:lnTo>
                        <a:pt x="329" y="420"/>
                      </a:lnTo>
                      <a:lnTo>
                        <a:pt x="366" y="384"/>
                      </a:lnTo>
                      <a:lnTo>
                        <a:pt x="402" y="329"/>
                      </a:lnTo>
                      <a:lnTo>
                        <a:pt x="438" y="274"/>
                      </a:lnTo>
                      <a:lnTo>
                        <a:pt x="438" y="220"/>
                      </a:lnTo>
                      <a:lnTo>
                        <a:pt x="420" y="165"/>
                      </a:lnTo>
                      <a:lnTo>
                        <a:pt x="384" y="110"/>
                      </a:lnTo>
                      <a:lnTo>
                        <a:pt x="329" y="56"/>
                      </a:lnTo>
                      <a:lnTo>
                        <a:pt x="274" y="19"/>
                      </a:ln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9"/>
                <p:cNvSpPr/>
                <p:nvPr/>
              </p:nvSpPr>
              <p:spPr>
                <a:xfrm>
                  <a:off x="508228" y="4624899"/>
                  <a:ext cx="25008" cy="22664"/>
                </a:xfrm>
                <a:custGeom>
                  <a:rect b="b" l="l" r="r" t="t"/>
                  <a:pathLst>
                    <a:path extrusionOk="0" h="348" w="384">
                      <a:moveTo>
                        <a:pt x="201" y="1"/>
                      </a:moveTo>
                      <a:lnTo>
                        <a:pt x="128" y="19"/>
                      </a:lnTo>
                      <a:lnTo>
                        <a:pt x="73" y="56"/>
                      </a:lnTo>
                      <a:lnTo>
                        <a:pt x="19" y="110"/>
                      </a:lnTo>
                      <a:lnTo>
                        <a:pt x="0" y="183"/>
                      </a:lnTo>
                      <a:lnTo>
                        <a:pt x="19" y="238"/>
                      </a:lnTo>
                      <a:lnTo>
                        <a:pt x="55" y="311"/>
                      </a:lnTo>
                      <a:lnTo>
                        <a:pt x="128" y="347"/>
                      </a:lnTo>
                      <a:lnTo>
                        <a:pt x="201" y="347"/>
                      </a:lnTo>
                      <a:lnTo>
                        <a:pt x="274" y="311"/>
                      </a:lnTo>
                      <a:lnTo>
                        <a:pt x="329" y="275"/>
                      </a:lnTo>
                      <a:lnTo>
                        <a:pt x="365" y="220"/>
                      </a:lnTo>
                      <a:lnTo>
                        <a:pt x="383" y="165"/>
                      </a:lnTo>
                      <a:lnTo>
                        <a:pt x="365" y="92"/>
                      </a:lnTo>
                      <a:lnTo>
                        <a:pt x="329" y="37"/>
                      </a:lnTo>
                      <a:lnTo>
                        <a:pt x="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9"/>
                <p:cNvSpPr/>
                <p:nvPr/>
              </p:nvSpPr>
              <p:spPr>
                <a:xfrm>
                  <a:off x="537924" y="4646325"/>
                  <a:ext cx="26180" cy="26180"/>
                </a:xfrm>
                <a:custGeom>
                  <a:rect b="b" l="l" r="r" t="t"/>
                  <a:pathLst>
                    <a:path extrusionOk="0" h="402" w="402">
                      <a:moveTo>
                        <a:pt x="164" y="0"/>
                      </a:moveTo>
                      <a:lnTo>
                        <a:pt x="110" y="37"/>
                      </a:lnTo>
                      <a:lnTo>
                        <a:pt x="55" y="73"/>
                      </a:lnTo>
                      <a:lnTo>
                        <a:pt x="0" y="128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37" y="328"/>
                      </a:lnTo>
                      <a:lnTo>
                        <a:pt x="91" y="365"/>
                      </a:lnTo>
                      <a:lnTo>
                        <a:pt x="146" y="383"/>
                      </a:lnTo>
                      <a:lnTo>
                        <a:pt x="183" y="383"/>
                      </a:lnTo>
                      <a:lnTo>
                        <a:pt x="237" y="401"/>
                      </a:lnTo>
                      <a:lnTo>
                        <a:pt x="292" y="401"/>
                      </a:lnTo>
                      <a:lnTo>
                        <a:pt x="328" y="365"/>
                      </a:lnTo>
                      <a:lnTo>
                        <a:pt x="365" y="328"/>
                      </a:lnTo>
                      <a:lnTo>
                        <a:pt x="401" y="274"/>
                      </a:lnTo>
                      <a:lnTo>
                        <a:pt x="401" y="219"/>
                      </a:lnTo>
                      <a:lnTo>
                        <a:pt x="383" y="183"/>
                      </a:lnTo>
                      <a:lnTo>
                        <a:pt x="365" y="128"/>
                      </a:lnTo>
                      <a:lnTo>
                        <a:pt x="365" y="110"/>
                      </a:lnTo>
                      <a:lnTo>
                        <a:pt x="328" y="55"/>
                      </a:lnTo>
                      <a:lnTo>
                        <a:pt x="274" y="37"/>
                      </a:lnTo>
                      <a:lnTo>
                        <a:pt x="219" y="1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9"/>
                <p:cNvSpPr/>
                <p:nvPr/>
              </p:nvSpPr>
              <p:spPr>
                <a:xfrm>
                  <a:off x="572374" y="4672439"/>
                  <a:ext cx="24943" cy="23836"/>
                </a:xfrm>
                <a:custGeom>
                  <a:rect b="b" l="l" r="r" t="t"/>
                  <a:pathLst>
                    <a:path extrusionOk="0" h="366" w="383">
                      <a:moveTo>
                        <a:pt x="164" y="0"/>
                      </a:moveTo>
                      <a:lnTo>
                        <a:pt x="91" y="19"/>
                      </a:lnTo>
                      <a:lnTo>
                        <a:pt x="36" y="73"/>
                      </a:lnTo>
                      <a:lnTo>
                        <a:pt x="0" y="146"/>
                      </a:lnTo>
                      <a:lnTo>
                        <a:pt x="0" y="201"/>
                      </a:lnTo>
                      <a:lnTo>
                        <a:pt x="0" y="274"/>
                      </a:lnTo>
                      <a:lnTo>
                        <a:pt x="55" y="329"/>
                      </a:lnTo>
                      <a:lnTo>
                        <a:pt x="128" y="365"/>
                      </a:lnTo>
                      <a:lnTo>
                        <a:pt x="201" y="347"/>
                      </a:lnTo>
                      <a:lnTo>
                        <a:pt x="274" y="329"/>
                      </a:lnTo>
                      <a:lnTo>
                        <a:pt x="328" y="274"/>
                      </a:lnTo>
                      <a:lnTo>
                        <a:pt x="365" y="201"/>
                      </a:lnTo>
                      <a:lnTo>
                        <a:pt x="383" y="146"/>
                      </a:lnTo>
                      <a:lnTo>
                        <a:pt x="365" y="73"/>
                      </a:lnTo>
                      <a:lnTo>
                        <a:pt x="310" y="19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69" name="Google Shape;1069;p9"/>
              <p:cNvGrpSpPr/>
              <p:nvPr/>
            </p:nvGrpSpPr>
            <p:grpSpPr>
              <a:xfrm rot="10800000">
                <a:off x="7667443" y="4622624"/>
                <a:ext cx="461702" cy="376227"/>
                <a:chOff x="2413086" y="-68478"/>
                <a:chExt cx="628252" cy="511943"/>
              </a:xfrm>
            </p:grpSpPr>
            <p:sp>
              <p:nvSpPr>
                <p:cNvPr id="1070" name="Google Shape;1070;p9"/>
                <p:cNvSpPr/>
                <p:nvPr/>
              </p:nvSpPr>
              <p:spPr>
                <a:xfrm>
                  <a:off x="2413086" y="106118"/>
                  <a:ext cx="551088" cy="337348"/>
                </a:xfrm>
                <a:custGeom>
                  <a:rect b="b" l="l" r="r" t="t"/>
                  <a:pathLst>
                    <a:path extrusionOk="0" h="5180" w="8462">
                      <a:moveTo>
                        <a:pt x="1659" y="2261"/>
                      </a:moveTo>
                      <a:lnTo>
                        <a:pt x="1586" y="2480"/>
                      </a:lnTo>
                      <a:lnTo>
                        <a:pt x="1623" y="2353"/>
                      </a:lnTo>
                      <a:lnTo>
                        <a:pt x="1659" y="2261"/>
                      </a:lnTo>
                      <a:close/>
                      <a:moveTo>
                        <a:pt x="2735" y="0"/>
                      </a:moveTo>
                      <a:lnTo>
                        <a:pt x="2571" y="37"/>
                      </a:lnTo>
                      <a:lnTo>
                        <a:pt x="2243" y="110"/>
                      </a:lnTo>
                      <a:lnTo>
                        <a:pt x="1933" y="219"/>
                      </a:lnTo>
                      <a:lnTo>
                        <a:pt x="1659" y="347"/>
                      </a:lnTo>
                      <a:lnTo>
                        <a:pt x="1532" y="420"/>
                      </a:lnTo>
                      <a:lnTo>
                        <a:pt x="1386" y="529"/>
                      </a:lnTo>
                      <a:lnTo>
                        <a:pt x="1240" y="675"/>
                      </a:lnTo>
                      <a:lnTo>
                        <a:pt x="1076" y="839"/>
                      </a:lnTo>
                      <a:lnTo>
                        <a:pt x="912" y="1040"/>
                      </a:lnTo>
                      <a:lnTo>
                        <a:pt x="748" y="1240"/>
                      </a:lnTo>
                      <a:lnTo>
                        <a:pt x="584" y="1459"/>
                      </a:lnTo>
                      <a:lnTo>
                        <a:pt x="438" y="1696"/>
                      </a:lnTo>
                      <a:lnTo>
                        <a:pt x="310" y="1933"/>
                      </a:lnTo>
                      <a:lnTo>
                        <a:pt x="201" y="2170"/>
                      </a:lnTo>
                      <a:lnTo>
                        <a:pt x="109" y="2407"/>
                      </a:lnTo>
                      <a:lnTo>
                        <a:pt x="36" y="2626"/>
                      </a:lnTo>
                      <a:lnTo>
                        <a:pt x="0" y="2845"/>
                      </a:lnTo>
                      <a:lnTo>
                        <a:pt x="18" y="3046"/>
                      </a:lnTo>
                      <a:lnTo>
                        <a:pt x="36" y="3137"/>
                      </a:lnTo>
                      <a:lnTo>
                        <a:pt x="55" y="3228"/>
                      </a:lnTo>
                      <a:lnTo>
                        <a:pt x="91" y="3301"/>
                      </a:lnTo>
                      <a:lnTo>
                        <a:pt x="146" y="3374"/>
                      </a:lnTo>
                      <a:lnTo>
                        <a:pt x="255" y="3483"/>
                      </a:lnTo>
                      <a:lnTo>
                        <a:pt x="365" y="3538"/>
                      </a:lnTo>
                      <a:lnTo>
                        <a:pt x="474" y="3556"/>
                      </a:lnTo>
                      <a:lnTo>
                        <a:pt x="602" y="3538"/>
                      </a:lnTo>
                      <a:lnTo>
                        <a:pt x="729" y="3501"/>
                      </a:lnTo>
                      <a:lnTo>
                        <a:pt x="839" y="3428"/>
                      </a:lnTo>
                      <a:lnTo>
                        <a:pt x="966" y="3356"/>
                      </a:lnTo>
                      <a:lnTo>
                        <a:pt x="1076" y="3246"/>
                      </a:lnTo>
                      <a:lnTo>
                        <a:pt x="1185" y="3118"/>
                      </a:lnTo>
                      <a:lnTo>
                        <a:pt x="1295" y="2991"/>
                      </a:lnTo>
                      <a:lnTo>
                        <a:pt x="1459" y="2735"/>
                      </a:lnTo>
                      <a:lnTo>
                        <a:pt x="1586" y="2480"/>
                      </a:lnTo>
                      <a:lnTo>
                        <a:pt x="1514" y="2699"/>
                      </a:lnTo>
                      <a:lnTo>
                        <a:pt x="1459" y="2954"/>
                      </a:lnTo>
                      <a:lnTo>
                        <a:pt x="1404" y="3191"/>
                      </a:lnTo>
                      <a:lnTo>
                        <a:pt x="1386" y="3447"/>
                      </a:lnTo>
                      <a:lnTo>
                        <a:pt x="1368" y="3684"/>
                      </a:lnTo>
                      <a:lnTo>
                        <a:pt x="1404" y="3921"/>
                      </a:lnTo>
                      <a:lnTo>
                        <a:pt x="1441" y="4030"/>
                      </a:lnTo>
                      <a:lnTo>
                        <a:pt x="1477" y="4140"/>
                      </a:lnTo>
                      <a:lnTo>
                        <a:pt x="1623" y="4121"/>
                      </a:lnTo>
                      <a:lnTo>
                        <a:pt x="1769" y="4085"/>
                      </a:lnTo>
                      <a:lnTo>
                        <a:pt x="1896" y="4012"/>
                      </a:lnTo>
                      <a:lnTo>
                        <a:pt x="2006" y="3921"/>
                      </a:lnTo>
                      <a:lnTo>
                        <a:pt x="2115" y="3811"/>
                      </a:lnTo>
                      <a:lnTo>
                        <a:pt x="2225" y="3684"/>
                      </a:lnTo>
                      <a:lnTo>
                        <a:pt x="2316" y="3556"/>
                      </a:lnTo>
                      <a:lnTo>
                        <a:pt x="2389" y="3392"/>
                      </a:lnTo>
                      <a:lnTo>
                        <a:pt x="2535" y="3064"/>
                      </a:lnTo>
                      <a:lnTo>
                        <a:pt x="2626" y="2735"/>
                      </a:lnTo>
                      <a:lnTo>
                        <a:pt x="2699" y="2425"/>
                      </a:lnTo>
                      <a:lnTo>
                        <a:pt x="2754" y="2170"/>
                      </a:lnTo>
                      <a:lnTo>
                        <a:pt x="2699" y="2535"/>
                      </a:lnTo>
                      <a:lnTo>
                        <a:pt x="2662" y="2918"/>
                      </a:lnTo>
                      <a:lnTo>
                        <a:pt x="2644" y="3100"/>
                      </a:lnTo>
                      <a:lnTo>
                        <a:pt x="2662" y="3301"/>
                      </a:lnTo>
                      <a:lnTo>
                        <a:pt x="2699" y="3465"/>
                      </a:lnTo>
                      <a:lnTo>
                        <a:pt x="2754" y="3647"/>
                      </a:lnTo>
                      <a:lnTo>
                        <a:pt x="2845" y="3775"/>
                      </a:lnTo>
                      <a:lnTo>
                        <a:pt x="2918" y="3884"/>
                      </a:lnTo>
                      <a:lnTo>
                        <a:pt x="3009" y="3957"/>
                      </a:lnTo>
                      <a:lnTo>
                        <a:pt x="3100" y="3976"/>
                      </a:lnTo>
                      <a:lnTo>
                        <a:pt x="3191" y="3976"/>
                      </a:lnTo>
                      <a:lnTo>
                        <a:pt x="3282" y="3921"/>
                      </a:lnTo>
                      <a:lnTo>
                        <a:pt x="3374" y="3811"/>
                      </a:lnTo>
                      <a:lnTo>
                        <a:pt x="3465" y="3666"/>
                      </a:lnTo>
                      <a:lnTo>
                        <a:pt x="3538" y="3501"/>
                      </a:lnTo>
                      <a:lnTo>
                        <a:pt x="3611" y="3356"/>
                      </a:lnTo>
                      <a:lnTo>
                        <a:pt x="3702" y="3009"/>
                      </a:lnTo>
                      <a:lnTo>
                        <a:pt x="3775" y="2663"/>
                      </a:lnTo>
                      <a:lnTo>
                        <a:pt x="3829" y="2316"/>
                      </a:lnTo>
                      <a:lnTo>
                        <a:pt x="3939" y="1696"/>
                      </a:lnTo>
                      <a:lnTo>
                        <a:pt x="3994" y="1350"/>
                      </a:lnTo>
                      <a:lnTo>
                        <a:pt x="4067" y="1072"/>
                      </a:lnTo>
                      <a:lnTo>
                        <a:pt x="4067" y="967"/>
                      </a:lnTo>
                      <a:lnTo>
                        <a:pt x="4048" y="821"/>
                      </a:lnTo>
                      <a:lnTo>
                        <a:pt x="4030" y="693"/>
                      </a:lnTo>
                      <a:lnTo>
                        <a:pt x="3975" y="547"/>
                      </a:lnTo>
                      <a:lnTo>
                        <a:pt x="3884" y="401"/>
                      </a:lnTo>
                      <a:lnTo>
                        <a:pt x="3775" y="292"/>
                      </a:lnTo>
                      <a:lnTo>
                        <a:pt x="3647" y="183"/>
                      </a:lnTo>
                      <a:lnTo>
                        <a:pt x="3519" y="110"/>
                      </a:lnTo>
                      <a:lnTo>
                        <a:pt x="3374" y="55"/>
                      </a:lnTo>
                      <a:lnTo>
                        <a:pt x="3228" y="18"/>
                      </a:lnTo>
                      <a:lnTo>
                        <a:pt x="3064" y="0"/>
                      </a:lnTo>
                      <a:close/>
                      <a:moveTo>
                        <a:pt x="4997" y="201"/>
                      </a:moveTo>
                      <a:lnTo>
                        <a:pt x="4814" y="219"/>
                      </a:lnTo>
                      <a:lnTo>
                        <a:pt x="4668" y="274"/>
                      </a:lnTo>
                      <a:lnTo>
                        <a:pt x="4522" y="347"/>
                      </a:lnTo>
                      <a:lnTo>
                        <a:pt x="4413" y="438"/>
                      </a:lnTo>
                      <a:lnTo>
                        <a:pt x="4322" y="565"/>
                      </a:lnTo>
                      <a:lnTo>
                        <a:pt x="4231" y="693"/>
                      </a:lnTo>
                      <a:lnTo>
                        <a:pt x="4158" y="839"/>
                      </a:lnTo>
                      <a:lnTo>
                        <a:pt x="4085" y="1003"/>
                      </a:lnTo>
                      <a:lnTo>
                        <a:pt x="4067" y="1072"/>
                      </a:lnTo>
                      <a:lnTo>
                        <a:pt x="4067" y="1094"/>
                      </a:lnTo>
                      <a:lnTo>
                        <a:pt x="4048" y="1386"/>
                      </a:lnTo>
                      <a:lnTo>
                        <a:pt x="4048" y="1660"/>
                      </a:lnTo>
                      <a:lnTo>
                        <a:pt x="4067" y="2079"/>
                      </a:lnTo>
                      <a:lnTo>
                        <a:pt x="4103" y="2498"/>
                      </a:lnTo>
                      <a:lnTo>
                        <a:pt x="4212" y="3337"/>
                      </a:lnTo>
                      <a:lnTo>
                        <a:pt x="4249" y="3556"/>
                      </a:lnTo>
                      <a:lnTo>
                        <a:pt x="4358" y="3884"/>
                      </a:lnTo>
                      <a:lnTo>
                        <a:pt x="4522" y="4249"/>
                      </a:lnTo>
                      <a:lnTo>
                        <a:pt x="4614" y="4431"/>
                      </a:lnTo>
                      <a:lnTo>
                        <a:pt x="4723" y="4614"/>
                      </a:lnTo>
                      <a:lnTo>
                        <a:pt x="4832" y="4778"/>
                      </a:lnTo>
                      <a:lnTo>
                        <a:pt x="4960" y="4924"/>
                      </a:lnTo>
                      <a:lnTo>
                        <a:pt x="5069" y="5051"/>
                      </a:lnTo>
                      <a:lnTo>
                        <a:pt x="5197" y="5124"/>
                      </a:lnTo>
                      <a:lnTo>
                        <a:pt x="5343" y="5179"/>
                      </a:lnTo>
                      <a:lnTo>
                        <a:pt x="5471" y="5179"/>
                      </a:lnTo>
                      <a:lnTo>
                        <a:pt x="5544" y="5161"/>
                      </a:lnTo>
                      <a:lnTo>
                        <a:pt x="5598" y="5124"/>
                      </a:lnTo>
                      <a:lnTo>
                        <a:pt x="5671" y="5070"/>
                      </a:lnTo>
                      <a:lnTo>
                        <a:pt x="5744" y="5015"/>
                      </a:lnTo>
                      <a:lnTo>
                        <a:pt x="5817" y="4906"/>
                      </a:lnTo>
                      <a:lnTo>
                        <a:pt x="5872" y="4778"/>
                      </a:lnTo>
                      <a:lnTo>
                        <a:pt x="5908" y="4632"/>
                      </a:lnTo>
                      <a:lnTo>
                        <a:pt x="5927" y="4486"/>
                      </a:lnTo>
                      <a:lnTo>
                        <a:pt x="5927" y="4304"/>
                      </a:lnTo>
                      <a:lnTo>
                        <a:pt x="5890" y="4140"/>
                      </a:lnTo>
                      <a:lnTo>
                        <a:pt x="5872" y="3957"/>
                      </a:lnTo>
                      <a:lnTo>
                        <a:pt x="5817" y="3775"/>
                      </a:lnTo>
                      <a:lnTo>
                        <a:pt x="5708" y="3428"/>
                      </a:lnTo>
                      <a:lnTo>
                        <a:pt x="5580" y="3082"/>
                      </a:lnTo>
                      <a:lnTo>
                        <a:pt x="5434" y="2790"/>
                      </a:lnTo>
                      <a:lnTo>
                        <a:pt x="5325" y="2553"/>
                      </a:lnTo>
                      <a:lnTo>
                        <a:pt x="5635" y="3027"/>
                      </a:lnTo>
                      <a:lnTo>
                        <a:pt x="5854" y="3374"/>
                      </a:lnTo>
                      <a:lnTo>
                        <a:pt x="6127" y="3738"/>
                      </a:lnTo>
                      <a:lnTo>
                        <a:pt x="6255" y="3921"/>
                      </a:lnTo>
                      <a:lnTo>
                        <a:pt x="6401" y="4067"/>
                      </a:lnTo>
                      <a:lnTo>
                        <a:pt x="6547" y="4213"/>
                      </a:lnTo>
                      <a:lnTo>
                        <a:pt x="6674" y="4304"/>
                      </a:lnTo>
                      <a:lnTo>
                        <a:pt x="6802" y="4377"/>
                      </a:lnTo>
                      <a:lnTo>
                        <a:pt x="6929" y="4413"/>
                      </a:lnTo>
                      <a:lnTo>
                        <a:pt x="6984" y="4413"/>
                      </a:lnTo>
                      <a:lnTo>
                        <a:pt x="7039" y="4395"/>
                      </a:lnTo>
                      <a:lnTo>
                        <a:pt x="7094" y="4377"/>
                      </a:lnTo>
                      <a:lnTo>
                        <a:pt x="7148" y="4322"/>
                      </a:lnTo>
                      <a:lnTo>
                        <a:pt x="7221" y="4213"/>
                      </a:lnTo>
                      <a:lnTo>
                        <a:pt x="7276" y="4103"/>
                      </a:lnTo>
                      <a:lnTo>
                        <a:pt x="7276" y="3957"/>
                      </a:lnTo>
                      <a:lnTo>
                        <a:pt x="7276" y="3811"/>
                      </a:lnTo>
                      <a:lnTo>
                        <a:pt x="7239" y="3666"/>
                      </a:lnTo>
                      <a:lnTo>
                        <a:pt x="7185" y="3501"/>
                      </a:lnTo>
                      <a:lnTo>
                        <a:pt x="7112" y="3337"/>
                      </a:lnTo>
                      <a:lnTo>
                        <a:pt x="7021" y="3173"/>
                      </a:lnTo>
                      <a:lnTo>
                        <a:pt x="6820" y="2863"/>
                      </a:lnTo>
                      <a:lnTo>
                        <a:pt x="6732" y="2746"/>
                      </a:lnTo>
                      <a:lnTo>
                        <a:pt x="6732" y="2746"/>
                      </a:lnTo>
                      <a:lnTo>
                        <a:pt x="6838" y="2845"/>
                      </a:lnTo>
                      <a:lnTo>
                        <a:pt x="7130" y="3082"/>
                      </a:lnTo>
                      <a:lnTo>
                        <a:pt x="7458" y="3301"/>
                      </a:lnTo>
                      <a:lnTo>
                        <a:pt x="7622" y="3392"/>
                      </a:lnTo>
                      <a:lnTo>
                        <a:pt x="7768" y="3465"/>
                      </a:lnTo>
                      <a:lnTo>
                        <a:pt x="7914" y="3520"/>
                      </a:lnTo>
                      <a:lnTo>
                        <a:pt x="8060" y="3556"/>
                      </a:lnTo>
                      <a:lnTo>
                        <a:pt x="8188" y="3556"/>
                      </a:lnTo>
                      <a:lnTo>
                        <a:pt x="8297" y="3538"/>
                      </a:lnTo>
                      <a:lnTo>
                        <a:pt x="8352" y="3520"/>
                      </a:lnTo>
                      <a:lnTo>
                        <a:pt x="8388" y="3483"/>
                      </a:lnTo>
                      <a:lnTo>
                        <a:pt x="8425" y="3447"/>
                      </a:lnTo>
                      <a:lnTo>
                        <a:pt x="8443" y="3410"/>
                      </a:lnTo>
                      <a:lnTo>
                        <a:pt x="8461" y="3301"/>
                      </a:lnTo>
                      <a:lnTo>
                        <a:pt x="8443" y="3173"/>
                      </a:lnTo>
                      <a:lnTo>
                        <a:pt x="8388" y="3009"/>
                      </a:lnTo>
                      <a:lnTo>
                        <a:pt x="8315" y="2863"/>
                      </a:lnTo>
                      <a:lnTo>
                        <a:pt x="8133" y="2517"/>
                      </a:lnTo>
                      <a:lnTo>
                        <a:pt x="7914" y="2188"/>
                      </a:lnTo>
                      <a:lnTo>
                        <a:pt x="7695" y="1897"/>
                      </a:lnTo>
                      <a:lnTo>
                        <a:pt x="7495" y="1678"/>
                      </a:lnTo>
                      <a:lnTo>
                        <a:pt x="7404" y="1568"/>
                      </a:lnTo>
                      <a:lnTo>
                        <a:pt x="6948" y="1167"/>
                      </a:lnTo>
                      <a:lnTo>
                        <a:pt x="6674" y="967"/>
                      </a:lnTo>
                      <a:lnTo>
                        <a:pt x="6382" y="766"/>
                      </a:lnTo>
                      <a:lnTo>
                        <a:pt x="6091" y="565"/>
                      </a:lnTo>
                      <a:lnTo>
                        <a:pt x="5799" y="420"/>
                      </a:lnTo>
                      <a:lnTo>
                        <a:pt x="5507" y="292"/>
                      </a:lnTo>
                      <a:lnTo>
                        <a:pt x="5379" y="255"/>
                      </a:lnTo>
                      <a:lnTo>
                        <a:pt x="5234" y="219"/>
                      </a:lnTo>
                      <a:lnTo>
                        <a:pt x="5106" y="2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9"/>
                <p:cNvSpPr/>
                <p:nvPr/>
              </p:nvSpPr>
              <p:spPr>
                <a:xfrm>
                  <a:off x="2762212" y="-6741"/>
                  <a:ext cx="279126" cy="255420"/>
                </a:xfrm>
                <a:custGeom>
                  <a:rect b="b" l="l" r="r" t="t"/>
                  <a:pathLst>
                    <a:path extrusionOk="0" h="3922" w="4286">
                      <a:moveTo>
                        <a:pt x="1678" y="1"/>
                      </a:moveTo>
                      <a:lnTo>
                        <a:pt x="1313" y="37"/>
                      </a:lnTo>
                      <a:lnTo>
                        <a:pt x="967" y="110"/>
                      </a:lnTo>
                      <a:lnTo>
                        <a:pt x="803" y="147"/>
                      </a:lnTo>
                      <a:lnTo>
                        <a:pt x="657" y="220"/>
                      </a:lnTo>
                      <a:lnTo>
                        <a:pt x="493" y="293"/>
                      </a:lnTo>
                      <a:lnTo>
                        <a:pt x="347" y="384"/>
                      </a:lnTo>
                      <a:lnTo>
                        <a:pt x="219" y="475"/>
                      </a:lnTo>
                      <a:lnTo>
                        <a:pt x="110" y="603"/>
                      </a:lnTo>
                      <a:lnTo>
                        <a:pt x="37" y="712"/>
                      </a:lnTo>
                      <a:lnTo>
                        <a:pt x="0" y="821"/>
                      </a:lnTo>
                      <a:lnTo>
                        <a:pt x="0" y="949"/>
                      </a:lnTo>
                      <a:lnTo>
                        <a:pt x="18" y="1058"/>
                      </a:lnTo>
                      <a:lnTo>
                        <a:pt x="55" y="1186"/>
                      </a:lnTo>
                      <a:lnTo>
                        <a:pt x="110" y="1314"/>
                      </a:lnTo>
                      <a:lnTo>
                        <a:pt x="164" y="1441"/>
                      </a:lnTo>
                      <a:lnTo>
                        <a:pt x="256" y="1551"/>
                      </a:lnTo>
                      <a:lnTo>
                        <a:pt x="456" y="1788"/>
                      </a:lnTo>
                      <a:lnTo>
                        <a:pt x="657" y="2007"/>
                      </a:lnTo>
                      <a:lnTo>
                        <a:pt x="1021" y="2353"/>
                      </a:lnTo>
                      <a:lnTo>
                        <a:pt x="1240" y="2554"/>
                      </a:lnTo>
                      <a:lnTo>
                        <a:pt x="1550" y="2809"/>
                      </a:lnTo>
                      <a:lnTo>
                        <a:pt x="1915" y="3119"/>
                      </a:lnTo>
                      <a:lnTo>
                        <a:pt x="2316" y="3411"/>
                      </a:lnTo>
                      <a:lnTo>
                        <a:pt x="2535" y="3538"/>
                      </a:lnTo>
                      <a:lnTo>
                        <a:pt x="2736" y="3666"/>
                      </a:lnTo>
                      <a:lnTo>
                        <a:pt x="2936" y="3776"/>
                      </a:lnTo>
                      <a:lnTo>
                        <a:pt x="3137" y="3848"/>
                      </a:lnTo>
                      <a:lnTo>
                        <a:pt x="3319" y="3903"/>
                      </a:lnTo>
                      <a:lnTo>
                        <a:pt x="3483" y="3921"/>
                      </a:lnTo>
                      <a:lnTo>
                        <a:pt x="3629" y="3921"/>
                      </a:lnTo>
                      <a:lnTo>
                        <a:pt x="3684" y="3903"/>
                      </a:lnTo>
                      <a:lnTo>
                        <a:pt x="3757" y="3867"/>
                      </a:lnTo>
                      <a:lnTo>
                        <a:pt x="3866" y="3757"/>
                      </a:lnTo>
                      <a:lnTo>
                        <a:pt x="3921" y="3703"/>
                      </a:lnTo>
                      <a:lnTo>
                        <a:pt x="3939" y="3648"/>
                      </a:lnTo>
                      <a:lnTo>
                        <a:pt x="3976" y="3520"/>
                      </a:lnTo>
                      <a:lnTo>
                        <a:pt x="3976" y="3393"/>
                      </a:lnTo>
                      <a:lnTo>
                        <a:pt x="3939" y="3265"/>
                      </a:lnTo>
                      <a:lnTo>
                        <a:pt x="3866" y="3119"/>
                      </a:lnTo>
                      <a:lnTo>
                        <a:pt x="3775" y="2973"/>
                      </a:lnTo>
                      <a:lnTo>
                        <a:pt x="3666" y="2846"/>
                      </a:lnTo>
                      <a:lnTo>
                        <a:pt x="3410" y="2572"/>
                      </a:lnTo>
                      <a:lnTo>
                        <a:pt x="3349" y="2519"/>
                      </a:lnTo>
                      <a:lnTo>
                        <a:pt x="3429" y="2572"/>
                      </a:lnTo>
                      <a:lnTo>
                        <a:pt x="3666" y="2681"/>
                      </a:lnTo>
                      <a:lnTo>
                        <a:pt x="3775" y="2718"/>
                      </a:lnTo>
                      <a:lnTo>
                        <a:pt x="3884" y="2754"/>
                      </a:lnTo>
                      <a:lnTo>
                        <a:pt x="3976" y="2754"/>
                      </a:lnTo>
                      <a:lnTo>
                        <a:pt x="4067" y="2736"/>
                      </a:lnTo>
                      <a:lnTo>
                        <a:pt x="4140" y="2700"/>
                      </a:lnTo>
                      <a:lnTo>
                        <a:pt x="4213" y="2627"/>
                      </a:lnTo>
                      <a:lnTo>
                        <a:pt x="4267" y="2536"/>
                      </a:lnTo>
                      <a:lnTo>
                        <a:pt x="4286" y="2444"/>
                      </a:lnTo>
                      <a:lnTo>
                        <a:pt x="4286" y="2335"/>
                      </a:lnTo>
                      <a:lnTo>
                        <a:pt x="4249" y="2244"/>
                      </a:lnTo>
                      <a:lnTo>
                        <a:pt x="4213" y="2153"/>
                      </a:lnTo>
                      <a:lnTo>
                        <a:pt x="4140" y="2043"/>
                      </a:lnTo>
                      <a:lnTo>
                        <a:pt x="4049" y="1952"/>
                      </a:lnTo>
                      <a:lnTo>
                        <a:pt x="3957" y="1861"/>
                      </a:lnTo>
                      <a:lnTo>
                        <a:pt x="3757" y="1697"/>
                      </a:lnTo>
                      <a:lnTo>
                        <a:pt x="3538" y="1551"/>
                      </a:lnTo>
                      <a:lnTo>
                        <a:pt x="3337" y="1441"/>
                      </a:lnTo>
                      <a:lnTo>
                        <a:pt x="3173" y="1350"/>
                      </a:lnTo>
                      <a:lnTo>
                        <a:pt x="3337" y="1423"/>
                      </a:lnTo>
                      <a:lnTo>
                        <a:pt x="3501" y="1478"/>
                      </a:lnTo>
                      <a:lnTo>
                        <a:pt x="3684" y="1514"/>
                      </a:lnTo>
                      <a:lnTo>
                        <a:pt x="3848" y="1514"/>
                      </a:lnTo>
                      <a:lnTo>
                        <a:pt x="3939" y="1496"/>
                      </a:lnTo>
                      <a:lnTo>
                        <a:pt x="4012" y="1460"/>
                      </a:lnTo>
                      <a:lnTo>
                        <a:pt x="4085" y="1423"/>
                      </a:lnTo>
                      <a:lnTo>
                        <a:pt x="4140" y="1387"/>
                      </a:lnTo>
                      <a:lnTo>
                        <a:pt x="4194" y="1314"/>
                      </a:lnTo>
                      <a:lnTo>
                        <a:pt x="4231" y="1241"/>
                      </a:lnTo>
                      <a:lnTo>
                        <a:pt x="4249" y="1150"/>
                      </a:lnTo>
                      <a:lnTo>
                        <a:pt x="4267" y="1040"/>
                      </a:lnTo>
                      <a:lnTo>
                        <a:pt x="4267" y="949"/>
                      </a:lnTo>
                      <a:lnTo>
                        <a:pt x="4249" y="858"/>
                      </a:lnTo>
                      <a:lnTo>
                        <a:pt x="4213" y="785"/>
                      </a:lnTo>
                      <a:lnTo>
                        <a:pt x="4176" y="712"/>
                      </a:lnTo>
                      <a:lnTo>
                        <a:pt x="4067" y="584"/>
                      </a:lnTo>
                      <a:lnTo>
                        <a:pt x="3939" y="475"/>
                      </a:lnTo>
                      <a:lnTo>
                        <a:pt x="3775" y="384"/>
                      </a:lnTo>
                      <a:lnTo>
                        <a:pt x="3611" y="311"/>
                      </a:lnTo>
                      <a:lnTo>
                        <a:pt x="3301" y="183"/>
                      </a:lnTo>
                      <a:lnTo>
                        <a:pt x="3027" y="110"/>
                      </a:lnTo>
                      <a:lnTo>
                        <a:pt x="2736" y="56"/>
                      </a:lnTo>
                      <a:lnTo>
                        <a:pt x="2389" y="19"/>
                      </a:lnTo>
                      <a:lnTo>
                        <a:pt x="20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9"/>
                <p:cNvSpPr/>
                <p:nvPr/>
              </p:nvSpPr>
              <p:spPr>
                <a:xfrm>
                  <a:off x="2495011" y="-43536"/>
                  <a:ext cx="476259" cy="334938"/>
                </a:xfrm>
                <a:custGeom>
                  <a:rect b="b" l="l" r="r" t="t"/>
                  <a:pathLst>
                    <a:path extrusionOk="0" h="5143" w="7313">
                      <a:moveTo>
                        <a:pt x="3191" y="1"/>
                      </a:moveTo>
                      <a:lnTo>
                        <a:pt x="2973" y="19"/>
                      </a:lnTo>
                      <a:lnTo>
                        <a:pt x="2754" y="55"/>
                      </a:lnTo>
                      <a:lnTo>
                        <a:pt x="2553" y="110"/>
                      </a:lnTo>
                      <a:lnTo>
                        <a:pt x="2371" y="183"/>
                      </a:lnTo>
                      <a:lnTo>
                        <a:pt x="2152" y="292"/>
                      </a:lnTo>
                      <a:lnTo>
                        <a:pt x="1933" y="438"/>
                      </a:lnTo>
                      <a:lnTo>
                        <a:pt x="1751" y="602"/>
                      </a:lnTo>
                      <a:lnTo>
                        <a:pt x="1550" y="766"/>
                      </a:lnTo>
                      <a:lnTo>
                        <a:pt x="1368" y="967"/>
                      </a:lnTo>
                      <a:lnTo>
                        <a:pt x="1204" y="1168"/>
                      </a:lnTo>
                      <a:lnTo>
                        <a:pt x="1040" y="1386"/>
                      </a:lnTo>
                      <a:lnTo>
                        <a:pt x="894" y="1605"/>
                      </a:lnTo>
                      <a:lnTo>
                        <a:pt x="748" y="1861"/>
                      </a:lnTo>
                      <a:lnTo>
                        <a:pt x="566" y="2189"/>
                      </a:lnTo>
                      <a:lnTo>
                        <a:pt x="383" y="2572"/>
                      </a:lnTo>
                      <a:lnTo>
                        <a:pt x="219" y="2973"/>
                      </a:lnTo>
                      <a:lnTo>
                        <a:pt x="146" y="3173"/>
                      </a:lnTo>
                      <a:lnTo>
                        <a:pt x="91" y="3374"/>
                      </a:lnTo>
                      <a:lnTo>
                        <a:pt x="37" y="3575"/>
                      </a:lnTo>
                      <a:lnTo>
                        <a:pt x="18" y="3775"/>
                      </a:lnTo>
                      <a:lnTo>
                        <a:pt x="0" y="3958"/>
                      </a:lnTo>
                      <a:lnTo>
                        <a:pt x="18" y="4140"/>
                      </a:lnTo>
                      <a:lnTo>
                        <a:pt x="55" y="4286"/>
                      </a:lnTo>
                      <a:lnTo>
                        <a:pt x="110" y="4432"/>
                      </a:lnTo>
                      <a:lnTo>
                        <a:pt x="201" y="4578"/>
                      </a:lnTo>
                      <a:lnTo>
                        <a:pt x="292" y="4687"/>
                      </a:lnTo>
                      <a:lnTo>
                        <a:pt x="383" y="4742"/>
                      </a:lnTo>
                      <a:lnTo>
                        <a:pt x="474" y="4760"/>
                      </a:lnTo>
                      <a:lnTo>
                        <a:pt x="566" y="4760"/>
                      </a:lnTo>
                      <a:lnTo>
                        <a:pt x="657" y="4723"/>
                      </a:lnTo>
                      <a:lnTo>
                        <a:pt x="748" y="4651"/>
                      </a:lnTo>
                      <a:lnTo>
                        <a:pt x="821" y="4578"/>
                      </a:lnTo>
                      <a:lnTo>
                        <a:pt x="894" y="4486"/>
                      </a:lnTo>
                      <a:lnTo>
                        <a:pt x="948" y="4377"/>
                      </a:lnTo>
                      <a:lnTo>
                        <a:pt x="1076" y="4122"/>
                      </a:lnTo>
                      <a:lnTo>
                        <a:pt x="1149" y="3885"/>
                      </a:lnTo>
                      <a:lnTo>
                        <a:pt x="1186" y="3684"/>
                      </a:lnTo>
                      <a:lnTo>
                        <a:pt x="1186" y="3903"/>
                      </a:lnTo>
                      <a:lnTo>
                        <a:pt x="1222" y="4085"/>
                      </a:lnTo>
                      <a:lnTo>
                        <a:pt x="1277" y="4268"/>
                      </a:lnTo>
                      <a:lnTo>
                        <a:pt x="1350" y="4413"/>
                      </a:lnTo>
                      <a:lnTo>
                        <a:pt x="1423" y="4523"/>
                      </a:lnTo>
                      <a:lnTo>
                        <a:pt x="1532" y="4614"/>
                      </a:lnTo>
                      <a:lnTo>
                        <a:pt x="1623" y="4687"/>
                      </a:lnTo>
                      <a:lnTo>
                        <a:pt x="1733" y="4723"/>
                      </a:lnTo>
                      <a:lnTo>
                        <a:pt x="1824" y="4723"/>
                      </a:lnTo>
                      <a:lnTo>
                        <a:pt x="1915" y="4705"/>
                      </a:lnTo>
                      <a:lnTo>
                        <a:pt x="2006" y="4651"/>
                      </a:lnTo>
                      <a:lnTo>
                        <a:pt x="2097" y="4559"/>
                      </a:lnTo>
                      <a:lnTo>
                        <a:pt x="2152" y="4450"/>
                      </a:lnTo>
                      <a:lnTo>
                        <a:pt x="2189" y="4286"/>
                      </a:lnTo>
                      <a:lnTo>
                        <a:pt x="2225" y="4103"/>
                      </a:lnTo>
                      <a:lnTo>
                        <a:pt x="2207" y="3866"/>
                      </a:lnTo>
                      <a:lnTo>
                        <a:pt x="2225" y="4049"/>
                      </a:lnTo>
                      <a:lnTo>
                        <a:pt x="2261" y="4249"/>
                      </a:lnTo>
                      <a:lnTo>
                        <a:pt x="2334" y="4450"/>
                      </a:lnTo>
                      <a:lnTo>
                        <a:pt x="2426" y="4669"/>
                      </a:lnTo>
                      <a:lnTo>
                        <a:pt x="2535" y="4851"/>
                      </a:lnTo>
                      <a:lnTo>
                        <a:pt x="2608" y="4942"/>
                      </a:lnTo>
                      <a:lnTo>
                        <a:pt x="2681" y="5015"/>
                      </a:lnTo>
                      <a:lnTo>
                        <a:pt x="2754" y="5070"/>
                      </a:lnTo>
                      <a:lnTo>
                        <a:pt x="2845" y="5106"/>
                      </a:lnTo>
                      <a:lnTo>
                        <a:pt x="2918" y="5143"/>
                      </a:lnTo>
                      <a:lnTo>
                        <a:pt x="3100" y="5143"/>
                      </a:lnTo>
                      <a:lnTo>
                        <a:pt x="3191" y="5106"/>
                      </a:lnTo>
                      <a:lnTo>
                        <a:pt x="3264" y="5052"/>
                      </a:lnTo>
                      <a:lnTo>
                        <a:pt x="3319" y="4997"/>
                      </a:lnTo>
                      <a:lnTo>
                        <a:pt x="3374" y="4924"/>
                      </a:lnTo>
                      <a:lnTo>
                        <a:pt x="3410" y="4833"/>
                      </a:lnTo>
                      <a:lnTo>
                        <a:pt x="3447" y="4651"/>
                      </a:lnTo>
                      <a:lnTo>
                        <a:pt x="3465" y="4450"/>
                      </a:lnTo>
                      <a:lnTo>
                        <a:pt x="3447" y="4249"/>
                      </a:lnTo>
                      <a:lnTo>
                        <a:pt x="3410" y="4067"/>
                      </a:lnTo>
                      <a:lnTo>
                        <a:pt x="3429" y="4103"/>
                      </a:lnTo>
                      <a:lnTo>
                        <a:pt x="3538" y="4322"/>
                      </a:lnTo>
                      <a:lnTo>
                        <a:pt x="3702" y="4559"/>
                      </a:lnTo>
                      <a:lnTo>
                        <a:pt x="3866" y="4778"/>
                      </a:lnTo>
                      <a:lnTo>
                        <a:pt x="3957" y="4888"/>
                      </a:lnTo>
                      <a:lnTo>
                        <a:pt x="4067" y="4961"/>
                      </a:lnTo>
                      <a:lnTo>
                        <a:pt x="4158" y="5033"/>
                      </a:lnTo>
                      <a:lnTo>
                        <a:pt x="4267" y="5088"/>
                      </a:lnTo>
                      <a:lnTo>
                        <a:pt x="4359" y="5125"/>
                      </a:lnTo>
                      <a:lnTo>
                        <a:pt x="4468" y="5143"/>
                      </a:lnTo>
                      <a:lnTo>
                        <a:pt x="4577" y="5125"/>
                      </a:lnTo>
                      <a:lnTo>
                        <a:pt x="4669" y="5070"/>
                      </a:lnTo>
                      <a:lnTo>
                        <a:pt x="4760" y="4997"/>
                      </a:lnTo>
                      <a:lnTo>
                        <a:pt x="4814" y="4924"/>
                      </a:lnTo>
                      <a:lnTo>
                        <a:pt x="4869" y="4851"/>
                      </a:lnTo>
                      <a:lnTo>
                        <a:pt x="4887" y="4742"/>
                      </a:lnTo>
                      <a:lnTo>
                        <a:pt x="4906" y="4651"/>
                      </a:lnTo>
                      <a:lnTo>
                        <a:pt x="4906" y="4541"/>
                      </a:lnTo>
                      <a:lnTo>
                        <a:pt x="4906" y="4432"/>
                      </a:lnTo>
                      <a:lnTo>
                        <a:pt x="4869" y="4322"/>
                      </a:lnTo>
                      <a:lnTo>
                        <a:pt x="4796" y="4103"/>
                      </a:lnTo>
                      <a:lnTo>
                        <a:pt x="4705" y="3952"/>
                      </a:lnTo>
                      <a:lnTo>
                        <a:pt x="4741" y="3976"/>
                      </a:lnTo>
                      <a:lnTo>
                        <a:pt x="4960" y="4085"/>
                      </a:lnTo>
                      <a:lnTo>
                        <a:pt x="5197" y="4176"/>
                      </a:lnTo>
                      <a:lnTo>
                        <a:pt x="5325" y="4195"/>
                      </a:lnTo>
                      <a:lnTo>
                        <a:pt x="5453" y="4213"/>
                      </a:lnTo>
                      <a:lnTo>
                        <a:pt x="5690" y="4213"/>
                      </a:lnTo>
                      <a:lnTo>
                        <a:pt x="5799" y="4176"/>
                      </a:lnTo>
                      <a:lnTo>
                        <a:pt x="5909" y="4140"/>
                      </a:lnTo>
                      <a:lnTo>
                        <a:pt x="6000" y="4067"/>
                      </a:lnTo>
                      <a:lnTo>
                        <a:pt x="6073" y="3994"/>
                      </a:lnTo>
                      <a:lnTo>
                        <a:pt x="6164" y="3885"/>
                      </a:lnTo>
                      <a:lnTo>
                        <a:pt x="6219" y="3757"/>
                      </a:lnTo>
                      <a:lnTo>
                        <a:pt x="6255" y="3648"/>
                      </a:lnTo>
                      <a:lnTo>
                        <a:pt x="6255" y="3538"/>
                      </a:lnTo>
                      <a:lnTo>
                        <a:pt x="6255" y="3429"/>
                      </a:lnTo>
                      <a:lnTo>
                        <a:pt x="6219" y="3319"/>
                      </a:lnTo>
                      <a:lnTo>
                        <a:pt x="6182" y="3210"/>
                      </a:lnTo>
                      <a:lnTo>
                        <a:pt x="6127" y="3101"/>
                      </a:lnTo>
                      <a:lnTo>
                        <a:pt x="5981" y="2900"/>
                      </a:lnTo>
                      <a:lnTo>
                        <a:pt x="5817" y="2718"/>
                      </a:lnTo>
                      <a:lnTo>
                        <a:pt x="5635" y="2553"/>
                      </a:lnTo>
                      <a:lnTo>
                        <a:pt x="5453" y="2426"/>
                      </a:lnTo>
                      <a:lnTo>
                        <a:pt x="5544" y="2389"/>
                      </a:lnTo>
                      <a:lnTo>
                        <a:pt x="5653" y="2371"/>
                      </a:lnTo>
                      <a:lnTo>
                        <a:pt x="6383" y="2371"/>
                      </a:lnTo>
                      <a:lnTo>
                        <a:pt x="6638" y="2353"/>
                      </a:lnTo>
                      <a:lnTo>
                        <a:pt x="6766" y="2335"/>
                      </a:lnTo>
                      <a:lnTo>
                        <a:pt x="6875" y="2316"/>
                      </a:lnTo>
                      <a:lnTo>
                        <a:pt x="6984" y="2262"/>
                      </a:lnTo>
                      <a:lnTo>
                        <a:pt x="7076" y="2207"/>
                      </a:lnTo>
                      <a:lnTo>
                        <a:pt x="7149" y="2134"/>
                      </a:lnTo>
                      <a:lnTo>
                        <a:pt x="7222" y="2043"/>
                      </a:lnTo>
                      <a:lnTo>
                        <a:pt x="7294" y="1897"/>
                      </a:lnTo>
                      <a:lnTo>
                        <a:pt x="7313" y="1769"/>
                      </a:lnTo>
                      <a:lnTo>
                        <a:pt x="7294" y="1660"/>
                      </a:lnTo>
                      <a:lnTo>
                        <a:pt x="7258" y="1532"/>
                      </a:lnTo>
                      <a:lnTo>
                        <a:pt x="7203" y="1423"/>
                      </a:lnTo>
                      <a:lnTo>
                        <a:pt x="7112" y="1313"/>
                      </a:lnTo>
                      <a:lnTo>
                        <a:pt x="7003" y="1204"/>
                      </a:lnTo>
                      <a:lnTo>
                        <a:pt x="6893" y="1113"/>
                      </a:lnTo>
                      <a:lnTo>
                        <a:pt x="6638" y="931"/>
                      </a:lnTo>
                      <a:lnTo>
                        <a:pt x="6364" y="785"/>
                      </a:lnTo>
                      <a:lnTo>
                        <a:pt x="5890" y="566"/>
                      </a:lnTo>
                      <a:lnTo>
                        <a:pt x="5526" y="420"/>
                      </a:lnTo>
                      <a:lnTo>
                        <a:pt x="5106" y="274"/>
                      </a:lnTo>
                      <a:lnTo>
                        <a:pt x="4632" y="165"/>
                      </a:lnTo>
                      <a:lnTo>
                        <a:pt x="4140" y="55"/>
                      </a:lnTo>
                      <a:lnTo>
                        <a:pt x="3903" y="19"/>
                      </a:lnTo>
                      <a:lnTo>
                        <a:pt x="3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9"/>
                <p:cNvSpPr/>
                <p:nvPr/>
              </p:nvSpPr>
              <p:spPr>
                <a:xfrm>
                  <a:off x="2473650" y="-68478"/>
                  <a:ext cx="424029" cy="239986"/>
                </a:xfrm>
                <a:custGeom>
                  <a:rect b="b" l="l" r="r" t="t"/>
                  <a:pathLst>
                    <a:path extrusionOk="0" h="3685" w="6511">
                      <a:moveTo>
                        <a:pt x="3264" y="1"/>
                      </a:moveTo>
                      <a:lnTo>
                        <a:pt x="3045" y="19"/>
                      </a:lnTo>
                      <a:lnTo>
                        <a:pt x="2754" y="74"/>
                      </a:lnTo>
                      <a:lnTo>
                        <a:pt x="2480" y="165"/>
                      </a:lnTo>
                      <a:lnTo>
                        <a:pt x="2225" y="292"/>
                      </a:lnTo>
                      <a:lnTo>
                        <a:pt x="1969" y="456"/>
                      </a:lnTo>
                      <a:lnTo>
                        <a:pt x="1732" y="639"/>
                      </a:lnTo>
                      <a:lnTo>
                        <a:pt x="1477" y="858"/>
                      </a:lnTo>
                      <a:lnTo>
                        <a:pt x="1240" y="1113"/>
                      </a:lnTo>
                      <a:lnTo>
                        <a:pt x="1003" y="1368"/>
                      </a:lnTo>
                      <a:lnTo>
                        <a:pt x="675" y="1769"/>
                      </a:lnTo>
                      <a:lnTo>
                        <a:pt x="492" y="2025"/>
                      </a:lnTo>
                      <a:lnTo>
                        <a:pt x="310" y="2298"/>
                      </a:lnTo>
                      <a:lnTo>
                        <a:pt x="146" y="2590"/>
                      </a:lnTo>
                      <a:lnTo>
                        <a:pt x="91" y="2736"/>
                      </a:lnTo>
                      <a:lnTo>
                        <a:pt x="36" y="2882"/>
                      </a:lnTo>
                      <a:lnTo>
                        <a:pt x="0" y="3028"/>
                      </a:lnTo>
                      <a:lnTo>
                        <a:pt x="0" y="3155"/>
                      </a:lnTo>
                      <a:lnTo>
                        <a:pt x="0" y="3283"/>
                      </a:lnTo>
                      <a:lnTo>
                        <a:pt x="36" y="3392"/>
                      </a:lnTo>
                      <a:lnTo>
                        <a:pt x="73" y="3502"/>
                      </a:lnTo>
                      <a:lnTo>
                        <a:pt x="146" y="3593"/>
                      </a:lnTo>
                      <a:lnTo>
                        <a:pt x="201" y="3648"/>
                      </a:lnTo>
                      <a:lnTo>
                        <a:pt x="274" y="3684"/>
                      </a:lnTo>
                      <a:lnTo>
                        <a:pt x="438" y="3684"/>
                      </a:lnTo>
                      <a:lnTo>
                        <a:pt x="511" y="3648"/>
                      </a:lnTo>
                      <a:lnTo>
                        <a:pt x="602" y="3611"/>
                      </a:lnTo>
                      <a:lnTo>
                        <a:pt x="748" y="3502"/>
                      </a:lnTo>
                      <a:lnTo>
                        <a:pt x="894" y="3338"/>
                      </a:lnTo>
                      <a:lnTo>
                        <a:pt x="985" y="3174"/>
                      </a:lnTo>
                      <a:lnTo>
                        <a:pt x="1021" y="3082"/>
                      </a:lnTo>
                      <a:lnTo>
                        <a:pt x="1058" y="3009"/>
                      </a:lnTo>
                      <a:lnTo>
                        <a:pt x="1039" y="3119"/>
                      </a:lnTo>
                      <a:lnTo>
                        <a:pt x="1039" y="3228"/>
                      </a:lnTo>
                      <a:lnTo>
                        <a:pt x="1058" y="3319"/>
                      </a:lnTo>
                      <a:lnTo>
                        <a:pt x="1094" y="3411"/>
                      </a:lnTo>
                      <a:lnTo>
                        <a:pt x="1167" y="3465"/>
                      </a:lnTo>
                      <a:lnTo>
                        <a:pt x="1240" y="3502"/>
                      </a:lnTo>
                      <a:lnTo>
                        <a:pt x="1349" y="3502"/>
                      </a:lnTo>
                      <a:lnTo>
                        <a:pt x="1477" y="3484"/>
                      </a:lnTo>
                      <a:lnTo>
                        <a:pt x="1587" y="3429"/>
                      </a:lnTo>
                      <a:lnTo>
                        <a:pt x="1678" y="3338"/>
                      </a:lnTo>
                      <a:lnTo>
                        <a:pt x="1769" y="3228"/>
                      </a:lnTo>
                      <a:lnTo>
                        <a:pt x="1842" y="3119"/>
                      </a:lnTo>
                      <a:lnTo>
                        <a:pt x="1951" y="2864"/>
                      </a:lnTo>
                      <a:lnTo>
                        <a:pt x="2061" y="2645"/>
                      </a:lnTo>
                      <a:lnTo>
                        <a:pt x="2097" y="2845"/>
                      </a:lnTo>
                      <a:lnTo>
                        <a:pt x="2134" y="2991"/>
                      </a:lnTo>
                      <a:lnTo>
                        <a:pt x="2170" y="3101"/>
                      </a:lnTo>
                      <a:lnTo>
                        <a:pt x="2243" y="3174"/>
                      </a:lnTo>
                      <a:lnTo>
                        <a:pt x="2316" y="3192"/>
                      </a:lnTo>
                      <a:lnTo>
                        <a:pt x="2389" y="3192"/>
                      </a:lnTo>
                      <a:lnTo>
                        <a:pt x="2462" y="3155"/>
                      </a:lnTo>
                      <a:lnTo>
                        <a:pt x="2553" y="3101"/>
                      </a:lnTo>
                      <a:lnTo>
                        <a:pt x="2626" y="3009"/>
                      </a:lnTo>
                      <a:lnTo>
                        <a:pt x="2699" y="2900"/>
                      </a:lnTo>
                      <a:lnTo>
                        <a:pt x="2772" y="2791"/>
                      </a:lnTo>
                      <a:lnTo>
                        <a:pt x="2827" y="2663"/>
                      </a:lnTo>
                      <a:lnTo>
                        <a:pt x="2881" y="2535"/>
                      </a:lnTo>
                      <a:lnTo>
                        <a:pt x="2918" y="2389"/>
                      </a:lnTo>
                      <a:lnTo>
                        <a:pt x="2936" y="2244"/>
                      </a:lnTo>
                      <a:lnTo>
                        <a:pt x="2936" y="2116"/>
                      </a:lnTo>
                      <a:lnTo>
                        <a:pt x="2991" y="2225"/>
                      </a:lnTo>
                      <a:lnTo>
                        <a:pt x="3064" y="2389"/>
                      </a:lnTo>
                      <a:lnTo>
                        <a:pt x="3173" y="2535"/>
                      </a:lnTo>
                      <a:lnTo>
                        <a:pt x="3282" y="2681"/>
                      </a:lnTo>
                      <a:lnTo>
                        <a:pt x="3410" y="2809"/>
                      </a:lnTo>
                      <a:lnTo>
                        <a:pt x="3483" y="2864"/>
                      </a:lnTo>
                      <a:lnTo>
                        <a:pt x="3556" y="2900"/>
                      </a:lnTo>
                      <a:lnTo>
                        <a:pt x="3629" y="2918"/>
                      </a:lnTo>
                      <a:lnTo>
                        <a:pt x="3775" y="2918"/>
                      </a:lnTo>
                      <a:lnTo>
                        <a:pt x="3848" y="2900"/>
                      </a:lnTo>
                      <a:lnTo>
                        <a:pt x="3902" y="2864"/>
                      </a:lnTo>
                      <a:lnTo>
                        <a:pt x="3939" y="2809"/>
                      </a:lnTo>
                      <a:lnTo>
                        <a:pt x="4012" y="2718"/>
                      </a:lnTo>
                      <a:lnTo>
                        <a:pt x="4048" y="2590"/>
                      </a:lnTo>
                      <a:lnTo>
                        <a:pt x="4048" y="2462"/>
                      </a:lnTo>
                      <a:lnTo>
                        <a:pt x="4030" y="2316"/>
                      </a:lnTo>
                      <a:lnTo>
                        <a:pt x="3994" y="2189"/>
                      </a:lnTo>
                      <a:lnTo>
                        <a:pt x="3939" y="2079"/>
                      </a:lnTo>
                      <a:lnTo>
                        <a:pt x="3884" y="2006"/>
                      </a:lnTo>
                      <a:lnTo>
                        <a:pt x="3975" y="2116"/>
                      </a:lnTo>
                      <a:lnTo>
                        <a:pt x="4085" y="2225"/>
                      </a:lnTo>
                      <a:lnTo>
                        <a:pt x="4231" y="2298"/>
                      </a:lnTo>
                      <a:lnTo>
                        <a:pt x="4377" y="2353"/>
                      </a:lnTo>
                      <a:lnTo>
                        <a:pt x="4522" y="2371"/>
                      </a:lnTo>
                      <a:lnTo>
                        <a:pt x="4668" y="2371"/>
                      </a:lnTo>
                      <a:lnTo>
                        <a:pt x="4814" y="2353"/>
                      </a:lnTo>
                      <a:lnTo>
                        <a:pt x="4942" y="2316"/>
                      </a:lnTo>
                      <a:lnTo>
                        <a:pt x="5069" y="2262"/>
                      </a:lnTo>
                      <a:lnTo>
                        <a:pt x="5179" y="2189"/>
                      </a:lnTo>
                      <a:lnTo>
                        <a:pt x="5252" y="2098"/>
                      </a:lnTo>
                      <a:lnTo>
                        <a:pt x="5307" y="1988"/>
                      </a:lnTo>
                      <a:lnTo>
                        <a:pt x="5307" y="1879"/>
                      </a:lnTo>
                      <a:lnTo>
                        <a:pt x="5288" y="1733"/>
                      </a:lnTo>
                      <a:lnTo>
                        <a:pt x="5215" y="1587"/>
                      </a:lnTo>
                      <a:lnTo>
                        <a:pt x="5106" y="1441"/>
                      </a:lnTo>
                      <a:lnTo>
                        <a:pt x="5234" y="1478"/>
                      </a:lnTo>
                      <a:lnTo>
                        <a:pt x="5379" y="1514"/>
                      </a:lnTo>
                      <a:lnTo>
                        <a:pt x="5671" y="1514"/>
                      </a:lnTo>
                      <a:lnTo>
                        <a:pt x="5835" y="1496"/>
                      </a:lnTo>
                      <a:lnTo>
                        <a:pt x="5981" y="1459"/>
                      </a:lnTo>
                      <a:lnTo>
                        <a:pt x="6109" y="1423"/>
                      </a:lnTo>
                      <a:lnTo>
                        <a:pt x="6237" y="1368"/>
                      </a:lnTo>
                      <a:lnTo>
                        <a:pt x="6346" y="1314"/>
                      </a:lnTo>
                      <a:lnTo>
                        <a:pt x="6437" y="1241"/>
                      </a:lnTo>
                      <a:lnTo>
                        <a:pt x="6492" y="1149"/>
                      </a:lnTo>
                      <a:lnTo>
                        <a:pt x="6510" y="1058"/>
                      </a:lnTo>
                      <a:lnTo>
                        <a:pt x="6510" y="967"/>
                      </a:lnTo>
                      <a:lnTo>
                        <a:pt x="6437" y="858"/>
                      </a:lnTo>
                      <a:lnTo>
                        <a:pt x="6346" y="766"/>
                      </a:lnTo>
                      <a:lnTo>
                        <a:pt x="6182" y="639"/>
                      </a:lnTo>
                      <a:lnTo>
                        <a:pt x="5927" y="511"/>
                      </a:lnTo>
                      <a:lnTo>
                        <a:pt x="5671" y="420"/>
                      </a:lnTo>
                      <a:lnTo>
                        <a:pt x="5398" y="347"/>
                      </a:lnTo>
                      <a:lnTo>
                        <a:pt x="5124" y="274"/>
                      </a:lnTo>
                      <a:lnTo>
                        <a:pt x="4559" y="183"/>
                      </a:lnTo>
                      <a:lnTo>
                        <a:pt x="4285" y="146"/>
                      </a:lnTo>
                      <a:lnTo>
                        <a:pt x="4012" y="92"/>
                      </a:lnTo>
                      <a:lnTo>
                        <a:pt x="3757" y="37"/>
                      </a:lnTo>
                      <a:lnTo>
                        <a:pt x="350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4" name="Google Shape;1074;p9"/>
              <p:cNvGrpSpPr/>
              <p:nvPr/>
            </p:nvGrpSpPr>
            <p:grpSpPr>
              <a:xfrm rot="-5400000">
                <a:off x="7099319" y="4565353"/>
                <a:ext cx="300447" cy="566041"/>
                <a:chOff x="3081410" y="-1066575"/>
                <a:chExt cx="339757" cy="640101"/>
              </a:xfrm>
            </p:grpSpPr>
            <p:sp>
              <p:nvSpPr>
                <p:cNvPr id="1075" name="Google Shape;1075;p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8" name="Google Shape;1078;p9"/>
              <p:cNvGrpSpPr/>
              <p:nvPr/>
            </p:nvGrpSpPr>
            <p:grpSpPr>
              <a:xfrm>
                <a:off x="8639947" y="3233625"/>
                <a:ext cx="339757" cy="640101"/>
                <a:chOff x="3081410" y="-1066575"/>
                <a:chExt cx="339757" cy="640101"/>
              </a:xfrm>
            </p:grpSpPr>
            <p:sp>
              <p:nvSpPr>
                <p:cNvPr id="1079" name="Google Shape;1079;p9"/>
                <p:cNvSpPr/>
                <p:nvPr/>
              </p:nvSpPr>
              <p:spPr>
                <a:xfrm>
                  <a:off x="3081410" y="-1066575"/>
                  <a:ext cx="339757" cy="599736"/>
                </a:xfrm>
                <a:custGeom>
                  <a:rect b="b" l="l" r="r" t="t"/>
                  <a:pathLst>
                    <a:path extrusionOk="0" h="9209" w="5217">
                      <a:moveTo>
                        <a:pt x="566" y="0"/>
                      </a:moveTo>
                      <a:lnTo>
                        <a:pt x="530" y="18"/>
                      </a:lnTo>
                      <a:lnTo>
                        <a:pt x="512" y="55"/>
                      </a:lnTo>
                      <a:lnTo>
                        <a:pt x="512" y="91"/>
                      </a:lnTo>
                      <a:lnTo>
                        <a:pt x="657" y="255"/>
                      </a:lnTo>
                      <a:lnTo>
                        <a:pt x="803" y="438"/>
                      </a:lnTo>
                      <a:lnTo>
                        <a:pt x="931" y="620"/>
                      </a:lnTo>
                      <a:lnTo>
                        <a:pt x="1040" y="821"/>
                      </a:lnTo>
                      <a:lnTo>
                        <a:pt x="1132" y="1003"/>
                      </a:lnTo>
                      <a:lnTo>
                        <a:pt x="1223" y="1204"/>
                      </a:lnTo>
                      <a:lnTo>
                        <a:pt x="1223" y="1495"/>
                      </a:lnTo>
                      <a:lnTo>
                        <a:pt x="1205" y="1641"/>
                      </a:lnTo>
                      <a:lnTo>
                        <a:pt x="1186" y="1787"/>
                      </a:lnTo>
                      <a:lnTo>
                        <a:pt x="1132" y="1951"/>
                      </a:lnTo>
                      <a:lnTo>
                        <a:pt x="1077" y="2115"/>
                      </a:lnTo>
                      <a:lnTo>
                        <a:pt x="931" y="2425"/>
                      </a:lnTo>
                      <a:lnTo>
                        <a:pt x="639" y="3009"/>
                      </a:lnTo>
                      <a:lnTo>
                        <a:pt x="493" y="3301"/>
                      </a:lnTo>
                      <a:lnTo>
                        <a:pt x="347" y="3592"/>
                      </a:lnTo>
                      <a:lnTo>
                        <a:pt x="238" y="3884"/>
                      </a:lnTo>
                      <a:lnTo>
                        <a:pt x="147" y="4176"/>
                      </a:lnTo>
                      <a:lnTo>
                        <a:pt x="74" y="4468"/>
                      </a:lnTo>
                      <a:lnTo>
                        <a:pt x="37" y="4759"/>
                      </a:lnTo>
                      <a:lnTo>
                        <a:pt x="1" y="5051"/>
                      </a:lnTo>
                      <a:lnTo>
                        <a:pt x="1" y="5343"/>
                      </a:lnTo>
                      <a:lnTo>
                        <a:pt x="19" y="5653"/>
                      </a:lnTo>
                      <a:lnTo>
                        <a:pt x="56" y="5945"/>
                      </a:lnTo>
                      <a:lnTo>
                        <a:pt x="129" y="6291"/>
                      </a:lnTo>
                      <a:lnTo>
                        <a:pt x="238" y="6601"/>
                      </a:lnTo>
                      <a:lnTo>
                        <a:pt x="366" y="6911"/>
                      </a:lnTo>
                      <a:lnTo>
                        <a:pt x="530" y="7203"/>
                      </a:lnTo>
                      <a:lnTo>
                        <a:pt x="548" y="7203"/>
                      </a:lnTo>
                      <a:lnTo>
                        <a:pt x="548" y="7185"/>
                      </a:lnTo>
                      <a:lnTo>
                        <a:pt x="439" y="6911"/>
                      </a:lnTo>
                      <a:lnTo>
                        <a:pt x="347" y="6619"/>
                      </a:lnTo>
                      <a:lnTo>
                        <a:pt x="256" y="6328"/>
                      </a:lnTo>
                      <a:lnTo>
                        <a:pt x="183" y="6036"/>
                      </a:lnTo>
                      <a:lnTo>
                        <a:pt x="147" y="5744"/>
                      </a:lnTo>
                      <a:lnTo>
                        <a:pt x="129" y="5434"/>
                      </a:lnTo>
                      <a:lnTo>
                        <a:pt x="129" y="5142"/>
                      </a:lnTo>
                      <a:lnTo>
                        <a:pt x="147" y="4832"/>
                      </a:lnTo>
                      <a:lnTo>
                        <a:pt x="202" y="4522"/>
                      </a:lnTo>
                      <a:lnTo>
                        <a:pt x="275" y="4212"/>
                      </a:lnTo>
                      <a:lnTo>
                        <a:pt x="384" y="3902"/>
                      </a:lnTo>
                      <a:lnTo>
                        <a:pt x="512" y="3611"/>
                      </a:lnTo>
                      <a:lnTo>
                        <a:pt x="785" y="3045"/>
                      </a:lnTo>
                      <a:lnTo>
                        <a:pt x="1077" y="2462"/>
                      </a:lnTo>
                      <a:lnTo>
                        <a:pt x="1168" y="2261"/>
                      </a:lnTo>
                      <a:lnTo>
                        <a:pt x="1241" y="2042"/>
                      </a:lnTo>
                      <a:lnTo>
                        <a:pt x="1314" y="1824"/>
                      </a:lnTo>
                      <a:lnTo>
                        <a:pt x="1350" y="1605"/>
                      </a:lnTo>
                      <a:lnTo>
                        <a:pt x="1369" y="1678"/>
                      </a:lnTo>
                      <a:lnTo>
                        <a:pt x="1442" y="1933"/>
                      </a:lnTo>
                      <a:lnTo>
                        <a:pt x="1496" y="2188"/>
                      </a:lnTo>
                      <a:lnTo>
                        <a:pt x="1587" y="2699"/>
                      </a:lnTo>
                      <a:lnTo>
                        <a:pt x="1642" y="3209"/>
                      </a:lnTo>
                      <a:lnTo>
                        <a:pt x="1679" y="3738"/>
                      </a:lnTo>
                      <a:lnTo>
                        <a:pt x="1733" y="4231"/>
                      </a:lnTo>
                      <a:lnTo>
                        <a:pt x="1806" y="4723"/>
                      </a:lnTo>
                      <a:lnTo>
                        <a:pt x="1897" y="5234"/>
                      </a:lnTo>
                      <a:lnTo>
                        <a:pt x="2025" y="5708"/>
                      </a:lnTo>
                      <a:lnTo>
                        <a:pt x="2171" y="6164"/>
                      </a:lnTo>
                      <a:lnTo>
                        <a:pt x="2317" y="6601"/>
                      </a:lnTo>
                      <a:lnTo>
                        <a:pt x="2499" y="7039"/>
                      </a:lnTo>
                      <a:lnTo>
                        <a:pt x="2700" y="7458"/>
                      </a:lnTo>
                      <a:lnTo>
                        <a:pt x="2955" y="7932"/>
                      </a:lnTo>
                      <a:lnTo>
                        <a:pt x="3229" y="8370"/>
                      </a:lnTo>
                      <a:lnTo>
                        <a:pt x="3539" y="8808"/>
                      </a:lnTo>
                      <a:lnTo>
                        <a:pt x="3703" y="9008"/>
                      </a:lnTo>
                      <a:lnTo>
                        <a:pt x="3867" y="9209"/>
                      </a:lnTo>
                      <a:lnTo>
                        <a:pt x="3922" y="9209"/>
                      </a:lnTo>
                      <a:lnTo>
                        <a:pt x="3922" y="9191"/>
                      </a:lnTo>
                      <a:lnTo>
                        <a:pt x="3922" y="9172"/>
                      </a:lnTo>
                      <a:lnTo>
                        <a:pt x="3648" y="8789"/>
                      </a:lnTo>
                      <a:lnTo>
                        <a:pt x="3375" y="8407"/>
                      </a:lnTo>
                      <a:lnTo>
                        <a:pt x="3119" y="8005"/>
                      </a:lnTo>
                      <a:lnTo>
                        <a:pt x="2882" y="7586"/>
                      </a:lnTo>
                      <a:lnTo>
                        <a:pt x="2682" y="7148"/>
                      </a:lnTo>
                      <a:lnTo>
                        <a:pt x="2481" y="6711"/>
                      </a:lnTo>
                      <a:lnTo>
                        <a:pt x="2317" y="6273"/>
                      </a:lnTo>
                      <a:lnTo>
                        <a:pt x="2171" y="5817"/>
                      </a:lnTo>
                      <a:lnTo>
                        <a:pt x="2062" y="5307"/>
                      </a:lnTo>
                      <a:lnTo>
                        <a:pt x="1970" y="4814"/>
                      </a:lnTo>
                      <a:lnTo>
                        <a:pt x="1897" y="4304"/>
                      </a:lnTo>
                      <a:lnTo>
                        <a:pt x="1843" y="3811"/>
                      </a:lnTo>
                      <a:lnTo>
                        <a:pt x="1806" y="3282"/>
                      </a:lnTo>
                      <a:lnTo>
                        <a:pt x="1752" y="2772"/>
                      </a:lnTo>
                      <a:lnTo>
                        <a:pt x="1679" y="2261"/>
                      </a:lnTo>
                      <a:lnTo>
                        <a:pt x="1624" y="2006"/>
                      </a:lnTo>
                      <a:lnTo>
                        <a:pt x="1569" y="1751"/>
                      </a:lnTo>
                      <a:lnTo>
                        <a:pt x="1478" y="1441"/>
                      </a:lnTo>
                      <a:lnTo>
                        <a:pt x="1587" y="1514"/>
                      </a:lnTo>
                      <a:lnTo>
                        <a:pt x="1825" y="1714"/>
                      </a:lnTo>
                      <a:lnTo>
                        <a:pt x="2025" y="1933"/>
                      </a:lnTo>
                      <a:lnTo>
                        <a:pt x="2226" y="2152"/>
                      </a:lnTo>
                      <a:lnTo>
                        <a:pt x="2390" y="2389"/>
                      </a:lnTo>
                      <a:lnTo>
                        <a:pt x="2572" y="2644"/>
                      </a:lnTo>
                      <a:lnTo>
                        <a:pt x="2882" y="3173"/>
                      </a:lnTo>
                      <a:lnTo>
                        <a:pt x="3174" y="3684"/>
                      </a:lnTo>
                      <a:lnTo>
                        <a:pt x="3484" y="4194"/>
                      </a:lnTo>
                      <a:lnTo>
                        <a:pt x="3648" y="4431"/>
                      </a:lnTo>
                      <a:lnTo>
                        <a:pt x="3812" y="4668"/>
                      </a:lnTo>
                      <a:lnTo>
                        <a:pt x="4013" y="4905"/>
                      </a:lnTo>
                      <a:lnTo>
                        <a:pt x="4213" y="5124"/>
                      </a:lnTo>
                      <a:lnTo>
                        <a:pt x="4450" y="5325"/>
                      </a:lnTo>
                      <a:lnTo>
                        <a:pt x="4578" y="5416"/>
                      </a:lnTo>
                      <a:lnTo>
                        <a:pt x="4706" y="5507"/>
                      </a:lnTo>
                      <a:lnTo>
                        <a:pt x="4815" y="5580"/>
                      </a:lnTo>
                      <a:lnTo>
                        <a:pt x="4961" y="5653"/>
                      </a:lnTo>
                      <a:lnTo>
                        <a:pt x="5034" y="5671"/>
                      </a:lnTo>
                      <a:lnTo>
                        <a:pt x="5162" y="5671"/>
                      </a:lnTo>
                      <a:lnTo>
                        <a:pt x="5216" y="5635"/>
                      </a:lnTo>
                      <a:lnTo>
                        <a:pt x="5216" y="5617"/>
                      </a:lnTo>
                      <a:lnTo>
                        <a:pt x="5198" y="5617"/>
                      </a:lnTo>
                      <a:lnTo>
                        <a:pt x="5143" y="5635"/>
                      </a:lnTo>
                      <a:lnTo>
                        <a:pt x="5070" y="5635"/>
                      </a:lnTo>
                      <a:lnTo>
                        <a:pt x="4979" y="5617"/>
                      </a:lnTo>
                      <a:lnTo>
                        <a:pt x="4906" y="5580"/>
                      </a:lnTo>
                      <a:lnTo>
                        <a:pt x="4742" y="5471"/>
                      </a:lnTo>
                      <a:lnTo>
                        <a:pt x="4615" y="5361"/>
                      </a:lnTo>
                      <a:lnTo>
                        <a:pt x="4396" y="5179"/>
                      </a:lnTo>
                      <a:lnTo>
                        <a:pt x="4213" y="4997"/>
                      </a:lnTo>
                      <a:lnTo>
                        <a:pt x="4013" y="4778"/>
                      </a:lnTo>
                      <a:lnTo>
                        <a:pt x="3849" y="4541"/>
                      </a:lnTo>
                      <a:lnTo>
                        <a:pt x="3685" y="4304"/>
                      </a:lnTo>
                      <a:lnTo>
                        <a:pt x="3539" y="4067"/>
                      </a:lnTo>
                      <a:lnTo>
                        <a:pt x="3247" y="3574"/>
                      </a:lnTo>
                      <a:lnTo>
                        <a:pt x="2973" y="3064"/>
                      </a:lnTo>
                      <a:lnTo>
                        <a:pt x="2682" y="2571"/>
                      </a:lnTo>
                      <a:lnTo>
                        <a:pt x="2517" y="2334"/>
                      </a:lnTo>
                      <a:lnTo>
                        <a:pt x="2353" y="2097"/>
                      </a:lnTo>
                      <a:lnTo>
                        <a:pt x="2153" y="1860"/>
                      </a:lnTo>
                      <a:lnTo>
                        <a:pt x="1934" y="1623"/>
                      </a:lnTo>
                      <a:lnTo>
                        <a:pt x="1697" y="1422"/>
                      </a:lnTo>
                      <a:lnTo>
                        <a:pt x="1569" y="1331"/>
                      </a:lnTo>
                      <a:lnTo>
                        <a:pt x="1515" y="1295"/>
                      </a:lnTo>
                      <a:lnTo>
                        <a:pt x="1442" y="1276"/>
                      </a:lnTo>
                      <a:lnTo>
                        <a:pt x="1423" y="1276"/>
                      </a:lnTo>
                      <a:lnTo>
                        <a:pt x="1314" y="1039"/>
                      </a:lnTo>
                      <a:lnTo>
                        <a:pt x="1205" y="784"/>
                      </a:lnTo>
                      <a:lnTo>
                        <a:pt x="1077" y="584"/>
                      </a:lnTo>
                      <a:lnTo>
                        <a:pt x="949" y="365"/>
                      </a:lnTo>
                      <a:lnTo>
                        <a:pt x="785" y="164"/>
                      </a:lnTo>
                      <a:lnTo>
                        <a:pt x="694" y="73"/>
                      </a:ln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9"/>
                <p:cNvSpPr/>
                <p:nvPr/>
              </p:nvSpPr>
              <p:spPr>
                <a:xfrm>
                  <a:off x="3257178" y="-588049"/>
                  <a:ext cx="133116" cy="161575"/>
                </a:xfrm>
                <a:custGeom>
                  <a:rect b="b" l="l" r="r" t="t"/>
                  <a:pathLst>
                    <a:path extrusionOk="0" h="2481" w="2044">
                      <a:moveTo>
                        <a:pt x="92" y="1"/>
                      </a:moveTo>
                      <a:lnTo>
                        <a:pt x="19" y="19"/>
                      </a:lnTo>
                      <a:lnTo>
                        <a:pt x="1" y="37"/>
                      </a:lnTo>
                      <a:lnTo>
                        <a:pt x="1" y="56"/>
                      </a:lnTo>
                      <a:lnTo>
                        <a:pt x="1" y="110"/>
                      </a:lnTo>
                      <a:lnTo>
                        <a:pt x="1" y="220"/>
                      </a:lnTo>
                      <a:lnTo>
                        <a:pt x="37" y="420"/>
                      </a:lnTo>
                      <a:lnTo>
                        <a:pt x="74" y="840"/>
                      </a:lnTo>
                      <a:lnTo>
                        <a:pt x="92" y="1040"/>
                      </a:lnTo>
                      <a:lnTo>
                        <a:pt x="128" y="1259"/>
                      </a:lnTo>
                      <a:lnTo>
                        <a:pt x="183" y="1460"/>
                      </a:lnTo>
                      <a:lnTo>
                        <a:pt x="256" y="1642"/>
                      </a:lnTo>
                      <a:lnTo>
                        <a:pt x="347" y="1843"/>
                      </a:lnTo>
                      <a:lnTo>
                        <a:pt x="475" y="2025"/>
                      </a:lnTo>
                      <a:lnTo>
                        <a:pt x="584" y="2153"/>
                      </a:lnTo>
                      <a:lnTo>
                        <a:pt x="730" y="2280"/>
                      </a:lnTo>
                      <a:lnTo>
                        <a:pt x="876" y="2390"/>
                      </a:lnTo>
                      <a:lnTo>
                        <a:pt x="1022" y="2463"/>
                      </a:lnTo>
                      <a:lnTo>
                        <a:pt x="1186" y="2481"/>
                      </a:lnTo>
                      <a:lnTo>
                        <a:pt x="1350" y="2481"/>
                      </a:lnTo>
                      <a:lnTo>
                        <a:pt x="1441" y="2463"/>
                      </a:lnTo>
                      <a:lnTo>
                        <a:pt x="1514" y="2444"/>
                      </a:lnTo>
                      <a:lnTo>
                        <a:pt x="1606" y="2390"/>
                      </a:lnTo>
                      <a:lnTo>
                        <a:pt x="1697" y="2335"/>
                      </a:lnTo>
                      <a:lnTo>
                        <a:pt x="1788" y="2262"/>
                      </a:lnTo>
                      <a:lnTo>
                        <a:pt x="1879" y="2171"/>
                      </a:lnTo>
                      <a:lnTo>
                        <a:pt x="1934" y="2080"/>
                      </a:lnTo>
                      <a:lnTo>
                        <a:pt x="1989" y="1989"/>
                      </a:lnTo>
                      <a:lnTo>
                        <a:pt x="2025" y="1897"/>
                      </a:lnTo>
                      <a:lnTo>
                        <a:pt x="2043" y="1788"/>
                      </a:lnTo>
                      <a:lnTo>
                        <a:pt x="2043" y="1697"/>
                      </a:lnTo>
                      <a:lnTo>
                        <a:pt x="2043" y="1587"/>
                      </a:lnTo>
                      <a:lnTo>
                        <a:pt x="2025" y="1496"/>
                      </a:lnTo>
                      <a:lnTo>
                        <a:pt x="2007" y="1405"/>
                      </a:lnTo>
                      <a:lnTo>
                        <a:pt x="1916" y="1204"/>
                      </a:lnTo>
                      <a:lnTo>
                        <a:pt x="1788" y="1004"/>
                      </a:lnTo>
                      <a:lnTo>
                        <a:pt x="1642" y="840"/>
                      </a:lnTo>
                      <a:lnTo>
                        <a:pt x="1460" y="657"/>
                      </a:lnTo>
                      <a:lnTo>
                        <a:pt x="1259" y="475"/>
                      </a:lnTo>
                      <a:lnTo>
                        <a:pt x="1040" y="329"/>
                      </a:lnTo>
                      <a:lnTo>
                        <a:pt x="803" y="201"/>
                      </a:lnTo>
                      <a:lnTo>
                        <a:pt x="657" y="129"/>
                      </a:lnTo>
                      <a:lnTo>
                        <a:pt x="420" y="56"/>
                      </a:lnTo>
                      <a:lnTo>
                        <a:pt x="18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1" name="Google Shape;1081;p9"/>
                <p:cNvSpPr/>
                <p:nvPr/>
              </p:nvSpPr>
              <p:spPr>
                <a:xfrm>
                  <a:off x="3168154" y="-660466"/>
                  <a:ext cx="77238" cy="198371"/>
                </a:xfrm>
                <a:custGeom>
                  <a:rect b="b" l="l" r="r" t="t"/>
                  <a:pathLst>
                    <a:path extrusionOk="0" h="3046" w="1186">
                      <a:moveTo>
                        <a:pt x="930" y="1"/>
                      </a:moveTo>
                      <a:lnTo>
                        <a:pt x="857" y="183"/>
                      </a:lnTo>
                      <a:lnTo>
                        <a:pt x="766" y="365"/>
                      </a:lnTo>
                      <a:lnTo>
                        <a:pt x="584" y="693"/>
                      </a:lnTo>
                      <a:lnTo>
                        <a:pt x="456" y="931"/>
                      </a:lnTo>
                      <a:lnTo>
                        <a:pt x="310" y="1222"/>
                      </a:lnTo>
                      <a:lnTo>
                        <a:pt x="183" y="1532"/>
                      </a:lnTo>
                      <a:lnTo>
                        <a:pt x="73" y="1861"/>
                      </a:lnTo>
                      <a:lnTo>
                        <a:pt x="37" y="2025"/>
                      </a:lnTo>
                      <a:lnTo>
                        <a:pt x="18" y="2189"/>
                      </a:lnTo>
                      <a:lnTo>
                        <a:pt x="0" y="2353"/>
                      </a:lnTo>
                      <a:lnTo>
                        <a:pt x="18" y="2499"/>
                      </a:lnTo>
                      <a:lnTo>
                        <a:pt x="73" y="2645"/>
                      </a:lnTo>
                      <a:lnTo>
                        <a:pt x="128" y="2772"/>
                      </a:lnTo>
                      <a:lnTo>
                        <a:pt x="237" y="2882"/>
                      </a:lnTo>
                      <a:lnTo>
                        <a:pt x="365" y="2991"/>
                      </a:lnTo>
                      <a:lnTo>
                        <a:pt x="456" y="3028"/>
                      </a:lnTo>
                      <a:lnTo>
                        <a:pt x="547" y="3046"/>
                      </a:lnTo>
                      <a:lnTo>
                        <a:pt x="638" y="3028"/>
                      </a:lnTo>
                      <a:lnTo>
                        <a:pt x="711" y="2973"/>
                      </a:lnTo>
                      <a:lnTo>
                        <a:pt x="784" y="2918"/>
                      </a:lnTo>
                      <a:lnTo>
                        <a:pt x="839" y="2827"/>
                      </a:lnTo>
                      <a:lnTo>
                        <a:pt x="894" y="2718"/>
                      </a:lnTo>
                      <a:lnTo>
                        <a:pt x="948" y="2608"/>
                      </a:lnTo>
                      <a:lnTo>
                        <a:pt x="1040" y="2371"/>
                      </a:lnTo>
                      <a:lnTo>
                        <a:pt x="1094" y="2116"/>
                      </a:lnTo>
                      <a:lnTo>
                        <a:pt x="1149" y="1897"/>
                      </a:lnTo>
                      <a:lnTo>
                        <a:pt x="1167" y="1733"/>
                      </a:lnTo>
                      <a:lnTo>
                        <a:pt x="1185" y="1532"/>
                      </a:lnTo>
                      <a:lnTo>
                        <a:pt x="1185" y="1295"/>
                      </a:lnTo>
                      <a:lnTo>
                        <a:pt x="1185" y="1076"/>
                      </a:lnTo>
                      <a:lnTo>
                        <a:pt x="1167" y="858"/>
                      </a:lnTo>
                      <a:lnTo>
                        <a:pt x="1131" y="639"/>
                      </a:lnTo>
                      <a:lnTo>
                        <a:pt x="1076" y="420"/>
                      </a:lnTo>
                      <a:lnTo>
                        <a:pt x="1003" y="201"/>
                      </a:lnTo>
                      <a:lnTo>
                        <a:pt x="93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2" name="Google Shape;1082;p9"/>
              <p:cNvGrpSpPr/>
              <p:nvPr/>
            </p:nvGrpSpPr>
            <p:grpSpPr>
              <a:xfrm>
                <a:off x="8618819" y="3972212"/>
                <a:ext cx="217384" cy="222138"/>
                <a:chOff x="3057844" y="-169388"/>
                <a:chExt cx="217384" cy="222138"/>
              </a:xfrm>
            </p:grpSpPr>
            <p:sp>
              <p:nvSpPr>
                <p:cNvPr id="1083" name="Google Shape;1083;p9"/>
                <p:cNvSpPr/>
                <p:nvPr/>
              </p:nvSpPr>
              <p:spPr>
                <a:xfrm>
                  <a:off x="3161195" y="-169388"/>
                  <a:ext cx="13090" cy="97427"/>
                </a:xfrm>
                <a:custGeom>
                  <a:rect b="b" l="l" r="r" t="t"/>
                  <a:pathLst>
                    <a:path extrusionOk="0" h="1496" w="201">
                      <a:moveTo>
                        <a:pt x="110" y="0"/>
                      </a:moveTo>
                      <a:lnTo>
                        <a:pt x="73" y="18"/>
                      </a:lnTo>
                      <a:lnTo>
                        <a:pt x="55" y="55"/>
                      </a:lnTo>
                      <a:lnTo>
                        <a:pt x="37" y="219"/>
                      </a:lnTo>
                      <a:lnTo>
                        <a:pt x="0" y="456"/>
                      </a:lnTo>
                      <a:lnTo>
                        <a:pt x="0" y="748"/>
                      </a:lnTo>
                      <a:lnTo>
                        <a:pt x="0" y="1040"/>
                      </a:lnTo>
                      <a:lnTo>
                        <a:pt x="37" y="1277"/>
                      </a:lnTo>
                      <a:lnTo>
                        <a:pt x="55" y="1441"/>
                      </a:lnTo>
                      <a:lnTo>
                        <a:pt x="73" y="1496"/>
                      </a:lnTo>
                      <a:lnTo>
                        <a:pt x="128" y="1496"/>
                      </a:lnTo>
                      <a:lnTo>
                        <a:pt x="146" y="1441"/>
                      </a:lnTo>
                      <a:lnTo>
                        <a:pt x="183" y="1277"/>
                      </a:lnTo>
                      <a:lnTo>
                        <a:pt x="201" y="1040"/>
                      </a:lnTo>
                      <a:lnTo>
                        <a:pt x="201" y="748"/>
                      </a:lnTo>
                      <a:lnTo>
                        <a:pt x="201" y="456"/>
                      </a:lnTo>
                      <a:lnTo>
                        <a:pt x="183" y="219"/>
                      </a:lnTo>
                      <a:lnTo>
                        <a:pt x="146" y="55"/>
                      </a:lnTo>
                      <a:lnTo>
                        <a:pt x="128" y="1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9"/>
                <p:cNvSpPr/>
                <p:nvPr/>
              </p:nvSpPr>
              <p:spPr>
                <a:xfrm>
                  <a:off x="3112483" y="-155126"/>
                  <a:ext cx="49951" cy="84337"/>
                </a:xfrm>
                <a:custGeom>
                  <a:rect b="b" l="l" r="r" t="t"/>
                  <a:pathLst>
                    <a:path extrusionOk="0" h="1295" w="767">
                      <a:moveTo>
                        <a:pt x="19" y="0"/>
                      </a:moveTo>
                      <a:lnTo>
                        <a:pt x="1" y="18"/>
                      </a:lnTo>
                      <a:lnTo>
                        <a:pt x="1" y="73"/>
                      </a:lnTo>
                      <a:lnTo>
                        <a:pt x="55" y="219"/>
                      </a:lnTo>
                      <a:lnTo>
                        <a:pt x="165" y="438"/>
                      </a:lnTo>
                      <a:lnTo>
                        <a:pt x="292" y="693"/>
                      </a:lnTo>
                      <a:lnTo>
                        <a:pt x="438" y="948"/>
                      </a:lnTo>
                      <a:lnTo>
                        <a:pt x="584" y="1149"/>
                      </a:lnTo>
                      <a:lnTo>
                        <a:pt x="694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7" y="1277"/>
                      </a:lnTo>
                      <a:lnTo>
                        <a:pt x="748" y="1222"/>
                      </a:lnTo>
                      <a:lnTo>
                        <a:pt x="712" y="1076"/>
                      </a:lnTo>
                      <a:lnTo>
                        <a:pt x="602" y="857"/>
                      </a:lnTo>
                      <a:lnTo>
                        <a:pt x="475" y="602"/>
                      </a:lnTo>
                      <a:lnTo>
                        <a:pt x="311" y="347"/>
                      </a:lnTo>
                      <a:lnTo>
                        <a:pt x="183" y="146"/>
                      </a:lnTo>
                      <a:lnTo>
                        <a:pt x="74" y="1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9"/>
                <p:cNvSpPr/>
                <p:nvPr/>
              </p:nvSpPr>
              <p:spPr>
                <a:xfrm>
                  <a:off x="3073278" y="-115987"/>
                  <a:ext cx="83230" cy="49951"/>
                </a:xfrm>
                <a:custGeom>
                  <a:rect b="b" l="l" r="r" t="t"/>
                  <a:pathLst>
                    <a:path extrusionOk="0" h="767" w="1278">
                      <a:moveTo>
                        <a:pt x="19" y="1"/>
                      </a:moveTo>
                      <a:lnTo>
                        <a:pt x="1" y="19"/>
                      </a:lnTo>
                      <a:lnTo>
                        <a:pt x="1" y="37"/>
                      </a:lnTo>
                      <a:lnTo>
                        <a:pt x="19" y="74"/>
                      </a:lnTo>
                      <a:lnTo>
                        <a:pt x="147" y="183"/>
                      </a:lnTo>
                      <a:lnTo>
                        <a:pt x="329" y="329"/>
                      </a:lnTo>
                      <a:lnTo>
                        <a:pt x="584" y="475"/>
                      </a:lnTo>
                      <a:lnTo>
                        <a:pt x="840" y="621"/>
                      </a:lnTo>
                      <a:lnTo>
                        <a:pt x="1040" y="712"/>
                      </a:lnTo>
                      <a:lnTo>
                        <a:pt x="1204" y="767"/>
                      </a:lnTo>
                      <a:lnTo>
                        <a:pt x="1277" y="767"/>
                      </a:lnTo>
                      <a:lnTo>
                        <a:pt x="1259" y="730"/>
                      </a:lnTo>
                      <a:lnTo>
                        <a:pt x="1241" y="694"/>
                      </a:lnTo>
                      <a:lnTo>
                        <a:pt x="1113" y="584"/>
                      </a:lnTo>
                      <a:lnTo>
                        <a:pt x="931" y="457"/>
                      </a:lnTo>
                      <a:lnTo>
                        <a:pt x="676" y="293"/>
                      </a:lnTo>
                      <a:lnTo>
                        <a:pt x="439" y="165"/>
                      </a:lnTo>
                      <a:lnTo>
                        <a:pt x="220" y="56"/>
                      </a:ln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9"/>
                <p:cNvSpPr/>
                <p:nvPr/>
              </p:nvSpPr>
              <p:spPr>
                <a:xfrm>
                  <a:off x="3057844" y="-67275"/>
                  <a:ext cx="96255" cy="14327"/>
                </a:xfrm>
                <a:custGeom>
                  <a:rect b="b" l="l" r="r" t="t"/>
                  <a:pathLst>
                    <a:path extrusionOk="0" h="220" w="1478">
                      <a:moveTo>
                        <a:pt x="730" y="0"/>
                      </a:moveTo>
                      <a:lnTo>
                        <a:pt x="439" y="19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2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39" y="201"/>
                      </a:lnTo>
                      <a:lnTo>
                        <a:pt x="730" y="219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05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2"/>
                      </a:lnTo>
                      <a:lnTo>
                        <a:pt x="1405" y="73"/>
                      </a:lnTo>
                      <a:lnTo>
                        <a:pt x="1259" y="37"/>
                      </a:lnTo>
                      <a:lnTo>
                        <a:pt x="1022" y="19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9"/>
                <p:cNvSpPr/>
                <p:nvPr/>
              </p:nvSpPr>
              <p:spPr>
                <a:xfrm>
                  <a:off x="3070934" y="-54185"/>
                  <a:ext cx="83165" cy="51123"/>
                </a:xfrm>
                <a:custGeom>
                  <a:rect b="b" l="l" r="r" t="t"/>
                  <a:pathLst>
                    <a:path extrusionOk="0" h="785" w="1277">
                      <a:moveTo>
                        <a:pt x="1259" y="0"/>
                      </a:moveTo>
                      <a:lnTo>
                        <a:pt x="1204" y="18"/>
                      </a:lnTo>
                      <a:lnTo>
                        <a:pt x="1058" y="55"/>
                      </a:lnTo>
                      <a:lnTo>
                        <a:pt x="839" y="164"/>
                      </a:lnTo>
                      <a:lnTo>
                        <a:pt x="602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0" y="748"/>
                      </a:lnTo>
                      <a:lnTo>
                        <a:pt x="0" y="766"/>
                      </a:lnTo>
                      <a:lnTo>
                        <a:pt x="37" y="784"/>
                      </a:lnTo>
                      <a:lnTo>
                        <a:pt x="73" y="766"/>
                      </a:lnTo>
                      <a:lnTo>
                        <a:pt x="238" y="729"/>
                      </a:lnTo>
                      <a:lnTo>
                        <a:pt x="438" y="620"/>
                      </a:lnTo>
                      <a:lnTo>
                        <a:pt x="693" y="474"/>
                      </a:lnTo>
                      <a:lnTo>
                        <a:pt x="949" y="328"/>
                      </a:lnTo>
                      <a:lnTo>
                        <a:pt x="1131" y="182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8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9"/>
                <p:cNvSpPr/>
                <p:nvPr/>
              </p:nvSpPr>
              <p:spPr>
                <a:xfrm>
                  <a:off x="3110138" y="-48259"/>
                  <a:ext cx="48713" cy="85574"/>
                </a:xfrm>
                <a:custGeom>
                  <a:rect b="b" l="l" r="r" t="t"/>
                  <a:pathLst>
                    <a:path extrusionOk="0" h="1314" w="748">
                      <a:moveTo>
                        <a:pt x="748" y="0"/>
                      </a:moveTo>
                      <a:lnTo>
                        <a:pt x="711" y="18"/>
                      </a:lnTo>
                      <a:lnTo>
                        <a:pt x="675" y="37"/>
                      </a:lnTo>
                      <a:lnTo>
                        <a:pt x="566" y="164"/>
                      </a:lnTo>
                      <a:lnTo>
                        <a:pt x="438" y="365"/>
                      </a:lnTo>
                      <a:lnTo>
                        <a:pt x="292" y="602"/>
                      </a:lnTo>
                      <a:lnTo>
                        <a:pt x="146" y="857"/>
                      </a:lnTo>
                      <a:lnTo>
                        <a:pt x="55" y="1076"/>
                      </a:lnTo>
                      <a:lnTo>
                        <a:pt x="0" y="1240"/>
                      </a:lnTo>
                      <a:lnTo>
                        <a:pt x="0" y="1295"/>
                      </a:lnTo>
                      <a:lnTo>
                        <a:pt x="0" y="1313"/>
                      </a:lnTo>
                      <a:lnTo>
                        <a:pt x="37" y="1313"/>
                      </a:lnTo>
                      <a:lnTo>
                        <a:pt x="73" y="1277"/>
                      </a:lnTo>
                      <a:lnTo>
                        <a:pt x="183" y="1149"/>
                      </a:lnTo>
                      <a:lnTo>
                        <a:pt x="310" y="967"/>
                      </a:lnTo>
                      <a:lnTo>
                        <a:pt x="456" y="711"/>
                      </a:lnTo>
                      <a:lnTo>
                        <a:pt x="602" y="456"/>
                      </a:lnTo>
                      <a:lnTo>
                        <a:pt x="693" y="237"/>
                      </a:lnTo>
                      <a:lnTo>
                        <a:pt x="748" y="73"/>
                      </a:lnTo>
                      <a:lnTo>
                        <a:pt x="748" y="37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3157613" y="-45915"/>
                  <a:ext cx="14328" cy="98664"/>
                </a:xfrm>
                <a:custGeom>
                  <a:rect b="b" l="l" r="r" t="t"/>
                  <a:pathLst>
                    <a:path extrusionOk="0" h="1515" w="220">
                      <a:moveTo>
                        <a:pt x="110" y="1"/>
                      </a:moveTo>
                      <a:lnTo>
                        <a:pt x="92" y="19"/>
                      </a:lnTo>
                      <a:lnTo>
                        <a:pt x="74" y="74"/>
                      </a:lnTo>
                      <a:lnTo>
                        <a:pt x="37" y="238"/>
                      </a:lnTo>
                      <a:lnTo>
                        <a:pt x="19" y="475"/>
                      </a:lnTo>
                      <a:lnTo>
                        <a:pt x="1" y="767"/>
                      </a:lnTo>
                      <a:lnTo>
                        <a:pt x="19" y="1058"/>
                      </a:lnTo>
                      <a:lnTo>
                        <a:pt x="37" y="1295"/>
                      </a:lnTo>
                      <a:lnTo>
                        <a:pt x="74" y="1460"/>
                      </a:lnTo>
                      <a:lnTo>
                        <a:pt x="92" y="1496"/>
                      </a:lnTo>
                      <a:lnTo>
                        <a:pt x="110" y="1514"/>
                      </a:lnTo>
                      <a:lnTo>
                        <a:pt x="128" y="1496"/>
                      </a:lnTo>
                      <a:lnTo>
                        <a:pt x="147" y="1460"/>
                      </a:lnTo>
                      <a:lnTo>
                        <a:pt x="183" y="1295"/>
                      </a:lnTo>
                      <a:lnTo>
                        <a:pt x="201" y="1058"/>
                      </a:lnTo>
                      <a:lnTo>
                        <a:pt x="219" y="767"/>
                      </a:lnTo>
                      <a:lnTo>
                        <a:pt x="201" y="475"/>
                      </a:lnTo>
                      <a:lnTo>
                        <a:pt x="183" y="238"/>
                      </a:lnTo>
                      <a:lnTo>
                        <a:pt x="147" y="74"/>
                      </a:lnTo>
                      <a:lnTo>
                        <a:pt x="128" y="1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3170703" y="-45915"/>
                  <a:ext cx="49951" cy="84402"/>
                </a:xfrm>
                <a:custGeom>
                  <a:rect b="b" l="l" r="r" t="t"/>
                  <a:pathLst>
                    <a:path extrusionOk="0" h="1296" w="767">
                      <a:moveTo>
                        <a:pt x="18" y="1"/>
                      </a:moveTo>
                      <a:lnTo>
                        <a:pt x="0" y="19"/>
                      </a:lnTo>
                      <a:lnTo>
                        <a:pt x="0" y="74"/>
                      </a:lnTo>
                      <a:lnTo>
                        <a:pt x="55" y="220"/>
                      </a:lnTo>
                      <a:lnTo>
                        <a:pt x="146" y="438"/>
                      </a:lnTo>
                      <a:lnTo>
                        <a:pt x="292" y="694"/>
                      </a:lnTo>
                      <a:lnTo>
                        <a:pt x="438" y="949"/>
                      </a:lnTo>
                      <a:lnTo>
                        <a:pt x="584" y="1150"/>
                      </a:lnTo>
                      <a:lnTo>
                        <a:pt x="675" y="1277"/>
                      </a:lnTo>
                      <a:lnTo>
                        <a:pt x="730" y="1295"/>
                      </a:lnTo>
                      <a:lnTo>
                        <a:pt x="748" y="1295"/>
                      </a:lnTo>
                      <a:lnTo>
                        <a:pt x="766" y="1277"/>
                      </a:lnTo>
                      <a:lnTo>
                        <a:pt x="748" y="1222"/>
                      </a:lnTo>
                      <a:lnTo>
                        <a:pt x="693" y="1077"/>
                      </a:lnTo>
                      <a:lnTo>
                        <a:pt x="602" y="858"/>
                      </a:lnTo>
                      <a:lnTo>
                        <a:pt x="474" y="602"/>
                      </a:lnTo>
                      <a:lnTo>
                        <a:pt x="310" y="347"/>
                      </a:lnTo>
                      <a:lnTo>
                        <a:pt x="183" y="147"/>
                      </a:lnTo>
                      <a:lnTo>
                        <a:pt x="7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3176629" y="-50669"/>
                  <a:ext cx="83165" cy="49951"/>
                </a:xfrm>
                <a:custGeom>
                  <a:rect b="b" l="l" r="r" t="t"/>
                  <a:pathLst>
                    <a:path extrusionOk="0" h="767" w="1277">
                      <a:moveTo>
                        <a:pt x="0" y="1"/>
                      </a:moveTo>
                      <a:lnTo>
                        <a:pt x="0" y="37"/>
                      </a:lnTo>
                      <a:lnTo>
                        <a:pt x="37" y="74"/>
                      </a:lnTo>
                      <a:lnTo>
                        <a:pt x="146" y="183"/>
                      </a:lnTo>
                      <a:lnTo>
                        <a:pt x="347" y="311"/>
                      </a:lnTo>
                      <a:lnTo>
                        <a:pt x="584" y="475"/>
                      </a:lnTo>
                      <a:lnTo>
                        <a:pt x="839" y="603"/>
                      </a:lnTo>
                      <a:lnTo>
                        <a:pt x="1058" y="712"/>
                      </a:lnTo>
                      <a:lnTo>
                        <a:pt x="1204" y="767"/>
                      </a:lnTo>
                      <a:lnTo>
                        <a:pt x="1259" y="767"/>
                      </a:lnTo>
                      <a:lnTo>
                        <a:pt x="1277" y="748"/>
                      </a:lnTo>
                      <a:lnTo>
                        <a:pt x="1277" y="730"/>
                      </a:lnTo>
                      <a:lnTo>
                        <a:pt x="1240" y="694"/>
                      </a:lnTo>
                      <a:lnTo>
                        <a:pt x="1131" y="584"/>
                      </a:lnTo>
                      <a:lnTo>
                        <a:pt x="930" y="438"/>
                      </a:lnTo>
                      <a:lnTo>
                        <a:pt x="693" y="293"/>
                      </a:lnTo>
                      <a:lnTo>
                        <a:pt x="438" y="147"/>
                      </a:lnTo>
                      <a:lnTo>
                        <a:pt x="219" y="55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3178973" y="-63693"/>
                  <a:ext cx="96255" cy="13090"/>
                </a:xfrm>
                <a:custGeom>
                  <a:rect b="b" l="l" r="r" t="t"/>
                  <a:pathLst>
                    <a:path extrusionOk="0" h="201" w="1478">
                      <a:moveTo>
                        <a:pt x="730" y="0"/>
                      </a:moveTo>
                      <a:lnTo>
                        <a:pt x="457" y="18"/>
                      </a:lnTo>
                      <a:lnTo>
                        <a:pt x="220" y="37"/>
                      </a:lnTo>
                      <a:lnTo>
                        <a:pt x="56" y="73"/>
                      </a:lnTo>
                      <a:lnTo>
                        <a:pt x="19" y="91"/>
                      </a:lnTo>
                      <a:lnTo>
                        <a:pt x="1" y="110"/>
                      </a:lnTo>
                      <a:lnTo>
                        <a:pt x="19" y="128"/>
                      </a:lnTo>
                      <a:lnTo>
                        <a:pt x="56" y="146"/>
                      </a:lnTo>
                      <a:lnTo>
                        <a:pt x="220" y="183"/>
                      </a:lnTo>
                      <a:lnTo>
                        <a:pt x="457" y="201"/>
                      </a:lnTo>
                      <a:lnTo>
                        <a:pt x="1022" y="201"/>
                      </a:lnTo>
                      <a:lnTo>
                        <a:pt x="1259" y="183"/>
                      </a:lnTo>
                      <a:lnTo>
                        <a:pt x="1423" y="146"/>
                      </a:lnTo>
                      <a:lnTo>
                        <a:pt x="1460" y="128"/>
                      </a:lnTo>
                      <a:lnTo>
                        <a:pt x="1478" y="110"/>
                      </a:lnTo>
                      <a:lnTo>
                        <a:pt x="1460" y="91"/>
                      </a:lnTo>
                      <a:lnTo>
                        <a:pt x="1423" y="73"/>
                      </a:lnTo>
                      <a:lnTo>
                        <a:pt x="1259" y="37"/>
                      </a:lnTo>
                      <a:lnTo>
                        <a:pt x="1022" y="18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3177801" y="-113578"/>
                  <a:ext cx="83230" cy="51123"/>
                </a:xfrm>
                <a:custGeom>
                  <a:rect b="b" l="l" r="r" t="t"/>
                  <a:pathLst>
                    <a:path extrusionOk="0" h="785" w="1278">
                      <a:moveTo>
                        <a:pt x="1259" y="0"/>
                      </a:moveTo>
                      <a:lnTo>
                        <a:pt x="1204" y="19"/>
                      </a:lnTo>
                      <a:lnTo>
                        <a:pt x="1058" y="55"/>
                      </a:lnTo>
                      <a:lnTo>
                        <a:pt x="840" y="164"/>
                      </a:lnTo>
                      <a:lnTo>
                        <a:pt x="584" y="310"/>
                      </a:lnTo>
                      <a:lnTo>
                        <a:pt x="347" y="456"/>
                      </a:lnTo>
                      <a:lnTo>
                        <a:pt x="165" y="602"/>
                      </a:lnTo>
                      <a:lnTo>
                        <a:pt x="37" y="711"/>
                      </a:lnTo>
                      <a:lnTo>
                        <a:pt x="1" y="748"/>
                      </a:lnTo>
                      <a:lnTo>
                        <a:pt x="1" y="766"/>
                      </a:lnTo>
                      <a:lnTo>
                        <a:pt x="37" y="784"/>
                      </a:lnTo>
                      <a:lnTo>
                        <a:pt x="74" y="766"/>
                      </a:lnTo>
                      <a:lnTo>
                        <a:pt x="220" y="730"/>
                      </a:lnTo>
                      <a:lnTo>
                        <a:pt x="438" y="620"/>
                      </a:lnTo>
                      <a:lnTo>
                        <a:pt x="694" y="474"/>
                      </a:lnTo>
                      <a:lnTo>
                        <a:pt x="931" y="329"/>
                      </a:lnTo>
                      <a:lnTo>
                        <a:pt x="1131" y="183"/>
                      </a:lnTo>
                      <a:lnTo>
                        <a:pt x="1259" y="73"/>
                      </a:lnTo>
                      <a:lnTo>
                        <a:pt x="1277" y="37"/>
                      </a:lnTo>
                      <a:lnTo>
                        <a:pt x="1277" y="19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3173047" y="-153954"/>
                  <a:ext cx="49951" cy="85574"/>
                </a:xfrm>
                <a:custGeom>
                  <a:rect b="b" l="l" r="r" t="t"/>
                  <a:pathLst>
                    <a:path extrusionOk="0" h="1314" w="767">
                      <a:moveTo>
                        <a:pt x="730" y="0"/>
                      </a:moveTo>
                      <a:lnTo>
                        <a:pt x="694" y="37"/>
                      </a:lnTo>
                      <a:lnTo>
                        <a:pt x="584" y="164"/>
                      </a:lnTo>
                      <a:lnTo>
                        <a:pt x="438" y="347"/>
                      </a:lnTo>
                      <a:lnTo>
                        <a:pt x="293" y="602"/>
                      </a:lnTo>
                      <a:lnTo>
                        <a:pt x="165" y="857"/>
                      </a:lnTo>
                      <a:lnTo>
                        <a:pt x="55" y="1076"/>
                      </a:lnTo>
                      <a:lnTo>
                        <a:pt x="19" y="1240"/>
                      </a:lnTo>
                      <a:lnTo>
                        <a:pt x="1" y="1277"/>
                      </a:lnTo>
                      <a:lnTo>
                        <a:pt x="19" y="1313"/>
                      </a:lnTo>
                      <a:lnTo>
                        <a:pt x="37" y="1295"/>
                      </a:lnTo>
                      <a:lnTo>
                        <a:pt x="74" y="1277"/>
                      </a:lnTo>
                      <a:lnTo>
                        <a:pt x="183" y="1149"/>
                      </a:lnTo>
                      <a:lnTo>
                        <a:pt x="329" y="949"/>
                      </a:lnTo>
                      <a:lnTo>
                        <a:pt x="475" y="711"/>
                      </a:lnTo>
                      <a:lnTo>
                        <a:pt x="603" y="456"/>
                      </a:lnTo>
                      <a:lnTo>
                        <a:pt x="712" y="237"/>
                      </a:lnTo>
                      <a:lnTo>
                        <a:pt x="767" y="73"/>
                      </a:lnTo>
                      <a:lnTo>
                        <a:pt x="767" y="19"/>
                      </a:lnTo>
                      <a:lnTo>
                        <a:pt x="7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3142179" y="-85119"/>
                  <a:ext cx="51123" cy="51188"/>
                </a:xfrm>
                <a:custGeom>
                  <a:rect b="b" l="l" r="r" t="t"/>
                  <a:pathLst>
                    <a:path extrusionOk="0" h="786" w="785">
                      <a:moveTo>
                        <a:pt x="311" y="1"/>
                      </a:moveTo>
                      <a:lnTo>
                        <a:pt x="238" y="19"/>
                      </a:lnTo>
                      <a:lnTo>
                        <a:pt x="183" y="56"/>
                      </a:lnTo>
                      <a:lnTo>
                        <a:pt x="128" y="110"/>
                      </a:lnTo>
                      <a:lnTo>
                        <a:pt x="74" y="165"/>
                      </a:lnTo>
                      <a:lnTo>
                        <a:pt x="37" y="238"/>
                      </a:lnTo>
                      <a:lnTo>
                        <a:pt x="19" y="311"/>
                      </a:lnTo>
                      <a:lnTo>
                        <a:pt x="1" y="384"/>
                      </a:lnTo>
                      <a:lnTo>
                        <a:pt x="19" y="475"/>
                      </a:lnTo>
                      <a:lnTo>
                        <a:pt x="37" y="548"/>
                      </a:lnTo>
                      <a:lnTo>
                        <a:pt x="74" y="603"/>
                      </a:lnTo>
                      <a:lnTo>
                        <a:pt x="128" y="657"/>
                      </a:lnTo>
                      <a:lnTo>
                        <a:pt x="183" y="712"/>
                      </a:lnTo>
                      <a:lnTo>
                        <a:pt x="238" y="749"/>
                      </a:lnTo>
                      <a:lnTo>
                        <a:pt x="311" y="767"/>
                      </a:lnTo>
                      <a:lnTo>
                        <a:pt x="402" y="785"/>
                      </a:lnTo>
                      <a:lnTo>
                        <a:pt x="475" y="767"/>
                      </a:lnTo>
                      <a:lnTo>
                        <a:pt x="548" y="749"/>
                      </a:lnTo>
                      <a:lnTo>
                        <a:pt x="602" y="712"/>
                      </a:lnTo>
                      <a:lnTo>
                        <a:pt x="675" y="657"/>
                      </a:lnTo>
                      <a:lnTo>
                        <a:pt x="712" y="603"/>
                      </a:lnTo>
                      <a:lnTo>
                        <a:pt x="748" y="548"/>
                      </a:lnTo>
                      <a:lnTo>
                        <a:pt x="767" y="475"/>
                      </a:lnTo>
                      <a:lnTo>
                        <a:pt x="785" y="384"/>
                      </a:lnTo>
                      <a:lnTo>
                        <a:pt x="767" y="311"/>
                      </a:lnTo>
                      <a:lnTo>
                        <a:pt x="748" y="238"/>
                      </a:lnTo>
                      <a:lnTo>
                        <a:pt x="712" y="165"/>
                      </a:lnTo>
                      <a:lnTo>
                        <a:pt x="675" y="110"/>
                      </a:lnTo>
                      <a:lnTo>
                        <a:pt x="602" y="56"/>
                      </a:lnTo>
                      <a:lnTo>
                        <a:pt x="548" y="19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10"/>
          <p:cNvSpPr txBox="1"/>
          <p:nvPr>
            <p:ph type="title"/>
          </p:nvPr>
        </p:nvSpPr>
        <p:spPr>
          <a:xfrm>
            <a:off x="713225" y="539500"/>
            <a:ext cx="3544500" cy="1006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7750" y="521208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ice"/>
              <a:buNone/>
              <a:defRPr sz="30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7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" name="Google Shape;3748;p32"/>
          <p:cNvGrpSpPr/>
          <p:nvPr/>
        </p:nvGrpSpPr>
        <p:grpSpPr>
          <a:xfrm>
            <a:off x="5616688" y="1177522"/>
            <a:ext cx="2574293" cy="3052859"/>
            <a:chOff x="-6905625" y="-1865325"/>
            <a:chExt cx="5569652" cy="6605060"/>
          </a:xfrm>
        </p:grpSpPr>
        <p:sp>
          <p:nvSpPr>
            <p:cNvPr id="3749" name="Google Shape;3749;p32"/>
            <p:cNvSpPr/>
            <p:nvPr/>
          </p:nvSpPr>
          <p:spPr>
            <a:xfrm>
              <a:off x="-6055248" y="3450402"/>
              <a:ext cx="4042015" cy="194638"/>
            </a:xfrm>
            <a:custGeom>
              <a:rect b="b" l="l" r="r" t="t"/>
              <a:pathLst>
                <a:path extrusionOk="0" h="5199" w="107967">
                  <a:moveTo>
                    <a:pt x="6068" y="1"/>
                  </a:moveTo>
                  <a:lnTo>
                    <a:pt x="0" y="2428"/>
                  </a:lnTo>
                  <a:lnTo>
                    <a:pt x="7923" y="5199"/>
                  </a:lnTo>
                  <a:lnTo>
                    <a:pt x="106432" y="3275"/>
                  </a:lnTo>
                  <a:lnTo>
                    <a:pt x="107967" y="940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32"/>
            <p:cNvSpPr/>
            <p:nvPr/>
          </p:nvSpPr>
          <p:spPr>
            <a:xfrm>
              <a:off x="-6013244" y="-148286"/>
              <a:ext cx="4042876" cy="220357"/>
            </a:xfrm>
            <a:custGeom>
              <a:rect b="b" l="l" r="r" t="t"/>
              <a:pathLst>
                <a:path extrusionOk="0" h="5886" w="107990">
                  <a:moveTo>
                    <a:pt x="7923" y="0"/>
                  </a:moveTo>
                  <a:lnTo>
                    <a:pt x="0" y="3138"/>
                  </a:lnTo>
                  <a:lnTo>
                    <a:pt x="6068" y="5885"/>
                  </a:lnTo>
                  <a:lnTo>
                    <a:pt x="107989" y="4809"/>
                  </a:lnTo>
                  <a:lnTo>
                    <a:pt x="106478" y="2176"/>
                  </a:lnTo>
                  <a:lnTo>
                    <a:pt x="79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32"/>
            <p:cNvSpPr/>
            <p:nvPr/>
          </p:nvSpPr>
          <p:spPr>
            <a:xfrm>
              <a:off x="-6905625" y="4179932"/>
              <a:ext cx="5569652" cy="559803"/>
            </a:xfrm>
            <a:custGeom>
              <a:rect b="b" l="l" r="r" t="t"/>
              <a:pathLst>
                <a:path extrusionOk="0" h="14953" w="148772">
                  <a:moveTo>
                    <a:pt x="74397" y="0"/>
                  </a:moveTo>
                  <a:lnTo>
                    <a:pt x="70550" y="23"/>
                  </a:lnTo>
                  <a:lnTo>
                    <a:pt x="66772" y="46"/>
                  </a:lnTo>
                  <a:lnTo>
                    <a:pt x="63062" y="92"/>
                  </a:lnTo>
                  <a:lnTo>
                    <a:pt x="59399" y="161"/>
                  </a:lnTo>
                  <a:lnTo>
                    <a:pt x="55804" y="229"/>
                  </a:lnTo>
                  <a:lnTo>
                    <a:pt x="52277" y="344"/>
                  </a:lnTo>
                  <a:lnTo>
                    <a:pt x="48820" y="458"/>
                  </a:lnTo>
                  <a:lnTo>
                    <a:pt x="45431" y="596"/>
                  </a:lnTo>
                  <a:lnTo>
                    <a:pt x="42133" y="733"/>
                  </a:lnTo>
                  <a:lnTo>
                    <a:pt x="38927" y="916"/>
                  </a:lnTo>
                  <a:lnTo>
                    <a:pt x="35813" y="1077"/>
                  </a:lnTo>
                  <a:lnTo>
                    <a:pt x="32791" y="1283"/>
                  </a:lnTo>
                  <a:lnTo>
                    <a:pt x="29883" y="1489"/>
                  </a:lnTo>
                  <a:lnTo>
                    <a:pt x="27066" y="1718"/>
                  </a:lnTo>
                  <a:lnTo>
                    <a:pt x="24364" y="1947"/>
                  </a:lnTo>
                  <a:lnTo>
                    <a:pt x="21799" y="2199"/>
                  </a:lnTo>
                  <a:lnTo>
                    <a:pt x="19326" y="2450"/>
                  </a:lnTo>
                  <a:lnTo>
                    <a:pt x="16991" y="2725"/>
                  </a:lnTo>
                  <a:lnTo>
                    <a:pt x="14770" y="3000"/>
                  </a:lnTo>
                  <a:lnTo>
                    <a:pt x="12709" y="3298"/>
                  </a:lnTo>
                  <a:lnTo>
                    <a:pt x="10762" y="3595"/>
                  </a:lnTo>
                  <a:lnTo>
                    <a:pt x="8976" y="3916"/>
                  </a:lnTo>
                  <a:lnTo>
                    <a:pt x="7328" y="4237"/>
                  </a:lnTo>
                  <a:lnTo>
                    <a:pt x="5839" y="4580"/>
                  </a:lnTo>
                  <a:lnTo>
                    <a:pt x="4511" y="4901"/>
                  </a:lnTo>
                  <a:lnTo>
                    <a:pt x="3343" y="5267"/>
                  </a:lnTo>
                  <a:lnTo>
                    <a:pt x="2817" y="5427"/>
                  </a:lnTo>
                  <a:lnTo>
                    <a:pt x="2336" y="5610"/>
                  </a:lnTo>
                  <a:lnTo>
                    <a:pt x="1901" y="5794"/>
                  </a:lnTo>
                  <a:lnTo>
                    <a:pt x="1511" y="5977"/>
                  </a:lnTo>
                  <a:lnTo>
                    <a:pt x="1168" y="6160"/>
                  </a:lnTo>
                  <a:lnTo>
                    <a:pt x="870" y="6343"/>
                  </a:lnTo>
                  <a:lnTo>
                    <a:pt x="595" y="6526"/>
                  </a:lnTo>
                  <a:lnTo>
                    <a:pt x="389" y="6710"/>
                  </a:lnTo>
                  <a:lnTo>
                    <a:pt x="229" y="6916"/>
                  </a:lnTo>
                  <a:lnTo>
                    <a:pt x="92" y="7099"/>
                  </a:lnTo>
                  <a:lnTo>
                    <a:pt x="23" y="7282"/>
                  </a:lnTo>
                  <a:lnTo>
                    <a:pt x="0" y="7488"/>
                  </a:lnTo>
                  <a:lnTo>
                    <a:pt x="23" y="7671"/>
                  </a:lnTo>
                  <a:lnTo>
                    <a:pt x="92" y="7877"/>
                  </a:lnTo>
                  <a:lnTo>
                    <a:pt x="229" y="8061"/>
                  </a:lnTo>
                  <a:lnTo>
                    <a:pt x="389" y="8244"/>
                  </a:lnTo>
                  <a:lnTo>
                    <a:pt x="595" y="8427"/>
                  </a:lnTo>
                  <a:lnTo>
                    <a:pt x="870" y="8633"/>
                  </a:lnTo>
                  <a:lnTo>
                    <a:pt x="1168" y="8816"/>
                  </a:lnTo>
                  <a:lnTo>
                    <a:pt x="1511" y="8999"/>
                  </a:lnTo>
                  <a:lnTo>
                    <a:pt x="1901" y="9183"/>
                  </a:lnTo>
                  <a:lnTo>
                    <a:pt x="2336" y="9343"/>
                  </a:lnTo>
                  <a:lnTo>
                    <a:pt x="2817" y="9526"/>
                  </a:lnTo>
                  <a:lnTo>
                    <a:pt x="3343" y="9709"/>
                  </a:lnTo>
                  <a:lnTo>
                    <a:pt x="4511" y="10053"/>
                  </a:lnTo>
                  <a:lnTo>
                    <a:pt x="5839" y="10396"/>
                  </a:lnTo>
                  <a:lnTo>
                    <a:pt x="7328" y="10717"/>
                  </a:lnTo>
                  <a:lnTo>
                    <a:pt x="8976" y="11037"/>
                  </a:lnTo>
                  <a:lnTo>
                    <a:pt x="10762" y="11358"/>
                  </a:lnTo>
                  <a:lnTo>
                    <a:pt x="12709" y="11656"/>
                  </a:lnTo>
                  <a:lnTo>
                    <a:pt x="14770" y="11953"/>
                  </a:lnTo>
                  <a:lnTo>
                    <a:pt x="16991" y="12251"/>
                  </a:lnTo>
                  <a:lnTo>
                    <a:pt x="19326" y="12503"/>
                  </a:lnTo>
                  <a:lnTo>
                    <a:pt x="21799" y="12778"/>
                  </a:lnTo>
                  <a:lnTo>
                    <a:pt x="24364" y="13030"/>
                  </a:lnTo>
                  <a:lnTo>
                    <a:pt x="27066" y="13259"/>
                  </a:lnTo>
                  <a:lnTo>
                    <a:pt x="29883" y="13488"/>
                  </a:lnTo>
                  <a:lnTo>
                    <a:pt x="32791" y="13694"/>
                  </a:lnTo>
                  <a:lnTo>
                    <a:pt x="35813" y="13877"/>
                  </a:lnTo>
                  <a:lnTo>
                    <a:pt x="38927" y="14060"/>
                  </a:lnTo>
                  <a:lnTo>
                    <a:pt x="42133" y="14220"/>
                  </a:lnTo>
                  <a:lnTo>
                    <a:pt x="45431" y="14381"/>
                  </a:lnTo>
                  <a:lnTo>
                    <a:pt x="48820" y="14518"/>
                  </a:lnTo>
                  <a:lnTo>
                    <a:pt x="52277" y="14632"/>
                  </a:lnTo>
                  <a:lnTo>
                    <a:pt x="55804" y="14724"/>
                  </a:lnTo>
                  <a:lnTo>
                    <a:pt x="59399" y="14816"/>
                  </a:lnTo>
                  <a:lnTo>
                    <a:pt x="63062" y="14884"/>
                  </a:lnTo>
                  <a:lnTo>
                    <a:pt x="66772" y="14930"/>
                  </a:lnTo>
                  <a:lnTo>
                    <a:pt x="70550" y="14953"/>
                  </a:lnTo>
                  <a:lnTo>
                    <a:pt x="78221" y="14953"/>
                  </a:lnTo>
                  <a:lnTo>
                    <a:pt x="81999" y="14930"/>
                  </a:lnTo>
                  <a:lnTo>
                    <a:pt x="85709" y="14884"/>
                  </a:lnTo>
                  <a:lnTo>
                    <a:pt x="89373" y="14816"/>
                  </a:lnTo>
                  <a:lnTo>
                    <a:pt x="92968" y="14724"/>
                  </a:lnTo>
                  <a:lnTo>
                    <a:pt x="96494" y="14632"/>
                  </a:lnTo>
                  <a:lnTo>
                    <a:pt x="99952" y="14518"/>
                  </a:lnTo>
                  <a:lnTo>
                    <a:pt x="103341" y="14381"/>
                  </a:lnTo>
                  <a:lnTo>
                    <a:pt x="106638" y="14220"/>
                  </a:lnTo>
                  <a:lnTo>
                    <a:pt x="109844" y="14060"/>
                  </a:lnTo>
                  <a:lnTo>
                    <a:pt x="112958" y="13877"/>
                  </a:lnTo>
                  <a:lnTo>
                    <a:pt x="115981" y="13694"/>
                  </a:lnTo>
                  <a:lnTo>
                    <a:pt x="118889" y="13488"/>
                  </a:lnTo>
                  <a:lnTo>
                    <a:pt x="121705" y="13259"/>
                  </a:lnTo>
                  <a:lnTo>
                    <a:pt x="124407" y="13030"/>
                  </a:lnTo>
                  <a:lnTo>
                    <a:pt x="126972" y="12778"/>
                  </a:lnTo>
                  <a:lnTo>
                    <a:pt x="129445" y="12503"/>
                  </a:lnTo>
                  <a:lnTo>
                    <a:pt x="131781" y="12251"/>
                  </a:lnTo>
                  <a:lnTo>
                    <a:pt x="134002" y="11953"/>
                  </a:lnTo>
                  <a:lnTo>
                    <a:pt x="136063" y="11656"/>
                  </a:lnTo>
                  <a:lnTo>
                    <a:pt x="138009" y="11358"/>
                  </a:lnTo>
                  <a:lnTo>
                    <a:pt x="139795" y="11037"/>
                  </a:lnTo>
                  <a:lnTo>
                    <a:pt x="141444" y="10717"/>
                  </a:lnTo>
                  <a:lnTo>
                    <a:pt x="142932" y="10396"/>
                  </a:lnTo>
                  <a:lnTo>
                    <a:pt x="144260" y="10053"/>
                  </a:lnTo>
                  <a:lnTo>
                    <a:pt x="145428" y="9709"/>
                  </a:lnTo>
                  <a:lnTo>
                    <a:pt x="145955" y="9526"/>
                  </a:lnTo>
                  <a:lnTo>
                    <a:pt x="146436" y="9343"/>
                  </a:lnTo>
                  <a:lnTo>
                    <a:pt x="146871" y="9183"/>
                  </a:lnTo>
                  <a:lnTo>
                    <a:pt x="147260" y="8999"/>
                  </a:lnTo>
                  <a:lnTo>
                    <a:pt x="147604" y="8816"/>
                  </a:lnTo>
                  <a:lnTo>
                    <a:pt x="147901" y="8633"/>
                  </a:lnTo>
                  <a:lnTo>
                    <a:pt x="148176" y="8427"/>
                  </a:lnTo>
                  <a:lnTo>
                    <a:pt x="148382" y="8244"/>
                  </a:lnTo>
                  <a:lnTo>
                    <a:pt x="148542" y="8061"/>
                  </a:lnTo>
                  <a:lnTo>
                    <a:pt x="148680" y="7877"/>
                  </a:lnTo>
                  <a:lnTo>
                    <a:pt x="148748" y="7671"/>
                  </a:lnTo>
                  <a:lnTo>
                    <a:pt x="148771" y="7488"/>
                  </a:lnTo>
                  <a:lnTo>
                    <a:pt x="148748" y="7282"/>
                  </a:lnTo>
                  <a:lnTo>
                    <a:pt x="148680" y="7099"/>
                  </a:lnTo>
                  <a:lnTo>
                    <a:pt x="148542" y="6916"/>
                  </a:lnTo>
                  <a:lnTo>
                    <a:pt x="148382" y="6710"/>
                  </a:lnTo>
                  <a:lnTo>
                    <a:pt x="148176" y="6526"/>
                  </a:lnTo>
                  <a:lnTo>
                    <a:pt x="147901" y="6343"/>
                  </a:lnTo>
                  <a:lnTo>
                    <a:pt x="147604" y="6160"/>
                  </a:lnTo>
                  <a:lnTo>
                    <a:pt x="147260" y="5977"/>
                  </a:lnTo>
                  <a:lnTo>
                    <a:pt x="146871" y="5794"/>
                  </a:lnTo>
                  <a:lnTo>
                    <a:pt x="146436" y="5610"/>
                  </a:lnTo>
                  <a:lnTo>
                    <a:pt x="145955" y="5427"/>
                  </a:lnTo>
                  <a:lnTo>
                    <a:pt x="145428" y="5267"/>
                  </a:lnTo>
                  <a:lnTo>
                    <a:pt x="144260" y="4901"/>
                  </a:lnTo>
                  <a:lnTo>
                    <a:pt x="142932" y="4580"/>
                  </a:lnTo>
                  <a:lnTo>
                    <a:pt x="141444" y="4237"/>
                  </a:lnTo>
                  <a:lnTo>
                    <a:pt x="139795" y="3916"/>
                  </a:lnTo>
                  <a:lnTo>
                    <a:pt x="138009" y="3595"/>
                  </a:lnTo>
                  <a:lnTo>
                    <a:pt x="136063" y="3298"/>
                  </a:lnTo>
                  <a:lnTo>
                    <a:pt x="134002" y="3000"/>
                  </a:lnTo>
                  <a:lnTo>
                    <a:pt x="131781" y="2725"/>
                  </a:lnTo>
                  <a:lnTo>
                    <a:pt x="129445" y="2450"/>
                  </a:lnTo>
                  <a:lnTo>
                    <a:pt x="126972" y="2199"/>
                  </a:lnTo>
                  <a:lnTo>
                    <a:pt x="124407" y="1947"/>
                  </a:lnTo>
                  <a:lnTo>
                    <a:pt x="121705" y="1718"/>
                  </a:lnTo>
                  <a:lnTo>
                    <a:pt x="118889" y="1489"/>
                  </a:lnTo>
                  <a:lnTo>
                    <a:pt x="115981" y="1283"/>
                  </a:lnTo>
                  <a:lnTo>
                    <a:pt x="112958" y="1077"/>
                  </a:lnTo>
                  <a:lnTo>
                    <a:pt x="109844" y="916"/>
                  </a:lnTo>
                  <a:lnTo>
                    <a:pt x="106638" y="733"/>
                  </a:lnTo>
                  <a:lnTo>
                    <a:pt x="103341" y="596"/>
                  </a:lnTo>
                  <a:lnTo>
                    <a:pt x="99952" y="458"/>
                  </a:lnTo>
                  <a:lnTo>
                    <a:pt x="96494" y="344"/>
                  </a:lnTo>
                  <a:lnTo>
                    <a:pt x="92968" y="229"/>
                  </a:lnTo>
                  <a:lnTo>
                    <a:pt x="89373" y="161"/>
                  </a:lnTo>
                  <a:lnTo>
                    <a:pt x="85709" y="92"/>
                  </a:lnTo>
                  <a:lnTo>
                    <a:pt x="81999" y="46"/>
                  </a:lnTo>
                  <a:lnTo>
                    <a:pt x="78221" y="23"/>
                  </a:lnTo>
                  <a:lnTo>
                    <a:pt x="74397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32"/>
            <p:cNvSpPr/>
            <p:nvPr/>
          </p:nvSpPr>
          <p:spPr>
            <a:xfrm>
              <a:off x="-6905625" y="4179932"/>
              <a:ext cx="5569652" cy="559803"/>
            </a:xfrm>
            <a:custGeom>
              <a:rect b="b" l="l" r="r" t="t"/>
              <a:pathLst>
                <a:path extrusionOk="0" fill="none" h="14953" w="148772">
                  <a:moveTo>
                    <a:pt x="74397" y="0"/>
                  </a:moveTo>
                  <a:lnTo>
                    <a:pt x="74397" y="0"/>
                  </a:lnTo>
                  <a:lnTo>
                    <a:pt x="70550" y="23"/>
                  </a:lnTo>
                  <a:lnTo>
                    <a:pt x="66772" y="46"/>
                  </a:lnTo>
                  <a:lnTo>
                    <a:pt x="63062" y="92"/>
                  </a:lnTo>
                  <a:lnTo>
                    <a:pt x="59399" y="161"/>
                  </a:lnTo>
                  <a:lnTo>
                    <a:pt x="55804" y="229"/>
                  </a:lnTo>
                  <a:lnTo>
                    <a:pt x="52277" y="344"/>
                  </a:lnTo>
                  <a:lnTo>
                    <a:pt x="48820" y="458"/>
                  </a:lnTo>
                  <a:lnTo>
                    <a:pt x="45431" y="596"/>
                  </a:lnTo>
                  <a:lnTo>
                    <a:pt x="42133" y="733"/>
                  </a:lnTo>
                  <a:lnTo>
                    <a:pt x="38927" y="916"/>
                  </a:lnTo>
                  <a:lnTo>
                    <a:pt x="35813" y="1077"/>
                  </a:lnTo>
                  <a:lnTo>
                    <a:pt x="32791" y="1283"/>
                  </a:lnTo>
                  <a:lnTo>
                    <a:pt x="29883" y="1489"/>
                  </a:lnTo>
                  <a:lnTo>
                    <a:pt x="27066" y="1718"/>
                  </a:lnTo>
                  <a:lnTo>
                    <a:pt x="24364" y="1947"/>
                  </a:lnTo>
                  <a:lnTo>
                    <a:pt x="21799" y="2199"/>
                  </a:lnTo>
                  <a:lnTo>
                    <a:pt x="19326" y="2450"/>
                  </a:lnTo>
                  <a:lnTo>
                    <a:pt x="16991" y="2725"/>
                  </a:lnTo>
                  <a:lnTo>
                    <a:pt x="14770" y="3000"/>
                  </a:lnTo>
                  <a:lnTo>
                    <a:pt x="12709" y="3298"/>
                  </a:lnTo>
                  <a:lnTo>
                    <a:pt x="10762" y="3595"/>
                  </a:lnTo>
                  <a:lnTo>
                    <a:pt x="8976" y="3916"/>
                  </a:lnTo>
                  <a:lnTo>
                    <a:pt x="7328" y="4237"/>
                  </a:lnTo>
                  <a:lnTo>
                    <a:pt x="5839" y="4580"/>
                  </a:lnTo>
                  <a:lnTo>
                    <a:pt x="4511" y="4901"/>
                  </a:lnTo>
                  <a:lnTo>
                    <a:pt x="3343" y="5267"/>
                  </a:lnTo>
                  <a:lnTo>
                    <a:pt x="2817" y="5427"/>
                  </a:lnTo>
                  <a:lnTo>
                    <a:pt x="2336" y="5610"/>
                  </a:lnTo>
                  <a:lnTo>
                    <a:pt x="1901" y="5794"/>
                  </a:lnTo>
                  <a:lnTo>
                    <a:pt x="1511" y="5977"/>
                  </a:lnTo>
                  <a:lnTo>
                    <a:pt x="1168" y="6160"/>
                  </a:lnTo>
                  <a:lnTo>
                    <a:pt x="870" y="6343"/>
                  </a:lnTo>
                  <a:lnTo>
                    <a:pt x="595" y="6526"/>
                  </a:lnTo>
                  <a:lnTo>
                    <a:pt x="389" y="6710"/>
                  </a:lnTo>
                  <a:lnTo>
                    <a:pt x="229" y="6916"/>
                  </a:lnTo>
                  <a:lnTo>
                    <a:pt x="92" y="7099"/>
                  </a:lnTo>
                  <a:lnTo>
                    <a:pt x="23" y="7282"/>
                  </a:lnTo>
                  <a:lnTo>
                    <a:pt x="0" y="7488"/>
                  </a:lnTo>
                  <a:lnTo>
                    <a:pt x="0" y="7488"/>
                  </a:lnTo>
                  <a:lnTo>
                    <a:pt x="23" y="7671"/>
                  </a:lnTo>
                  <a:lnTo>
                    <a:pt x="92" y="7877"/>
                  </a:lnTo>
                  <a:lnTo>
                    <a:pt x="229" y="8061"/>
                  </a:lnTo>
                  <a:lnTo>
                    <a:pt x="389" y="8244"/>
                  </a:lnTo>
                  <a:lnTo>
                    <a:pt x="595" y="8427"/>
                  </a:lnTo>
                  <a:lnTo>
                    <a:pt x="870" y="8633"/>
                  </a:lnTo>
                  <a:lnTo>
                    <a:pt x="1168" y="8816"/>
                  </a:lnTo>
                  <a:lnTo>
                    <a:pt x="1511" y="8999"/>
                  </a:lnTo>
                  <a:lnTo>
                    <a:pt x="1901" y="9183"/>
                  </a:lnTo>
                  <a:lnTo>
                    <a:pt x="2336" y="9343"/>
                  </a:lnTo>
                  <a:lnTo>
                    <a:pt x="2817" y="9526"/>
                  </a:lnTo>
                  <a:lnTo>
                    <a:pt x="3343" y="9709"/>
                  </a:lnTo>
                  <a:lnTo>
                    <a:pt x="4511" y="10053"/>
                  </a:lnTo>
                  <a:lnTo>
                    <a:pt x="5839" y="10396"/>
                  </a:lnTo>
                  <a:lnTo>
                    <a:pt x="7328" y="10717"/>
                  </a:lnTo>
                  <a:lnTo>
                    <a:pt x="8976" y="11037"/>
                  </a:lnTo>
                  <a:lnTo>
                    <a:pt x="10762" y="11358"/>
                  </a:lnTo>
                  <a:lnTo>
                    <a:pt x="12709" y="11656"/>
                  </a:lnTo>
                  <a:lnTo>
                    <a:pt x="14770" y="11953"/>
                  </a:lnTo>
                  <a:lnTo>
                    <a:pt x="16991" y="12251"/>
                  </a:lnTo>
                  <a:lnTo>
                    <a:pt x="19326" y="12503"/>
                  </a:lnTo>
                  <a:lnTo>
                    <a:pt x="21799" y="12778"/>
                  </a:lnTo>
                  <a:lnTo>
                    <a:pt x="24364" y="13030"/>
                  </a:lnTo>
                  <a:lnTo>
                    <a:pt x="27066" y="13259"/>
                  </a:lnTo>
                  <a:lnTo>
                    <a:pt x="29883" y="13488"/>
                  </a:lnTo>
                  <a:lnTo>
                    <a:pt x="32791" y="13694"/>
                  </a:lnTo>
                  <a:lnTo>
                    <a:pt x="35813" y="13877"/>
                  </a:lnTo>
                  <a:lnTo>
                    <a:pt x="38927" y="14060"/>
                  </a:lnTo>
                  <a:lnTo>
                    <a:pt x="42133" y="14220"/>
                  </a:lnTo>
                  <a:lnTo>
                    <a:pt x="45431" y="14381"/>
                  </a:lnTo>
                  <a:lnTo>
                    <a:pt x="48820" y="14518"/>
                  </a:lnTo>
                  <a:lnTo>
                    <a:pt x="52277" y="14632"/>
                  </a:lnTo>
                  <a:lnTo>
                    <a:pt x="55804" y="14724"/>
                  </a:lnTo>
                  <a:lnTo>
                    <a:pt x="59399" y="14816"/>
                  </a:lnTo>
                  <a:lnTo>
                    <a:pt x="63062" y="14884"/>
                  </a:lnTo>
                  <a:lnTo>
                    <a:pt x="66772" y="14930"/>
                  </a:lnTo>
                  <a:lnTo>
                    <a:pt x="70550" y="14953"/>
                  </a:lnTo>
                  <a:lnTo>
                    <a:pt x="74397" y="14953"/>
                  </a:lnTo>
                  <a:lnTo>
                    <a:pt x="74397" y="14953"/>
                  </a:lnTo>
                  <a:lnTo>
                    <a:pt x="78221" y="14953"/>
                  </a:lnTo>
                  <a:lnTo>
                    <a:pt x="81999" y="14930"/>
                  </a:lnTo>
                  <a:lnTo>
                    <a:pt x="85709" y="14884"/>
                  </a:lnTo>
                  <a:lnTo>
                    <a:pt x="89373" y="14816"/>
                  </a:lnTo>
                  <a:lnTo>
                    <a:pt x="92968" y="14724"/>
                  </a:lnTo>
                  <a:lnTo>
                    <a:pt x="96494" y="14632"/>
                  </a:lnTo>
                  <a:lnTo>
                    <a:pt x="99952" y="14518"/>
                  </a:lnTo>
                  <a:lnTo>
                    <a:pt x="103341" y="14381"/>
                  </a:lnTo>
                  <a:lnTo>
                    <a:pt x="106638" y="14220"/>
                  </a:lnTo>
                  <a:lnTo>
                    <a:pt x="109844" y="14060"/>
                  </a:lnTo>
                  <a:lnTo>
                    <a:pt x="112958" y="13877"/>
                  </a:lnTo>
                  <a:lnTo>
                    <a:pt x="115981" y="13694"/>
                  </a:lnTo>
                  <a:lnTo>
                    <a:pt x="118889" y="13488"/>
                  </a:lnTo>
                  <a:lnTo>
                    <a:pt x="121705" y="13259"/>
                  </a:lnTo>
                  <a:lnTo>
                    <a:pt x="124407" y="13030"/>
                  </a:lnTo>
                  <a:lnTo>
                    <a:pt x="126972" y="12778"/>
                  </a:lnTo>
                  <a:lnTo>
                    <a:pt x="129445" y="12503"/>
                  </a:lnTo>
                  <a:lnTo>
                    <a:pt x="131781" y="12251"/>
                  </a:lnTo>
                  <a:lnTo>
                    <a:pt x="134002" y="11953"/>
                  </a:lnTo>
                  <a:lnTo>
                    <a:pt x="136063" y="11656"/>
                  </a:lnTo>
                  <a:lnTo>
                    <a:pt x="138009" y="11358"/>
                  </a:lnTo>
                  <a:lnTo>
                    <a:pt x="139795" y="11037"/>
                  </a:lnTo>
                  <a:lnTo>
                    <a:pt x="141444" y="10717"/>
                  </a:lnTo>
                  <a:lnTo>
                    <a:pt x="142932" y="10396"/>
                  </a:lnTo>
                  <a:lnTo>
                    <a:pt x="144260" y="10053"/>
                  </a:lnTo>
                  <a:lnTo>
                    <a:pt x="145428" y="9709"/>
                  </a:lnTo>
                  <a:lnTo>
                    <a:pt x="145955" y="9526"/>
                  </a:lnTo>
                  <a:lnTo>
                    <a:pt x="146436" y="9343"/>
                  </a:lnTo>
                  <a:lnTo>
                    <a:pt x="146871" y="9183"/>
                  </a:lnTo>
                  <a:lnTo>
                    <a:pt x="147260" y="8999"/>
                  </a:lnTo>
                  <a:lnTo>
                    <a:pt x="147604" y="8816"/>
                  </a:lnTo>
                  <a:lnTo>
                    <a:pt x="147901" y="8633"/>
                  </a:lnTo>
                  <a:lnTo>
                    <a:pt x="148176" y="8427"/>
                  </a:lnTo>
                  <a:lnTo>
                    <a:pt x="148382" y="8244"/>
                  </a:lnTo>
                  <a:lnTo>
                    <a:pt x="148542" y="8061"/>
                  </a:lnTo>
                  <a:lnTo>
                    <a:pt x="148680" y="7877"/>
                  </a:lnTo>
                  <a:lnTo>
                    <a:pt x="148748" y="7671"/>
                  </a:lnTo>
                  <a:lnTo>
                    <a:pt x="148771" y="7488"/>
                  </a:lnTo>
                  <a:lnTo>
                    <a:pt x="148771" y="7488"/>
                  </a:lnTo>
                  <a:lnTo>
                    <a:pt x="148748" y="7282"/>
                  </a:lnTo>
                  <a:lnTo>
                    <a:pt x="148680" y="7099"/>
                  </a:lnTo>
                  <a:lnTo>
                    <a:pt x="148542" y="6916"/>
                  </a:lnTo>
                  <a:lnTo>
                    <a:pt x="148382" y="6710"/>
                  </a:lnTo>
                  <a:lnTo>
                    <a:pt x="148176" y="6526"/>
                  </a:lnTo>
                  <a:lnTo>
                    <a:pt x="147901" y="6343"/>
                  </a:lnTo>
                  <a:lnTo>
                    <a:pt x="147604" y="6160"/>
                  </a:lnTo>
                  <a:lnTo>
                    <a:pt x="147260" y="5977"/>
                  </a:lnTo>
                  <a:lnTo>
                    <a:pt x="146871" y="5794"/>
                  </a:lnTo>
                  <a:lnTo>
                    <a:pt x="146436" y="5610"/>
                  </a:lnTo>
                  <a:lnTo>
                    <a:pt x="145955" y="5427"/>
                  </a:lnTo>
                  <a:lnTo>
                    <a:pt x="145428" y="5267"/>
                  </a:lnTo>
                  <a:lnTo>
                    <a:pt x="144260" y="4901"/>
                  </a:lnTo>
                  <a:lnTo>
                    <a:pt x="142932" y="4580"/>
                  </a:lnTo>
                  <a:lnTo>
                    <a:pt x="141444" y="4237"/>
                  </a:lnTo>
                  <a:lnTo>
                    <a:pt x="139795" y="3916"/>
                  </a:lnTo>
                  <a:lnTo>
                    <a:pt x="138009" y="3595"/>
                  </a:lnTo>
                  <a:lnTo>
                    <a:pt x="136063" y="3298"/>
                  </a:lnTo>
                  <a:lnTo>
                    <a:pt x="134002" y="3000"/>
                  </a:lnTo>
                  <a:lnTo>
                    <a:pt x="131781" y="2725"/>
                  </a:lnTo>
                  <a:lnTo>
                    <a:pt x="129445" y="2450"/>
                  </a:lnTo>
                  <a:lnTo>
                    <a:pt x="126972" y="2199"/>
                  </a:lnTo>
                  <a:lnTo>
                    <a:pt x="124407" y="1947"/>
                  </a:lnTo>
                  <a:lnTo>
                    <a:pt x="121705" y="1718"/>
                  </a:lnTo>
                  <a:lnTo>
                    <a:pt x="118889" y="1489"/>
                  </a:lnTo>
                  <a:lnTo>
                    <a:pt x="115981" y="1283"/>
                  </a:lnTo>
                  <a:lnTo>
                    <a:pt x="112958" y="1077"/>
                  </a:lnTo>
                  <a:lnTo>
                    <a:pt x="109844" y="916"/>
                  </a:lnTo>
                  <a:lnTo>
                    <a:pt x="106638" y="733"/>
                  </a:lnTo>
                  <a:lnTo>
                    <a:pt x="103341" y="596"/>
                  </a:lnTo>
                  <a:lnTo>
                    <a:pt x="99952" y="458"/>
                  </a:lnTo>
                  <a:lnTo>
                    <a:pt x="96494" y="344"/>
                  </a:lnTo>
                  <a:lnTo>
                    <a:pt x="92968" y="229"/>
                  </a:lnTo>
                  <a:lnTo>
                    <a:pt x="89373" y="161"/>
                  </a:lnTo>
                  <a:lnTo>
                    <a:pt x="85709" y="92"/>
                  </a:lnTo>
                  <a:lnTo>
                    <a:pt x="81999" y="46"/>
                  </a:lnTo>
                  <a:lnTo>
                    <a:pt x="78221" y="23"/>
                  </a:lnTo>
                  <a:lnTo>
                    <a:pt x="74397" y="0"/>
                  </a:lnTo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32"/>
            <p:cNvSpPr/>
            <p:nvPr/>
          </p:nvSpPr>
          <p:spPr>
            <a:xfrm>
              <a:off x="-5792928" y="-1865325"/>
              <a:ext cx="2072877" cy="736396"/>
            </a:xfrm>
            <a:custGeom>
              <a:rect b="b" l="l" r="r" t="t"/>
              <a:pathLst>
                <a:path extrusionOk="0" h="19670" w="55369">
                  <a:moveTo>
                    <a:pt x="2427" y="0"/>
                  </a:moveTo>
                  <a:lnTo>
                    <a:pt x="2290" y="23"/>
                  </a:lnTo>
                  <a:lnTo>
                    <a:pt x="2153" y="69"/>
                  </a:lnTo>
                  <a:lnTo>
                    <a:pt x="1992" y="137"/>
                  </a:lnTo>
                  <a:lnTo>
                    <a:pt x="1855" y="229"/>
                  </a:lnTo>
                  <a:lnTo>
                    <a:pt x="1740" y="343"/>
                  </a:lnTo>
                  <a:lnTo>
                    <a:pt x="1603" y="504"/>
                  </a:lnTo>
                  <a:lnTo>
                    <a:pt x="1489" y="664"/>
                  </a:lnTo>
                  <a:lnTo>
                    <a:pt x="1374" y="847"/>
                  </a:lnTo>
                  <a:lnTo>
                    <a:pt x="1145" y="1305"/>
                  </a:lnTo>
                  <a:lnTo>
                    <a:pt x="939" y="1832"/>
                  </a:lnTo>
                  <a:lnTo>
                    <a:pt x="756" y="2427"/>
                  </a:lnTo>
                  <a:lnTo>
                    <a:pt x="596" y="3091"/>
                  </a:lnTo>
                  <a:lnTo>
                    <a:pt x="458" y="3801"/>
                  </a:lnTo>
                  <a:lnTo>
                    <a:pt x="344" y="4580"/>
                  </a:lnTo>
                  <a:lnTo>
                    <a:pt x="229" y="5381"/>
                  </a:lnTo>
                  <a:lnTo>
                    <a:pt x="138" y="6228"/>
                  </a:lnTo>
                  <a:lnTo>
                    <a:pt x="69" y="7098"/>
                  </a:lnTo>
                  <a:lnTo>
                    <a:pt x="23" y="8014"/>
                  </a:lnTo>
                  <a:lnTo>
                    <a:pt x="0" y="8930"/>
                  </a:lnTo>
                  <a:lnTo>
                    <a:pt x="0" y="9846"/>
                  </a:lnTo>
                  <a:lnTo>
                    <a:pt x="0" y="10762"/>
                  </a:lnTo>
                  <a:lnTo>
                    <a:pt x="23" y="11678"/>
                  </a:lnTo>
                  <a:lnTo>
                    <a:pt x="69" y="12571"/>
                  </a:lnTo>
                  <a:lnTo>
                    <a:pt x="138" y="13464"/>
                  </a:lnTo>
                  <a:lnTo>
                    <a:pt x="229" y="14311"/>
                  </a:lnTo>
                  <a:lnTo>
                    <a:pt x="344" y="15113"/>
                  </a:lnTo>
                  <a:lnTo>
                    <a:pt x="458" y="15891"/>
                  </a:lnTo>
                  <a:lnTo>
                    <a:pt x="596" y="16601"/>
                  </a:lnTo>
                  <a:lnTo>
                    <a:pt x="756" y="17265"/>
                  </a:lnTo>
                  <a:lnTo>
                    <a:pt x="939" y="17861"/>
                  </a:lnTo>
                  <a:lnTo>
                    <a:pt x="1145" y="18387"/>
                  </a:lnTo>
                  <a:lnTo>
                    <a:pt x="1374" y="18845"/>
                  </a:lnTo>
                  <a:lnTo>
                    <a:pt x="1489" y="19029"/>
                  </a:lnTo>
                  <a:lnTo>
                    <a:pt x="1603" y="19189"/>
                  </a:lnTo>
                  <a:lnTo>
                    <a:pt x="1740" y="19349"/>
                  </a:lnTo>
                  <a:lnTo>
                    <a:pt x="1855" y="19464"/>
                  </a:lnTo>
                  <a:lnTo>
                    <a:pt x="1992" y="19555"/>
                  </a:lnTo>
                  <a:lnTo>
                    <a:pt x="2153" y="19624"/>
                  </a:lnTo>
                  <a:lnTo>
                    <a:pt x="2290" y="19670"/>
                  </a:lnTo>
                  <a:lnTo>
                    <a:pt x="53056" y="19670"/>
                  </a:lnTo>
                  <a:lnTo>
                    <a:pt x="53216" y="19624"/>
                  </a:lnTo>
                  <a:lnTo>
                    <a:pt x="53354" y="19555"/>
                  </a:lnTo>
                  <a:lnTo>
                    <a:pt x="53491" y="19464"/>
                  </a:lnTo>
                  <a:lnTo>
                    <a:pt x="53628" y="19349"/>
                  </a:lnTo>
                  <a:lnTo>
                    <a:pt x="53743" y="19189"/>
                  </a:lnTo>
                  <a:lnTo>
                    <a:pt x="53857" y="19029"/>
                  </a:lnTo>
                  <a:lnTo>
                    <a:pt x="53995" y="18845"/>
                  </a:lnTo>
                  <a:lnTo>
                    <a:pt x="54201" y="18387"/>
                  </a:lnTo>
                  <a:lnTo>
                    <a:pt x="54407" y="17861"/>
                  </a:lnTo>
                  <a:lnTo>
                    <a:pt x="54590" y="17265"/>
                  </a:lnTo>
                  <a:lnTo>
                    <a:pt x="54750" y="16601"/>
                  </a:lnTo>
                  <a:lnTo>
                    <a:pt x="54888" y="15891"/>
                  </a:lnTo>
                  <a:lnTo>
                    <a:pt x="55025" y="15113"/>
                  </a:lnTo>
                  <a:lnTo>
                    <a:pt x="55117" y="14311"/>
                  </a:lnTo>
                  <a:lnTo>
                    <a:pt x="55208" y="13464"/>
                  </a:lnTo>
                  <a:lnTo>
                    <a:pt x="55277" y="12571"/>
                  </a:lnTo>
                  <a:lnTo>
                    <a:pt x="55323" y="11678"/>
                  </a:lnTo>
                  <a:lnTo>
                    <a:pt x="55346" y="10762"/>
                  </a:lnTo>
                  <a:lnTo>
                    <a:pt x="55369" y="9846"/>
                  </a:lnTo>
                  <a:lnTo>
                    <a:pt x="55346" y="8930"/>
                  </a:lnTo>
                  <a:lnTo>
                    <a:pt x="55323" y="8014"/>
                  </a:lnTo>
                  <a:lnTo>
                    <a:pt x="55277" y="7098"/>
                  </a:lnTo>
                  <a:lnTo>
                    <a:pt x="55208" y="6228"/>
                  </a:lnTo>
                  <a:lnTo>
                    <a:pt x="55117" y="5381"/>
                  </a:lnTo>
                  <a:lnTo>
                    <a:pt x="55025" y="4580"/>
                  </a:lnTo>
                  <a:lnTo>
                    <a:pt x="54888" y="3801"/>
                  </a:lnTo>
                  <a:lnTo>
                    <a:pt x="54750" y="3091"/>
                  </a:lnTo>
                  <a:lnTo>
                    <a:pt x="54590" y="2427"/>
                  </a:lnTo>
                  <a:lnTo>
                    <a:pt x="54407" y="1832"/>
                  </a:lnTo>
                  <a:lnTo>
                    <a:pt x="54201" y="1305"/>
                  </a:lnTo>
                  <a:lnTo>
                    <a:pt x="53995" y="847"/>
                  </a:lnTo>
                  <a:lnTo>
                    <a:pt x="53857" y="664"/>
                  </a:lnTo>
                  <a:lnTo>
                    <a:pt x="53743" y="504"/>
                  </a:lnTo>
                  <a:lnTo>
                    <a:pt x="53628" y="343"/>
                  </a:lnTo>
                  <a:lnTo>
                    <a:pt x="53491" y="229"/>
                  </a:lnTo>
                  <a:lnTo>
                    <a:pt x="53354" y="137"/>
                  </a:lnTo>
                  <a:lnTo>
                    <a:pt x="53216" y="69"/>
                  </a:lnTo>
                  <a:lnTo>
                    <a:pt x="53056" y="23"/>
                  </a:lnTo>
                  <a:lnTo>
                    <a:pt x="529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32"/>
            <p:cNvSpPr/>
            <p:nvPr/>
          </p:nvSpPr>
          <p:spPr>
            <a:xfrm>
              <a:off x="-5239163" y="-1860196"/>
              <a:ext cx="17184" cy="728721"/>
            </a:xfrm>
            <a:custGeom>
              <a:rect b="b" l="l" r="r" t="t"/>
              <a:pathLst>
                <a:path extrusionOk="0" h="19465" w="459">
                  <a:moveTo>
                    <a:pt x="1" y="0"/>
                  </a:moveTo>
                  <a:lnTo>
                    <a:pt x="1" y="19464"/>
                  </a:lnTo>
                  <a:lnTo>
                    <a:pt x="459" y="1946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32"/>
            <p:cNvSpPr/>
            <p:nvPr/>
          </p:nvSpPr>
          <p:spPr>
            <a:xfrm>
              <a:off x="-5711503" y="-1860196"/>
              <a:ext cx="18045" cy="728721"/>
            </a:xfrm>
            <a:custGeom>
              <a:rect b="b" l="l" r="r" t="t"/>
              <a:pathLst>
                <a:path extrusionOk="0" h="19465" w="482">
                  <a:moveTo>
                    <a:pt x="1" y="0"/>
                  </a:moveTo>
                  <a:lnTo>
                    <a:pt x="1" y="19464"/>
                  </a:lnTo>
                  <a:lnTo>
                    <a:pt x="481" y="1946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32"/>
            <p:cNvSpPr/>
            <p:nvPr/>
          </p:nvSpPr>
          <p:spPr>
            <a:xfrm>
              <a:off x="-4412782" y="-1860196"/>
              <a:ext cx="18045" cy="728721"/>
            </a:xfrm>
            <a:custGeom>
              <a:rect b="b" l="l" r="r" t="t"/>
              <a:pathLst>
                <a:path extrusionOk="0" h="19465" w="482">
                  <a:moveTo>
                    <a:pt x="1" y="0"/>
                  </a:moveTo>
                  <a:lnTo>
                    <a:pt x="1" y="19464"/>
                  </a:lnTo>
                  <a:lnTo>
                    <a:pt x="482" y="1946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32"/>
            <p:cNvSpPr/>
            <p:nvPr/>
          </p:nvSpPr>
          <p:spPr>
            <a:xfrm>
              <a:off x="-3922435" y="-1860196"/>
              <a:ext cx="18045" cy="728721"/>
            </a:xfrm>
            <a:custGeom>
              <a:rect b="b" l="l" r="r" t="t"/>
              <a:pathLst>
                <a:path extrusionOk="0" h="19465" w="482">
                  <a:moveTo>
                    <a:pt x="1" y="0"/>
                  </a:moveTo>
                  <a:lnTo>
                    <a:pt x="1" y="19464"/>
                  </a:lnTo>
                  <a:lnTo>
                    <a:pt x="482" y="1946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32"/>
            <p:cNvSpPr/>
            <p:nvPr/>
          </p:nvSpPr>
          <p:spPr>
            <a:xfrm>
              <a:off x="-5222878" y="-1860196"/>
              <a:ext cx="42903" cy="726138"/>
            </a:xfrm>
            <a:custGeom>
              <a:rect b="b" l="l" r="r" t="t"/>
              <a:pathLst>
                <a:path extrusionOk="0" h="19396" w="1146">
                  <a:moveTo>
                    <a:pt x="1" y="0"/>
                  </a:moveTo>
                  <a:lnTo>
                    <a:pt x="16" y="2153"/>
                  </a:lnTo>
                  <a:lnTo>
                    <a:pt x="138" y="2153"/>
                  </a:lnTo>
                  <a:lnTo>
                    <a:pt x="275" y="2084"/>
                  </a:lnTo>
                  <a:lnTo>
                    <a:pt x="459" y="1993"/>
                  </a:lnTo>
                  <a:lnTo>
                    <a:pt x="642" y="1832"/>
                  </a:lnTo>
                  <a:lnTo>
                    <a:pt x="802" y="1672"/>
                  </a:lnTo>
                  <a:lnTo>
                    <a:pt x="940" y="1489"/>
                  </a:lnTo>
                  <a:lnTo>
                    <a:pt x="1054" y="1283"/>
                  </a:lnTo>
                  <a:lnTo>
                    <a:pt x="1123" y="1077"/>
                  </a:lnTo>
                  <a:lnTo>
                    <a:pt x="1146" y="985"/>
                  </a:lnTo>
                  <a:lnTo>
                    <a:pt x="1146" y="893"/>
                  </a:lnTo>
                  <a:lnTo>
                    <a:pt x="1077" y="664"/>
                  </a:lnTo>
                  <a:lnTo>
                    <a:pt x="985" y="481"/>
                  </a:lnTo>
                  <a:lnTo>
                    <a:pt x="848" y="344"/>
                  </a:lnTo>
                  <a:lnTo>
                    <a:pt x="711" y="229"/>
                  </a:lnTo>
                  <a:lnTo>
                    <a:pt x="527" y="138"/>
                  </a:lnTo>
                  <a:lnTo>
                    <a:pt x="344" y="69"/>
                  </a:lnTo>
                  <a:lnTo>
                    <a:pt x="184" y="23"/>
                  </a:lnTo>
                  <a:lnTo>
                    <a:pt x="1" y="0"/>
                  </a:lnTo>
                  <a:close/>
                  <a:moveTo>
                    <a:pt x="1" y="2153"/>
                  </a:moveTo>
                  <a:lnTo>
                    <a:pt x="16" y="2155"/>
                  </a:lnTo>
                  <a:lnTo>
                    <a:pt x="16" y="2155"/>
                  </a:lnTo>
                  <a:lnTo>
                    <a:pt x="16" y="2153"/>
                  </a:lnTo>
                  <a:close/>
                  <a:moveTo>
                    <a:pt x="16" y="2155"/>
                  </a:moveTo>
                  <a:lnTo>
                    <a:pt x="31" y="4305"/>
                  </a:lnTo>
                  <a:lnTo>
                    <a:pt x="138" y="4305"/>
                  </a:lnTo>
                  <a:lnTo>
                    <a:pt x="275" y="4259"/>
                  </a:lnTo>
                  <a:lnTo>
                    <a:pt x="459" y="4145"/>
                  </a:lnTo>
                  <a:lnTo>
                    <a:pt x="642" y="3985"/>
                  </a:lnTo>
                  <a:lnTo>
                    <a:pt x="802" y="3824"/>
                  </a:lnTo>
                  <a:lnTo>
                    <a:pt x="940" y="3641"/>
                  </a:lnTo>
                  <a:lnTo>
                    <a:pt x="1054" y="3435"/>
                  </a:lnTo>
                  <a:lnTo>
                    <a:pt x="1123" y="3229"/>
                  </a:lnTo>
                  <a:lnTo>
                    <a:pt x="1146" y="3137"/>
                  </a:lnTo>
                  <a:lnTo>
                    <a:pt x="1146" y="3046"/>
                  </a:lnTo>
                  <a:lnTo>
                    <a:pt x="1077" y="2817"/>
                  </a:lnTo>
                  <a:lnTo>
                    <a:pt x="985" y="2634"/>
                  </a:lnTo>
                  <a:lnTo>
                    <a:pt x="848" y="2496"/>
                  </a:lnTo>
                  <a:lnTo>
                    <a:pt x="711" y="2382"/>
                  </a:lnTo>
                  <a:lnTo>
                    <a:pt x="527" y="2290"/>
                  </a:lnTo>
                  <a:lnTo>
                    <a:pt x="344" y="2222"/>
                  </a:lnTo>
                  <a:lnTo>
                    <a:pt x="184" y="2176"/>
                  </a:lnTo>
                  <a:lnTo>
                    <a:pt x="16" y="2155"/>
                  </a:lnTo>
                  <a:close/>
                  <a:moveTo>
                    <a:pt x="1" y="4305"/>
                  </a:moveTo>
                  <a:lnTo>
                    <a:pt x="31" y="4309"/>
                  </a:lnTo>
                  <a:lnTo>
                    <a:pt x="31" y="4309"/>
                  </a:lnTo>
                  <a:lnTo>
                    <a:pt x="31" y="4305"/>
                  </a:lnTo>
                  <a:close/>
                  <a:moveTo>
                    <a:pt x="31" y="4309"/>
                  </a:moveTo>
                  <a:lnTo>
                    <a:pt x="46" y="6458"/>
                  </a:lnTo>
                  <a:lnTo>
                    <a:pt x="138" y="6458"/>
                  </a:lnTo>
                  <a:lnTo>
                    <a:pt x="275" y="6412"/>
                  </a:lnTo>
                  <a:lnTo>
                    <a:pt x="459" y="6297"/>
                  </a:lnTo>
                  <a:lnTo>
                    <a:pt x="642" y="6160"/>
                  </a:lnTo>
                  <a:lnTo>
                    <a:pt x="802" y="5977"/>
                  </a:lnTo>
                  <a:lnTo>
                    <a:pt x="940" y="5794"/>
                  </a:lnTo>
                  <a:lnTo>
                    <a:pt x="1054" y="5588"/>
                  </a:lnTo>
                  <a:lnTo>
                    <a:pt x="1123" y="5382"/>
                  </a:lnTo>
                  <a:lnTo>
                    <a:pt x="1146" y="5290"/>
                  </a:lnTo>
                  <a:lnTo>
                    <a:pt x="1146" y="5198"/>
                  </a:lnTo>
                  <a:lnTo>
                    <a:pt x="1077" y="4969"/>
                  </a:lnTo>
                  <a:lnTo>
                    <a:pt x="985" y="4786"/>
                  </a:lnTo>
                  <a:lnTo>
                    <a:pt x="848" y="4649"/>
                  </a:lnTo>
                  <a:lnTo>
                    <a:pt x="711" y="4534"/>
                  </a:lnTo>
                  <a:lnTo>
                    <a:pt x="527" y="4443"/>
                  </a:lnTo>
                  <a:lnTo>
                    <a:pt x="344" y="4374"/>
                  </a:lnTo>
                  <a:lnTo>
                    <a:pt x="184" y="4328"/>
                  </a:lnTo>
                  <a:lnTo>
                    <a:pt x="31" y="4309"/>
                  </a:lnTo>
                  <a:close/>
                  <a:moveTo>
                    <a:pt x="1" y="6458"/>
                  </a:moveTo>
                  <a:lnTo>
                    <a:pt x="46" y="6463"/>
                  </a:lnTo>
                  <a:lnTo>
                    <a:pt x="46" y="6463"/>
                  </a:lnTo>
                  <a:lnTo>
                    <a:pt x="46" y="6458"/>
                  </a:lnTo>
                  <a:close/>
                  <a:moveTo>
                    <a:pt x="46" y="6463"/>
                  </a:moveTo>
                  <a:lnTo>
                    <a:pt x="62" y="8633"/>
                  </a:lnTo>
                  <a:lnTo>
                    <a:pt x="138" y="8633"/>
                  </a:lnTo>
                  <a:lnTo>
                    <a:pt x="275" y="8564"/>
                  </a:lnTo>
                  <a:lnTo>
                    <a:pt x="459" y="8450"/>
                  </a:lnTo>
                  <a:lnTo>
                    <a:pt x="642" y="8313"/>
                  </a:lnTo>
                  <a:lnTo>
                    <a:pt x="802" y="8129"/>
                  </a:lnTo>
                  <a:lnTo>
                    <a:pt x="940" y="7946"/>
                  </a:lnTo>
                  <a:lnTo>
                    <a:pt x="1054" y="7740"/>
                  </a:lnTo>
                  <a:lnTo>
                    <a:pt x="1123" y="7534"/>
                  </a:lnTo>
                  <a:lnTo>
                    <a:pt x="1146" y="7442"/>
                  </a:lnTo>
                  <a:lnTo>
                    <a:pt x="1146" y="7351"/>
                  </a:lnTo>
                  <a:lnTo>
                    <a:pt x="1077" y="7122"/>
                  </a:lnTo>
                  <a:lnTo>
                    <a:pt x="985" y="6961"/>
                  </a:lnTo>
                  <a:lnTo>
                    <a:pt x="848" y="6801"/>
                  </a:lnTo>
                  <a:lnTo>
                    <a:pt x="711" y="6687"/>
                  </a:lnTo>
                  <a:lnTo>
                    <a:pt x="527" y="6595"/>
                  </a:lnTo>
                  <a:lnTo>
                    <a:pt x="344" y="6526"/>
                  </a:lnTo>
                  <a:lnTo>
                    <a:pt x="184" y="6481"/>
                  </a:lnTo>
                  <a:lnTo>
                    <a:pt x="46" y="6463"/>
                  </a:lnTo>
                  <a:close/>
                  <a:moveTo>
                    <a:pt x="1" y="8633"/>
                  </a:moveTo>
                  <a:lnTo>
                    <a:pt x="62" y="8641"/>
                  </a:lnTo>
                  <a:lnTo>
                    <a:pt x="62" y="8641"/>
                  </a:lnTo>
                  <a:lnTo>
                    <a:pt x="62" y="8633"/>
                  </a:lnTo>
                  <a:close/>
                  <a:moveTo>
                    <a:pt x="62" y="8641"/>
                  </a:moveTo>
                  <a:lnTo>
                    <a:pt x="77" y="10786"/>
                  </a:lnTo>
                  <a:lnTo>
                    <a:pt x="138" y="10786"/>
                  </a:lnTo>
                  <a:lnTo>
                    <a:pt x="275" y="10717"/>
                  </a:lnTo>
                  <a:lnTo>
                    <a:pt x="459" y="10602"/>
                  </a:lnTo>
                  <a:lnTo>
                    <a:pt x="642" y="10465"/>
                  </a:lnTo>
                  <a:lnTo>
                    <a:pt x="802" y="10282"/>
                  </a:lnTo>
                  <a:lnTo>
                    <a:pt x="940" y="10099"/>
                  </a:lnTo>
                  <a:lnTo>
                    <a:pt x="1054" y="9892"/>
                  </a:lnTo>
                  <a:lnTo>
                    <a:pt x="1123" y="9709"/>
                  </a:lnTo>
                  <a:lnTo>
                    <a:pt x="1146" y="9595"/>
                  </a:lnTo>
                  <a:lnTo>
                    <a:pt x="1146" y="9503"/>
                  </a:lnTo>
                  <a:lnTo>
                    <a:pt x="1077" y="9297"/>
                  </a:lnTo>
                  <a:lnTo>
                    <a:pt x="985" y="9114"/>
                  </a:lnTo>
                  <a:lnTo>
                    <a:pt x="848" y="8954"/>
                  </a:lnTo>
                  <a:lnTo>
                    <a:pt x="711" y="8839"/>
                  </a:lnTo>
                  <a:lnTo>
                    <a:pt x="527" y="8748"/>
                  </a:lnTo>
                  <a:lnTo>
                    <a:pt x="344" y="8679"/>
                  </a:lnTo>
                  <a:lnTo>
                    <a:pt x="184" y="8656"/>
                  </a:lnTo>
                  <a:lnTo>
                    <a:pt x="62" y="8641"/>
                  </a:lnTo>
                  <a:close/>
                  <a:moveTo>
                    <a:pt x="1" y="10786"/>
                  </a:moveTo>
                  <a:lnTo>
                    <a:pt x="77" y="10795"/>
                  </a:lnTo>
                  <a:lnTo>
                    <a:pt x="77" y="10795"/>
                  </a:lnTo>
                  <a:lnTo>
                    <a:pt x="77" y="10786"/>
                  </a:lnTo>
                  <a:close/>
                  <a:moveTo>
                    <a:pt x="77" y="10795"/>
                  </a:moveTo>
                  <a:lnTo>
                    <a:pt x="92" y="12938"/>
                  </a:lnTo>
                  <a:lnTo>
                    <a:pt x="138" y="12938"/>
                  </a:lnTo>
                  <a:lnTo>
                    <a:pt x="275" y="12869"/>
                  </a:lnTo>
                  <a:lnTo>
                    <a:pt x="459" y="12755"/>
                  </a:lnTo>
                  <a:lnTo>
                    <a:pt x="642" y="12617"/>
                  </a:lnTo>
                  <a:lnTo>
                    <a:pt x="802" y="12434"/>
                  </a:lnTo>
                  <a:lnTo>
                    <a:pt x="940" y="12251"/>
                  </a:lnTo>
                  <a:lnTo>
                    <a:pt x="1054" y="12045"/>
                  </a:lnTo>
                  <a:lnTo>
                    <a:pt x="1123" y="11862"/>
                  </a:lnTo>
                  <a:lnTo>
                    <a:pt x="1146" y="11747"/>
                  </a:lnTo>
                  <a:lnTo>
                    <a:pt x="1146" y="11656"/>
                  </a:lnTo>
                  <a:lnTo>
                    <a:pt x="1077" y="11450"/>
                  </a:lnTo>
                  <a:lnTo>
                    <a:pt x="985" y="11266"/>
                  </a:lnTo>
                  <a:lnTo>
                    <a:pt x="848" y="11106"/>
                  </a:lnTo>
                  <a:lnTo>
                    <a:pt x="711" y="10992"/>
                  </a:lnTo>
                  <a:lnTo>
                    <a:pt x="527" y="10900"/>
                  </a:lnTo>
                  <a:lnTo>
                    <a:pt x="344" y="10831"/>
                  </a:lnTo>
                  <a:lnTo>
                    <a:pt x="184" y="10808"/>
                  </a:lnTo>
                  <a:lnTo>
                    <a:pt x="77" y="10795"/>
                  </a:lnTo>
                  <a:close/>
                  <a:moveTo>
                    <a:pt x="1" y="12938"/>
                  </a:moveTo>
                  <a:lnTo>
                    <a:pt x="92" y="12949"/>
                  </a:lnTo>
                  <a:lnTo>
                    <a:pt x="92" y="12949"/>
                  </a:lnTo>
                  <a:lnTo>
                    <a:pt x="92" y="12938"/>
                  </a:lnTo>
                  <a:close/>
                  <a:moveTo>
                    <a:pt x="92" y="12949"/>
                  </a:moveTo>
                  <a:lnTo>
                    <a:pt x="108" y="15090"/>
                  </a:lnTo>
                  <a:lnTo>
                    <a:pt x="138" y="15090"/>
                  </a:lnTo>
                  <a:lnTo>
                    <a:pt x="275" y="15022"/>
                  </a:lnTo>
                  <a:lnTo>
                    <a:pt x="459" y="14907"/>
                  </a:lnTo>
                  <a:lnTo>
                    <a:pt x="642" y="14770"/>
                  </a:lnTo>
                  <a:lnTo>
                    <a:pt x="802" y="14587"/>
                  </a:lnTo>
                  <a:lnTo>
                    <a:pt x="940" y="14403"/>
                  </a:lnTo>
                  <a:lnTo>
                    <a:pt x="1054" y="14197"/>
                  </a:lnTo>
                  <a:lnTo>
                    <a:pt x="1123" y="14014"/>
                  </a:lnTo>
                  <a:lnTo>
                    <a:pt x="1146" y="13900"/>
                  </a:lnTo>
                  <a:lnTo>
                    <a:pt x="1146" y="13808"/>
                  </a:lnTo>
                  <a:lnTo>
                    <a:pt x="1077" y="13602"/>
                  </a:lnTo>
                  <a:lnTo>
                    <a:pt x="985" y="13419"/>
                  </a:lnTo>
                  <a:lnTo>
                    <a:pt x="848" y="13259"/>
                  </a:lnTo>
                  <a:lnTo>
                    <a:pt x="711" y="13144"/>
                  </a:lnTo>
                  <a:lnTo>
                    <a:pt x="527" y="13052"/>
                  </a:lnTo>
                  <a:lnTo>
                    <a:pt x="344" y="13007"/>
                  </a:lnTo>
                  <a:lnTo>
                    <a:pt x="184" y="12961"/>
                  </a:lnTo>
                  <a:lnTo>
                    <a:pt x="92" y="12949"/>
                  </a:lnTo>
                  <a:close/>
                  <a:moveTo>
                    <a:pt x="1" y="15090"/>
                  </a:moveTo>
                  <a:lnTo>
                    <a:pt x="108" y="15104"/>
                  </a:lnTo>
                  <a:lnTo>
                    <a:pt x="108" y="15104"/>
                  </a:lnTo>
                  <a:lnTo>
                    <a:pt x="108" y="15090"/>
                  </a:lnTo>
                  <a:close/>
                  <a:moveTo>
                    <a:pt x="108" y="15104"/>
                  </a:moveTo>
                  <a:lnTo>
                    <a:pt x="123" y="17243"/>
                  </a:lnTo>
                  <a:lnTo>
                    <a:pt x="138" y="17243"/>
                  </a:lnTo>
                  <a:lnTo>
                    <a:pt x="275" y="17174"/>
                  </a:lnTo>
                  <a:lnTo>
                    <a:pt x="459" y="17060"/>
                  </a:lnTo>
                  <a:lnTo>
                    <a:pt x="642" y="16922"/>
                  </a:lnTo>
                  <a:lnTo>
                    <a:pt x="802" y="16762"/>
                  </a:lnTo>
                  <a:lnTo>
                    <a:pt x="940" y="16556"/>
                  </a:lnTo>
                  <a:lnTo>
                    <a:pt x="1054" y="16373"/>
                  </a:lnTo>
                  <a:lnTo>
                    <a:pt x="1123" y="16167"/>
                  </a:lnTo>
                  <a:lnTo>
                    <a:pt x="1146" y="16075"/>
                  </a:lnTo>
                  <a:lnTo>
                    <a:pt x="1146" y="15961"/>
                  </a:lnTo>
                  <a:lnTo>
                    <a:pt x="1077" y="15754"/>
                  </a:lnTo>
                  <a:lnTo>
                    <a:pt x="985" y="15571"/>
                  </a:lnTo>
                  <a:lnTo>
                    <a:pt x="848" y="15411"/>
                  </a:lnTo>
                  <a:lnTo>
                    <a:pt x="711" y="15297"/>
                  </a:lnTo>
                  <a:lnTo>
                    <a:pt x="527" y="15205"/>
                  </a:lnTo>
                  <a:lnTo>
                    <a:pt x="344" y="15159"/>
                  </a:lnTo>
                  <a:lnTo>
                    <a:pt x="184" y="15113"/>
                  </a:lnTo>
                  <a:lnTo>
                    <a:pt x="108" y="15104"/>
                  </a:lnTo>
                  <a:close/>
                  <a:moveTo>
                    <a:pt x="1" y="17243"/>
                  </a:moveTo>
                  <a:lnTo>
                    <a:pt x="123" y="17258"/>
                  </a:lnTo>
                  <a:lnTo>
                    <a:pt x="123" y="17258"/>
                  </a:lnTo>
                  <a:lnTo>
                    <a:pt x="123" y="17243"/>
                  </a:lnTo>
                  <a:close/>
                  <a:moveTo>
                    <a:pt x="123" y="17258"/>
                  </a:moveTo>
                  <a:lnTo>
                    <a:pt x="138" y="19395"/>
                  </a:lnTo>
                  <a:lnTo>
                    <a:pt x="275" y="19327"/>
                  </a:lnTo>
                  <a:lnTo>
                    <a:pt x="459" y="19212"/>
                  </a:lnTo>
                  <a:lnTo>
                    <a:pt x="642" y="19075"/>
                  </a:lnTo>
                  <a:lnTo>
                    <a:pt x="802" y="18914"/>
                  </a:lnTo>
                  <a:lnTo>
                    <a:pt x="940" y="18708"/>
                  </a:lnTo>
                  <a:lnTo>
                    <a:pt x="1054" y="18525"/>
                  </a:lnTo>
                  <a:lnTo>
                    <a:pt x="1123" y="18319"/>
                  </a:lnTo>
                  <a:lnTo>
                    <a:pt x="1146" y="18228"/>
                  </a:lnTo>
                  <a:lnTo>
                    <a:pt x="1146" y="18136"/>
                  </a:lnTo>
                  <a:lnTo>
                    <a:pt x="1077" y="17907"/>
                  </a:lnTo>
                  <a:lnTo>
                    <a:pt x="985" y="17724"/>
                  </a:lnTo>
                  <a:lnTo>
                    <a:pt x="848" y="17586"/>
                  </a:lnTo>
                  <a:lnTo>
                    <a:pt x="711" y="17449"/>
                  </a:lnTo>
                  <a:lnTo>
                    <a:pt x="527" y="17380"/>
                  </a:lnTo>
                  <a:lnTo>
                    <a:pt x="344" y="17312"/>
                  </a:lnTo>
                  <a:lnTo>
                    <a:pt x="184" y="17266"/>
                  </a:lnTo>
                  <a:lnTo>
                    <a:pt x="123" y="172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32"/>
            <p:cNvSpPr/>
            <p:nvPr/>
          </p:nvSpPr>
          <p:spPr>
            <a:xfrm>
              <a:off x="-5695218" y="-1860196"/>
              <a:ext cx="42903" cy="726138"/>
            </a:xfrm>
            <a:custGeom>
              <a:rect b="b" l="l" r="r" t="t"/>
              <a:pathLst>
                <a:path extrusionOk="0" h="19396" w="1146">
                  <a:moveTo>
                    <a:pt x="1" y="0"/>
                  </a:moveTo>
                  <a:lnTo>
                    <a:pt x="16" y="2153"/>
                  </a:lnTo>
                  <a:lnTo>
                    <a:pt x="138" y="2153"/>
                  </a:lnTo>
                  <a:lnTo>
                    <a:pt x="298" y="2084"/>
                  </a:lnTo>
                  <a:lnTo>
                    <a:pt x="459" y="1993"/>
                  </a:lnTo>
                  <a:lnTo>
                    <a:pt x="642" y="1832"/>
                  </a:lnTo>
                  <a:lnTo>
                    <a:pt x="802" y="1672"/>
                  </a:lnTo>
                  <a:lnTo>
                    <a:pt x="962" y="1489"/>
                  </a:lnTo>
                  <a:lnTo>
                    <a:pt x="1077" y="1283"/>
                  </a:lnTo>
                  <a:lnTo>
                    <a:pt x="1146" y="1077"/>
                  </a:lnTo>
                  <a:lnTo>
                    <a:pt x="1146" y="985"/>
                  </a:lnTo>
                  <a:lnTo>
                    <a:pt x="1146" y="893"/>
                  </a:lnTo>
                  <a:lnTo>
                    <a:pt x="1077" y="664"/>
                  </a:lnTo>
                  <a:lnTo>
                    <a:pt x="985" y="481"/>
                  </a:lnTo>
                  <a:lnTo>
                    <a:pt x="871" y="344"/>
                  </a:lnTo>
                  <a:lnTo>
                    <a:pt x="710" y="229"/>
                  </a:lnTo>
                  <a:lnTo>
                    <a:pt x="527" y="138"/>
                  </a:lnTo>
                  <a:lnTo>
                    <a:pt x="367" y="69"/>
                  </a:lnTo>
                  <a:lnTo>
                    <a:pt x="184" y="23"/>
                  </a:lnTo>
                  <a:lnTo>
                    <a:pt x="1" y="0"/>
                  </a:lnTo>
                  <a:close/>
                  <a:moveTo>
                    <a:pt x="1" y="2153"/>
                  </a:moveTo>
                  <a:lnTo>
                    <a:pt x="16" y="2155"/>
                  </a:lnTo>
                  <a:lnTo>
                    <a:pt x="16" y="2153"/>
                  </a:lnTo>
                  <a:close/>
                  <a:moveTo>
                    <a:pt x="16" y="2155"/>
                  </a:moveTo>
                  <a:lnTo>
                    <a:pt x="31" y="4305"/>
                  </a:lnTo>
                  <a:lnTo>
                    <a:pt x="138" y="4305"/>
                  </a:lnTo>
                  <a:lnTo>
                    <a:pt x="298" y="4259"/>
                  </a:lnTo>
                  <a:lnTo>
                    <a:pt x="459" y="4145"/>
                  </a:lnTo>
                  <a:lnTo>
                    <a:pt x="642" y="3985"/>
                  </a:lnTo>
                  <a:lnTo>
                    <a:pt x="802" y="3824"/>
                  </a:lnTo>
                  <a:lnTo>
                    <a:pt x="962" y="3641"/>
                  </a:lnTo>
                  <a:lnTo>
                    <a:pt x="1077" y="3435"/>
                  </a:lnTo>
                  <a:lnTo>
                    <a:pt x="1146" y="3229"/>
                  </a:lnTo>
                  <a:lnTo>
                    <a:pt x="1146" y="3137"/>
                  </a:lnTo>
                  <a:lnTo>
                    <a:pt x="1146" y="3046"/>
                  </a:lnTo>
                  <a:lnTo>
                    <a:pt x="1077" y="2817"/>
                  </a:lnTo>
                  <a:lnTo>
                    <a:pt x="985" y="2634"/>
                  </a:lnTo>
                  <a:lnTo>
                    <a:pt x="871" y="2496"/>
                  </a:lnTo>
                  <a:lnTo>
                    <a:pt x="710" y="2382"/>
                  </a:lnTo>
                  <a:lnTo>
                    <a:pt x="527" y="2290"/>
                  </a:lnTo>
                  <a:lnTo>
                    <a:pt x="367" y="2222"/>
                  </a:lnTo>
                  <a:lnTo>
                    <a:pt x="184" y="2176"/>
                  </a:lnTo>
                  <a:lnTo>
                    <a:pt x="16" y="2155"/>
                  </a:lnTo>
                  <a:close/>
                  <a:moveTo>
                    <a:pt x="1" y="4305"/>
                  </a:moveTo>
                  <a:lnTo>
                    <a:pt x="31" y="4309"/>
                  </a:lnTo>
                  <a:lnTo>
                    <a:pt x="31" y="4309"/>
                  </a:lnTo>
                  <a:lnTo>
                    <a:pt x="31" y="4305"/>
                  </a:lnTo>
                  <a:close/>
                  <a:moveTo>
                    <a:pt x="31" y="4309"/>
                  </a:moveTo>
                  <a:lnTo>
                    <a:pt x="46" y="6458"/>
                  </a:lnTo>
                  <a:lnTo>
                    <a:pt x="138" y="6458"/>
                  </a:lnTo>
                  <a:lnTo>
                    <a:pt x="298" y="6412"/>
                  </a:lnTo>
                  <a:lnTo>
                    <a:pt x="459" y="6297"/>
                  </a:lnTo>
                  <a:lnTo>
                    <a:pt x="642" y="6160"/>
                  </a:lnTo>
                  <a:lnTo>
                    <a:pt x="802" y="5977"/>
                  </a:lnTo>
                  <a:lnTo>
                    <a:pt x="962" y="5794"/>
                  </a:lnTo>
                  <a:lnTo>
                    <a:pt x="1077" y="5588"/>
                  </a:lnTo>
                  <a:lnTo>
                    <a:pt x="1146" y="5382"/>
                  </a:lnTo>
                  <a:lnTo>
                    <a:pt x="1146" y="5290"/>
                  </a:lnTo>
                  <a:lnTo>
                    <a:pt x="1146" y="5198"/>
                  </a:lnTo>
                  <a:lnTo>
                    <a:pt x="1077" y="4969"/>
                  </a:lnTo>
                  <a:lnTo>
                    <a:pt x="985" y="4786"/>
                  </a:lnTo>
                  <a:lnTo>
                    <a:pt x="871" y="4649"/>
                  </a:lnTo>
                  <a:lnTo>
                    <a:pt x="710" y="4534"/>
                  </a:lnTo>
                  <a:lnTo>
                    <a:pt x="527" y="4443"/>
                  </a:lnTo>
                  <a:lnTo>
                    <a:pt x="367" y="4374"/>
                  </a:lnTo>
                  <a:lnTo>
                    <a:pt x="184" y="4328"/>
                  </a:lnTo>
                  <a:lnTo>
                    <a:pt x="31" y="4309"/>
                  </a:lnTo>
                  <a:close/>
                  <a:moveTo>
                    <a:pt x="1" y="6458"/>
                  </a:moveTo>
                  <a:lnTo>
                    <a:pt x="46" y="6463"/>
                  </a:lnTo>
                  <a:lnTo>
                    <a:pt x="46" y="6463"/>
                  </a:lnTo>
                  <a:lnTo>
                    <a:pt x="46" y="6458"/>
                  </a:lnTo>
                  <a:close/>
                  <a:moveTo>
                    <a:pt x="46" y="6463"/>
                  </a:moveTo>
                  <a:lnTo>
                    <a:pt x="62" y="8633"/>
                  </a:lnTo>
                  <a:lnTo>
                    <a:pt x="138" y="8633"/>
                  </a:lnTo>
                  <a:lnTo>
                    <a:pt x="298" y="8564"/>
                  </a:lnTo>
                  <a:lnTo>
                    <a:pt x="459" y="8450"/>
                  </a:lnTo>
                  <a:lnTo>
                    <a:pt x="642" y="8313"/>
                  </a:lnTo>
                  <a:lnTo>
                    <a:pt x="802" y="8129"/>
                  </a:lnTo>
                  <a:lnTo>
                    <a:pt x="962" y="7946"/>
                  </a:lnTo>
                  <a:lnTo>
                    <a:pt x="1077" y="7740"/>
                  </a:lnTo>
                  <a:lnTo>
                    <a:pt x="1146" y="7534"/>
                  </a:lnTo>
                  <a:lnTo>
                    <a:pt x="1146" y="7442"/>
                  </a:lnTo>
                  <a:lnTo>
                    <a:pt x="1146" y="7351"/>
                  </a:lnTo>
                  <a:lnTo>
                    <a:pt x="1077" y="7122"/>
                  </a:lnTo>
                  <a:lnTo>
                    <a:pt x="985" y="6961"/>
                  </a:lnTo>
                  <a:lnTo>
                    <a:pt x="871" y="6801"/>
                  </a:lnTo>
                  <a:lnTo>
                    <a:pt x="710" y="6687"/>
                  </a:lnTo>
                  <a:lnTo>
                    <a:pt x="527" y="6595"/>
                  </a:lnTo>
                  <a:lnTo>
                    <a:pt x="367" y="6526"/>
                  </a:lnTo>
                  <a:lnTo>
                    <a:pt x="184" y="6481"/>
                  </a:lnTo>
                  <a:lnTo>
                    <a:pt x="46" y="6463"/>
                  </a:lnTo>
                  <a:close/>
                  <a:moveTo>
                    <a:pt x="1" y="8633"/>
                  </a:moveTo>
                  <a:lnTo>
                    <a:pt x="62" y="8641"/>
                  </a:lnTo>
                  <a:lnTo>
                    <a:pt x="62" y="8641"/>
                  </a:lnTo>
                  <a:lnTo>
                    <a:pt x="62" y="8633"/>
                  </a:lnTo>
                  <a:close/>
                  <a:moveTo>
                    <a:pt x="62" y="8641"/>
                  </a:moveTo>
                  <a:lnTo>
                    <a:pt x="77" y="10786"/>
                  </a:lnTo>
                  <a:lnTo>
                    <a:pt x="138" y="10786"/>
                  </a:lnTo>
                  <a:lnTo>
                    <a:pt x="298" y="10717"/>
                  </a:lnTo>
                  <a:lnTo>
                    <a:pt x="459" y="10602"/>
                  </a:lnTo>
                  <a:lnTo>
                    <a:pt x="642" y="10465"/>
                  </a:lnTo>
                  <a:lnTo>
                    <a:pt x="802" y="10282"/>
                  </a:lnTo>
                  <a:lnTo>
                    <a:pt x="962" y="10099"/>
                  </a:lnTo>
                  <a:lnTo>
                    <a:pt x="1077" y="9892"/>
                  </a:lnTo>
                  <a:lnTo>
                    <a:pt x="1146" y="9709"/>
                  </a:lnTo>
                  <a:lnTo>
                    <a:pt x="1146" y="9595"/>
                  </a:lnTo>
                  <a:lnTo>
                    <a:pt x="1146" y="9503"/>
                  </a:lnTo>
                  <a:lnTo>
                    <a:pt x="1077" y="9297"/>
                  </a:lnTo>
                  <a:lnTo>
                    <a:pt x="985" y="9114"/>
                  </a:lnTo>
                  <a:lnTo>
                    <a:pt x="871" y="8954"/>
                  </a:lnTo>
                  <a:lnTo>
                    <a:pt x="710" y="8839"/>
                  </a:lnTo>
                  <a:lnTo>
                    <a:pt x="527" y="8748"/>
                  </a:lnTo>
                  <a:lnTo>
                    <a:pt x="367" y="8679"/>
                  </a:lnTo>
                  <a:lnTo>
                    <a:pt x="184" y="8656"/>
                  </a:lnTo>
                  <a:lnTo>
                    <a:pt x="62" y="8641"/>
                  </a:lnTo>
                  <a:close/>
                  <a:moveTo>
                    <a:pt x="1" y="10786"/>
                  </a:moveTo>
                  <a:lnTo>
                    <a:pt x="77" y="10795"/>
                  </a:lnTo>
                  <a:lnTo>
                    <a:pt x="77" y="10795"/>
                  </a:lnTo>
                  <a:lnTo>
                    <a:pt x="77" y="10786"/>
                  </a:lnTo>
                  <a:close/>
                  <a:moveTo>
                    <a:pt x="77" y="10795"/>
                  </a:moveTo>
                  <a:lnTo>
                    <a:pt x="92" y="12938"/>
                  </a:lnTo>
                  <a:lnTo>
                    <a:pt x="138" y="12938"/>
                  </a:lnTo>
                  <a:lnTo>
                    <a:pt x="298" y="12869"/>
                  </a:lnTo>
                  <a:lnTo>
                    <a:pt x="459" y="12755"/>
                  </a:lnTo>
                  <a:lnTo>
                    <a:pt x="642" y="12617"/>
                  </a:lnTo>
                  <a:lnTo>
                    <a:pt x="802" y="12434"/>
                  </a:lnTo>
                  <a:lnTo>
                    <a:pt x="962" y="12251"/>
                  </a:lnTo>
                  <a:lnTo>
                    <a:pt x="1077" y="12045"/>
                  </a:lnTo>
                  <a:lnTo>
                    <a:pt x="1146" y="11862"/>
                  </a:lnTo>
                  <a:lnTo>
                    <a:pt x="1146" y="11747"/>
                  </a:lnTo>
                  <a:lnTo>
                    <a:pt x="1146" y="11656"/>
                  </a:lnTo>
                  <a:lnTo>
                    <a:pt x="1077" y="11450"/>
                  </a:lnTo>
                  <a:lnTo>
                    <a:pt x="985" y="11266"/>
                  </a:lnTo>
                  <a:lnTo>
                    <a:pt x="871" y="11106"/>
                  </a:lnTo>
                  <a:lnTo>
                    <a:pt x="710" y="10992"/>
                  </a:lnTo>
                  <a:lnTo>
                    <a:pt x="527" y="10900"/>
                  </a:lnTo>
                  <a:lnTo>
                    <a:pt x="367" y="10831"/>
                  </a:lnTo>
                  <a:lnTo>
                    <a:pt x="184" y="10808"/>
                  </a:lnTo>
                  <a:lnTo>
                    <a:pt x="77" y="10795"/>
                  </a:lnTo>
                  <a:close/>
                  <a:moveTo>
                    <a:pt x="1" y="12938"/>
                  </a:moveTo>
                  <a:lnTo>
                    <a:pt x="92" y="12949"/>
                  </a:lnTo>
                  <a:lnTo>
                    <a:pt x="92" y="12949"/>
                  </a:lnTo>
                  <a:lnTo>
                    <a:pt x="92" y="12938"/>
                  </a:lnTo>
                  <a:close/>
                  <a:moveTo>
                    <a:pt x="92" y="12949"/>
                  </a:moveTo>
                  <a:lnTo>
                    <a:pt x="108" y="15090"/>
                  </a:lnTo>
                  <a:lnTo>
                    <a:pt x="138" y="15090"/>
                  </a:lnTo>
                  <a:lnTo>
                    <a:pt x="298" y="15022"/>
                  </a:lnTo>
                  <a:lnTo>
                    <a:pt x="459" y="14907"/>
                  </a:lnTo>
                  <a:lnTo>
                    <a:pt x="642" y="14770"/>
                  </a:lnTo>
                  <a:lnTo>
                    <a:pt x="802" y="14587"/>
                  </a:lnTo>
                  <a:lnTo>
                    <a:pt x="962" y="14403"/>
                  </a:lnTo>
                  <a:lnTo>
                    <a:pt x="1077" y="14197"/>
                  </a:lnTo>
                  <a:lnTo>
                    <a:pt x="1146" y="14014"/>
                  </a:lnTo>
                  <a:lnTo>
                    <a:pt x="1146" y="13900"/>
                  </a:lnTo>
                  <a:lnTo>
                    <a:pt x="1146" y="13808"/>
                  </a:lnTo>
                  <a:lnTo>
                    <a:pt x="1077" y="13602"/>
                  </a:lnTo>
                  <a:lnTo>
                    <a:pt x="985" y="13419"/>
                  </a:lnTo>
                  <a:lnTo>
                    <a:pt x="871" y="13259"/>
                  </a:lnTo>
                  <a:lnTo>
                    <a:pt x="710" y="13144"/>
                  </a:lnTo>
                  <a:lnTo>
                    <a:pt x="527" y="13052"/>
                  </a:lnTo>
                  <a:lnTo>
                    <a:pt x="367" y="13007"/>
                  </a:lnTo>
                  <a:lnTo>
                    <a:pt x="184" y="12961"/>
                  </a:lnTo>
                  <a:lnTo>
                    <a:pt x="92" y="12949"/>
                  </a:lnTo>
                  <a:close/>
                  <a:moveTo>
                    <a:pt x="1" y="15090"/>
                  </a:moveTo>
                  <a:lnTo>
                    <a:pt x="108" y="15104"/>
                  </a:lnTo>
                  <a:lnTo>
                    <a:pt x="108" y="15104"/>
                  </a:lnTo>
                  <a:lnTo>
                    <a:pt x="108" y="15090"/>
                  </a:lnTo>
                  <a:close/>
                  <a:moveTo>
                    <a:pt x="108" y="15104"/>
                  </a:moveTo>
                  <a:lnTo>
                    <a:pt x="123" y="17243"/>
                  </a:lnTo>
                  <a:lnTo>
                    <a:pt x="138" y="17243"/>
                  </a:lnTo>
                  <a:lnTo>
                    <a:pt x="298" y="17174"/>
                  </a:lnTo>
                  <a:lnTo>
                    <a:pt x="459" y="17060"/>
                  </a:lnTo>
                  <a:lnTo>
                    <a:pt x="642" y="16922"/>
                  </a:lnTo>
                  <a:lnTo>
                    <a:pt x="802" y="16762"/>
                  </a:lnTo>
                  <a:lnTo>
                    <a:pt x="962" y="16556"/>
                  </a:lnTo>
                  <a:lnTo>
                    <a:pt x="1077" y="16373"/>
                  </a:lnTo>
                  <a:lnTo>
                    <a:pt x="1146" y="16167"/>
                  </a:lnTo>
                  <a:lnTo>
                    <a:pt x="1146" y="16075"/>
                  </a:lnTo>
                  <a:lnTo>
                    <a:pt x="1146" y="15961"/>
                  </a:lnTo>
                  <a:lnTo>
                    <a:pt x="1077" y="15754"/>
                  </a:lnTo>
                  <a:lnTo>
                    <a:pt x="985" y="15571"/>
                  </a:lnTo>
                  <a:lnTo>
                    <a:pt x="871" y="15411"/>
                  </a:lnTo>
                  <a:lnTo>
                    <a:pt x="710" y="15297"/>
                  </a:lnTo>
                  <a:lnTo>
                    <a:pt x="527" y="15205"/>
                  </a:lnTo>
                  <a:lnTo>
                    <a:pt x="367" y="15159"/>
                  </a:lnTo>
                  <a:lnTo>
                    <a:pt x="184" y="15113"/>
                  </a:lnTo>
                  <a:lnTo>
                    <a:pt x="108" y="15104"/>
                  </a:lnTo>
                  <a:close/>
                  <a:moveTo>
                    <a:pt x="1" y="17243"/>
                  </a:moveTo>
                  <a:lnTo>
                    <a:pt x="123" y="17258"/>
                  </a:lnTo>
                  <a:lnTo>
                    <a:pt x="123" y="17258"/>
                  </a:lnTo>
                  <a:lnTo>
                    <a:pt x="123" y="17243"/>
                  </a:lnTo>
                  <a:close/>
                  <a:moveTo>
                    <a:pt x="123" y="17258"/>
                  </a:moveTo>
                  <a:lnTo>
                    <a:pt x="138" y="19395"/>
                  </a:lnTo>
                  <a:lnTo>
                    <a:pt x="298" y="19327"/>
                  </a:lnTo>
                  <a:lnTo>
                    <a:pt x="459" y="19212"/>
                  </a:lnTo>
                  <a:lnTo>
                    <a:pt x="642" y="19075"/>
                  </a:lnTo>
                  <a:lnTo>
                    <a:pt x="802" y="18914"/>
                  </a:lnTo>
                  <a:lnTo>
                    <a:pt x="962" y="18708"/>
                  </a:lnTo>
                  <a:lnTo>
                    <a:pt x="1077" y="18525"/>
                  </a:lnTo>
                  <a:lnTo>
                    <a:pt x="1146" y="18319"/>
                  </a:lnTo>
                  <a:lnTo>
                    <a:pt x="1146" y="18228"/>
                  </a:lnTo>
                  <a:lnTo>
                    <a:pt x="1146" y="18136"/>
                  </a:lnTo>
                  <a:lnTo>
                    <a:pt x="1077" y="17907"/>
                  </a:lnTo>
                  <a:lnTo>
                    <a:pt x="985" y="17724"/>
                  </a:lnTo>
                  <a:lnTo>
                    <a:pt x="871" y="17586"/>
                  </a:lnTo>
                  <a:lnTo>
                    <a:pt x="710" y="17449"/>
                  </a:lnTo>
                  <a:lnTo>
                    <a:pt x="527" y="17380"/>
                  </a:lnTo>
                  <a:lnTo>
                    <a:pt x="367" y="17312"/>
                  </a:lnTo>
                  <a:lnTo>
                    <a:pt x="184" y="17266"/>
                  </a:lnTo>
                  <a:lnTo>
                    <a:pt x="123" y="172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32"/>
            <p:cNvSpPr/>
            <p:nvPr/>
          </p:nvSpPr>
          <p:spPr>
            <a:xfrm>
              <a:off x="-5282028" y="-1860196"/>
              <a:ext cx="42903" cy="726138"/>
            </a:xfrm>
            <a:custGeom>
              <a:rect b="b" l="l" r="r" t="t"/>
              <a:pathLst>
                <a:path extrusionOk="0" h="19396" w="1146">
                  <a:moveTo>
                    <a:pt x="1146" y="0"/>
                  </a:moveTo>
                  <a:lnTo>
                    <a:pt x="962" y="23"/>
                  </a:lnTo>
                  <a:lnTo>
                    <a:pt x="802" y="69"/>
                  </a:lnTo>
                  <a:lnTo>
                    <a:pt x="619" y="138"/>
                  </a:lnTo>
                  <a:lnTo>
                    <a:pt x="436" y="229"/>
                  </a:lnTo>
                  <a:lnTo>
                    <a:pt x="298" y="344"/>
                  </a:lnTo>
                  <a:lnTo>
                    <a:pt x="161" y="481"/>
                  </a:lnTo>
                  <a:lnTo>
                    <a:pt x="69" y="664"/>
                  </a:lnTo>
                  <a:lnTo>
                    <a:pt x="1" y="893"/>
                  </a:lnTo>
                  <a:lnTo>
                    <a:pt x="1" y="985"/>
                  </a:lnTo>
                  <a:lnTo>
                    <a:pt x="24" y="1077"/>
                  </a:lnTo>
                  <a:lnTo>
                    <a:pt x="92" y="1283"/>
                  </a:lnTo>
                  <a:lnTo>
                    <a:pt x="207" y="1489"/>
                  </a:lnTo>
                  <a:lnTo>
                    <a:pt x="344" y="1672"/>
                  </a:lnTo>
                  <a:lnTo>
                    <a:pt x="504" y="1832"/>
                  </a:lnTo>
                  <a:lnTo>
                    <a:pt x="688" y="1993"/>
                  </a:lnTo>
                  <a:lnTo>
                    <a:pt x="871" y="2084"/>
                  </a:lnTo>
                  <a:lnTo>
                    <a:pt x="1008" y="2153"/>
                  </a:lnTo>
                  <a:lnTo>
                    <a:pt x="1130" y="2153"/>
                  </a:lnTo>
                  <a:lnTo>
                    <a:pt x="1146" y="0"/>
                  </a:lnTo>
                  <a:close/>
                  <a:moveTo>
                    <a:pt x="1130" y="2153"/>
                  </a:moveTo>
                  <a:lnTo>
                    <a:pt x="1130" y="2155"/>
                  </a:lnTo>
                  <a:lnTo>
                    <a:pt x="1130" y="2155"/>
                  </a:lnTo>
                  <a:lnTo>
                    <a:pt x="1146" y="2153"/>
                  </a:lnTo>
                  <a:close/>
                  <a:moveTo>
                    <a:pt x="1130" y="2155"/>
                  </a:moveTo>
                  <a:lnTo>
                    <a:pt x="962" y="2176"/>
                  </a:lnTo>
                  <a:lnTo>
                    <a:pt x="802" y="2222"/>
                  </a:lnTo>
                  <a:lnTo>
                    <a:pt x="619" y="2290"/>
                  </a:lnTo>
                  <a:lnTo>
                    <a:pt x="436" y="2382"/>
                  </a:lnTo>
                  <a:lnTo>
                    <a:pt x="298" y="2496"/>
                  </a:lnTo>
                  <a:lnTo>
                    <a:pt x="161" y="2634"/>
                  </a:lnTo>
                  <a:lnTo>
                    <a:pt x="69" y="2817"/>
                  </a:lnTo>
                  <a:lnTo>
                    <a:pt x="1" y="3046"/>
                  </a:lnTo>
                  <a:lnTo>
                    <a:pt x="1" y="3137"/>
                  </a:lnTo>
                  <a:lnTo>
                    <a:pt x="24" y="3229"/>
                  </a:lnTo>
                  <a:lnTo>
                    <a:pt x="92" y="3435"/>
                  </a:lnTo>
                  <a:lnTo>
                    <a:pt x="207" y="3641"/>
                  </a:lnTo>
                  <a:lnTo>
                    <a:pt x="344" y="3824"/>
                  </a:lnTo>
                  <a:lnTo>
                    <a:pt x="504" y="3985"/>
                  </a:lnTo>
                  <a:lnTo>
                    <a:pt x="688" y="4145"/>
                  </a:lnTo>
                  <a:lnTo>
                    <a:pt x="871" y="4259"/>
                  </a:lnTo>
                  <a:lnTo>
                    <a:pt x="1008" y="4305"/>
                  </a:lnTo>
                  <a:lnTo>
                    <a:pt x="1115" y="4305"/>
                  </a:lnTo>
                  <a:lnTo>
                    <a:pt x="1130" y="2155"/>
                  </a:lnTo>
                  <a:close/>
                  <a:moveTo>
                    <a:pt x="1115" y="4305"/>
                  </a:moveTo>
                  <a:lnTo>
                    <a:pt x="1115" y="4309"/>
                  </a:lnTo>
                  <a:lnTo>
                    <a:pt x="1115" y="4309"/>
                  </a:lnTo>
                  <a:lnTo>
                    <a:pt x="1146" y="4305"/>
                  </a:lnTo>
                  <a:close/>
                  <a:moveTo>
                    <a:pt x="1115" y="4309"/>
                  </a:moveTo>
                  <a:lnTo>
                    <a:pt x="962" y="4328"/>
                  </a:lnTo>
                  <a:lnTo>
                    <a:pt x="802" y="4374"/>
                  </a:lnTo>
                  <a:lnTo>
                    <a:pt x="619" y="4443"/>
                  </a:lnTo>
                  <a:lnTo>
                    <a:pt x="436" y="4534"/>
                  </a:lnTo>
                  <a:lnTo>
                    <a:pt x="298" y="4649"/>
                  </a:lnTo>
                  <a:lnTo>
                    <a:pt x="161" y="4786"/>
                  </a:lnTo>
                  <a:lnTo>
                    <a:pt x="69" y="4969"/>
                  </a:lnTo>
                  <a:lnTo>
                    <a:pt x="1" y="5198"/>
                  </a:lnTo>
                  <a:lnTo>
                    <a:pt x="1" y="5290"/>
                  </a:lnTo>
                  <a:lnTo>
                    <a:pt x="24" y="5382"/>
                  </a:lnTo>
                  <a:lnTo>
                    <a:pt x="92" y="5588"/>
                  </a:lnTo>
                  <a:lnTo>
                    <a:pt x="207" y="5794"/>
                  </a:lnTo>
                  <a:lnTo>
                    <a:pt x="344" y="5977"/>
                  </a:lnTo>
                  <a:lnTo>
                    <a:pt x="504" y="6160"/>
                  </a:lnTo>
                  <a:lnTo>
                    <a:pt x="688" y="6297"/>
                  </a:lnTo>
                  <a:lnTo>
                    <a:pt x="871" y="6412"/>
                  </a:lnTo>
                  <a:lnTo>
                    <a:pt x="1008" y="6458"/>
                  </a:lnTo>
                  <a:lnTo>
                    <a:pt x="1100" y="6458"/>
                  </a:lnTo>
                  <a:lnTo>
                    <a:pt x="1115" y="4309"/>
                  </a:lnTo>
                  <a:close/>
                  <a:moveTo>
                    <a:pt x="1100" y="6458"/>
                  </a:moveTo>
                  <a:lnTo>
                    <a:pt x="1100" y="6463"/>
                  </a:lnTo>
                  <a:lnTo>
                    <a:pt x="1100" y="6463"/>
                  </a:lnTo>
                  <a:lnTo>
                    <a:pt x="1146" y="6458"/>
                  </a:lnTo>
                  <a:close/>
                  <a:moveTo>
                    <a:pt x="1100" y="6463"/>
                  </a:moveTo>
                  <a:lnTo>
                    <a:pt x="962" y="6481"/>
                  </a:lnTo>
                  <a:lnTo>
                    <a:pt x="802" y="6526"/>
                  </a:lnTo>
                  <a:lnTo>
                    <a:pt x="619" y="6595"/>
                  </a:lnTo>
                  <a:lnTo>
                    <a:pt x="436" y="6687"/>
                  </a:lnTo>
                  <a:lnTo>
                    <a:pt x="298" y="6801"/>
                  </a:lnTo>
                  <a:lnTo>
                    <a:pt x="161" y="6961"/>
                  </a:lnTo>
                  <a:lnTo>
                    <a:pt x="69" y="7122"/>
                  </a:lnTo>
                  <a:lnTo>
                    <a:pt x="1" y="7351"/>
                  </a:lnTo>
                  <a:lnTo>
                    <a:pt x="1" y="7442"/>
                  </a:lnTo>
                  <a:lnTo>
                    <a:pt x="24" y="7534"/>
                  </a:lnTo>
                  <a:lnTo>
                    <a:pt x="92" y="7740"/>
                  </a:lnTo>
                  <a:lnTo>
                    <a:pt x="207" y="7946"/>
                  </a:lnTo>
                  <a:lnTo>
                    <a:pt x="344" y="8129"/>
                  </a:lnTo>
                  <a:lnTo>
                    <a:pt x="504" y="8313"/>
                  </a:lnTo>
                  <a:lnTo>
                    <a:pt x="688" y="8450"/>
                  </a:lnTo>
                  <a:lnTo>
                    <a:pt x="871" y="8564"/>
                  </a:lnTo>
                  <a:lnTo>
                    <a:pt x="1008" y="8633"/>
                  </a:lnTo>
                  <a:lnTo>
                    <a:pt x="1084" y="8633"/>
                  </a:lnTo>
                  <a:lnTo>
                    <a:pt x="1100" y="6463"/>
                  </a:lnTo>
                  <a:close/>
                  <a:moveTo>
                    <a:pt x="1084" y="8633"/>
                  </a:moveTo>
                  <a:lnTo>
                    <a:pt x="1084" y="8641"/>
                  </a:lnTo>
                  <a:lnTo>
                    <a:pt x="1084" y="8641"/>
                  </a:lnTo>
                  <a:lnTo>
                    <a:pt x="1146" y="8633"/>
                  </a:lnTo>
                  <a:close/>
                  <a:moveTo>
                    <a:pt x="1084" y="8641"/>
                  </a:moveTo>
                  <a:lnTo>
                    <a:pt x="962" y="8656"/>
                  </a:lnTo>
                  <a:lnTo>
                    <a:pt x="802" y="8679"/>
                  </a:lnTo>
                  <a:lnTo>
                    <a:pt x="619" y="8748"/>
                  </a:lnTo>
                  <a:lnTo>
                    <a:pt x="436" y="8839"/>
                  </a:lnTo>
                  <a:lnTo>
                    <a:pt x="298" y="8954"/>
                  </a:lnTo>
                  <a:lnTo>
                    <a:pt x="161" y="9114"/>
                  </a:lnTo>
                  <a:lnTo>
                    <a:pt x="69" y="9297"/>
                  </a:lnTo>
                  <a:lnTo>
                    <a:pt x="1" y="9503"/>
                  </a:lnTo>
                  <a:lnTo>
                    <a:pt x="1" y="9595"/>
                  </a:lnTo>
                  <a:lnTo>
                    <a:pt x="24" y="9709"/>
                  </a:lnTo>
                  <a:lnTo>
                    <a:pt x="92" y="9892"/>
                  </a:lnTo>
                  <a:lnTo>
                    <a:pt x="207" y="10099"/>
                  </a:lnTo>
                  <a:lnTo>
                    <a:pt x="344" y="10282"/>
                  </a:lnTo>
                  <a:lnTo>
                    <a:pt x="504" y="10465"/>
                  </a:lnTo>
                  <a:lnTo>
                    <a:pt x="688" y="10602"/>
                  </a:lnTo>
                  <a:lnTo>
                    <a:pt x="871" y="10717"/>
                  </a:lnTo>
                  <a:lnTo>
                    <a:pt x="1008" y="10786"/>
                  </a:lnTo>
                  <a:lnTo>
                    <a:pt x="1069" y="10786"/>
                  </a:lnTo>
                  <a:lnTo>
                    <a:pt x="1084" y="8641"/>
                  </a:lnTo>
                  <a:close/>
                  <a:moveTo>
                    <a:pt x="1069" y="10786"/>
                  </a:moveTo>
                  <a:lnTo>
                    <a:pt x="1069" y="10795"/>
                  </a:lnTo>
                  <a:lnTo>
                    <a:pt x="1069" y="10795"/>
                  </a:lnTo>
                  <a:lnTo>
                    <a:pt x="1146" y="10786"/>
                  </a:lnTo>
                  <a:close/>
                  <a:moveTo>
                    <a:pt x="1069" y="10795"/>
                  </a:moveTo>
                  <a:lnTo>
                    <a:pt x="962" y="10808"/>
                  </a:lnTo>
                  <a:lnTo>
                    <a:pt x="802" y="10831"/>
                  </a:lnTo>
                  <a:lnTo>
                    <a:pt x="619" y="10900"/>
                  </a:lnTo>
                  <a:lnTo>
                    <a:pt x="436" y="10992"/>
                  </a:lnTo>
                  <a:lnTo>
                    <a:pt x="298" y="11106"/>
                  </a:lnTo>
                  <a:lnTo>
                    <a:pt x="161" y="11266"/>
                  </a:lnTo>
                  <a:lnTo>
                    <a:pt x="69" y="11450"/>
                  </a:lnTo>
                  <a:lnTo>
                    <a:pt x="1" y="11656"/>
                  </a:lnTo>
                  <a:lnTo>
                    <a:pt x="1" y="11747"/>
                  </a:lnTo>
                  <a:lnTo>
                    <a:pt x="24" y="11862"/>
                  </a:lnTo>
                  <a:lnTo>
                    <a:pt x="92" y="12045"/>
                  </a:lnTo>
                  <a:lnTo>
                    <a:pt x="207" y="12251"/>
                  </a:lnTo>
                  <a:lnTo>
                    <a:pt x="344" y="12434"/>
                  </a:lnTo>
                  <a:lnTo>
                    <a:pt x="504" y="12617"/>
                  </a:lnTo>
                  <a:lnTo>
                    <a:pt x="688" y="12755"/>
                  </a:lnTo>
                  <a:lnTo>
                    <a:pt x="871" y="12869"/>
                  </a:lnTo>
                  <a:lnTo>
                    <a:pt x="1008" y="12938"/>
                  </a:lnTo>
                  <a:lnTo>
                    <a:pt x="1054" y="12938"/>
                  </a:lnTo>
                  <a:lnTo>
                    <a:pt x="1069" y="10795"/>
                  </a:lnTo>
                  <a:close/>
                  <a:moveTo>
                    <a:pt x="1054" y="12938"/>
                  </a:moveTo>
                  <a:lnTo>
                    <a:pt x="1054" y="12949"/>
                  </a:lnTo>
                  <a:lnTo>
                    <a:pt x="1054" y="12949"/>
                  </a:lnTo>
                  <a:lnTo>
                    <a:pt x="1146" y="12938"/>
                  </a:lnTo>
                  <a:close/>
                  <a:moveTo>
                    <a:pt x="1054" y="12949"/>
                  </a:moveTo>
                  <a:lnTo>
                    <a:pt x="962" y="12961"/>
                  </a:lnTo>
                  <a:lnTo>
                    <a:pt x="802" y="13007"/>
                  </a:lnTo>
                  <a:lnTo>
                    <a:pt x="619" y="13052"/>
                  </a:lnTo>
                  <a:lnTo>
                    <a:pt x="436" y="13144"/>
                  </a:lnTo>
                  <a:lnTo>
                    <a:pt x="298" y="13259"/>
                  </a:lnTo>
                  <a:lnTo>
                    <a:pt x="161" y="13419"/>
                  </a:lnTo>
                  <a:lnTo>
                    <a:pt x="69" y="13602"/>
                  </a:lnTo>
                  <a:lnTo>
                    <a:pt x="1" y="13808"/>
                  </a:lnTo>
                  <a:lnTo>
                    <a:pt x="1" y="13900"/>
                  </a:lnTo>
                  <a:lnTo>
                    <a:pt x="24" y="14014"/>
                  </a:lnTo>
                  <a:lnTo>
                    <a:pt x="92" y="14197"/>
                  </a:lnTo>
                  <a:lnTo>
                    <a:pt x="207" y="14403"/>
                  </a:lnTo>
                  <a:lnTo>
                    <a:pt x="344" y="14587"/>
                  </a:lnTo>
                  <a:lnTo>
                    <a:pt x="504" y="14770"/>
                  </a:lnTo>
                  <a:lnTo>
                    <a:pt x="688" y="14907"/>
                  </a:lnTo>
                  <a:lnTo>
                    <a:pt x="871" y="15022"/>
                  </a:lnTo>
                  <a:lnTo>
                    <a:pt x="1008" y="15090"/>
                  </a:lnTo>
                  <a:lnTo>
                    <a:pt x="1039" y="15090"/>
                  </a:lnTo>
                  <a:lnTo>
                    <a:pt x="1054" y="12949"/>
                  </a:lnTo>
                  <a:close/>
                  <a:moveTo>
                    <a:pt x="1039" y="15090"/>
                  </a:moveTo>
                  <a:lnTo>
                    <a:pt x="1039" y="15104"/>
                  </a:lnTo>
                  <a:lnTo>
                    <a:pt x="1039" y="15104"/>
                  </a:lnTo>
                  <a:lnTo>
                    <a:pt x="1146" y="15090"/>
                  </a:lnTo>
                  <a:close/>
                  <a:moveTo>
                    <a:pt x="1039" y="15104"/>
                  </a:moveTo>
                  <a:lnTo>
                    <a:pt x="962" y="15113"/>
                  </a:lnTo>
                  <a:lnTo>
                    <a:pt x="802" y="15159"/>
                  </a:lnTo>
                  <a:lnTo>
                    <a:pt x="619" y="15205"/>
                  </a:lnTo>
                  <a:lnTo>
                    <a:pt x="436" y="15297"/>
                  </a:lnTo>
                  <a:lnTo>
                    <a:pt x="298" y="15411"/>
                  </a:lnTo>
                  <a:lnTo>
                    <a:pt x="161" y="15571"/>
                  </a:lnTo>
                  <a:lnTo>
                    <a:pt x="69" y="15754"/>
                  </a:lnTo>
                  <a:lnTo>
                    <a:pt x="1" y="15961"/>
                  </a:lnTo>
                  <a:lnTo>
                    <a:pt x="1" y="16075"/>
                  </a:lnTo>
                  <a:lnTo>
                    <a:pt x="24" y="16167"/>
                  </a:lnTo>
                  <a:lnTo>
                    <a:pt x="92" y="16373"/>
                  </a:lnTo>
                  <a:lnTo>
                    <a:pt x="207" y="16556"/>
                  </a:lnTo>
                  <a:lnTo>
                    <a:pt x="344" y="16762"/>
                  </a:lnTo>
                  <a:lnTo>
                    <a:pt x="504" y="16922"/>
                  </a:lnTo>
                  <a:lnTo>
                    <a:pt x="688" y="17060"/>
                  </a:lnTo>
                  <a:lnTo>
                    <a:pt x="871" y="17174"/>
                  </a:lnTo>
                  <a:lnTo>
                    <a:pt x="1008" y="17243"/>
                  </a:lnTo>
                  <a:lnTo>
                    <a:pt x="1023" y="17243"/>
                  </a:lnTo>
                  <a:lnTo>
                    <a:pt x="1039" y="15104"/>
                  </a:lnTo>
                  <a:close/>
                  <a:moveTo>
                    <a:pt x="1023" y="17243"/>
                  </a:moveTo>
                  <a:lnTo>
                    <a:pt x="1023" y="17258"/>
                  </a:lnTo>
                  <a:lnTo>
                    <a:pt x="1023" y="17258"/>
                  </a:lnTo>
                  <a:lnTo>
                    <a:pt x="1146" y="17243"/>
                  </a:lnTo>
                  <a:close/>
                  <a:moveTo>
                    <a:pt x="1023" y="17258"/>
                  </a:moveTo>
                  <a:lnTo>
                    <a:pt x="962" y="17266"/>
                  </a:lnTo>
                  <a:lnTo>
                    <a:pt x="802" y="17312"/>
                  </a:lnTo>
                  <a:lnTo>
                    <a:pt x="619" y="17380"/>
                  </a:lnTo>
                  <a:lnTo>
                    <a:pt x="436" y="17449"/>
                  </a:lnTo>
                  <a:lnTo>
                    <a:pt x="298" y="17586"/>
                  </a:lnTo>
                  <a:lnTo>
                    <a:pt x="161" y="17724"/>
                  </a:lnTo>
                  <a:lnTo>
                    <a:pt x="69" y="17907"/>
                  </a:lnTo>
                  <a:lnTo>
                    <a:pt x="1" y="18136"/>
                  </a:lnTo>
                  <a:lnTo>
                    <a:pt x="1" y="18228"/>
                  </a:lnTo>
                  <a:lnTo>
                    <a:pt x="24" y="18319"/>
                  </a:lnTo>
                  <a:lnTo>
                    <a:pt x="92" y="18525"/>
                  </a:lnTo>
                  <a:lnTo>
                    <a:pt x="207" y="18708"/>
                  </a:lnTo>
                  <a:lnTo>
                    <a:pt x="344" y="18914"/>
                  </a:lnTo>
                  <a:lnTo>
                    <a:pt x="504" y="19075"/>
                  </a:lnTo>
                  <a:lnTo>
                    <a:pt x="688" y="19212"/>
                  </a:lnTo>
                  <a:lnTo>
                    <a:pt x="871" y="19327"/>
                  </a:lnTo>
                  <a:lnTo>
                    <a:pt x="1008" y="19395"/>
                  </a:lnTo>
                  <a:lnTo>
                    <a:pt x="1023" y="172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32"/>
            <p:cNvSpPr/>
            <p:nvPr/>
          </p:nvSpPr>
          <p:spPr>
            <a:xfrm>
              <a:off x="-4453925" y="-1860196"/>
              <a:ext cx="42903" cy="726138"/>
            </a:xfrm>
            <a:custGeom>
              <a:rect b="b" l="l" r="r" t="t"/>
              <a:pathLst>
                <a:path extrusionOk="0" h="19396" w="1146">
                  <a:moveTo>
                    <a:pt x="1146" y="0"/>
                  </a:moveTo>
                  <a:lnTo>
                    <a:pt x="962" y="23"/>
                  </a:lnTo>
                  <a:lnTo>
                    <a:pt x="779" y="69"/>
                  </a:lnTo>
                  <a:lnTo>
                    <a:pt x="619" y="138"/>
                  </a:lnTo>
                  <a:lnTo>
                    <a:pt x="436" y="229"/>
                  </a:lnTo>
                  <a:lnTo>
                    <a:pt x="298" y="344"/>
                  </a:lnTo>
                  <a:lnTo>
                    <a:pt x="161" y="481"/>
                  </a:lnTo>
                  <a:lnTo>
                    <a:pt x="69" y="664"/>
                  </a:lnTo>
                  <a:lnTo>
                    <a:pt x="1" y="893"/>
                  </a:lnTo>
                  <a:lnTo>
                    <a:pt x="1" y="985"/>
                  </a:lnTo>
                  <a:lnTo>
                    <a:pt x="24" y="1077"/>
                  </a:lnTo>
                  <a:lnTo>
                    <a:pt x="92" y="1283"/>
                  </a:lnTo>
                  <a:lnTo>
                    <a:pt x="207" y="1489"/>
                  </a:lnTo>
                  <a:lnTo>
                    <a:pt x="344" y="1672"/>
                  </a:lnTo>
                  <a:lnTo>
                    <a:pt x="504" y="1832"/>
                  </a:lnTo>
                  <a:lnTo>
                    <a:pt x="688" y="1993"/>
                  </a:lnTo>
                  <a:lnTo>
                    <a:pt x="848" y="2084"/>
                  </a:lnTo>
                  <a:lnTo>
                    <a:pt x="1008" y="2153"/>
                  </a:lnTo>
                  <a:lnTo>
                    <a:pt x="1130" y="2153"/>
                  </a:lnTo>
                  <a:lnTo>
                    <a:pt x="1146" y="0"/>
                  </a:lnTo>
                  <a:close/>
                  <a:moveTo>
                    <a:pt x="1130" y="2153"/>
                  </a:moveTo>
                  <a:lnTo>
                    <a:pt x="1130" y="2155"/>
                  </a:lnTo>
                  <a:lnTo>
                    <a:pt x="1146" y="2153"/>
                  </a:lnTo>
                  <a:close/>
                  <a:moveTo>
                    <a:pt x="1130" y="2155"/>
                  </a:moveTo>
                  <a:lnTo>
                    <a:pt x="962" y="2176"/>
                  </a:lnTo>
                  <a:lnTo>
                    <a:pt x="779" y="2222"/>
                  </a:lnTo>
                  <a:lnTo>
                    <a:pt x="619" y="2290"/>
                  </a:lnTo>
                  <a:lnTo>
                    <a:pt x="436" y="2382"/>
                  </a:lnTo>
                  <a:lnTo>
                    <a:pt x="298" y="2496"/>
                  </a:lnTo>
                  <a:lnTo>
                    <a:pt x="161" y="2634"/>
                  </a:lnTo>
                  <a:lnTo>
                    <a:pt x="69" y="2817"/>
                  </a:lnTo>
                  <a:lnTo>
                    <a:pt x="1" y="3046"/>
                  </a:lnTo>
                  <a:lnTo>
                    <a:pt x="1" y="3137"/>
                  </a:lnTo>
                  <a:lnTo>
                    <a:pt x="24" y="3229"/>
                  </a:lnTo>
                  <a:lnTo>
                    <a:pt x="92" y="3435"/>
                  </a:lnTo>
                  <a:lnTo>
                    <a:pt x="207" y="3641"/>
                  </a:lnTo>
                  <a:lnTo>
                    <a:pt x="344" y="3824"/>
                  </a:lnTo>
                  <a:lnTo>
                    <a:pt x="504" y="3985"/>
                  </a:lnTo>
                  <a:lnTo>
                    <a:pt x="688" y="4145"/>
                  </a:lnTo>
                  <a:lnTo>
                    <a:pt x="848" y="4259"/>
                  </a:lnTo>
                  <a:lnTo>
                    <a:pt x="1008" y="4305"/>
                  </a:lnTo>
                  <a:lnTo>
                    <a:pt x="1115" y="4305"/>
                  </a:lnTo>
                  <a:lnTo>
                    <a:pt x="1130" y="2155"/>
                  </a:lnTo>
                  <a:close/>
                  <a:moveTo>
                    <a:pt x="1115" y="4305"/>
                  </a:moveTo>
                  <a:lnTo>
                    <a:pt x="1115" y="4309"/>
                  </a:lnTo>
                  <a:lnTo>
                    <a:pt x="1115" y="4309"/>
                  </a:lnTo>
                  <a:lnTo>
                    <a:pt x="1146" y="4305"/>
                  </a:lnTo>
                  <a:close/>
                  <a:moveTo>
                    <a:pt x="1115" y="4309"/>
                  </a:moveTo>
                  <a:lnTo>
                    <a:pt x="962" y="4328"/>
                  </a:lnTo>
                  <a:lnTo>
                    <a:pt x="779" y="4374"/>
                  </a:lnTo>
                  <a:lnTo>
                    <a:pt x="619" y="4443"/>
                  </a:lnTo>
                  <a:lnTo>
                    <a:pt x="436" y="4534"/>
                  </a:lnTo>
                  <a:lnTo>
                    <a:pt x="298" y="4649"/>
                  </a:lnTo>
                  <a:lnTo>
                    <a:pt x="161" y="4786"/>
                  </a:lnTo>
                  <a:lnTo>
                    <a:pt x="69" y="4969"/>
                  </a:lnTo>
                  <a:lnTo>
                    <a:pt x="1" y="5198"/>
                  </a:lnTo>
                  <a:lnTo>
                    <a:pt x="1" y="5290"/>
                  </a:lnTo>
                  <a:lnTo>
                    <a:pt x="24" y="5382"/>
                  </a:lnTo>
                  <a:lnTo>
                    <a:pt x="92" y="5588"/>
                  </a:lnTo>
                  <a:lnTo>
                    <a:pt x="207" y="5794"/>
                  </a:lnTo>
                  <a:lnTo>
                    <a:pt x="344" y="5977"/>
                  </a:lnTo>
                  <a:lnTo>
                    <a:pt x="504" y="6160"/>
                  </a:lnTo>
                  <a:lnTo>
                    <a:pt x="688" y="6297"/>
                  </a:lnTo>
                  <a:lnTo>
                    <a:pt x="848" y="6412"/>
                  </a:lnTo>
                  <a:lnTo>
                    <a:pt x="1008" y="6458"/>
                  </a:lnTo>
                  <a:lnTo>
                    <a:pt x="1100" y="6458"/>
                  </a:lnTo>
                  <a:lnTo>
                    <a:pt x="1115" y="4309"/>
                  </a:lnTo>
                  <a:close/>
                  <a:moveTo>
                    <a:pt x="1100" y="6458"/>
                  </a:moveTo>
                  <a:lnTo>
                    <a:pt x="1100" y="6463"/>
                  </a:lnTo>
                  <a:lnTo>
                    <a:pt x="1146" y="6458"/>
                  </a:lnTo>
                  <a:close/>
                  <a:moveTo>
                    <a:pt x="1100" y="6463"/>
                  </a:moveTo>
                  <a:lnTo>
                    <a:pt x="962" y="6481"/>
                  </a:lnTo>
                  <a:lnTo>
                    <a:pt x="779" y="6526"/>
                  </a:lnTo>
                  <a:lnTo>
                    <a:pt x="619" y="6595"/>
                  </a:lnTo>
                  <a:lnTo>
                    <a:pt x="436" y="6687"/>
                  </a:lnTo>
                  <a:lnTo>
                    <a:pt x="298" y="6801"/>
                  </a:lnTo>
                  <a:lnTo>
                    <a:pt x="161" y="6961"/>
                  </a:lnTo>
                  <a:lnTo>
                    <a:pt x="69" y="7122"/>
                  </a:lnTo>
                  <a:lnTo>
                    <a:pt x="1" y="7351"/>
                  </a:lnTo>
                  <a:lnTo>
                    <a:pt x="1" y="7442"/>
                  </a:lnTo>
                  <a:lnTo>
                    <a:pt x="24" y="7534"/>
                  </a:lnTo>
                  <a:lnTo>
                    <a:pt x="92" y="7740"/>
                  </a:lnTo>
                  <a:lnTo>
                    <a:pt x="207" y="7946"/>
                  </a:lnTo>
                  <a:lnTo>
                    <a:pt x="344" y="8129"/>
                  </a:lnTo>
                  <a:lnTo>
                    <a:pt x="504" y="8313"/>
                  </a:lnTo>
                  <a:lnTo>
                    <a:pt x="688" y="8450"/>
                  </a:lnTo>
                  <a:lnTo>
                    <a:pt x="848" y="8564"/>
                  </a:lnTo>
                  <a:lnTo>
                    <a:pt x="1008" y="8633"/>
                  </a:lnTo>
                  <a:lnTo>
                    <a:pt x="1084" y="8633"/>
                  </a:lnTo>
                  <a:lnTo>
                    <a:pt x="1100" y="6463"/>
                  </a:lnTo>
                  <a:close/>
                  <a:moveTo>
                    <a:pt x="1084" y="8633"/>
                  </a:moveTo>
                  <a:lnTo>
                    <a:pt x="1084" y="8641"/>
                  </a:lnTo>
                  <a:lnTo>
                    <a:pt x="1084" y="8641"/>
                  </a:lnTo>
                  <a:lnTo>
                    <a:pt x="1146" y="8633"/>
                  </a:lnTo>
                  <a:close/>
                  <a:moveTo>
                    <a:pt x="1084" y="8641"/>
                  </a:moveTo>
                  <a:lnTo>
                    <a:pt x="962" y="8656"/>
                  </a:lnTo>
                  <a:lnTo>
                    <a:pt x="779" y="8679"/>
                  </a:lnTo>
                  <a:lnTo>
                    <a:pt x="619" y="8748"/>
                  </a:lnTo>
                  <a:lnTo>
                    <a:pt x="436" y="8839"/>
                  </a:lnTo>
                  <a:lnTo>
                    <a:pt x="298" y="8954"/>
                  </a:lnTo>
                  <a:lnTo>
                    <a:pt x="161" y="9114"/>
                  </a:lnTo>
                  <a:lnTo>
                    <a:pt x="69" y="9297"/>
                  </a:lnTo>
                  <a:lnTo>
                    <a:pt x="1" y="9503"/>
                  </a:lnTo>
                  <a:lnTo>
                    <a:pt x="1" y="9595"/>
                  </a:lnTo>
                  <a:lnTo>
                    <a:pt x="24" y="9709"/>
                  </a:lnTo>
                  <a:lnTo>
                    <a:pt x="92" y="9892"/>
                  </a:lnTo>
                  <a:lnTo>
                    <a:pt x="207" y="10099"/>
                  </a:lnTo>
                  <a:lnTo>
                    <a:pt x="344" y="10282"/>
                  </a:lnTo>
                  <a:lnTo>
                    <a:pt x="504" y="10465"/>
                  </a:lnTo>
                  <a:lnTo>
                    <a:pt x="688" y="10602"/>
                  </a:lnTo>
                  <a:lnTo>
                    <a:pt x="848" y="10717"/>
                  </a:lnTo>
                  <a:lnTo>
                    <a:pt x="1008" y="10786"/>
                  </a:lnTo>
                  <a:lnTo>
                    <a:pt x="1069" y="10786"/>
                  </a:lnTo>
                  <a:lnTo>
                    <a:pt x="1084" y="8641"/>
                  </a:lnTo>
                  <a:close/>
                  <a:moveTo>
                    <a:pt x="1069" y="10786"/>
                  </a:moveTo>
                  <a:lnTo>
                    <a:pt x="1069" y="10795"/>
                  </a:lnTo>
                  <a:lnTo>
                    <a:pt x="1069" y="10795"/>
                  </a:lnTo>
                  <a:lnTo>
                    <a:pt x="1146" y="10786"/>
                  </a:lnTo>
                  <a:close/>
                  <a:moveTo>
                    <a:pt x="1069" y="10795"/>
                  </a:moveTo>
                  <a:lnTo>
                    <a:pt x="962" y="10808"/>
                  </a:lnTo>
                  <a:lnTo>
                    <a:pt x="779" y="10831"/>
                  </a:lnTo>
                  <a:lnTo>
                    <a:pt x="619" y="10900"/>
                  </a:lnTo>
                  <a:lnTo>
                    <a:pt x="436" y="10992"/>
                  </a:lnTo>
                  <a:lnTo>
                    <a:pt x="298" y="11106"/>
                  </a:lnTo>
                  <a:lnTo>
                    <a:pt x="161" y="11266"/>
                  </a:lnTo>
                  <a:lnTo>
                    <a:pt x="69" y="11450"/>
                  </a:lnTo>
                  <a:lnTo>
                    <a:pt x="1" y="11656"/>
                  </a:lnTo>
                  <a:lnTo>
                    <a:pt x="1" y="11747"/>
                  </a:lnTo>
                  <a:lnTo>
                    <a:pt x="24" y="11862"/>
                  </a:lnTo>
                  <a:lnTo>
                    <a:pt x="92" y="12045"/>
                  </a:lnTo>
                  <a:lnTo>
                    <a:pt x="207" y="12251"/>
                  </a:lnTo>
                  <a:lnTo>
                    <a:pt x="344" y="12434"/>
                  </a:lnTo>
                  <a:lnTo>
                    <a:pt x="504" y="12617"/>
                  </a:lnTo>
                  <a:lnTo>
                    <a:pt x="688" y="12755"/>
                  </a:lnTo>
                  <a:lnTo>
                    <a:pt x="848" y="12869"/>
                  </a:lnTo>
                  <a:lnTo>
                    <a:pt x="1008" y="12938"/>
                  </a:lnTo>
                  <a:lnTo>
                    <a:pt x="1054" y="12938"/>
                  </a:lnTo>
                  <a:lnTo>
                    <a:pt x="1069" y="10795"/>
                  </a:lnTo>
                  <a:close/>
                  <a:moveTo>
                    <a:pt x="1054" y="12938"/>
                  </a:moveTo>
                  <a:lnTo>
                    <a:pt x="1054" y="12949"/>
                  </a:lnTo>
                  <a:lnTo>
                    <a:pt x="1054" y="12949"/>
                  </a:lnTo>
                  <a:lnTo>
                    <a:pt x="1146" y="12938"/>
                  </a:lnTo>
                  <a:close/>
                  <a:moveTo>
                    <a:pt x="1054" y="12949"/>
                  </a:moveTo>
                  <a:lnTo>
                    <a:pt x="962" y="12961"/>
                  </a:lnTo>
                  <a:lnTo>
                    <a:pt x="779" y="13007"/>
                  </a:lnTo>
                  <a:lnTo>
                    <a:pt x="619" y="13052"/>
                  </a:lnTo>
                  <a:lnTo>
                    <a:pt x="436" y="13144"/>
                  </a:lnTo>
                  <a:lnTo>
                    <a:pt x="298" y="13259"/>
                  </a:lnTo>
                  <a:lnTo>
                    <a:pt x="161" y="13419"/>
                  </a:lnTo>
                  <a:lnTo>
                    <a:pt x="69" y="13602"/>
                  </a:lnTo>
                  <a:lnTo>
                    <a:pt x="1" y="13808"/>
                  </a:lnTo>
                  <a:lnTo>
                    <a:pt x="1" y="13900"/>
                  </a:lnTo>
                  <a:lnTo>
                    <a:pt x="24" y="14014"/>
                  </a:lnTo>
                  <a:lnTo>
                    <a:pt x="92" y="14197"/>
                  </a:lnTo>
                  <a:lnTo>
                    <a:pt x="207" y="14403"/>
                  </a:lnTo>
                  <a:lnTo>
                    <a:pt x="344" y="14587"/>
                  </a:lnTo>
                  <a:lnTo>
                    <a:pt x="504" y="14770"/>
                  </a:lnTo>
                  <a:lnTo>
                    <a:pt x="688" y="14907"/>
                  </a:lnTo>
                  <a:lnTo>
                    <a:pt x="848" y="15022"/>
                  </a:lnTo>
                  <a:lnTo>
                    <a:pt x="1008" y="15090"/>
                  </a:lnTo>
                  <a:lnTo>
                    <a:pt x="1039" y="15090"/>
                  </a:lnTo>
                  <a:lnTo>
                    <a:pt x="1054" y="12949"/>
                  </a:lnTo>
                  <a:close/>
                  <a:moveTo>
                    <a:pt x="1039" y="15090"/>
                  </a:moveTo>
                  <a:lnTo>
                    <a:pt x="1039" y="15104"/>
                  </a:lnTo>
                  <a:lnTo>
                    <a:pt x="1039" y="15104"/>
                  </a:lnTo>
                  <a:lnTo>
                    <a:pt x="1146" y="15090"/>
                  </a:lnTo>
                  <a:close/>
                  <a:moveTo>
                    <a:pt x="1039" y="15104"/>
                  </a:moveTo>
                  <a:lnTo>
                    <a:pt x="962" y="15113"/>
                  </a:lnTo>
                  <a:lnTo>
                    <a:pt x="779" y="15159"/>
                  </a:lnTo>
                  <a:lnTo>
                    <a:pt x="619" y="15205"/>
                  </a:lnTo>
                  <a:lnTo>
                    <a:pt x="436" y="15297"/>
                  </a:lnTo>
                  <a:lnTo>
                    <a:pt x="298" y="15411"/>
                  </a:lnTo>
                  <a:lnTo>
                    <a:pt x="161" y="15571"/>
                  </a:lnTo>
                  <a:lnTo>
                    <a:pt x="69" y="15754"/>
                  </a:lnTo>
                  <a:lnTo>
                    <a:pt x="1" y="15961"/>
                  </a:lnTo>
                  <a:lnTo>
                    <a:pt x="1" y="16075"/>
                  </a:lnTo>
                  <a:lnTo>
                    <a:pt x="24" y="16167"/>
                  </a:lnTo>
                  <a:lnTo>
                    <a:pt x="92" y="16373"/>
                  </a:lnTo>
                  <a:lnTo>
                    <a:pt x="207" y="16556"/>
                  </a:lnTo>
                  <a:lnTo>
                    <a:pt x="344" y="16762"/>
                  </a:lnTo>
                  <a:lnTo>
                    <a:pt x="504" y="16922"/>
                  </a:lnTo>
                  <a:lnTo>
                    <a:pt x="688" y="17060"/>
                  </a:lnTo>
                  <a:lnTo>
                    <a:pt x="848" y="17174"/>
                  </a:lnTo>
                  <a:lnTo>
                    <a:pt x="1008" y="17243"/>
                  </a:lnTo>
                  <a:lnTo>
                    <a:pt x="1023" y="17243"/>
                  </a:lnTo>
                  <a:lnTo>
                    <a:pt x="1039" y="15104"/>
                  </a:lnTo>
                  <a:close/>
                  <a:moveTo>
                    <a:pt x="1023" y="17243"/>
                  </a:moveTo>
                  <a:lnTo>
                    <a:pt x="1023" y="17258"/>
                  </a:lnTo>
                  <a:lnTo>
                    <a:pt x="1023" y="17258"/>
                  </a:lnTo>
                  <a:lnTo>
                    <a:pt x="1146" y="17243"/>
                  </a:lnTo>
                  <a:close/>
                  <a:moveTo>
                    <a:pt x="1023" y="17258"/>
                  </a:moveTo>
                  <a:lnTo>
                    <a:pt x="962" y="17266"/>
                  </a:lnTo>
                  <a:lnTo>
                    <a:pt x="779" y="17312"/>
                  </a:lnTo>
                  <a:lnTo>
                    <a:pt x="619" y="17380"/>
                  </a:lnTo>
                  <a:lnTo>
                    <a:pt x="436" y="17449"/>
                  </a:lnTo>
                  <a:lnTo>
                    <a:pt x="298" y="17586"/>
                  </a:lnTo>
                  <a:lnTo>
                    <a:pt x="161" y="17724"/>
                  </a:lnTo>
                  <a:lnTo>
                    <a:pt x="69" y="17907"/>
                  </a:lnTo>
                  <a:lnTo>
                    <a:pt x="1" y="18136"/>
                  </a:lnTo>
                  <a:lnTo>
                    <a:pt x="1" y="18228"/>
                  </a:lnTo>
                  <a:lnTo>
                    <a:pt x="24" y="18319"/>
                  </a:lnTo>
                  <a:lnTo>
                    <a:pt x="92" y="18525"/>
                  </a:lnTo>
                  <a:lnTo>
                    <a:pt x="207" y="18708"/>
                  </a:lnTo>
                  <a:lnTo>
                    <a:pt x="344" y="18914"/>
                  </a:lnTo>
                  <a:lnTo>
                    <a:pt x="504" y="19075"/>
                  </a:lnTo>
                  <a:lnTo>
                    <a:pt x="688" y="19212"/>
                  </a:lnTo>
                  <a:lnTo>
                    <a:pt x="848" y="19327"/>
                  </a:lnTo>
                  <a:lnTo>
                    <a:pt x="1008" y="19395"/>
                  </a:lnTo>
                  <a:lnTo>
                    <a:pt x="1023" y="172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32"/>
            <p:cNvSpPr/>
            <p:nvPr/>
          </p:nvSpPr>
          <p:spPr>
            <a:xfrm>
              <a:off x="-3963578" y="-1860196"/>
              <a:ext cx="42903" cy="726138"/>
            </a:xfrm>
            <a:custGeom>
              <a:rect b="b" l="l" r="r" t="t"/>
              <a:pathLst>
                <a:path extrusionOk="0" h="19396" w="1146">
                  <a:moveTo>
                    <a:pt x="1145" y="0"/>
                  </a:moveTo>
                  <a:lnTo>
                    <a:pt x="962" y="23"/>
                  </a:lnTo>
                  <a:lnTo>
                    <a:pt x="802" y="69"/>
                  </a:lnTo>
                  <a:lnTo>
                    <a:pt x="619" y="138"/>
                  </a:lnTo>
                  <a:lnTo>
                    <a:pt x="436" y="229"/>
                  </a:lnTo>
                  <a:lnTo>
                    <a:pt x="298" y="344"/>
                  </a:lnTo>
                  <a:lnTo>
                    <a:pt x="161" y="481"/>
                  </a:lnTo>
                  <a:lnTo>
                    <a:pt x="69" y="664"/>
                  </a:lnTo>
                  <a:lnTo>
                    <a:pt x="1" y="893"/>
                  </a:lnTo>
                  <a:lnTo>
                    <a:pt x="1" y="985"/>
                  </a:lnTo>
                  <a:lnTo>
                    <a:pt x="23" y="1077"/>
                  </a:lnTo>
                  <a:lnTo>
                    <a:pt x="92" y="1283"/>
                  </a:lnTo>
                  <a:lnTo>
                    <a:pt x="207" y="1489"/>
                  </a:lnTo>
                  <a:lnTo>
                    <a:pt x="344" y="1672"/>
                  </a:lnTo>
                  <a:lnTo>
                    <a:pt x="504" y="1832"/>
                  </a:lnTo>
                  <a:lnTo>
                    <a:pt x="688" y="1993"/>
                  </a:lnTo>
                  <a:lnTo>
                    <a:pt x="871" y="2084"/>
                  </a:lnTo>
                  <a:lnTo>
                    <a:pt x="1008" y="2153"/>
                  </a:lnTo>
                  <a:lnTo>
                    <a:pt x="1130" y="2153"/>
                  </a:lnTo>
                  <a:lnTo>
                    <a:pt x="1145" y="0"/>
                  </a:lnTo>
                  <a:close/>
                  <a:moveTo>
                    <a:pt x="1130" y="2153"/>
                  </a:moveTo>
                  <a:lnTo>
                    <a:pt x="1130" y="2155"/>
                  </a:lnTo>
                  <a:lnTo>
                    <a:pt x="1130" y="2155"/>
                  </a:lnTo>
                  <a:lnTo>
                    <a:pt x="1145" y="2153"/>
                  </a:lnTo>
                  <a:close/>
                  <a:moveTo>
                    <a:pt x="1130" y="2155"/>
                  </a:moveTo>
                  <a:lnTo>
                    <a:pt x="962" y="2176"/>
                  </a:lnTo>
                  <a:lnTo>
                    <a:pt x="802" y="2222"/>
                  </a:lnTo>
                  <a:lnTo>
                    <a:pt x="619" y="2290"/>
                  </a:lnTo>
                  <a:lnTo>
                    <a:pt x="436" y="2382"/>
                  </a:lnTo>
                  <a:lnTo>
                    <a:pt x="298" y="2496"/>
                  </a:lnTo>
                  <a:lnTo>
                    <a:pt x="161" y="2634"/>
                  </a:lnTo>
                  <a:lnTo>
                    <a:pt x="69" y="2817"/>
                  </a:lnTo>
                  <a:lnTo>
                    <a:pt x="1" y="3046"/>
                  </a:lnTo>
                  <a:lnTo>
                    <a:pt x="1" y="3137"/>
                  </a:lnTo>
                  <a:lnTo>
                    <a:pt x="23" y="3229"/>
                  </a:lnTo>
                  <a:lnTo>
                    <a:pt x="92" y="3435"/>
                  </a:lnTo>
                  <a:lnTo>
                    <a:pt x="207" y="3641"/>
                  </a:lnTo>
                  <a:lnTo>
                    <a:pt x="344" y="3824"/>
                  </a:lnTo>
                  <a:lnTo>
                    <a:pt x="504" y="3985"/>
                  </a:lnTo>
                  <a:lnTo>
                    <a:pt x="688" y="4145"/>
                  </a:lnTo>
                  <a:lnTo>
                    <a:pt x="871" y="4259"/>
                  </a:lnTo>
                  <a:lnTo>
                    <a:pt x="1008" y="4305"/>
                  </a:lnTo>
                  <a:lnTo>
                    <a:pt x="1115" y="4305"/>
                  </a:lnTo>
                  <a:lnTo>
                    <a:pt x="1130" y="2155"/>
                  </a:lnTo>
                  <a:close/>
                  <a:moveTo>
                    <a:pt x="1115" y="4305"/>
                  </a:moveTo>
                  <a:lnTo>
                    <a:pt x="1115" y="4309"/>
                  </a:lnTo>
                  <a:lnTo>
                    <a:pt x="1115" y="4309"/>
                  </a:lnTo>
                  <a:lnTo>
                    <a:pt x="1145" y="4305"/>
                  </a:lnTo>
                  <a:close/>
                  <a:moveTo>
                    <a:pt x="1115" y="4309"/>
                  </a:moveTo>
                  <a:lnTo>
                    <a:pt x="962" y="4328"/>
                  </a:lnTo>
                  <a:lnTo>
                    <a:pt x="802" y="4374"/>
                  </a:lnTo>
                  <a:lnTo>
                    <a:pt x="619" y="4443"/>
                  </a:lnTo>
                  <a:lnTo>
                    <a:pt x="436" y="4534"/>
                  </a:lnTo>
                  <a:lnTo>
                    <a:pt x="298" y="4649"/>
                  </a:lnTo>
                  <a:lnTo>
                    <a:pt x="161" y="4786"/>
                  </a:lnTo>
                  <a:lnTo>
                    <a:pt x="69" y="4969"/>
                  </a:lnTo>
                  <a:lnTo>
                    <a:pt x="1" y="5198"/>
                  </a:lnTo>
                  <a:lnTo>
                    <a:pt x="1" y="5290"/>
                  </a:lnTo>
                  <a:lnTo>
                    <a:pt x="23" y="5382"/>
                  </a:lnTo>
                  <a:lnTo>
                    <a:pt x="92" y="5588"/>
                  </a:lnTo>
                  <a:lnTo>
                    <a:pt x="207" y="5794"/>
                  </a:lnTo>
                  <a:lnTo>
                    <a:pt x="344" y="5977"/>
                  </a:lnTo>
                  <a:lnTo>
                    <a:pt x="504" y="6160"/>
                  </a:lnTo>
                  <a:lnTo>
                    <a:pt x="688" y="6297"/>
                  </a:lnTo>
                  <a:lnTo>
                    <a:pt x="871" y="6412"/>
                  </a:lnTo>
                  <a:lnTo>
                    <a:pt x="1008" y="6458"/>
                  </a:lnTo>
                  <a:lnTo>
                    <a:pt x="1100" y="6458"/>
                  </a:lnTo>
                  <a:lnTo>
                    <a:pt x="1115" y="4309"/>
                  </a:lnTo>
                  <a:close/>
                  <a:moveTo>
                    <a:pt x="1100" y="6458"/>
                  </a:moveTo>
                  <a:lnTo>
                    <a:pt x="1100" y="6463"/>
                  </a:lnTo>
                  <a:lnTo>
                    <a:pt x="1100" y="6463"/>
                  </a:lnTo>
                  <a:lnTo>
                    <a:pt x="1145" y="6458"/>
                  </a:lnTo>
                  <a:close/>
                  <a:moveTo>
                    <a:pt x="1100" y="6463"/>
                  </a:moveTo>
                  <a:lnTo>
                    <a:pt x="962" y="6481"/>
                  </a:lnTo>
                  <a:lnTo>
                    <a:pt x="802" y="6526"/>
                  </a:lnTo>
                  <a:lnTo>
                    <a:pt x="619" y="6595"/>
                  </a:lnTo>
                  <a:lnTo>
                    <a:pt x="436" y="6687"/>
                  </a:lnTo>
                  <a:lnTo>
                    <a:pt x="298" y="6801"/>
                  </a:lnTo>
                  <a:lnTo>
                    <a:pt x="161" y="6961"/>
                  </a:lnTo>
                  <a:lnTo>
                    <a:pt x="69" y="7122"/>
                  </a:lnTo>
                  <a:lnTo>
                    <a:pt x="1" y="7351"/>
                  </a:lnTo>
                  <a:lnTo>
                    <a:pt x="1" y="7442"/>
                  </a:lnTo>
                  <a:lnTo>
                    <a:pt x="23" y="7534"/>
                  </a:lnTo>
                  <a:lnTo>
                    <a:pt x="92" y="7740"/>
                  </a:lnTo>
                  <a:lnTo>
                    <a:pt x="207" y="7946"/>
                  </a:lnTo>
                  <a:lnTo>
                    <a:pt x="344" y="8129"/>
                  </a:lnTo>
                  <a:lnTo>
                    <a:pt x="504" y="8313"/>
                  </a:lnTo>
                  <a:lnTo>
                    <a:pt x="688" y="8450"/>
                  </a:lnTo>
                  <a:lnTo>
                    <a:pt x="871" y="8564"/>
                  </a:lnTo>
                  <a:lnTo>
                    <a:pt x="1008" y="8633"/>
                  </a:lnTo>
                  <a:lnTo>
                    <a:pt x="1084" y="8633"/>
                  </a:lnTo>
                  <a:lnTo>
                    <a:pt x="1100" y="6463"/>
                  </a:lnTo>
                  <a:close/>
                  <a:moveTo>
                    <a:pt x="1084" y="8633"/>
                  </a:moveTo>
                  <a:lnTo>
                    <a:pt x="1084" y="8641"/>
                  </a:lnTo>
                  <a:lnTo>
                    <a:pt x="1084" y="8641"/>
                  </a:lnTo>
                  <a:lnTo>
                    <a:pt x="1145" y="8633"/>
                  </a:lnTo>
                  <a:close/>
                  <a:moveTo>
                    <a:pt x="1084" y="8641"/>
                  </a:moveTo>
                  <a:lnTo>
                    <a:pt x="962" y="8656"/>
                  </a:lnTo>
                  <a:lnTo>
                    <a:pt x="802" y="8679"/>
                  </a:lnTo>
                  <a:lnTo>
                    <a:pt x="619" y="8748"/>
                  </a:lnTo>
                  <a:lnTo>
                    <a:pt x="436" y="8839"/>
                  </a:lnTo>
                  <a:lnTo>
                    <a:pt x="298" y="8954"/>
                  </a:lnTo>
                  <a:lnTo>
                    <a:pt x="161" y="9114"/>
                  </a:lnTo>
                  <a:lnTo>
                    <a:pt x="69" y="9297"/>
                  </a:lnTo>
                  <a:lnTo>
                    <a:pt x="1" y="9503"/>
                  </a:lnTo>
                  <a:lnTo>
                    <a:pt x="1" y="9595"/>
                  </a:lnTo>
                  <a:lnTo>
                    <a:pt x="23" y="9709"/>
                  </a:lnTo>
                  <a:lnTo>
                    <a:pt x="92" y="9892"/>
                  </a:lnTo>
                  <a:lnTo>
                    <a:pt x="207" y="10099"/>
                  </a:lnTo>
                  <a:lnTo>
                    <a:pt x="344" y="10282"/>
                  </a:lnTo>
                  <a:lnTo>
                    <a:pt x="504" y="10465"/>
                  </a:lnTo>
                  <a:lnTo>
                    <a:pt x="688" y="10602"/>
                  </a:lnTo>
                  <a:lnTo>
                    <a:pt x="871" y="10717"/>
                  </a:lnTo>
                  <a:lnTo>
                    <a:pt x="1008" y="10786"/>
                  </a:lnTo>
                  <a:lnTo>
                    <a:pt x="1069" y="10786"/>
                  </a:lnTo>
                  <a:lnTo>
                    <a:pt x="1084" y="8641"/>
                  </a:lnTo>
                  <a:close/>
                  <a:moveTo>
                    <a:pt x="1069" y="10786"/>
                  </a:moveTo>
                  <a:lnTo>
                    <a:pt x="1069" y="10795"/>
                  </a:lnTo>
                  <a:lnTo>
                    <a:pt x="1145" y="10786"/>
                  </a:lnTo>
                  <a:close/>
                  <a:moveTo>
                    <a:pt x="1069" y="10795"/>
                  </a:moveTo>
                  <a:lnTo>
                    <a:pt x="962" y="10808"/>
                  </a:lnTo>
                  <a:lnTo>
                    <a:pt x="802" y="10831"/>
                  </a:lnTo>
                  <a:lnTo>
                    <a:pt x="619" y="10900"/>
                  </a:lnTo>
                  <a:lnTo>
                    <a:pt x="436" y="10992"/>
                  </a:lnTo>
                  <a:lnTo>
                    <a:pt x="298" y="11106"/>
                  </a:lnTo>
                  <a:lnTo>
                    <a:pt x="161" y="11266"/>
                  </a:lnTo>
                  <a:lnTo>
                    <a:pt x="69" y="11450"/>
                  </a:lnTo>
                  <a:lnTo>
                    <a:pt x="1" y="11656"/>
                  </a:lnTo>
                  <a:lnTo>
                    <a:pt x="1" y="11747"/>
                  </a:lnTo>
                  <a:lnTo>
                    <a:pt x="23" y="11862"/>
                  </a:lnTo>
                  <a:lnTo>
                    <a:pt x="92" y="12045"/>
                  </a:lnTo>
                  <a:lnTo>
                    <a:pt x="207" y="12251"/>
                  </a:lnTo>
                  <a:lnTo>
                    <a:pt x="344" y="12434"/>
                  </a:lnTo>
                  <a:lnTo>
                    <a:pt x="504" y="12617"/>
                  </a:lnTo>
                  <a:lnTo>
                    <a:pt x="688" y="12755"/>
                  </a:lnTo>
                  <a:lnTo>
                    <a:pt x="871" y="12869"/>
                  </a:lnTo>
                  <a:lnTo>
                    <a:pt x="1008" y="12938"/>
                  </a:lnTo>
                  <a:lnTo>
                    <a:pt x="1054" y="12938"/>
                  </a:lnTo>
                  <a:lnTo>
                    <a:pt x="1069" y="10795"/>
                  </a:lnTo>
                  <a:close/>
                  <a:moveTo>
                    <a:pt x="1054" y="12938"/>
                  </a:moveTo>
                  <a:lnTo>
                    <a:pt x="1054" y="12949"/>
                  </a:lnTo>
                  <a:lnTo>
                    <a:pt x="1054" y="12949"/>
                  </a:lnTo>
                  <a:lnTo>
                    <a:pt x="1145" y="12938"/>
                  </a:lnTo>
                  <a:close/>
                  <a:moveTo>
                    <a:pt x="1054" y="12949"/>
                  </a:moveTo>
                  <a:lnTo>
                    <a:pt x="962" y="12961"/>
                  </a:lnTo>
                  <a:lnTo>
                    <a:pt x="802" y="13007"/>
                  </a:lnTo>
                  <a:lnTo>
                    <a:pt x="619" y="13052"/>
                  </a:lnTo>
                  <a:lnTo>
                    <a:pt x="436" y="13144"/>
                  </a:lnTo>
                  <a:lnTo>
                    <a:pt x="298" y="13259"/>
                  </a:lnTo>
                  <a:lnTo>
                    <a:pt x="161" y="13419"/>
                  </a:lnTo>
                  <a:lnTo>
                    <a:pt x="69" y="13602"/>
                  </a:lnTo>
                  <a:lnTo>
                    <a:pt x="1" y="13808"/>
                  </a:lnTo>
                  <a:lnTo>
                    <a:pt x="1" y="13900"/>
                  </a:lnTo>
                  <a:lnTo>
                    <a:pt x="23" y="14014"/>
                  </a:lnTo>
                  <a:lnTo>
                    <a:pt x="92" y="14197"/>
                  </a:lnTo>
                  <a:lnTo>
                    <a:pt x="207" y="14403"/>
                  </a:lnTo>
                  <a:lnTo>
                    <a:pt x="344" y="14587"/>
                  </a:lnTo>
                  <a:lnTo>
                    <a:pt x="504" y="14770"/>
                  </a:lnTo>
                  <a:lnTo>
                    <a:pt x="688" y="14907"/>
                  </a:lnTo>
                  <a:lnTo>
                    <a:pt x="871" y="15022"/>
                  </a:lnTo>
                  <a:lnTo>
                    <a:pt x="1008" y="15090"/>
                  </a:lnTo>
                  <a:lnTo>
                    <a:pt x="1039" y="15090"/>
                  </a:lnTo>
                  <a:lnTo>
                    <a:pt x="1054" y="12949"/>
                  </a:lnTo>
                  <a:close/>
                  <a:moveTo>
                    <a:pt x="1039" y="15090"/>
                  </a:moveTo>
                  <a:lnTo>
                    <a:pt x="1038" y="15104"/>
                  </a:lnTo>
                  <a:lnTo>
                    <a:pt x="1145" y="15090"/>
                  </a:lnTo>
                  <a:close/>
                  <a:moveTo>
                    <a:pt x="1038" y="15104"/>
                  </a:moveTo>
                  <a:lnTo>
                    <a:pt x="962" y="15113"/>
                  </a:lnTo>
                  <a:lnTo>
                    <a:pt x="802" y="15159"/>
                  </a:lnTo>
                  <a:lnTo>
                    <a:pt x="619" y="15205"/>
                  </a:lnTo>
                  <a:lnTo>
                    <a:pt x="436" y="15297"/>
                  </a:lnTo>
                  <a:lnTo>
                    <a:pt x="298" y="15411"/>
                  </a:lnTo>
                  <a:lnTo>
                    <a:pt x="161" y="15571"/>
                  </a:lnTo>
                  <a:lnTo>
                    <a:pt x="69" y="15754"/>
                  </a:lnTo>
                  <a:lnTo>
                    <a:pt x="1" y="15961"/>
                  </a:lnTo>
                  <a:lnTo>
                    <a:pt x="1" y="16075"/>
                  </a:lnTo>
                  <a:lnTo>
                    <a:pt x="23" y="16167"/>
                  </a:lnTo>
                  <a:lnTo>
                    <a:pt x="92" y="16373"/>
                  </a:lnTo>
                  <a:lnTo>
                    <a:pt x="207" y="16556"/>
                  </a:lnTo>
                  <a:lnTo>
                    <a:pt x="344" y="16762"/>
                  </a:lnTo>
                  <a:lnTo>
                    <a:pt x="504" y="16922"/>
                  </a:lnTo>
                  <a:lnTo>
                    <a:pt x="688" y="17060"/>
                  </a:lnTo>
                  <a:lnTo>
                    <a:pt x="871" y="17174"/>
                  </a:lnTo>
                  <a:lnTo>
                    <a:pt x="1008" y="17243"/>
                  </a:lnTo>
                  <a:lnTo>
                    <a:pt x="1023" y="17243"/>
                  </a:lnTo>
                  <a:lnTo>
                    <a:pt x="1038" y="15104"/>
                  </a:lnTo>
                  <a:close/>
                  <a:moveTo>
                    <a:pt x="1023" y="17243"/>
                  </a:moveTo>
                  <a:lnTo>
                    <a:pt x="1023" y="17258"/>
                  </a:lnTo>
                  <a:lnTo>
                    <a:pt x="1023" y="17258"/>
                  </a:lnTo>
                  <a:lnTo>
                    <a:pt x="1145" y="17243"/>
                  </a:lnTo>
                  <a:close/>
                  <a:moveTo>
                    <a:pt x="1023" y="17258"/>
                  </a:moveTo>
                  <a:lnTo>
                    <a:pt x="962" y="17266"/>
                  </a:lnTo>
                  <a:lnTo>
                    <a:pt x="802" y="17312"/>
                  </a:lnTo>
                  <a:lnTo>
                    <a:pt x="619" y="17380"/>
                  </a:lnTo>
                  <a:lnTo>
                    <a:pt x="436" y="17449"/>
                  </a:lnTo>
                  <a:lnTo>
                    <a:pt x="298" y="17586"/>
                  </a:lnTo>
                  <a:lnTo>
                    <a:pt x="161" y="17724"/>
                  </a:lnTo>
                  <a:lnTo>
                    <a:pt x="69" y="17907"/>
                  </a:lnTo>
                  <a:lnTo>
                    <a:pt x="1" y="18136"/>
                  </a:lnTo>
                  <a:lnTo>
                    <a:pt x="1" y="18228"/>
                  </a:lnTo>
                  <a:lnTo>
                    <a:pt x="23" y="18319"/>
                  </a:lnTo>
                  <a:lnTo>
                    <a:pt x="92" y="18525"/>
                  </a:lnTo>
                  <a:lnTo>
                    <a:pt x="207" y="18708"/>
                  </a:lnTo>
                  <a:lnTo>
                    <a:pt x="344" y="18914"/>
                  </a:lnTo>
                  <a:lnTo>
                    <a:pt x="504" y="19075"/>
                  </a:lnTo>
                  <a:lnTo>
                    <a:pt x="688" y="19212"/>
                  </a:lnTo>
                  <a:lnTo>
                    <a:pt x="871" y="19327"/>
                  </a:lnTo>
                  <a:lnTo>
                    <a:pt x="1008" y="19395"/>
                  </a:lnTo>
                  <a:lnTo>
                    <a:pt x="1023" y="172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32"/>
            <p:cNvSpPr/>
            <p:nvPr/>
          </p:nvSpPr>
          <p:spPr>
            <a:xfrm>
              <a:off x="-4394775" y="-1860196"/>
              <a:ext cx="42903" cy="726138"/>
            </a:xfrm>
            <a:custGeom>
              <a:rect b="b" l="l" r="r" t="t"/>
              <a:pathLst>
                <a:path extrusionOk="0" h="19396" w="1146">
                  <a:moveTo>
                    <a:pt x="1" y="0"/>
                  </a:moveTo>
                  <a:lnTo>
                    <a:pt x="16" y="2153"/>
                  </a:lnTo>
                  <a:lnTo>
                    <a:pt x="138" y="2153"/>
                  </a:lnTo>
                  <a:lnTo>
                    <a:pt x="275" y="2084"/>
                  </a:lnTo>
                  <a:lnTo>
                    <a:pt x="459" y="1993"/>
                  </a:lnTo>
                  <a:lnTo>
                    <a:pt x="619" y="1832"/>
                  </a:lnTo>
                  <a:lnTo>
                    <a:pt x="802" y="1672"/>
                  </a:lnTo>
                  <a:lnTo>
                    <a:pt x="939" y="1489"/>
                  </a:lnTo>
                  <a:lnTo>
                    <a:pt x="1054" y="1283"/>
                  </a:lnTo>
                  <a:lnTo>
                    <a:pt x="1123" y="1077"/>
                  </a:lnTo>
                  <a:lnTo>
                    <a:pt x="1146" y="985"/>
                  </a:lnTo>
                  <a:lnTo>
                    <a:pt x="1146" y="893"/>
                  </a:lnTo>
                  <a:lnTo>
                    <a:pt x="1077" y="664"/>
                  </a:lnTo>
                  <a:lnTo>
                    <a:pt x="985" y="481"/>
                  </a:lnTo>
                  <a:lnTo>
                    <a:pt x="848" y="344"/>
                  </a:lnTo>
                  <a:lnTo>
                    <a:pt x="688" y="229"/>
                  </a:lnTo>
                  <a:lnTo>
                    <a:pt x="527" y="138"/>
                  </a:lnTo>
                  <a:lnTo>
                    <a:pt x="344" y="69"/>
                  </a:lnTo>
                  <a:lnTo>
                    <a:pt x="161" y="23"/>
                  </a:lnTo>
                  <a:lnTo>
                    <a:pt x="1" y="0"/>
                  </a:lnTo>
                  <a:close/>
                  <a:moveTo>
                    <a:pt x="1" y="2153"/>
                  </a:moveTo>
                  <a:lnTo>
                    <a:pt x="16" y="2155"/>
                  </a:lnTo>
                  <a:lnTo>
                    <a:pt x="16" y="2155"/>
                  </a:lnTo>
                  <a:lnTo>
                    <a:pt x="16" y="2153"/>
                  </a:lnTo>
                  <a:close/>
                  <a:moveTo>
                    <a:pt x="16" y="2155"/>
                  </a:moveTo>
                  <a:lnTo>
                    <a:pt x="31" y="4305"/>
                  </a:lnTo>
                  <a:lnTo>
                    <a:pt x="138" y="4305"/>
                  </a:lnTo>
                  <a:lnTo>
                    <a:pt x="275" y="4259"/>
                  </a:lnTo>
                  <a:lnTo>
                    <a:pt x="459" y="4145"/>
                  </a:lnTo>
                  <a:lnTo>
                    <a:pt x="619" y="3985"/>
                  </a:lnTo>
                  <a:lnTo>
                    <a:pt x="802" y="3824"/>
                  </a:lnTo>
                  <a:lnTo>
                    <a:pt x="939" y="3641"/>
                  </a:lnTo>
                  <a:lnTo>
                    <a:pt x="1054" y="3435"/>
                  </a:lnTo>
                  <a:lnTo>
                    <a:pt x="1123" y="3229"/>
                  </a:lnTo>
                  <a:lnTo>
                    <a:pt x="1146" y="3137"/>
                  </a:lnTo>
                  <a:lnTo>
                    <a:pt x="1146" y="3046"/>
                  </a:lnTo>
                  <a:lnTo>
                    <a:pt x="1077" y="2817"/>
                  </a:lnTo>
                  <a:lnTo>
                    <a:pt x="985" y="2634"/>
                  </a:lnTo>
                  <a:lnTo>
                    <a:pt x="848" y="2496"/>
                  </a:lnTo>
                  <a:lnTo>
                    <a:pt x="688" y="2382"/>
                  </a:lnTo>
                  <a:lnTo>
                    <a:pt x="527" y="2290"/>
                  </a:lnTo>
                  <a:lnTo>
                    <a:pt x="344" y="2222"/>
                  </a:lnTo>
                  <a:lnTo>
                    <a:pt x="161" y="2176"/>
                  </a:lnTo>
                  <a:lnTo>
                    <a:pt x="16" y="2155"/>
                  </a:lnTo>
                  <a:close/>
                  <a:moveTo>
                    <a:pt x="1" y="4305"/>
                  </a:moveTo>
                  <a:lnTo>
                    <a:pt x="31" y="4310"/>
                  </a:lnTo>
                  <a:lnTo>
                    <a:pt x="31" y="4310"/>
                  </a:lnTo>
                  <a:lnTo>
                    <a:pt x="31" y="4305"/>
                  </a:lnTo>
                  <a:close/>
                  <a:moveTo>
                    <a:pt x="31" y="4310"/>
                  </a:moveTo>
                  <a:lnTo>
                    <a:pt x="46" y="6458"/>
                  </a:lnTo>
                  <a:lnTo>
                    <a:pt x="138" y="6458"/>
                  </a:lnTo>
                  <a:lnTo>
                    <a:pt x="275" y="6412"/>
                  </a:lnTo>
                  <a:lnTo>
                    <a:pt x="459" y="6297"/>
                  </a:lnTo>
                  <a:lnTo>
                    <a:pt x="619" y="6160"/>
                  </a:lnTo>
                  <a:lnTo>
                    <a:pt x="802" y="5977"/>
                  </a:lnTo>
                  <a:lnTo>
                    <a:pt x="939" y="5794"/>
                  </a:lnTo>
                  <a:lnTo>
                    <a:pt x="1054" y="5588"/>
                  </a:lnTo>
                  <a:lnTo>
                    <a:pt x="1123" y="5382"/>
                  </a:lnTo>
                  <a:lnTo>
                    <a:pt x="1146" y="5290"/>
                  </a:lnTo>
                  <a:lnTo>
                    <a:pt x="1146" y="5198"/>
                  </a:lnTo>
                  <a:lnTo>
                    <a:pt x="1077" y="4969"/>
                  </a:lnTo>
                  <a:lnTo>
                    <a:pt x="985" y="4786"/>
                  </a:lnTo>
                  <a:lnTo>
                    <a:pt x="848" y="4649"/>
                  </a:lnTo>
                  <a:lnTo>
                    <a:pt x="688" y="4534"/>
                  </a:lnTo>
                  <a:lnTo>
                    <a:pt x="527" y="4443"/>
                  </a:lnTo>
                  <a:lnTo>
                    <a:pt x="344" y="4374"/>
                  </a:lnTo>
                  <a:lnTo>
                    <a:pt x="161" y="4328"/>
                  </a:lnTo>
                  <a:lnTo>
                    <a:pt x="31" y="4310"/>
                  </a:lnTo>
                  <a:close/>
                  <a:moveTo>
                    <a:pt x="1" y="6458"/>
                  </a:moveTo>
                  <a:lnTo>
                    <a:pt x="46" y="6464"/>
                  </a:lnTo>
                  <a:lnTo>
                    <a:pt x="46" y="6458"/>
                  </a:lnTo>
                  <a:close/>
                  <a:moveTo>
                    <a:pt x="46" y="6464"/>
                  </a:moveTo>
                  <a:lnTo>
                    <a:pt x="62" y="8633"/>
                  </a:lnTo>
                  <a:lnTo>
                    <a:pt x="138" y="8633"/>
                  </a:lnTo>
                  <a:lnTo>
                    <a:pt x="275" y="8564"/>
                  </a:lnTo>
                  <a:lnTo>
                    <a:pt x="459" y="8450"/>
                  </a:lnTo>
                  <a:lnTo>
                    <a:pt x="619" y="8313"/>
                  </a:lnTo>
                  <a:lnTo>
                    <a:pt x="802" y="8129"/>
                  </a:lnTo>
                  <a:lnTo>
                    <a:pt x="939" y="7946"/>
                  </a:lnTo>
                  <a:lnTo>
                    <a:pt x="1054" y="7740"/>
                  </a:lnTo>
                  <a:lnTo>
                    <a:pt x="1123" y="7534"/>
                  </a:lnTo>
                  <a:lnTo>
                    <a:pt x="1146" y="7442"/>
                  </a:lnTo>
                  <a:lnTo>
                    <a:pt x="1146" y="7351"/>
                  </a:lnTo>
                  <a:lnTo>
                    <a:pt x="1077" y="7122"/>
                  </a:lnTo>
                  <a:lnTo>
                    <a:pt x="985" y="6961"/>
                  </a:lnTo>
                  <a:lnTo>
                    <a:pt x="848" y="6801"/>
                  </a:lnTo>
                  <a:lnTo>
                    <a:pt x="688" y="6687"/>
                  </a:lnTo>
                  <a:lnTo>
                    <a:pt x="527" y="6595"/>
                  </a:lnTo>
                  <a:lnTo>
                    <a:pt x="344" y="6526"/>
                  </a:lnTo>
                  <a:lnTo>
                    <a:pt x="161" y="6481"/>
                  </a:lnTo>
                  <a:lnTo>
                    <a:pt x="46" y="6464"/>
                  </a:lnTo>
                  <a:close/>
                  <a:moveTo>
                    <a:pt x="1" y="8633"/>
                  </a:moveTo>
                  <a:lnTo>
                    <a:pt x="62" y="8642"/>
                  </a:lnTo>
                  <a:lnTo>
                    <a:pt x="62" y="8642"/>
                  </a:lnTo>
                  <a:lnTo>
                    <a:pt x="62" y="8633"/>
                  </a:lnTo>
                  <a:close/>
                  <a:moveTo>
                    <a:pt x="62" y="8642"/>
                  </a:moveTo>
                  <a:lnTo>
                    <a:pt x="77" y="10786"/>
                  </a:lnTo>
                  <a:lnTo>
                    <a:pt x="138" y="10786"/>
                  </a:lnTo>
                  <a:lnTo>
                    <a:pt x="275" y="10717"/>
                  </a:lnTo>
                  <a:lnTo>
                    <a:pt x="459" y="10602"/>
                  </a:lnTo>
                  <a:lnTo>
                    <a:pt x="619" y="10465"/>
                  </a:lnTo>
                  <a:lnTo>
                    <a:pt x="802" y="10282"/>
                  </a:lnTo>
                  <a:lnTo>
                    <a:pt x="939" y="10099"/>
                  </a:lnTo>
                  <a:lnTo>
                    <a:pt x="1054" y="9892"/>
                  </a:lnTo>
                  <a:lnTo>
                    <a:pt x="1123" y="9709"/>
                  </a:lnTo>
                  <a:lnTo>
                    <a:pt x="1146" y="9595"/>
                  </a:lnTo>
                  <a:lnTo>
                    <a:pt x="1146" y="9503"/>
                  </a:lnTo>
                  <a:lnTo>
                    <a:pt x="1077" y="9297"/>
                  </a:lnTo>
                  <a:lnTo>
                    <a:pt x="985" y="9114"/>
                  </a:lnTo>
                  <a:lnTo>
                    <a:pt x="848" y="8954"/>
                  </a:lnTo>
                  <a:lnTo>
                    <a:pt x="688" y="8839"/>
                  </a:lnTo>
                  <a:lnTo>
                    <a:pt x="527" y="8748"/>
                  </a:lnTo>
                  <a:lnTo>
                    <a:pt x="344" y="8679"/>
                  </a:lnTo>
                  <a:lnTo>
                    <a:pt x="161" y="8656"/>
                  </a:lnTo>
                  <a:lnTo>
                    <a:pt x="62" y="8642"/>
                  </a:lnTo>
                  <a:close/>
                  <a:moveTo>
                    <a:pt x="1" y="10786"/>
                  </a:moveTo>
                  <a:lnTo>
                    <a:pt x="77" y="10796"/>
                  </a:lnTo>
                  <a:lnTo>
                    <a:pt x="77" y="10796"/>
                  </a:lnTo>
                  <a:lnTo>
                    <a:pt x="77" y="10786"/>
                  </a:lnTo>
                  <a:close/>
                  <a:moveTo>
                    <a:pt x="77" y="10796"/>
                  </a:moveTo>
                  <a:lnTo>
                    <a:pt x="92" y="12938"/>
                  </a:lnTo>
                  <a:lnTo>
                    <a:pt x="138" y="12938"/>
                  </a:lnTo>
                  <a:lnTo>
                    <a:pt x="275" y="12869"/>
                  </a:lnTo>
                  <a:lnTo>
                    <a:pt x="459" y="12755"/>
                  </a:lnTo>
                  <a:lnTo>
                    <a:pt x="619" y="12617"/>
                  </a:lnTo>
                  <a:lnTo>
                    <a:pt x="802" y="12434"/>
                  </a:lnTo>
                  <a:lnTo>
                    <a:pt x="939" y="12251"/>
                  </a:lnTo>
                  <a:lnTo>
                    <a:pt x="1054" y="12045"/>
                  </a:lnTo>
                  <a:lnTo>
                    <a:pt x="1123" y="11862"/>
                  </a:lnTo>
                  <a:lnTo>
                    <a:pt x="1146" y="11747"/>
                  </a:lnTo>
                  <a:lnTo>
                    <a:pt x="1146" y="11656"/>
                  </a:lnTo>
                  <a:lnTo>
                    <a:pt x="1077" y="11450"/>
                  </a:lnTo>
                  <a:lnTo>
                    <a:pt x="985" y="11266"/>
                  </a:lnTo>
                  <a:lnTo>
                    <a:pt x="848" y="11106"/>
                  </a:lnTo>
                  <a:lnTo>
                    <a:pt x="688" y="10992"/>
                  </a:lnTo>
                  <a:lnTo>
                    <a:pt x="527" y="10900"/>
                  </a:lnTo>
                  <a:lnTo>
                    <a:pt x="344" y="10831"/>
                  </a:lnTo>
                  <a:lnTo>
                    <a:pt x="161" y="10808"/>
                  </a:lnTo>
                  <a:lnTo>
                    <a:pt x="77" y="10796"/>
                  </a:lnTo>
                  <a:close/>
                  <a:moveTo>
                    <a:pt x="1" y="12938"/>
                  </a:moveTo>
                  <a:lnTo>
                    <a:pt x="92" y="12951"/>
                  </a:lnTo>
                  <a:lnTo>
                    <a:pt x="92" y="12951"/>
                  </a:lnTo>
                  <a:lnTo>
                    <a:pt x="92" y="12938"/>
                  </a:lnTo>
                  <a:close/>
                  <a:moveTo>
                    <a:pt x="92" y="12951"/>
                  </a:moveTo>
                  <a:lnTo>
                    <a:pt x="108" y="15090"/>
                  </a:lnTo>
                  <a:lnTo>
                    <a:pt x="138" y="15090"/>
                  </a:lnTo>
                  <a:lnTo>
                    <a:pt x="275" y="15022"/>
                  </a:lnTo>
                  <a:lnTo>
                    <a:pt x="459" y="14907"/>
                  </a:lnTo>
                  <a:lnTo>
                    <a:pt x="619" y="14770"/>
                  </a:lnTo>
                  <a:lnTo>
                    <a:pt x="802" y="14587"/>
                  </a:lnTo>
                  <a:lnTo>
                    <a:pt x="939" y="14403"/>
                  </a:lnTo>
                  <a:lnTo>
                    <a:pt x="1054" y="14197"/>
                  </a:lnTo>
                  <a:lnTo>
                    <a:pt x="1123" y="14014"/>
                  </a:lnTo>
                  <a:lnTo>
                    <a:pt x="1146" y="13900"/>
                  </a:lnTo>
                  <a:lnTo>
                    <a:pt x="1146" y="13808"/>
                  </a:lnTo>
                  <a:lnTo>
                    <a:pt x="1077" y="13602"/>
                  </a:lnTo>
                  <a:lnTo>
                    <a:pt x="985" y="13419"/>
                  </a:lnTo>
                  <a:lnTo>
                    <a:pt x="848" y="13259"/>
                  </a:lnTo>
                  <a:lnTo>
                    <a:pt x="688" y="13144"/>
                  </a:lnTo>
                  <a:lnTo>
                    <a:pt x="527" y="13052"/>
                  </a:lnTo>
                  <a:lnTo>
                    <a:pt x="344" y="13007"/>
                  </a:lnTo>
                  <a:lnTo>
                    <a:pt x="161" y="12961"/>
                  </a:lnTo>
                  <a:lnTo>
                    <a:pt x="92" y="12951"/>
                  </a:lnTo>
                  <a:close/>
                  <a:moveTo>
                    <a:pt x="1" y="15090"/>
                  </a:moveTo>
                  <a:lnTo>
                    <a:pt x="108" y="15106"/>
                  </a:lnTo>
                  <a:lnTo>
                    <a:pt x="108" y="15106"/>
                  </a:lnTo>
                  <a:lnTo>
                    <a:pt x="108" y="15090"/>
                  </a:lnTo>
                  <a:close/>
                  <a:moveTo>
                    <a:pt x="108" y="15106"/>
                  </a:moveTo>
                  <a:lnTo>
                    <a:pt x="123" y="17243"/>
                  </a:lnTo>
                  <a:lnTo>
                    <a:pt x="138" y="17243"/>
                  </a:lnTo>
                  <a:lnTo>
                    <a:pt x="275" y="17174"/>
                  </a:lnTo>
                  <a:lnTo>
                    <a:pt x="459" y="17060"/>
                  </a:lnTo>
                  <a:lnTo>
                    <a:pt x="619" y="16922"/>
                  </a:lnTo>
                  <a:lnTo>
                    <a:pt x="802" y="16762"/>
                  </a:lnTo>
                  <a:lnTo>
                    <a:pt x="939" y="16556"/>
                  </a:lnTo>
                  <a:lnTo>
                    <a:pt x="1054" y="16373"/>
                  </a:lnTo>
                  <a:lnTo>
                    <a:pt x="1123" y="16167"/>
                  </a:lnTo>
                  <a:lnTo>
                    <a:pt x="1146" y="16075"/>
                  </a:lnTo>
                  <a:lnTo>
                    <a:pt x="1146" y="15961"/>
                  </a:lnTo>
                  <a:lnTo>
                    <a:pt x="1077" y="15754"/>
                  </a:lnTo>
                  <a:lnTo>
                    <a:pt x="985" y="15571"/>
                  </a:lnTo>
                  <a:lnTo>
                    <a:pt x="848" y="15411"/>
                  </a:lnTo>
                  <a:lnTo>
                    <a:pt x="688" y="15297"/>
                  </a:lnTo>
                  <a:lnTo>
                    <a:pt x="527" y="15205"/>
                  </a:lnTo>
                  <a:lnTo>
                    <a:pt x="344" y="15159"/>
                  </a:lnTo>
                  <a:lnTo>
                    <a:pt x="161" y="15113"/>
                  </a:lnTo>
                  <a:lnTo>
                    <a:pt x="108" y="15106"/>
                  </a:lnTo>
                  <a:close/>
                  <a:moveTo>
                    <a:pt x="1" y="17243"/>
                  </a:moveTo>
                  <a:lnTo>
                    <a:pt x="123" y="17260"/>
                  </a:lnTo>
                  <a:lnTo>
                    <a:pt x="123" y="17243"/>
                  </a:lnTo>
                  <a:close/>
                  <a:moveTo>
                    <a:pt x="123" y="17260"/>
                  </a:moveTo>
                  <a:lnTo>
                    <a:pt x="138" y="19395"/>
                  </a:lnTo>
                  <a:lnTo>
                    <a:pt x="275" y="19327"/>
                  </a:lnTo>
                  <a:lnTo>
                    <a:pt x="459" y="19212"/>
                  </a:lnTo>
                  <a:lnTo>
                    <a:pt x="619" y="19075"/>
                  </a:lnTo>
                  <a:lnTo>
                    <a:pt x="802" y="18914"/>
                  </a:lnTo>
                  <a:lnTo>
                    <a:pt x="939" y="18708"/>
                  </a:lnTo>
                  <a:lnTo>
                    <a:pt x="1054" y="18525"/>
                  </a:lnTo>
                  <a:lnTo>
                    <a:pt x="1123" y="18319"/>
                  </a:lnTo>
                  <a:lnTo>
                    <a:pt x="1146" y="18228"/>
                  </a:lnTo>
                  <a:lnTo>
                    <a:pt x="1146" y="18136"/>
                  </a:lnTo>
                  <a:lnTo>
                    <a:pt x="1077" y="17907"/>
                  </a:lnTo>
                  <a:lnTo>
                    <a:pt x="985" y="17724"/>
                  </a:lnTo>
                  <a:lnTo>
                    <a:pt x="848" y="17586"/>
                  </a:lnTo>
                  <a:lnTo>
                    <a:pt x="688" y="17449"/>
                  </a:lnTo>
                  <a:lnTo>
                    <a:pt x="527" y="17380"/>
                  </a:lnTo>
                  <a:lnTo>
                    <a:pt x="344" y="17312"/>
                  </a:lnTo>
                  <a:lnTo>
                    <a:pt x="161" y="17266"/>
                  </a:lnTo>
                  <a:lnTo>
                    <a:pt x="123" y="172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32"/>
            <p:cNvSpPr/>
            <p:nvPr/>
          </p:nvSpPr>
          <p:spPr>
            <a:xfrm>
              <a:off x="-5630901" y="-1608172"/>
              <a:ext cx="146605" cy="169779"/>
            </a:xfrm>
            <a:custGeom>
              <a:rect b="b" l="l" r="r" t="t"/>
              <a:pathLst>
                <a:path extrusionOk="0" h="4535" w="3916">
                  <a:moveTo>
                    <a:pt x="1695" y="1"/>
                  </a:moveTo>
                  <a:lnTo>
                    <a:pt x="1534" y="23"/>
                  </a:lnTo>
                  <a:lnTo>
                    <a:pt x="1351" y="69"/>
                  </a:lnTo>
                  <a:lnTo>
                    <a:pt x="1191" y="138"/>
                  </a:lnTo>
                  <a:lnTo>
                    <a:pt x="1008" y="252"/>
                  </a:lnTo>
                  <a:lnTo>
                    <a:pt x="847" y="413"/>
                  </a:lnTo>
                  <a:lnTo>
                    <a:pt x="687" y="573"/>
                  </a:lnTo>
                  <a:lnTo>
                    <a:pt x="527" y="756"/>
                  </a:lnTo>
                  <a:lnTo>
                    <a:pt x="412" y="939"/>
                  </a:lnTo>
                  <a:lnTo>
                    <a:pt x="298" y="1145"/>
                  </a:lnTo>
                  <a:lnTo>
                    <a:pt x="206" y="1352"/>
                  </a:lnTo>
                  <a:lnTo>
                    <a:pt x="115" y="1581"/>
                  </a:lnTo>
                  <a:lnTo>
                    <a:pt x="69" y="1809"/>
                  </a:lnTo>
                  <a:lnTo>
                    <a:pt x="23" y="2061"/>
                  </a:lnTo>
                  <a:lnTo>
                    <a:pt x="0" y="2313"/>
                  </a:lnTo>
                  <a:lnTo>
                    <a:pt x="0" y="2542"/>
                  </a:lnTo>
                  <a:lnTo>
                    <a:pt x="46" y="2794"/>
                  </a:lnTo>
                  <a:lnTo>
                    <a:pt x="92" y="3046"/>
                  </a:lnTo>
                  <a:lnTo>
                    <a:pt x="160" y="3298"/>
                  </a:lnTo>
                  <a:lnTo>
                    <a:pt x="275" y="3550"/>
                  </a:lnTo>
                  <a:lnTo>
                    <a:pt x="389" y="3756"/>
                  </a:lnTo>
                  <a:lnTo>
                    <a:pt x="527" y="3962"/>
                  </a:lnTo>
                  <a:lnTo>
                    <a:pt x="687" y="4099"/>
                  </a:lnTo>
                  <a:lnTo>
                    <a:pt x="847" y="4237"/>
                  </a:lnTo>
                  <a:lnTo>
                    <a:pt x="1030" y="4351"/>
                  </a:lnTo>
                  <a:lnTo>
                    <a:pt x="1214" y="4443"/>
                  </a:lnTo>
                  <a:lnTo>
                    <a:pt x="1420" y="4489"/>
                  </a:lnTo>
                  <a:lnTo>
                    <a:pt x="1603" y="4534"/>
                  </a:lnTo>
                  <a:lnTo>
                    <a:pt x="2015" y="4534"/>
                  </a:lnTo>
                  <a:lnTo>
                    <a:pt x="2221" y="4511"/>
                  </a:lnTo>
                  <a:lnTo>
                    <a:pt x="2404" y="4466"/>
                  </a:lnTo>
                  <a:lnTo>
                    <a:pt x="2610" y="4397"/>
                  </a:lnTo>
                  <a:lnTo>
                    <a:pt x="2794" y="4305"/>
                  </a:lnTo>
                  <a:lnTo>
                    <a:pt x="2977" y="4191"/>
                  </a:lnTo>
                  <a:lnTo>
                    <a:pt x="3137" y="4076"/>
                  </a:lnTo>
                  <a:lnTo>
                    <a:pt x="3297" y="3916"/>
                  </a:lnTo>
                  <a:lnTo>
                    <a:pt x="3458" y="3756"/>
                  </a:lnTo>
                  <a:lnTo>
                    <a:pt x="3572" y="3596"/>
                  </a:lnTo>
                  <a:lnTo>
                    <a:pt x="3687" y="3412"/>
                  </a:lnTo>
                  <a:lnTo>
                    <a:pt x="3755" y="3229"/>
                  </a:lnTo>
                  <a:lnTo>
                    <a:pt x="3824" y="3046"/>
                  </a:lnTo>
                  <a:lnTo>
                    <a:pt x="3870" y="2863"/>
                  </a:lnTo>
                  <a:lnTo>
                    <a:pt x="3893" y="2657"/>
                  </a:lnTo>
                  <a:lnTo>
                    <a:pt x="3916" y="2474"/>
                  </a:lnTo>
                  <a:lnTo>
                    <a:pt x="3893" y="2290"/>
                  </a:lnTo>
                  <a:lnTo>
                    <a:pt x="3870" y="2084"/>
                  </a:lnTo>
                  <a:lnTo>
                    <a:pt x="3847" y="1901"/>
                  </a:lnTo>
                  <a:lnTo>
                    <a:pt x="3778" y="1718"/>
                  </a:lnTo>
                  <a:lnTo>
                    <a:pt x="3732" y="1535"/>
                  </a:lnTo>
                  <a:lnTo>
                    <a:pt x="3549" y="1191"/>
                  </a:lnTo>
                  <a:lnTo>
                    <a:pt x="3343" y="894"/>
                  </a:lnTo>
                  <a:lnTo>
                    <a:pt x="3091" y="596"/>
                  </a:lnTo>
                  <a:lnTo>
                    <a:pt x="2817" y="367"/>
                  </a:lnTo>
                  <a:lnTo>
                    <a:pt x="2679" y="275"/>
                  </a:lnTo>
                  <a:lnTo>
                    <a:pt x="2519" y="184"/>
                  </a:lnTo>
                  <a:lnTo>
                    <a:pt x="2359" y="115"/>
                  </a:lnTo>
                  <a:lnTo>
                    <a:pt x="2198" y="69"/>
                  </a:lnTo>
                  <a:lnTo>
                    <a:pt x="2038" y="23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32"/>
            <p:cNvSpPr/>
            <p:nvPr/>
          </p:nvSpPr>
          <p:spPr>
            <a:xfrm>
              <a:off x="-4133316" y="-1608172"/>
              <a:ext cx="145782" cy="169779"/>
            </a:xfrm>
            <a:custGeom>
              <a:rect b="b" l="l" r="r" t="t"/>
              <a:pathLst>
                <a:path extrusionOk="0" h="4535" w="3894">
                  <a:moveTo>
                    <a:pt x="2039" y="1"/>
                  </a:moveTo>
                  <a:lnTo>
                    <a:pt x="1878" y="23"/>
                  </a:lnTo>
                  <a:lnTo>
                    <a:pt x="1718" y="69"/>
                  </a:lnTo>
                  <a:lnTo>
                    <a:pt x="1535" y="115"/>
                  </a:lnTo>
                  <a:lnTo>
                    <a:pt x="1397" y="184"/>
                  </a:lnTo>
                  <a:lnTo>
                    <a:pt x="1237" y="275"/>
                  </a:lnTo>
                  <a:lnTo>
                    <a:pt x="1077" y="367"/>
                  </a:lnTo>
                  <a:lnTo>
                    <a:pt x="802" y="596"/>
                  </a:lnTo>
                  <a:lnTo>
                    <a:pt x="550" y="894"/>
                  </a:lnTo>
                  <a:lnTo>
                    <a:pt x="344" y="1191"/>
                  </a:lnTo>
                  <a:lnTo>
                    <a:pt x="184" y="1535"/>
                  </a:lnTo>
                  <a:lnTo>
                    <a:pt x="115" y="1718"/>
                  </a:lnTo>
                  <a:lnTo>
                    <a:pt x="69" y="1901"/>
                  </a:lnTo>
                  <a:lnTo>
                    <a:pt x="24" y="2084"/>
                  </a:lnTo>
                  <a:lnTo>
                    <a:pt x="1" y="2290"/>
                  </a:lnTo>
                  <a:lnTo>
                    <a:pt x="1" y="2474"/>
                  </a:lnTo>
                  <a:lnTo>
                    <a:pt x="1" y="2657"/>
                  </a:lnTo>
                  <a:lnTo>
                    <a:pt x="24" y="2863"/>
                  </a:lnTo>
                  <a:lnTo>
                    <a:pt x="69" y="3046"/>
                  </a:lnTo>
                  <a:lnTo>
                    <a:pt x="138" y="3229"/>
                  </a:lnTo>
                  <a:lnTo>
                    <a:pt x="230" y="3412"/>
                  </a:lnTo>
                  <a:lnTo>
                    <a:pt x="321" y="3596"/>
                  </a:lnTo>
                  <a:lnTo>
                    <a:pt x="459" y="3756"/>
                  </a:lnTo>
                  <a:lnTo>
                    <a:pt x="596" y="3916"/>
                  </a:lnTo>
                  <a:lnTo>
                    <a:pt x="779" y="4076"/>
                  </a:lnTo>
                  <a:lnTo>
                    <a:pt x="939" y="4191"/>
                  </a:lnTo>
                  <a:lnTo>
                    <a:pt x="1100" y="4305"/>
                  </a:lnTo>
                  <a:lnTo>
                    <a:pt x="1306" y="4397"/>
                  </a:lnTo>
                  <a:lnTo>
                    <a:pt x="1489" y="4466"/>
                  </a:lnTo>
                  <a:lnTo>
                    <a:pt x="1695" y="4511"/>
                  </a:lnTo>
                  <a:lnTo>
                    <a:pt x="1878" y="4534"/>
                  </a:lnTo>
                  <a:lnTo>
                    <a:pt x="2291" y="4534"/>
                  </a:lnTo>
                  <a:lnTo>
                    <a:pt x="2497" y="4489"/>
                  </a:lnTo>
                  <a:lnTo>
                    <a:pt x="2680" y="4443"/>
                  </a:lnTo>
                  <a:lnTo>
                    <a:pt x="2863" y="4351"/>
                  </a:lnTo>
                  <a:lnTo>
                    <a:pt x="3046" y="4237"/>
                  </a:lnTo>
                  <a:lnTo>
                    <a:pt x="3206" y="4099"/>
                  </a:lnTo>
                  <a:lnTo>
                    <a:pt x="3367" y="3962"/>
                  </a:lnTo>
                  <a:lnTo>
                    <a:pt x="3504" y="3756"/>
                  </a:lnTo>
                  <a:lnTo>
                    <a:pt x="3619" y="3550"/>
                  </a:lnTo>
                  <a:lnTo>
                    <a:pt x="3733" y="3298"/>
                  </a:lnTo>
                  <a:lnTo>
                    <a:pt x="3802" y="3046"/>
                  </a:lnTo>
                  <a:lnTo>
                    <a:pt x="3870" y="2794"/>
                  </a:lnTo>
                  <a:lnTo>
                    <a:pt x="3893" y="2542"/>
                  </a:lnTo>
                  <a:lnTo>
                    <a:pt x="3893" y="2313"/>
                  </a:lnTo>
                  <a:lnTo>
                    <a:pt x="3870" y="2061"/>
                  </a:lnTo>
                  <a:lnTo>
                    <a:pt x="3848" y="1809"/>
                  </a:lnTo>
                  <a:lnTo>
                    <a:pt x="3779" y="1581"/>
                  </a:lnTo>
                  <a:lnTo>
                    <a:pt x="3710" y="1352"/>
                  </a:lnTo>
                  <a:lnTo>
                    <a:pt x="3619" y="1145"/>
                  </a:lnTo>
                  <a:lnTo>
                    <a:pt x="3504" y="939"/>
                  </a:lnTo>
                  <a:lnTo>
                    <a:pt x="3367" y="756"/>
                  </a:lnTo>
                  <a:lnTo>
                    <a:pt x="3229" y="573"/>
                  </a:lnTo>
                  <a:lnTo>
                    <a:pt x="3069" y="413"/>
                  </a:lnTo>
                  <a:lnTo>
                    <a:pt x="2886" y="252"/>
                  </a:lnTo>
                  <a:lnTo>
                    <a:pt x="2726" y="138"/>
                  </a:lnTo>
                  <a:lnTo>
                    <a:pt x="2542" y="69"/>
                  </a:lnTo>
                  <a:lnTo>
                    <a:pt x="2382" y="23"/>
                  </a:lnTo>
                  <a:lnTo>
                    <a:pt x="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32"/>
            <p:cNvSpPr/>
            <p:nvPr/>
          </p:nvSpPr>
          <p:spPr>
            <a:xfrm>
              <a:off x="-4909120" y="-1608172"/>
              <a:ext cx="146643" cy="169779"/>
            </a:xfrm>
            <a:custGeom>
              <a:rect b="b" l="l" r="r" t="t"/>
              <a:pathLst>
                <a:path extrusionOk="0" h="4535" w="3917">
                  <a:moveTo>
                    <a:pt x="2039" y="1"/>
                  </a:moveTo>
                  <a:lnTo>
                    <a:pt x="1878" y="23"/>
                  </a:lnTo>
                  <a:lnTo>
                    <a:pt x="1718" y="69"/>
                  </a:lnTo>
                  <a:lnTo>
                    <a:pt x="1558" y="115"/>
                  </a:lnTo>
                  <a:lnTo>
                    <a:pt x="1397" y="184"/>
                  </a:lnTo>
                  <a:lnTo>
                    <a:pt x="1237" y="275"/>
                  </a:lnTo>
                  <a:lnTo>
                    <a:pt x="1100" y="367"/>
                  </a:lnTo>
                  <a:lnTo>
                    <a:pt x="802" y="596"/>
                  </a:lnTo>
                  <a:lnTo>
                    <a:pt x="573" y="894"/>
                  </a:lnTo>
                  <a:lnTo>
                    <a:pt x="344" y="1191"/>
                  </a:lnTo>
                  <a:lnTo>
                    <a:pt x="184" y="1535"/>
                  </a:lnTo>
                  <a:lnTo>
                    <a:pt x="115" y="1718"/>
                  </a:lnTo>
                  <a:lnTo>
                    <a:pt x="69" y="1901"/>
                  </a:lnTo>
                  <a:lnTo>
                    <a:pt x="23" y="2084"/>
                  </a:lnTo>
                  <a:lnTo>
                    <a:pt x="1" y="2290"/>
                  </a:lnTo>
                  <a:lnTo>
                    <a:pt x="1" y="2474"/>
                  </a:lnTo>
                  <a:lnTo>
                    <a:pt x="23" y="2657"/>
                  </a:lnTo>
                  <a:lnTo>
                    <a:pt x="46" y="2863"/>
                  </a:lnTo>
                  <a:lnTo>
                    <a:pt x="92" y="3046"/>
                  </a:lnTo>
                  <a:lnTo>
                    <a:pt x="138" y="3229"/>
                  </a:lnTo>
                  <a:lnTo>
                    <a:pt x="230" y="3412"/>
                  </a:lnTo>
                  <a:lnTo>
                    <a:pt x="344" y="3596"/>
                  </a:lnTo>
                  <a:lnTo>
                    <a:pt x="459" y="3756"/>
                  </a:lnTo>
                  <a:lnTo>
                    <a:pt x="619" y="3916"/>
                  </a:lnTo>
                  <a:lnTo>
                    <a:pt x="779" y="4076"/>
                  </a:lnTo>
                  <a:lnTo>
                    <a:pt x="939" y="4191"/>
                  </a:lnTo>
                  <a:lnTo>
                    <a:pt x="1123" y="4305"/>
                  </a:lnTo>
                  <a:lnTo>
                    <a:pt x="1306" y="4397"/>
                  </a:lnTo>
                  <a:lnTo>
                    <a:pt x="1489" y="4466"/>
                  </a:lnTo>
                  <a:lnTo>
                    <a:pt x="1695" y="4511"/>
                  </a:lnTo>
                  <a:lnTo>
                    <a:pt x="1901" y="4534"/>
                  </a:lnTo>
                  <a:lnTo>
                    <a:pt x="2290" y="4534"/>
                  </a:lnTo>
                  <a:lnTo>
                    <a:pt x="2496" y="4489"/>
                  </a:lnTo>
                  <a:lnTo>
                    <a:pt x="2680" y="4443"/>
                  </a:lnTo>
                  <a:lnTo>
                    <a:pt x="2886" y="4351"/>
                  </a:lnTo>
                  <a:lnTo>
                    <a:pt x="3046" y="4237"/>
                  </a:lnTo>
                  <a:lnTo>
                    <a:pt x="3229" y="4099"/>
                  </a:lnTo>
                  <a:lnTo>
                    <a:pt x="3367" y="3962"/>
                  </a:lnTo>
                  <a:lnTo>
                    <a:pt x="3504" y="3756"/>
                  </a:lnTo>
                  <a:lnTo>
                    <a:pt x="3641" y="3550"/>
                  </a:lnTo>
                  <a:lnTo>
                    <a:pt x="3733" y="3298"/>
                  </a:lnTo>
                  <a:lnTo>
                    <a:pt x="3825" y="3046"/>
                  </a:lnTo>
                  <a:lnTo>
                    <a:pt x="3870" y="2794"/>
                  </a:lnTo>
                  <a:lnTo>
                    <a:pt x="3893" y="2542"/>
                  </a:lnTo>
                  <a:lnTo>
                    <a:pt x="3916" y="2313"/>
                  </a:lnTo>
                  <a:lnTo>
                    <a:pt x="3893" y="2061"/>
                  </a:lnTo>
                  <a:lnTo>
                    <a:pt x="3847" y="1809"/>
                  </a:lnTo>
                  <a:lnTo>
                    <a:pt x="3779" y="1581"/>
                  </a:lnTo>
                  <a:lnTo>
                    <a:pt x="3710" y="1352"/>
                  </a:lnTo>
                  <a:lnTo>
                    <a:pt x="3618" y="1145"/>
                  </a:lnTo>
                  <a:lnTo>
                    <a:pt x="3504" y="939"/>
                  </a:lnTo>
                  <a:lnTo>
                    <a:pt x="3367" y="756"/>
                  </a:lnTo>
                  <a:lnTo>
                    <a:pt x="3229" y="573"/>
                  </a:lnTo>
                  <a:lnTo>
                    <a:pt x="3069" y="413"/>
                  </a:lnTo>
                  <a:lnTo>
                    <a:pt x="2909" y="252"/>
                  </a:lnTo>
                  <a:lnTo>
                    <a:pt x="2725" y="138"/>
                  </a:lnTo>
                  <a:lnTo>
                    <a:pt x="2565" y="69"/>
                  </a:lnTo>
                  <a:lnTo>
                    <a:pt x="2382" y="23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32"/>
            <p:cNvSpPr/>
            <p:nvPr/>
          </p:nvSpPr>
          <p:spPr>
            <a:xfrm>
              <a:off x="-5621505" y="-1794195"/>
              <a:ext cx="313801" cy="244355"/>
            </a:xfrm>
            <a:custGeom>
              <a:rect b="b" l="l" r="r" t="t"/>
              <a:pathLst>
                <a:path extrusionOk="0" h="6527" w="8382">
                  <a:moveTo>
                    <a:pt x="367" y="1"/>
                  </a:moveTo>
                  <a:lnTo>
                    <a:pt x="1" y="46"/>
                  </a:lnTo>
                  <a:lnTo>
                    <a:pt x="93" y="459"/>
                  </a:lnTo>
                  <a:lnTo>
                    <a:pt x="230" y="848"/>
                  </a:lnTo>
                  <a:lnTo>
                    <a:pt x="390" y="1260"/>
                  </a:lnTo>
                  <a:lnTo>
                    <a:pt x="596" y="1626"/>
                  </a:lnTo>
                  <a:lnTo>
                    <a:pt x="802" y="2016"/>
                  </a:lnTo>
                  <a:lnTo>
                    <a:pt x="1054" y="2382"/>
                  </a:lnTo>
                  <a:lnTo>
                    <a:pt x="1306" y="2748"/>
                  </a:lnTo>
                  <a:lnTo>
                    <a:pt x="1604" y="3092"/>
                  </a:lnTo>
                  <a:lnTo>
                    <a:pt x="1901" y="3435"/>
                  </a:lnTo>
                  <a:lnTo>
                    <a:pt x="2199" y="3756"/>
                  </a:lnTo>
                  <a:lnTo>
                    <a:pt x="2520" y="4054"/>
                  </a:lnTo>
                  <a:lnTo>
                    <a:pt x="2840" y="4328"/>
                  </a:lnTo>
                  <a:lnTo>
                    <a:pt x="3161" y="4603"/>
                  </a:lnTo>
                  <a:lnTo>
                    <a:pt x="3504" y="4855"/>
                  </a:lnTo>
                  <a:lnTo>
                    <a:pt x="3825" y="5061"/>
                  </a:lnTo>
                  <a:lnTo>
                    <a:pt x="4146" y="5267"/>
                  </a:lnTo>
                  <a:lnTo>
                    <a:pt x="4672" y="5588"/>
                  </a:lnTo>
                  <a:lnTo>
                    <a:pt x="5176" y="5840"/>
                  </a:lnTo>
                  <a:lnTo>
                    <a:pt x="5680" y="6069"/>
                  </a:lnTo>
                  <a:lnTo>
                    <a:pt x="6183" y="6229"/>
                  </a:lnTo>
                  <a:lnTo>
                    <a:pt x="6687" y="6366"/>
                  </a:lnTo>
                  <a:lnTo>
                    <a:pt x="7214" y="6458"/>
                  </a:lnTo>
                  <a:lnTo>
                    <a:pt x="7786" y="6527"/>
                  </a:lnTo>
                  <a:lnTo>
                    <a:pt x="8382" y="6527"/>
                  </a:lnTo>
                  <a:lnTo>
                    <a:pt x="8153" y="5908"/>
                  </a:lnTo>
                  <a:lnTo>
                    <a:pt x="7901" y="5359"/>
                  </a:lnTo>
                  <a:lnTo>
                    <a:pt x="7649" y="4832"/>
                  </a:lnTo>
                  <a:lnTo>
                    <a:pt x="7351" y="4351"/>
                  </a:lnTo>
                  <a:lnTo>
                    <a:pt x="7031" y="3893"/>
                  </a:lnTo>
                  <a:lnTo>
                    <a:pt x="6664" y="3435"/>
                  </a:lnTo>
                  <a:lnTo>
                    <a:pt x="6275" y="3000"/>
                  </a:lnTo>
                  <a:lnTo>
                    <a:pt x="5817" y="2542"/>
                  </a:lnTo>
                  <a:lnTo>
                    <a:pt x="5542" y="2268"/>
                  </a:lnTo>
                  <a:lnTo>
                    <a:pt x="5245" y="2016"/>
                  </a:lnTo>
                  <a:lnTo>
                    <a:pt x="4924" y="1764"/>
                  </a:lnTo>
                  <a:lnTo>
                    <a:pt x="4581" y="1512"/>
                  </a:lnTo>
                  <a:lnTo>
                    <a:pt x="4237" y="1283"/>
                  </a:lnTo>
                  <a:lnTo>
                    <a:pt x="3871" y="1054"/>
                  </a:lnTo>
                  <a:lnTo>
                    <a:pt x="3481" y="848"/>
                  </a:lnTo>
                  <a:lnTo>
                    <a:pt x="3115" y="642"/>
                  </a:lnTo>
                  <a:lnTo>
                    <a:pt x="2726" y="481"/>
                  </a:lnTo>
                  <a:lnTo>
                    <a:pt x="2314" y="321"/>
                  </a:lnTo>
                  <a:lnTo>
                    <a:pt x="1924" y="207"/>
                  </a:lnTo>
                  <a:lnTo>
                    <a:pt x="1535" y="115"/>
                  </a:lnTo>
                  <a:lnTo>
                    <a:pt x="1146" y="46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32"/>
            <p:cNvSpPr/>
            <p:nvPr/>
          </p:nvSpPr>
          <p:spPr>
            <a:xfrm>
              <a:off x="-5621505" y="-1498444"/>
              <a:ext cx="313801" cy="244355"/>
            </a:xfrm>
            <a:custGeom>
              <a:rect b="b" l="l" r="r" t="t"/>
              <a:pathLst>
                <a:path extrusionOk="0" h="6527" w="8382">
                  <a:moveTo>
                    <a:pt x="8382" y="1"/>
                  </a:moveTo>
                  <a:lnTo>
                    <a:pt x="7786" y="23"/>
                  </a:lnTo>
                  <a:lnTo>
                    <a:pt x="7214" y="69"/>
                  </a:lnTo>
                  <a:lnTo>
                    <a:pt x="6687" y="161"/>
                  </a:lnTo>
                  <a:lnTo>
                    <a:pt x="6183" y="298"/>
                  </a:lnTo>
                  <a:lnTo>
                    <a:pt x="5680" y="481"/>
                  </a:lnTo>
                  <a:lnTo>
                    <a:pt x="5176" y="687"/>
                  </a:lnTo>
                  <a:lnTo>
                    <a:pt x="4672" y="962"/>
                  </a:lnTo>
                  <a:lnTo>
                    <a:pt x="4146" y="1260"/>
                  </a:lnTo>
                  <a:lnTo>
                    <a:pt x="3825" y="1466"/>
                  </a:lnTo>
                  <a:lnTo>
                    <a:pt x="3504" y="1695"/>
                  </a:lnTo>
                  <a:lnTo>
                    <a:pt x="3161" y="1924"/>
                  </a:lnTo>
                  <a:lnTo>
                    <a:pt x="2840" y="2199"/>
                  </a:lnTo>
                  <a:lnTo>
                    <a:pt x="2520" y="2496"/>
                  </a:lnTo>
                  <a:lnTo>
                    <a:pt x="2199" y="2794"/>
                  </a:lnTo>
                  <a:lnTo>
                    <a:pt x="1901" y="3115"/>
                  </a:lnTo>
                  <a:lnTo>
                    <a:pt x="1604" y="3435"/>
                  </a:lnTo>
                  <a:lnTo>
                    <a:pt x="1306" y="3779"/>
                  </a:lnTo>
                  <a:lnTo>
                    <a:pt x="1054" y="4145"/>
                  </a:lnTo>
                  <a:lnTo>
                    <a:pt x="802" y="4511"/>
                  </a:lnTo>
                  <a:lnTo>
                    <a:pt x="596" y="4901"/>
                  </a:lnTo>
                  <a:lnTo>
                    <a:pt x="390" y="5290"/>
                  </a:lnTo>
                  <a:lnTo>
                    <a:pt x="230" y="5679"/>
                  </a:lnTo>
                  <a:lnTo>
                    <a:pt x="93" y="6069"/>
                  </a:lnTo>
                  <a:lnTo>
                    <a:pt x="1" y="6481"/>
                  </a:lnTo>
                  <a:lnTo>
                    <a:pt x="367" y="6527"/>
                  </a:lnTo>
                  <a:lnTo>
                    <a:pt x="757" y="6527"/>
                  </a:lnTo>
                  <a:lnTo>
                    <a:pt x="1146" y="6504"/>
                  </a:lnTo>
                  <a:lnTo>
                    <a:pt x="1535" y="6435"/>
                  </a:lnTo>
                  <a:lnTo>
                    <a:pt x="1924" y="6343"/>
                  </a:lnTo>
                  <a:lnTo>
                    <a:pt x="2314" y="6206"/>
                  </a:lnTo>
                  <a:lnTo>
                    <a:pt x="2726" y="6069"/>
                  </a:lnTo>
                  <a:lnTo>
                    <a:pt x="3115" y="5885"/>
                  </a:lnTo>
                  <a:lnTo>
                    <a:pt x="3481" y="5702"/>
                  </a:lnTo>
                  <a:lnTo>
                    <a:pt x="3871" y="5496"/>
                  </a:lnTo>
                  <a:lnTo>
                    <a:pt x="4237" y="5267"/>
                  </a:lnTo>
                  <a:lnTo>
                    <a:pt x="4581" y="5015"/>
                  </a:lnTo>
                  <a:lnTo>
                    <a:pt x="4924" y="4786"/>
                  </a:lnTo>
                  <a:lnTo>
                    <a:pt x="5245" y="4511"/>
                  </a:lnTo>
                  <a:lnTo>
                    <a:pt x="5542" y="4260"/>
                  </a:lnTo>
                  <a:lnTo>
                    <a:pt x="5817" y="3985"/>
                  </a:lnTo>
                  <a:lnTo>
                    <a:pt x="6275" y="3550"/>
                  </a:lnTo>
                  <a:lnTo>
                    <a:pt x="6664" y="3092"/>
                  </a:lnTo>
                  <a:lnTo>
                    <a:pt x="7031" y="2657"/>
                  </a:lnTo>
                  <a:lnTo>
                    <a:pt x="7351" y="2199"/>
                  </a:lnTo>
                  <a:lnTo>
                    <a:pt x="7649" y="1695"/>
                  </a:lnTo>
                  <a:lnTo>
                    <a:pt x="7901" y="1191"/>
                  </a:lnTo>
                  <a:lnTo>
                    <a:pt x="8153" y="619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32"/>
            <p:cNvSpPr/>
            <p:nvPr/>
          </p:nvSpPr>
          <p:spPr>
            <a:xfrm>
              <a:off x="-4328774" y="-1794195"/>
              <a:ext cx="313801" cy="244355"/>
            </a:xfrm>
            <a:custGeom>
              <a:rect b="b" l="l" r="r" t="t"/>
              <a:pathLst>
                <a:path extrusionOk="0" h="6527" w="8382">
                  <a:moveTo>
                    <a:pt x="7626" y="1"/>
                  </a:moveTo>
                  <a:lnTo>
                    <a:pt x="7237" y="46"/>
                  </a:lnTo>
                  <a:lnTo>
                    <a:pt x="6847" y="115"/>
                  </a:lnTo>
                  <a:lnTo>
                    <a:pt x="6458" y="207"/>
                  </a:lnTo>
                  <a:lnTo>
                    <a:pt x="6046" y="321"/>
                  </a:lnTo>
                  <a:lnTo>
                    <a:pt x="5657" y="481"/>
                  </a:lnTo>
                  <a:lnTo>
                    <a:pt x="5267" y="642"/>
                  </a:lnTo>
                  <a:lnTo>
                    <a:pt x="4878" y="848"/>
                  </a:lnTo>
                  <a:lnTo>
                    <a:pt x="4512" y="1054"/>
                  </a:lnTo>
                  <a:lnTo>
                    <a:pt x="4145" y="1283"/>
                  </a:lnTo>
                  <a:lnTo>
                    <a:pt x="3802" y="1512"/>
                  </a:lnTo>
                  <a:lnTo>
                    <a:pt x="3458" y="1764"/>
                  </a:lnTo>
                  <a:lnTo>
                    <a:pt x="3138" y="2016"/>
                  </a:lnTo>
                  <a:lnTo>
                    <a:pt x="2840" y="2268"/>
                  </a:lnTo>
                  <a:lnTo>
                    <a:pt x="2565" y="2542"/>
                  </a:lnTo>
                  <a:lnTo>
                    <a:pt x="2107" y="3000"/>
                  </a:lnTo>
                  <a:lnTo>
                    <a:pt x="1718" y="3435"/>
                  </a:lnTo>
                  <a:lnTo>
                    <a:pt x="1352" y="3893"/>
                  </a:lnTo>
                  <a:lnTo>
                    <a:pt x="1031" y="4351"/>
                  </a:lnTo>
                  <a:lnTo>
                    <a:pt x="734" y="4832"/>
                  </a:lnTo>
                  <a:lnTo>
                    <a:pt x="482" y="5359"/>
                  </a:lnTo>
                  <a:lnTo>
                    <a:pt x="230" y="5908"/>
                  </a:lnTo>
                  <a:lnTo>
                    <a:pt x="1" y="6527"/>
                  </a:lnTo>
                  <a:lnTo>
                    <a:pt x="596" y="6527"/>
                  </a:lnTo>
                  <a:lnTo>
                    <a:pt x="1146" y="6458"/>
                  </a:lnTo>
                  <a:lnTo>
                    <a:pt x="1672" y="6366"/>
                  </a:lnTo>
                  <a:lnTo>
                    <a:pt x="2199" y="6229"/>
                  </a:lnTo>
                  <a:lnTo>
                    <a:pt x="2703" y="6069"/>
                  </a:lnTo>
                  <a:lnTo>
                    <a:pt x="3184" y="5840"/>
                  </a:lnTo>
                  <a:lnTo>
                    <a:pt x="3710" y="5588"/>
                  </a:lnTo>
                  <a:lnTo>
                    <a:pt x="4237" y="5267"/>
                  </a:lnTo>
                  <a:lnTo>
                    <a:pt x="4558" y="5061"/>
                  </a:lnTo>
                  <a:lnTo>
                    <a:pt x="4878" y="4855"/>
                  </a:lnTo>
                  <a:lnTo>
                    <a:pt x="5222" y="4603"/>
                  </a:lnTo>
                  <a:lnTo>
                    <a:pt x="5542" y="4328"/>
                  </a:lnTo>
                  <a:lnTo>
                    <a:pt x="5863" y="4054"/>
                  </a:lnTo>
                  <a:lnTo>
                    <a:pt x="6183" y="3756"/>
                  </a:lnTo>
                  <a:lnTo>
                    <a:pt x="6481" y="3435"/>
                  </a:lnTo>
                  <a:lnTo>
                    <a:pt x="6779" y="3092"/>
                  </a:lnTo>
                  <a:lnTo>
                    <a:pt x="7054" y="2748"/>
                  </a:lnTo>
                  <a:lnTo>
                    <a:pt x="7328" y="2382"/>
                  </a:lnTo>
                  <a:lnTo>
                    <a:pt x="7580" y="2016"/>
                  </a:lnTo>
                  <a:lnTo>
                    <a:pt x="7786" y="1626"/>
                  </a:lnTo>
                  <a:lnTo>
                    <a:pt x="7992" y="1260"/>
                  </a:lnTo>
                  <a:lnTo>
                    <a:pt x="8153" y="848"/>
                  </a:lnTo>
                  <a:lnTo>
                    <a:pt x="8267" y="459"/>
                  </a:lnTo>
                  <a:lnTo>
                    <a:pt x="8382" y="46"/>
                  </a:lnTo>
                  <a:lnTo>
                    <a:pt x="80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32"/>
            <p:cNvSpPr/>
            <p:nvPr/>
          </p:nvSpPr>
          <p:spPr>
            <a:xfrm>
              <a:off x="-4328774" y="-1498444"/>
              <a:ext cx="313801" cy="244355"/>
            </a:xfrm>
            <a:custGeom>
              <a:rect b="b" l="l" r="r" t="t"/>
              <a:pathLst>
                <a:path extrusionOk="0" h="6527" w="8382">
                  <a:moveTo>
                    <a:pt x="1" y="1"/>
                  </a:moveTo>
                  <a:lnTo>
                    <a:pt x="230" y="619"/>
                  </a:lnTo>
                  <a:lnTo>
                    <a:pt x="482" y="1191"/>
                  </a:lnTo>
                  <a:lnTo>
                    <a:pt x="734" y="1695"/>
                  </a:lnTo>
                  <a:lnTo>
                    <a:pt x="1031" y="2199"/>
                  </a:lnTo>
                  <a:lnTo>
                    <a:pt x="1352" y="2657"/>
                  </a:lnTo>
                  <a:lnTo>
                    <a:pt x="1718" y="3092"/>
                  </a:lnTo>
                  <a:lnTo>
                    <a:pt x="2107" y="3550"/>
                  </a:lnTo>
                  <a:lnTo>
                    <a:pt x="2565" y="3985"/>
                  </a:lnTo>
                  <a:lnTo>
                    <a:pt x="2840" y="4260"/>
                  </a:lnTo>
                  <a:lnTo>
                    <a:pt x="3138" y="4511"/>
                  </a:lnTo>
                  <a:lnTo>
                    <a:pt x="3458" y="4786"/>
                  </a:lnTo>
                  <a:lnTo>
                    <a:pt x="3802" y="5015"/>
                  </a:lnTo>
                  <a:lnTo>
                    <a:pt x="4145" y="5267"/>
                  </a:lnTo>
                  <a:lnTo>
                    <a:pt x="4512" y="5496"/>
                  </a:lnTo>
                  <a:lnTo>
                    <a:pt x="4878" y="5702"/>
                  </a:lnTo>
                  <a:lnTo>
                    <a:pt x="5267" y="5885"/>
                  </a:lnTo>
                  <a:lnTo>
                    <a:pt x="5657" y="6069"/>
                  </a:lnTo>
                  <a:lnTo>
                    <a:pt x="6046" y="6206"/>
                  </a:lnTo>
                  <a:lnTo>
                    <a:pt x="6458" y="6343"/>
                  </a:lnTo>
                  <a:lnTo>
                    <a:pt x="6847" y="6435"/>
                  </a:lnTo>
                  <a:lnTo>
                    <a:pt x="7237" y="6504"/>
                  </a:lnTo>
                  <a:lnTo>
                    <a:pt x="7626" y="6527"/>
                  </a:lnTo>
                  <a:lnTo>
                    <a:pt x="8015" y="6527"/>
                  </a:lnTo>
                  <a:lnTo>
                    <a:pt x="8382" y="6481"/>
                  </a:lnTo>
                  <a:lnTo>
                    <a:pt x="8267" y="6069"/>
                  </a:lnTo>
                  <a:lnTo>
                    <a:pt x="8153" y="5679"/>
                  </a:lnTo>
                  <a:lnTo>
                    <a:pt x="7992" y="5290"/>
                  </a:lnTo>
                  <a:lnTo>
                    <a:pt x="7786" y="4901"/>
                  </a:lnTo>
                  <a:lnTo>
                    <a:pt x="7580" y="4511"/>
                  </a:lnTo>
                  <a:lnTo>
                    <a:pt x="7328" y="4145"/>
                  </a:lnTo>
                  <a:lnTo>
                    <a:pt x="7054" y="3779"/>
                  </a:lnTo>
                  <a:lnTo>
                    <a:pt x="6779" y="3435"/>
                  </a:lnTo>
                  <a:lnTo>
                    <a:pt x="6481" y="3115"/>
                  </a:lnTo>
                  <a:lnTo>
                    <a:pt x="6183" y="2794"/>
                  </a:lnTo>
                  <a:lnTo>
                    <a:pt x="5863" y="2496"/>
                  </a:lnTo>
                  <a:lnTo>
                    <a:pt x="5542" y="2199"/>
                  </a:lnTo>
                  <a:lnTo>
                    <a:pt x="5222" y="1924"/>
                  </a:lnTo>
                  <a:lnTo>
                    <a:pt x="4878" y="1695"/>
                  </a:lnTo>
                  <a:lnTo>
                    <a:pt x="4558" y="1466"/>
                  </a:lnTo>
                  <a:lnTo>
                    <a:pt x="4237" y="1260"/>
                  </a:lnTo>
                  <a:lnTo>
                    <a:pt x="3710" y="962"/>
                  </a:lnTo>
                  <a:lnTo>
                    <a:pt x="3184" y="687"/>
                  </a:lnTo>
                  <a:lnTo>
                    <a:pt x="2703" y="481"/>
                  </a:lnTo>
                  <a:lnTo>
                    <a:pt x="2199" y="298"/>
                  </a:lnTo>
                  <a:lnTo>
                    <a:pt x="1672" y="161"/>
                  </a:lnTo>
                  <a:lnTo>
                    <a:pt x="1146" y="69"/>
                  </a:lnTo>
                  <a:lnTo>
                    <a:pt x="596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32"/>
            <p:cNvSpPr/>
            <p:nvPr/>
          </p:nvSpPr>
          <p:spPr>
            <a:xfrm>
              <a:off x="-5149164" y="-1794195"/>
              <a:ext cx="312940" cy="244355"/>
            </a:xfrm>
            <a:custGeom>
              <a:rect b="b" l="l" r="r" t="t"/>
              <a:pathLst>
                <a:path extrusionOk="0" h="6527" w="8359">
                  <a:moveTo>
                    <a:pt x="7603" y="1"/>
                  </a:moveTo>
                  <a:lnTo>
                    <a:pt x="7237" y="46"/>
                  </a:lnTo>
                  <a:lnTo>
                    <a:pt x="6825" y="115"/>
                  </a:lnTo>
                  <a:lnTo>
                    <a:pt x="6435" y="207"/>
                  </a:lnTo>
                  <a:lnTo>
                    <a:pt x="6046" y="321"/>
                  </a:lnTo>
                  <a:lnTo>
                    <a:pt x="5657" y="481"/>
                  </a:lnTo>
                  <a:lnTo>
                    <a:pt x="5268" y="642"/>
                  </a:lnTo>
                  <a:lnTo>
                    <a:pt x="4878" y="848"/>
                  </a:lnTo>
                  <a:lnTo>
                    <a:pt x="4512" y="1054"/>
                  </a:lnTo>
                  <a:lnTo>
                    <a:pt x="4146" y="1283"/>
                  </a:lnTo>
                  <a:lnTo>
                    <a:pt x="3779" y="1512"/>
                  </a:lnTo>
                  <a:lnTo>
                    <a:pt x="3459" y="1764"/>
                  </a:lnTo>
                  <a:lnTo>
                    <a:pt x="3138" y="2016"/>
                  </a:lnTo>
                  <a:lnTo>
                    <a:pt x="2817" y="2268"/>
                  </a:lnTo>
                  <a:lnTo>
                    <a:pt x="2543" y="2542"/>
                  </a:lnTo>
                  <a:lnTo>
                    <a:pt x="2108" y="3000"/>
                  </a:lnTo>
                  <a:lnTo>
                    <a:pt x="1695" y="3435"/>
                  </a:lnTo>
                  <a:lnTo>
                    <a:pt x="1329" y="3893"/>
                  </a:lnTo>
                  <a:lnTo>
                    <a:pt x="1008" y="4351"/>
                  </a:lnTo>
                  <a:lnTo>
                    <a:pt x="734" y="4832"/>
                  </a:lnTo>
                  <a:lnTo>
                    <a:pt x="459" y="5359"/>
                  </a:lnTo>
                  <a:lnTo>
                    <a:pt x="230" y="5908"/>
                  </a:lnTo>
                  <a:lnTo>
                    <a:pt x="1" y="6527"/>
                  </a:lnTo>
                  <a:lnTo>
                    <a:pt x="596" y="6527"/>
                  </a:lnTo>
                  <a:lnTo>
                    <a:pt x="1146" y="6458"/>
                  </a:lnTo>
                  <a:lnTo>
                    <a:pt x="1673" y="6366"/>
                  </a:lnTo>
                  <a:lnTo>
                    <a:pt x="2176" y="6229"/>
                  </a:lnTo>
                  <a:lnTo>
                    <a:pt x="2680" y="6069"/>
                  </a:lnTo>
                  <a:lnTo>
                    <a:pt x="3184" y="5840"/>
                  </a:lnTo>
                  <a:lnTo>
                    <a:pt x="3688" y="5588"/>
                  </a:lnTo>
                  <a:lnTo>
                    <a:pt x="4237" y="5267"/>
                  </a:lnTo>
                  <a:lnTo>
                    <a:pt x="4558" y="5061"/>
                  </a:lnTo>
                  <a:lnTo>
                    <a:pt x="4878" y="4855"/>
                  </a:lnTo>
                  <a:lnTo>
                    <a:pt x="5199" y="4603"/>
                  </a:lnTo>
                  <a:lnTo>
                    <a:pt x="5519" y="4328"/>
                  </a:lnTo>
                  <a:lnTo>
                    <a:pt x="5863" y="4054"/>
                  </a:lnTo>
                  <a:lnTo>
                    <a:pt x="6161" y="3756"/>
                  </a:lnTo>
                  <a:lnTo>
                    <a:pt x="6481" y="3435"/>
                  </a:lnTo>
                  <a:lnTo>
                    <a:pt x="6779" y="3092"/>
                  </a:lnTo>
                  <a:lnTo>
                    <a:pt x="7054" y="2748"/>
                  </a:lnTo>
                  <a:lnTo>
                    <a:pt x="7328" y="2382"/>
                  </a:lnTo>
                  <a:lnTo>
                    <a:pt x="7557" y="2016"/>
                  </a:lnTo>
                  <a:lnTo>
                    <a:pt x="7786" y="1626"/>
                  </a:lnTo>
                  <a:lnTo>
                    <a:pt x="7970" y="1260"/>
                  </a:lnTo>
                  <a:lnTo>
                    <a:pt x="8130" y="848"/>
                  </a:lnTo>
                  <a:lnTo>
                    <a:pt x="8267" y="459"/>
                  </a:lnTo>
                  <a:lnTo>
                    <a:pt x="8359" y="46"/>
                  </a:lnTo>
                  <a:lnTo>
                    <a:pt x="79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32"/>
            <p:cNvSpPr/>
            <p:nvPr/>
          </p:nvSpPr>
          <p:spPr>
            <a:xfrm>
              <a:off x="-5149164" y="-1498444"/>
              <a:ext cx="312940" cy="244355"/>
            </a:xfrm>
            <a:custGeom>
              <a:rect b="b" l="l" r="r" t="t"/>
              <a:pathLst>
                <a:path extrusionOk="0" h="6527" w="8359">
                  <a:moveTo>
                    <a:pt x="1" y="1"/>
                  </a:moveTo>
                  <a:lnTo>
                    <a:pt x="230" y="619"/>
                  </a:lnTo>
                  <a:lnTo>
                    <a:pt x="459" y="1191"/>
                  </a:lnTo>
                  <a:lnTo>
                    <a:pt x="734" y="1695"/>
                  </a:lnTo>
                  <a:lnTo>
                    <a:pt x="1008" y="2199"/>
                  </a:lnTo>
                  <a:lnTo>
                    <a:pt x="1329" y="2657"/>
                  </a:lnTo>
                  <a:lnTo>
                    <a:pt x="1695" y="3092"/>
                  </a:lnTo>
                  <a:lnTo>
                    <a:pt x="2108" y="3550"/>
                  </a:lnTo>
                  <a:lnTo>
                    <a:pt x="2543" y="3985"/>
                  </a:lnTo>
                  <a:lnTo>
                    <a:pt x="2817" y="4260"/>
                  </a:lnTo>
                  <a:lnTo>
                    <a:pt x="3138" y="4511"/>
                  </a:lnTo>
                  <a:lnTo>
                    <a:pt x="3459" y="4786"/>
                  </a:lnTo>
                  <a:lnTo>
                    <a:pt x="3779" y="5015"/>
                  </a:lnTo>
                  <a:lnTo>
                    <a:pt x="4146" y="5267"/>
                  </a:lnTo>
                  <a:lnTo>
                    <a:pt x="4512" y="5496"/>
                  </a:lnTo>
                  <a:lnTo>
                    <a:pt x="4878" y="5702"/>
                  </a:lnTo>
                  <a:lnTo>
                    <a:pt x="5268" y="5885"/>
                  </a:lnTo>
                  <a:lnTo>
                    <a:pt x="5657" y="6069"/>
                  </a:lnTo>
                  <a:lnTo>
                    <a:pt x="6046" y="6206"/>
                  </a:lnTo>
                  <a:lnTo>
                    <a:pt x="6435" y="6343"/>
                  </a:lnTo>
                  <a:lnTo>
                    <a:pt x="6825" y="6435"/>
                  </a:lnTo>
                  <a:lnTo>
                    <a:pt x="7237" y="6504"/>
                  </a:lnTo>
                  <a:lnTo>
                    <a:pt x="7603" y="6527"/>
                  </a:lnTo>
                  <a:lnTo>
                    <a:pt x="7993" y="6527"/>
                  </a:lnTo>
                  <a:lnTo>
                    <a:pt x="8359" y="6481"/>
                  </a:lnTo>
                  <a:lnTo>
                    <a:pt x="8267" y="6069"/>
                  </a:lnTo>
                  <a:lnTo>
                    <a:pt x="8130" y="5679"/>
                  </a:lnTo>
                  <a:lnTo>
                    <a:pt x="7970" y="5290"/>
                  </a:lnTo>
                  <a:lnTo>
                    <a:pt x="7786" y="4901"/>
                  </a:lnTo>
                  <a:lnTo>
                    <a:pt x="7557" y="4511"/>
                  </a:lnTo>
                  <a:lnTo>
                    <a:pt x="7328" y="4145"/>
                  </a:lnTo>
                  <a:lnTo>
                    <a:pt x="7054" y="3779"/>
                  </a:lnTo>
                  <a:lnTo>
                    <a:pt x="6779" y="3435"/>
                  </a:lnTo>
                  <a:lnTo>
                    <a:pt x="6481" y="3115"/>
                  </a:lnTo>
                  <a:lnTo>
                    <a:pt x="6161" y="2794"/>
                  </a:lnTo>
                  <a:lnTo>
                    <a:pt x="5863" y="2496"/>
                  </a:lnTo>
                  <a:lnTo>
                    <a:pt x="5519" y="2199"/>
                  </a:lnTo>
                  <a:lnTo>
                    <a:pt x="5199" y="1924"/>
                  </a:lnTo>
                  <a:lnTo>
                    <a:pt x="4878" y="1695"/>
                  </a:lnTo>
                  <a:lnTo>
                    <a:pt x="4558" y="1466"/>
                  </a:lnTo>
                  <a:lnTo>
                    <a:pt x="4237" y="1260"/>
                  </a:lnTo>
                  <a:lnTo>
                    <a:pt x="3688" y="962"/>
                  </a:lnTo>
                  <a:lnTo>
                    <a:pt x="3184" y="687"/>
                  </a:lnTo>
                  <a:lnTo>
                    <a:pt x="2680" y="481"/>
                  </a:lnTo>
                  <a:lnTo>
                    <a:pt x="2176" y="298"/>
                  </a:lnTo>
                  <a:lnTo>
                    <a:pt x="1673" y="161"/>
                  </a:lnTo>
                  <a:lnTo>
                    <a:pt x="1146" y="69"/>
                  </a:lnTo>
                  <a:lnTo>
                    <a:pt x="596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32"/>
            <p:cNvSpPr/>
            <p:nvPr/>
          </p:nvSpPr>
          <p:spPr>
            <a:xfrm>
              <a:off x="-4807965" y="-1794195"/>
              <a:ext cx="312940" cy="244355"/>
            </a:xfrm>
            <a:custGeom>
              <a:rect b="b" l="l" r="r" t="t"/>
              <a:pathLst>
                <a:path extrusionOk="0" h="6527" w="8359">
                  <a:moveTo>
                    <a:pt x="367" y="1"/>
                  </a:moveTo>
                  <a:lnTo>
                    <a:pt x="1" y="46"/>
                  </a:lnTo>
                  <a:lnTo>
                    <a:pt x="92" y="459"/>
                  </a:lnTo>
                  <a:lnTo>
                    <a:pt x="230" y="848"/>
                  </a:lnTo>
                  <a:lnTo>
                    <a:pt x="390" y="1260"/>
                  </a:lnTo>
                  <a:lnTo>
                    <a:pt x="573" y="1626"/>
                  </a:lnTo>
                  <a:lnTo>
                    <a:pt x="802" y="2016"/>
                  </a:lnTo>
                  <a:lnTo>
                    <a:pt x="1054" y="2382"/>
                  </a:lnTo>
                  <a:lnTo>
                    <a:pt x="1306" y="2748"/>
                  </a:lnTo>
                  <a:lnTo>
                    <a:pt x="1581" y="3092"/>
                  </a:lnTo>
                  <a:lnTo>
                    <a:pt x="1878" y="3435"/>
                  </a:lnTo>
                  <a:lnTo>
                    <a:pt x="2199" y="3756"/>
                  </a:lnTo>
                  <a:lnTo>
                    <a:pt x="2519" y="4054"/>
                  </a:lnTo>
                  <a:lnTo>
                    <a:pt x="2840" y="4328"/>
                  </a:lnTo>
                  <a:lnTo>
                    <a:pt x="3161" y="4603"/>
                  </a:lnTo>
                  <a:lnTo>
                    <a:pt x="3481" y="4855"/>
                  </a:lnTo>
                  <a:lnTo>
                    <a:pt x="3825" y="5061"/>
                  </a:lnTo>
                  <a:lnTo>
                    <a:pt x="4145" y="5267"/>
                  </a:lnTo>
                  <a:lnTo>
                    <a:pt x="4672" y="5588"/>
                  </a:lnTo>
                  <a:lnTo>
                    <a:pt x="5176" y="5840"/>
                  </a:lnTo>
                  <a:lnTo>
                    <a:pt x="5679" y="6069"/>
                  </a:lnTo>
                  <a:lnTo>
                    <a:pt x="6183" y="6229"/>
                  </a:lnTo>
                  <a:lnTo>
                    <a:pt x="6687" y="6366"/>
                  </a:lnTo>
                  <a:lnTo>
                    <a:pt x="7214" y="6458"/>
                  </a:lnTo>
                  <a:lnTo>
                    <a:pt x="7763" y="6527"/>
                  </a:lnTo>
                  <a:lnTo>
                    <a:pt x="8358" y="6527"/>
                  </a:lnTo>
                  <a:lnTo>
                    <a:pt x="8152" y="5908"/>
                  </a:lnTo>
                  <a:lnTo>
                    <a:pt x="7901" y="5359"/>
                  </a:lnTo>
                  <a:lnTo>
                    <a:pt x="7649" y="4832"/>
                  </a:lnTo>
                  <a:lnTo>
                    <a:pt x="7351" y="4351"/>
                  </a:lnTo>
                  <a:lnTo>
                    <a:pt x="7030" y="3893"/>
                  </a:lnTo>
                  <a:lnTo>
                    <a:pt x="6664" y="3435"/>
                  </a:lnTo>
                  <a:lnTo>
                    <a:pt x="6275" y="3000"/>
                  </a:lnTo>
                  <a:lnTo>
                    <a:pt x="5817" y="2542"/>
                  </a:lnTo>
                  <a:lnTo>
                    <a:pt x="5542" y="2268"/>
                  </a:lnTo>
                  <a:lnTo>
                    <a:pt x="5244" y="2016"/>
                  </a:lnTo>
                  <a:lnTo>
                    <a:pt x="4924" y="1764"/>
                  </a:lnTo>
                  <a:lnTo>
                    <a:pt x="4580" y="1512"/>
                  </a:lnTo>
                  <a:lnTo>
                    <a:pt x="4214" y="1283"/>
                  </a:lnTo>
                  <a:lnTo>
                    <a:pt x="3848" y="1054"/>
                  </a:lnTo>
                  <a:lnTo>
                    <a:pt x="3481" y="848"/>
                  </a:lnTo>
                  <a:lnTo>
                    <a:pt x="3092" y="642"/>
                  </a:lnTo>
                  <a:lnTo>
                    <a:pt x="2703" y="481"/>
                  </a:lnTo>
                  <a:lnTo>
                    <a:pt x="2313" y="321"/>
                  </a:lnTo>
                  <a:lnTo>
                    <a:pt x="1924" y="207"/>
                  </a:lnTo>
                  <a:lnTo>
                    <a:pt x="1535" y="115"/>
                  </a:lnTo>
                  <a:lnTo>
                    <a:pt x="1145" y="4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32"/>
            <p:cNvSpPr/>
            <p:nvPr/>
          </p:nvSpPr>
          <p:spPr>
            <a:xfrm>
              <a:off x="-4807965" y="-1498444"/>
              <a:ext cx="312940" cy="244355"/>
            </a:xfrm>
            <a:custGeom>
              <a:rect b="b" l="l" r="r" t="t"/>
              <a:pathLst>
                <a:path extrusionOk="0" h="6527" w="8359">
                  <a:moveTo>
                    <a:pt x="8358" y="1"/>
                  </a:moveTo>
                  <a:lnTo>
                    <a:pt x="7763" y="23"/>
                  </a:lnTo>
                  <a:lnTo>
                    <a:pt x="7214" y="69"/>
                  </a:lnTo>
                  <a:lnTo>
                    <a:pt x="6687" y="161"/>
                  </a:lnTo>
                  <a:lnTo>
                    <a:pt x="6183" y="298"/>
                  </a:lnTo>
                  <a:lnTo>
                    <a:pt x="5679" y="481"/>
                  </a:lnTo>
                  <a:lnTo>
                    <a:pt x="5176" y="687"/>
                  </a:lnTo>
                  <a:lnTo>
                    <a:pt x="4672" y="962"/>
                  </a:lnTo>
                  <a:lnTo>
                    <a:pt x="4145" y="1260"/>
                  </a:lnTo>
                  <a:lnTo>
                    <a:pt x="3825" y="1466"/>
                  </a:lnTo>
                  <a:lnTo>
                    <a:pt x="3481" y="1695"/>
                  </a:lnTo>
                  <a:lnTo>
                    <a:pt x="3161" y="1924"/>
                  </a:lnTo>
                  <a:lnTo>
                    <a:pt x="2840" y="2199"/>
                  </a:lnTo>
                  <a:lnTo>
                    <a:pt x="2519" y="2496"/>
                  </a:lnTo>
                  <a:lnTo>
                    <a:pt x="2199" y="2794"/>
                  </a:lnTo>
                  <a:lnTo>
                    <a:pt x="1878" y="3115"/>
                  </a:lnTo>
                  <a:lnTo>
                    <a:pt x="1581" y="3435"/>
                  </a:lnTo>
                  <a:lnTo>
                    <a:pt x="1306" y="3779"/>
                  </a:lnTo>
                  <a:lnTo>
                    <a:pt x="1054" y="4145"/>
                  </a:lnTo>
                  <a:lnTo>
                    <a:pt x="802" y="4511"/>
                  </a:lnTo>
                  <a:lnTo>
                    <a:pt x="573" y="4901"/>
                  </a:lnTo>
                  <a:lnTo>
                    <a:pt x="390" y="5290"/>
                  </a:lnTo>
                  <a:lnTo>
                    <a:pt x="230" y="5679"/>
                  </a:lnTo>
                  <a:lnTo>
                    <a:pt x="92" y="6069"/>
                  </a:lnTo>
                  <a:lnTo>
                    <a:pt x="1" y="6481"/>
                  </a:lnTo>
                  <a:lnTo>
                    <a:pt x="367" y="6527"/>
                  </a:lnTo>
                  <a:lnTo>
                    <a:pt x="756" y="6527"/>
                  </a:lnTo>
                  <a:lnTo>
                    <a:pt x="1145" y="6504"/>
                  </a:lnTo>
                  <a:lnTo>
                    <a:pt x="1535" y="6435"/>
                  </a:lnTo>
                  <a:lnTo>
                    <a:pt x="1924" y="6343"/>
                  </a:lnTo>
                  <a:lnTo>
                    <a:pt x="2313" y="6206"/>
                  </a:lnTo>
                  <a:lnTo>
                    <a:pt x="2703" y="6069"/>
                  </a:lnTo>
                  <a:lnTo>
                    <a:pt x="3092" y="5885"/>
                  </a:lnTo>
                  <a:lnTo>
                    <a:pt x="3481" y="5702"/>
                  </a:lnTo>
                  <a:lnTo>
                    <a:pt x="3848" y="5496"/>
                  </a:lnTo>
                  <a:lnTo>
                    <a:pt x="4214" y="5267"/>
                  </a:lnTo>
                  <a:lnTo>
                    <a:pt x="4580" y="5015"/>
                  </a:lnTo>
                  <a:lnTo>
                    <a:pt x="4924" y="4786"/>
                  </a:lnTo>
                  <a:lnTo>
                    <a:pt x="5244" y="4511"/>
                  </a:lnTo>
                  <a:lnTo>
                    <a:pt x="5542" y="4260"/>
                  </a:lnTo>
                  <a:lnTo>
                    <a:pt x="5817" y="3985"/>
                  </a:lnTo>
                  <a:lnTo>
                    <a:pt x="6275" y="3550"/>
                  </a:lnTo>
                  <a:lnTo>
                    <a:pt x="6664" y="3092"/>
                  </a:lnTo>
                  <a:lnTo>
                    <a:pt x="7030" y="2657"/>
                  </a:lnTo>
                  <a:lnTo>
                    <a:pt x="7351" y="2199"/>
                  </a:lnTo>
                  <a:lnTo>
                    <a:pt x="7649" y="1695"/>
                  </a:lnTo>
                  <a:lnTo>
                    <a:pt x="7901" y="1191"/>
                  </a:lnTo>
                  <a:lnTo>
                    <a:pt x="8152" y="619"/>
                  </a:lnTo>
                  <a:lnTo>
                    <a:pt x="8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32"/>
            <p:cNvSpPr/>
            <p:nvPr/>
          </p:nvSpPr>
          <p:spPr>
            <a:xfrm>
              <a:off x="-5286296" y="-1864501"/>
              <a:ext cx="110628" cy="737294"/>
            </a:xfrm>
            <a:custGeom>
              <a:rect b="b" l="l" r="r" t="t"/>
              <a:pathLst>
                <a:path extrusionOk="0" h="19694" w="2955">
                  <a:moveTo>
                    <a:pt x="1145" y="253"/>
                  </a:moveTo>
                  <a:lnTo>
                    <a:pt x="1122" y="2153"/>
                  </a:lnTo>
                  <a:lnTo>
                    <a:pt x="985" y="2085"/>
                  </a:lnTo>
                  <a:lnTo>
                    <a:pt x="847" y="1993"/>
                  </a:lnTo>
                  <a:lnTo>
                    <a:pt x="687" y="1856"/>
                  </a:lnTo>
                  <a:lnTo>
                    <a:pt x="527" y="1695"/>
                  </a:lnTo>
                  <a:lnTo>
                    <a:pt x="412" y="1535"/>
                  </a:lnTo>
                  <a:lnTo>
                    <a:pt x="298" y="1352"/>
                  </a:lnTo>
                  <a:lnTo>
                    <a:pt x="252" y="1192"/>
                  </a:lnTo>
                  <a:lnTo>
                    <a:pt x="229" y="1100"/>
                  </a:lnTo>
                  <a:lnTo>
                    <a:pt x="229" y="1008"/>
                  </a:lnTo>
                  <a:lnTo>
                    <a:pt x="275" y="825"/>
                  </a:lnTo>
                  <a:lnTo>
                    <a:pt x="367" y="665"/>
                  </a:lnTo>
                  <a:lnTo>
                    <a:pt x="481" y="528"/>
                  </a:lnTo>
                  <a:lnTo>
                    <a:pt x="618" y="436"/>
                  </a:lnTo>
                  <a:lnTo>
                    <a:pt x="756" y="367"/>
                  </a:lnTo>
                  <a:lnTo>
                    <a:pt x="893" y="299"/>
                  </a:lnTo>
                  <a:lnTo>
                    <a:pt x="1145" y="253"/>
                  </a:lnTo>
                  <a:close/>
                  <a:moveTo>
                    <a:pt x="1832" y="253"/>
                  </a:moveTo>
                  <a:lnTo>
                    <a:pt x="2084" y="321"/>
                  </a:lnTo>
                  <a:lnTo>
                    <a:pt x="2221" y="367"/>
                  </a:lnTo>
                  <a:lnTo>
                    <a:pt x="2359" y="436"/>
                  </a:lnTo>
                  <a:lnTo>
                    <a:pt x="2473" y="550"/>
                  </a:lnTo>
                  <a:lnTo>
                    <a:pt x="2588" y="665"/>
                  </a:lnTo>
                  <a:lnTo>
                    <a:pt x="2679" y="825"/>
                  </a:lnTo>
                  <a:lnTo>
                    <a:pt x="2725" y="1008"/>
                  </a:lnTo>
                  <a:lnTo>
                    <a:pt x="2725" y="1100"/>
                  </a:lnTo>
                  <a:lnTo>
                    <a:pt x="2702" y="1169"/>
                  </a:lnTo>
                  <a:lnTo>
                    <a:pt x="2656" y="1352"/>
                  </a:lnTo>
                  <a:lnTo>
                    <a:pt x="2542" y="1535"/>
                  </a:lnTo>
                  <a:lnTo>
                    <a:pt x="2427" y="1695"/>
                  </a:lnTo>
                  <a:lnTo>
                    <a:pt x="2267" y="1856"/>
                  </a:lnTo>
                  <a:lnTo>
                    <a:pt x="2130" y="1970"/>
                  </a:lnTo>
                  <a:lnTo>
                    <a:pt x="1969" y="2085"/>
                  </a:lnTo>
                  <a:lnTo>
                    <a:pt x="1832" y="2153"/>
                  </a:lnTo>
                  <a:lnTo>
                    <a:pt x="1832" y="253"/>
                  </a:lnTo>
                  <a:close/>
                  <a:moveTo>
                    <a:pt x="1122" y="2405"/>
                  </a:moveTo>
                  <a:lnTo>
                    <a:pt x="1122" y="4306"/>
                  </a:lnTo>
                  <a:lnTo>
                    <a:pt x="985" y="4237"/>
                  </a:lnTo>
                  <a:lnTo>
                    <a:pt x="825" y="4123"/>
                  </a:lnTo>
                  <a:lnTo>
                    <a:pt x="664" y="4008"/>
                  </a:lnTo>
                  <a:lnTo>
                    <a:pt x="527" y="3848"/>
                  </a:lnTo>
                  <a:lnTo>
                    <a:pt x="389" y="3688"/>
                  </a:lnTo>
                  <a:lnTo>
                    <a:pt x="298" y="3504"/>
                  </a:lnTo>
                  <a:lnTo>
                    <a:pt x="229" y="3344"/>
                  </a:lnTo>
                  <a:lnTo>
                    <a:pt x="229" y="3252"/>
                  </a:lnTo>
                  <a:lnTo>
                    <a:pt x="229" y="3184"/>
                  </a:lnTo>
                  <a:lnTo>
                    <a:pt x="275" y="2978"/>
                  </a:lnTo>
                  <a:lnTo>
                    <a:pt x="367" y="2817"/>
                  </a:lnTo>
                  <a:lnTo>
                    <a:pt x="481" y="2703"/>
                  </a:lnTo>
                  <a:lnTo>
                    <a:pt x="596" y="2588"/>
                  </a:lnTo>
                  <a:lnTo>
                    <a:pt x="733" y="2520"/>
                  </a:lnTo>
                  <a:lnTo>
                    <a:pt x="870" y="2474"/>
                  </a:lnTo>
                  <a:lnTo>
                    <a:pt x="1122" y="2405"/>
                  </a:lnTo>
                  <a:close/>
                  <a:moveTo>
                    <a:pt x="1832" y="2405"/>
                  </a:moveTo>
                  <a:lnTo>
                    <a:pt x="2084" y="2474"/>
                  </a:lnTo>
                  <a:lnTo>
                    <a:pt x="2221" y="2520"/>
                  </a:lnTo>
                  <a:lnTo>
                    <a:pt x="2359" y="2588"/>
                  </a:lnTo>
                  <a:lnTo>
                    <a:pt x="2473" y="2703"/>
                  </a:lnTo>
                  <a:lnTo>
                    <a:pt x="2588" y="2817"/>
                  </a:lnTo>
                  <a:lnTo>
                    <a:pt x="2679" y="2978"/>
                  </a:lnTo>
                  <a:lnTo>
                    <a:pt x="2725" y="3161"/>
                  </a:lnTo>
                  <a:lnTo>
                    <a:pt x="2725" y="3252"/>
                  </a:lnTo>
                  <a:lnTo>
                    <a:pt x="2702" y="3344"/>
                  </a:lnTo>
                  <a:lnTo>
                    <a:pt x="2656" y="3504"/>
                  </a:lnTo>
                  <a:lnTo>
                    <a:pt x="2542" y="3688"/>
                  </a:lnTo>
                  <a:lnTo>
                    <a:pt x="2427" y="3848"/>
                  </a:lnTo>
                  <a:lnTo>
                    <a:pt x="2267" y="4008"/>
                  </a:lnTo>
                  <a:lnTo>
                    <a:pt x="2130" y="4123"/>
                  </a:lnTo>
                  <a:lnTo>
                    <a:pt x="1969" y="4237"/>
                  </a:lnTo>
                  <a:lnTo>
                    <a:pt x="1832" y="4306"/>
                  </a:lnTo>
                  <a:lnTo>
                    <a:pt x="1832" y="3550"/>
                  </a:lnTo>
                  <a:lnTo>
                    <a:pt x="1832" y="2405"/>
                  </a:lnTo>
                  <a:close/>
                  <a:moveTo>
                    <a:pt x="1122" y="4558"/>
                  </a:moveTo>
                  <a:lnTo>
                    <a:pt x="1099" y="6458"/>
                  </a:lnTo>
                  <a:lnTo>
                    <a:pt x="962" y="6390"/>
                  </a:lnTo>
                  <a:lnTo>
                    <a:pt x="825" y="6275"/>
                  </a:lnTo>
                  <a:lnTo>
                    <a:pt x="664" y="6138"/>
                  </a:lnTo>
                  <a:lnTo>
                    <a:pt x="527" y="6000"/>
                  </a:lnTo>
                  <a:lnTo>
                    <a:pt x="389" y="5817"/>
                  </a:lnTo>
                  <a:lnTo>
                    <a:pt x="298" y="5657"/>
                  </a:lnTo>
                  <a:lnTo>
                    <a:pt x="229" y="5497"/>
                  </a:lnTo>
                  <a:lnTo>
                    <a:pt x="229" y="5405"/>
                  </a:lnTo>
                  <a:lnTo>
                    <a:pt x="229" y="5336"/>
                  </a:lnTo>
                  <a:lnTo>
                    <a:pt x="275" y="5130"/>
                  </a:lnTo>
                  <a:lnTo>
                    <a:pt x="367" y="4993"/>
                  </a:lnTo>
                  <a:lnTo>
                    <a:pt x="458" y="4855"/>
                  </a:lnTo>
                  <a:lnTo>
                    <a:pt x="596" y="4764"/>
                  </a:lnTo>
                  <a:lnTo>
                    <a:pt x="710" y="4672"/>
                  </a:lnTo>
                  <a:lnTo>
                    <a:pt x="847" y="4626"/>
                  </a:lnTo>
                  <a:lnTo>
                    <a:pt x="1122" y="4558"/>
                  </a:lnTo>
                  <a:close/>
                  <a:moveTo>
                    <a:pt x="1832" y="4558"/>
                  </a:moveTo>
                  <a:lnTo>
                    <a:pt x="2084" y="4626"/>
                  </a:lnTo>
                  <a:lnTo>
                    <a:pt x="2221" y="4672"/>
                  </a:lnTo>
                  <a:lnTo>
                    <a:pt x="2359" y="4764"/>
                  </a:lnTo>
                  <a:lnTo>
                    <a:pt x="2496" y="4855"/>
                  </a:lnTo>
                  <a:lnTo>
                    <a:pt x="2588" y="4993"/>
                  </a:lnTo>
                  <a:lnTo>
                    <a:pt x="2679" y="5130"/>
                  </a:lnTo>
                  <a:lnTo>
                    <a:pt x="2725" y="5336"/>
                  </a:lnTo>
                  <a:lnTo>
                    <a:pt x="2725" y="5405"/>
                  </a:lnTo>
                  <a:lnTo>
                    <a:pt x="2702" y="5497"/>
                  </a:lnTo>
                  <a:lnTo>
                    <a:pt x="2656" y="5657"/>
                  </a:lnTo>
                  <a:lnTo>
                    <a:pt x="2565" y="5817"/>
                  </a:lnTo>
                  <a:lnTo>
                    <a:pt x="2427" y="6000"/>
                  </a:lnTo>
                  <a:lnTo>
                    <a:pt x="2290" y="6138"/>
                  </a:lnTo>
                  <a:lnTo>
                    <a:pt x="2130" y="6275"/>
                  </a:lnTo>
                  <a:lnTo>
                    <a:pt x="1992" y="6390"/>
                  </a:lnTo>
                  <a:lnTo>
                    <a:pt x="1855" y="6458"/>
                  </a:lnTo>
                  <a:lnTo>
                    <a:pt x="1832" y="4558"/>
                  </a:lnTo>
                  <a:close/>
                  <a:moveTo>
                    <a:pt x="1099" y="6710"/>
                  </a:moveTo>
                  <a:lnTo>
                    <a:pt x="1076" y="8611"/>
                  </a:lnTo>
                  <a:lnTo>
                    <a:pt x="962" y="8519"/>
                  </a:lnTo>
                  <a:lnTo>
                    <a:pt x="802" y="8428"/>
                  </a:lnTo>
                  <a:lnTo>
                    <a:pt x="664" y="8290"/>
                  </a:lnTo>
                  <a:lnTo>
                    <a:pt x="504" y="8130"/>
                  </a:lnTo>
                  <a:lnTo>
                    <a:pt x="389" y="7970"/>
                  </a:lnTo>
                  <a:lnTo>
                    <a:pt x="298" y="7809"/>
                  </a:lnTo>
                  <a:lnTo>
                    <a:pt x="229" y="7649"/>
                  </a:lnTo>
                  <a:lnTo>
                    <a:pt x="229" y="7489"/>
                  </a:lnTo>
                  <a:lnTo>
                    <a:pt x="275" y="7305"/>
                  </a:lnTo>
                  <a:lnTo>
                    <a:pt x="367" y="7145"/>
                  </a:lnTo>
                  <a:lnTo>
                    <a:pt x="458" y="7008"/>
                  </a:lnTo>
                  <a:lnTo>
                    <a:pt x="573" y="6916"/>
                  </a:lnTo>
                  <a:lnTo>
                    <a:pt x="710" y="6848"/>
                  </a:lnTo>
                  <a:lnTo>
                    <a:pt x="847" y="6779"/>
                  </a:lnTo>
                  <a:lnTo>
                    <a:pt x="1099" y="6710"/>
                  </a:lnTo>
                  <a:close/>
                  <a:moveTo>
                    <a:pt x="1855" y="6710"/>
                  </a:moveTo>
                  <a:lnTo>
                    <a:pt x="2107" y="6779"/>
                  </a:lnTo>
                  <a:lnTo>
                    <a:pt x="2244" y="6848"/>
                  </a:lnTo>
                  <a:lnTo>
                    <a:pt x="2359" y="6916"/>
                  </a:lnTo>
                  <a:lnTo>
                    <a:pt x="2496" y="7008"/>
                  </a:lnTo>
                  <a:lnTo>
                    <a:pt x="2588" y="7145"/>
                  </a:lnTo>
                  <a:lnTo>
                    <a:pt x="2679" y="7305"/>
                  </a:lnTo>
                  <a:lnTo>
                    <a:pt x="2725" y="7489"/>
                  </a:lnTo>
                  <a:lnTo>
                    <a:pt x="2702" y="7649"/>
                  </a:lnTo>
                  <a:lnTo>
                    <a:pt x="2656" y="7809"/>
                  </a:lnTo>
                  <a:lnTo>
                    <a:pt x="2565" y="7970"/>
                  </a:lnTo>
                  <a:lnTo>
                    <a:pt x="2450" y="8130"/>
                  </a:lnTo>
                  <a:lnTo>
                    <a:pt x="2290" y="8290"/>
                  </a:lnTo>
                  <a:lnTo>
                    <a:pt x="2153" y="8428"/>
                  </a:lnTo>
                  <a:lnTo>
                    <a:pt x="1992" y="8519"/>
                  </a:lnTo>
                  <a:lnTo>
                    <a:pt x="1855" y="8611"/>
                  </a:lnTo>
                  <a:lnTo>
                    <a:pt x="1855" y="6710"/>
                  </a:lnTo>
                  <a:close/>
                  <a:moveTo>
                    <a:pt x="1076" y="8863"/>
                  </a:moveTo>
                  <a:lnTo>
                    <a:pt x="1076" y="10763"/>
                  </a:lnTo>
                  <a:lnTo>
                    <a:pt x="939" y="10672"/>
                  </a:lnTo>
                  <a:lnTo>
                    <a:pt x="779" y="10557"/>
                  </a:lnTo>
                  <a:lnTo>
                    <a:pt x="641" y="10443"/>
                  </a:lnTo>
                  <a:lnTo>
                    <a:pt x="504" y="10282"/>
                  </a:lnTo>
                  <a:lnTo>
                    <a:pt x="389" y="10122"/>
                  </a:lnTo>
                  <a:lnTo>
                    <a:pt x="298" y="9962"/>
                  </a:lnTo>
                  <a:lnTo>
                    <a:pt x="229" y="9801"/>
                  </a:lnTo>
                  <a:lnTo>
                    <a:pt x="229" y="9641"/>
                  </a:lnTo>
                  <a:lnTo>
                    <a:pt x="275" y="9458"/>
                  </a:lnTo>
                  <a:lnTo>
                    <a:pt x="367" y="9298"/>
                  </a:lnTo>
                  <a:lnTo>
                    <a:pt x="458" y="9183"/>
                  </a:lnTo>
                  <a:lnTo>
                    <a:pt x="573" y="9069"/>
                  </a:lnTo>
                  <a:lnTo>
                    <a:pt x="710" y="9000"/>
                  </a:lnTo>
                  <a:lnTo>
                    <a:pt x="847" y="8931"/>
                  </a:lnTo>
                  <a:lnTo>
                    <a:pt x="1076" y="8863"/>
                  </a:lnTo>
                  <a:close/>
                  <a:moveTo>
                    <a:pt x="1855" y="8863"/>
                  </a:moveTo>
                  <a:lnTo>
                    <a:pt x="2107" y="8931"/>
                  </a:lnTo>
                  <a:lnTo>
                    <a:pt x="2244" y="9000"/>
                  </a:lnTo>
                  <a:lnTo>
                    <a:pt x="2382" y="9069"/>
                  </a:lnTo>
                  <a:lnTo>
                    <a:pt x="2496" y="9183"/>
                  </a:lnTo>
                  <a:lnTo>
                    <a:pt x="2588" y="9298"/>
                  </a:lnTo>
                  <a:lnTo>
                    <a:pt x="2679" y="9458"/>
                  </a:lnTo>
                  <a:lnTo>
                    <a:pt x="2725" y="9641"/>
                  </a:lnTo>
                  <a:lnTo>
                    <a:pt x="2702" y="9801"/>
                  </a:lnTo>
                  <a:lnTo>
                    <a:pt x="2656" y="9962"/>
                  </a:lnTo>
                  <a:lnTo>
                    <a:pt x="2565" y="10122"/>
                  </a:lnTo>
                  <a:lnTo>
                    <a:pt x="2450" y="10282"/>
                  </a:lnTo>
                  <a:lnTo>
                    <a:pt x="2313" y="10443"/>
                  </a:lnTo>
                  <a:lnTo>
                    <a:pt x="2153" y="10557"/>
                  </a:lnTo>
                  <a:lnTo>
                    <a:pt x="2015" y="10672"/>
                  </a:lnTo>
                  <a:lnTo>
                    <a:pt x="1878" y="10763"/>
                  </a:lnTo>
                  <a:lnTo>
                    <a:pt x="1855" y="8863"/>
                  </a:lnTo>
                  <a:close/>
                  <a:moveTo>
                    <a:pt x="1076" y="11038"/>
                  </a:moveTo>
                  <a:lnTo>
                    <a:pt x="1054" y="12893"/>
                  </a:lnTo>
                  <a:lnTo>
                    <a:pt x="916" y="12824"/>
                  </a:lnTo>
                  <a:lnTo>
                    <a:pt x="779" y="12709"/>
                  </a:lnTo>
                  <a:lnTo>
                    <a:pt x="641" y="12572"/>
                  </a:lnTo>
                  <a:lnTo>
                    <a:pt x="504" y="12435"/>
                  </a:lnTo>
                  <a:lnTo>
                    <a:pt x="389" y="12274"/>
                  </a:lnTo>
                  <a:lnTo>
                    <a:pt x="298" y="12114"/>
                  </a:lnTo>
                  <a:lnTo>
                    <a:pt x="229" y="11954"/>
                  </a:lnTo>
                  <a:lnTo>
                    <a:pt x="229" y="11794"/>
                  </a:lnTo>
                  <a:lnTo>
                    <a:pt x="275" y="11610"/>
                  </a:lnTo>
                  <a:lnTo>
                    <a:pt x="344" y="11450"/>
                  </a:lnTo>
                  <a:lnTo>
                    <a:pt x="458" y="11336"/>
                  </a:lnTo>
                  <a:lnTo>
                    <a:pt x="573" y="11244"/>
                  </a:lnTo>
                  <a:lnTo>
                    <a:pt x="687" y="11152"/>
                  </a:lnTo>
                  <a:lnTo>
                    <a:pt x="825" y="11107"/>
                  </a:lnTo>
                  <a:lnTo>
                    <a:pt x="1076" y="11038"/>
                  </a:lnTo>
                  <a:close/>
                  <a:moveTo>
                    <a:pt x="1878" y="11038"/>
                  </a:moveTo>
                  <a:lnTo>
                    <a:pt x="2130" y="11107"/>
                  </a:lnTo>
                  <a:lnTo>
                    <a:pt x="2244" y="11152"/>
                  </a:lnTo>
                  <a:lnTo>
                    <a:pt x="2382" y="11244"/>
                  </a:lnTo>
                  <a:lnTo>
                    <a:pt x="2496" y="11336"/>
                  </a:lnTo>
                  <a:lnTo>
                    <a:pt x="2588" y="11450"/>
                  </a:lnTo>
                  <a:lnTo>
                    <a:pt x="2679" y="11610"/>
                  </a:lnTo>
                  <a:lnTo>
                    <a:pt x="2725" y="11794"/>
                  </a:lnTo>
                  <a:lnTo>
                    <a:pt x="2702" y="11931"/>
                  </a:lnTo>
                  <a:lnTo>
                    <a:pt x="2656" y="12114"/>
                  </a:lnTo>
                  <a:lnTo>
                    <a:pt x="2565" y="12274"/>
                  </a:lnTo>
                  <a:lnTo>
                    <a:pt x="2450" y="12435"/>
                  </a:lnTo>
                  <a:lnTo>
                    <a:pt x="2313" y="12572"/>
                  </a:lnTo>
                  <a:lnTo>
                    <a:pt x="2176" y="12709"/>
                  </a:lnTo>
                  <a:lnTo>
                    <a:pt x="2038" y="12824"/>
                  </a:lnTo>
                  <a:lnTo>
                    <a:pt x="1901" y="12893"/>
                  </a:lnTo>
                  <a:lnTo>
                    <a:pt x="1878" y="11038"/>
                  </a:lnTo>
                  <a:close/>
                  <a:moveTo>
                    <a:pt x="1054" y="13190"/>
                  </a:moveTo>
                  <a:lnTo>
                    <a:pt x="1054" y="15045"/>
                  </a:lnTo>
                  <a:lnTo>
                    <a:pt x="916" y="14976"/>
                  </a:lnTo>
                  <a:lnTo>
                    <a:pt x="756" y="14862"/>
                  </a:lnTo>
                  <a:lnTo>
                    <a:pt x="618" y="14725"/>
                  </a:lnTo>
                  <a:lnTo>
                    <a:pt x="481" y="14564"/>
                  </a:lnTo>
                  <a:lnTo>
                    <a:pt x="367" y="14427"/>
                  </a:lnTo>
                  <a:lnTo>
                    <a:pt x="298" y="14267"/>
                  </a:lnTo>
                  <a:lnTo>
                    <a:pt x="229" y="14106"/>
                  </a:lnTo>
                  <a:lnTo>
                    <a:pt x="229" y="13946"/>
                  </a:lnTo>
                  <a:lnTo>
                    <a:pt x="275" y="13763"/>
                  </a:lnTo>
                  <a:lnTo>
                    <a:pt x="344" y="13625"/>
                  </a:lnTo>
                  <a:lnTo>
                    <a:pt x="458" y="13488"/>
                  </a:lnTo>
                  <a:lnTo>
                    <a:pt x="573" y="13396"/>
                  </a:lnTo>
                  <a:lnTo>
                    <a:pt x="687" y="13328"/>
                  </a:lnTo>
                  <a:lnTo>
                    <a:pt x="825" y="13259"/>
                  </a:lnTo>
                  <a:lnTo>
                    <a:pt x="1054" y="13190"/>
                  </a:lnTo>
                  <a:close/>
                  <a:moveTo>
                    <a:pt x="1901" y="13190"/>
                  </a:moveTo>
                  <a:lnTo>
                    <a:pt x="2130" y="13259"/>
                  </a:lnTo>
                  <a:lnTo>
                    <a:pt x="2267" y="13328"/>
                  </a:lnTo>
                  <a:lnTo>
                    <a:pt x="2382" y="13396"/>
                  </a:lnTo>
                  <a:lnTo>
                    <a:pt x="2496" y="13488"/>
                  </a:lnTo>
                  <a:lnTo>
                    <a:pt x="2611" y="13625"/>
                  </a:lnTo>
                  <a:lnTo>
                    <a:pt x="2679" y="13763"/>
                  </a:lnTo>
                  <a:lnTo>
                    <a:pt x="2725" y="13946"/>
                  </a:lnTo>
                  <a:lnTo>
                    <a:pt x="2702" y="14106"/>
                  </a:lnTo>
                  <a:lnTo>
                    <a:pt x="2656" y="14244"/>
                  </a:lnTo>
                  <a:lnTo>
                    <a:pt x="2565" y="14427"/>
                  </a:lnTo>
                  <a:lnTo>
                    <a:pt x="2450" y="14564"/>
                  </a:lnTo>
                  <a:lnTo>
                    <a:pt x="2336" y="14725"/>
                  </a:lnTo>
                  <a:lnTo>
                    <a:pt x="2176" y="14862"/>
                  </a:lnTo>
                  <a:lnTo>
                    <a:pt x="2038" y="14976"/>
                  </a:lnTo>
                  <a:lnTo>
                    <a:pt x="1901" y="15045"/>
                  </a:lnTo>
                  <a:lnTo>
                    <a:pt x="1901" y="13190"/>
                  </a:lnTo>
                  <a:close/>
                  <a:moveTo>
                    <a:pt x="1054" y="15343"/>
                  </a:moveTo>
                  <a:lnTo>
                    <a:pt x="1031" y="17198"/>
                  </a:lnTo>
                  <a:lnTo>
                    <a:pt x="893" y="17106"/>
                  </a:lnTo>
                  <a:lnTo>
                    <a:pt x="756" y="16991"/>
                  </a:lnTo>
                  <a:lnTo>
                    <a:pt x="618" y="16877"/>
                  </a:lnTo>
                  <a:lnTo>
                    <a:pt x="481" y="16717"/>
                  </a:lnTo>
                  <a:lnTo>
                    <a:pt x="367" y="16556"/>
                  </a:lnTo>
                  <a:lnTo>
                    <a:pt x="298" y="16396"/>
                  </a:lnTo>
                  <a:lnTo>
                    <a:pt x="229" y="16259"/>
                  </a:lnTo>
                  <a:lnTo>
                    <a:pt x="229" y="16098"/>
                  </a:lnTo>
                  <a:lnTo>
                    <a:pt x="275" y="15915"/>
                  </a:lnTo>
                  <a:lnTo>
                    <a:pt x="344" y="15778"/>
                  </a:lnTo>
                  <a:lnTo>
                    <a:pt x="435" y="15663"/>
                  </a:lnTo>
                  <a:lnTo>
                    <a:pt x="550" y="15549"/>
                  </a:lnTo>
                  <a:lnTo>
                    <a:pt x="687" y="15480"/>
                  </a:lnTo>
                  <a:lnTo>
                    <a:pt x="802" y="15412"/>
                  </a:lnTo>
                  <a:lnTo>
                    <a:pt x="1054" y="15343"/>
                  </a:lnTo>
                  <a:close/>
                  <a:moveTo>
                    <a:pt x="1901" y="15343"/>
                  </a:moveTo>
                  <a:lnTo>
                    <a:pt x="2153" y="15412"/>
                  </a:lnTo>
                  <a:lnTo>
                    <a:pt x="2267" y="15480"/>
                  </a:lnTo>
                  <a:lnTo>
                    <a:pt x="2405" y="15549"/>
                  </a:lnTo>
                  <a:lnTo>
                    <a:pt x="2496" y="15663"/>
                  </a:lnTo>
                  <a:lnTo>
                    <a:pt x="2611" y="15778"/>
                  </a:lnTo>
                  <a:lnTo>
                    <a:pt x="2679" y="15915"/>
                  </a:lnTo>
                  <a:lnTo>
                    <a:pt x="2725" y="16098"/>
                  </a:lnTo>
                  <a:lnTo>
                    <a:pt x="2702" y="16259"/>
                  </a:lnTo>
                  <a:lnTo>
                    <a:pt x="2656" y="16396"/>
                  </a:lnTo>
                  <a:lnTo>
                    <a:pt x="2588" y="16556"/>
                  </a:lnTo>
                  <a:lnTo>
                    <a:pt x="2473" y="16717"/>
                  </a:lnTo>
                  <a:lnTo>
                    <a:pt x="2336" y="16877"/>
                  </a:lnTo>
                  <a:lnTo>
                    <a:pt x="2198" y="16991"/>
                  </a:lnTo>
                  <a:lnTo>
                    <a:pt x="2061" y="17106"/>
                  </a:lnTo>
                  <a:lnTo>
                    <a:pt x="1924" y="17198"/>
                  </a:lnTo>
                  <a:lnTo>
                    <a:pt x="1901" y="15343"/>
                  </a:lnTo>
                  <a:close/>
                  <a:moveTo>
                    <a:pt x="1031" y="17495"/>
                  </a:moveTo>
                  <a:lnTo>
                    <a:pt x="1008" y="19350"/>
                  </a:lnTo>
                  <a:lnTo>
                    <a:pt x="893" y="19258"/>
                  </a:lnTo>
                  <a:lnTo>
                    <a:pt x="733" y="19144"/>
                  </a:lnTo>
                  <a:lnTo>
                    <a:pt x="596" y="19007"/>
                  </a:lnTo>
                  <a:lnTo>
                    <a:pt x="481" y="18869"/>
                  </a:lnTo>
                  <a:lnTo>
                    <a:pt x="367" y="18709"/>
                  </a:lnTo>
                  <a:lnTo>
                    <a:pt x="275" y="18549"/>
                  </a:lnTo>
                  <a:lnTo>
                    <a:pt x="229" y="18411"/>
                  </a:lnTo>
                  <a:lnTo>
                    <a:pt x="229" y="18251"/>
                  </a:lnTo>
                  <a:lnTo>
                    <a:pt x="275" y="18091"/>
                  </a:lnTo>
                  <a:lnTo>
                    <a:pt x="344" y="17930"/>
                  </a:lnTo>
                  <a:lnTo>
                    <a:pt x="435" y="17816"/>
                  </a:lnTo>
                  <a:lnTo>
                    <a:pt x="550" y="17724"/>
                  </a:lnTo>
                  <a:lnTo>
                    <a:pt x="664" y="17633"/>
                  </a:lnTo>
                  <a:lnTo>
                    <a:pt x="779" y="17587"/>
                  </a:lnTo>
                  <a:lnTo>
                    <a:pt x="1031" y="17495"/>
                  </a:lnTo>
                  <a:close/>
                  <a:moveTo>
                    <a:pt x="1924" y="17495"/>
                  </a:moveTo>
                  <a:lnTo>
                    <a:pt x="2176" y="17587"/>
                  </a:lnTo>
                  <a:lnTo>
                    <a:pt x="2290" y="17633"/>
                  </a:lnTo>
                  <a:lnTo>
                    <a:pt x="2405" y="17724"/>
                  </a:lnTo>
                  <a:lnTo>
                    <a:pt x="2519" y="17816"/>
                  </a:lnTo>
                  <a:lnTo>
                    <a:pt x="2611" y="17930"/>
                  </a:lnTo>
                  <a:lnTo>
                    <a:pt x="2679" y="18091"/>
                  </a:lnTo>
                  <a:lnTo>
                    <a:pt x="2725" y="18251"/>
                  </a:lnTo>
                  <a:lnTo>
                    <a:pt x="2725" y="18411"/>
                  </a:lnTo>
                  <a:lnTo>
                    <a:pt x="2656" y="18549"/>
                  </a:lnTo>
                  <a:lnTo>
                    <a:pt x="2588" y="18709"/>
                  </a:lnTo>
                  <a:lnTo>
                    <a:pt x="2473" y="18869"/>
                  </a:lnTo>
                  <a:lnTo>
                    <a:pt x="2336" y="19007"/>
                  </a:lnTo>
                  <a:lnTo>
                    <a:pt x="2198" y="19144"/>
                  </a:lnTo>
                  <a:lnTo>
                    <a:pt x="2061" y="19258"/>
                  </a:lnTo>
                  <a:lnTo>
                    <a:pt x="1924" y="19350"/>
                  </a:lnTo>
                  <a:lnTo>
                    <a:pt x="1924" y="17495"/>
                  </a:lnTo>
                  <a:close/>
                  <a:moveTo>
                    <a:pt x="1466" y="161"/>
                  </a:moveTo>
                  <a:lnTo>
                    <a:pt x="1580" y="207"/>
                  </a:lnTo>
                  <a:lnTo>
                    <a:pt x="1603" y="2222"/>
                  </a:lnTo>
                  <a:lnTo>
                    <a:pt x="1580" y="2268"/>
                  </a:lnTo>
                  <a:lnTo>
                    <a:pt x="1603" y="2337"/>
                  </a:lnTo>
                  <a:lnTo>
                    <a:pt x="1603" y="4352"/>
                  </a:lnTo>
                  <a:lnTo>
                    <a:pt x="1580" y="4420"/>
                  </a:lnTo>
                  <a:lnTo>
                    <a:pt x="1580" y="4466"/>
                  </a:lnTo>
                  <a:lnTo>
                    <a:pt x="1603" y="4512"/>
                  </a:lnTo>
                  <a:lnTo>
                    <a:pt x="1626" y="6435"/>
                  </a:lnTo>
                  <a:lnTo>
                    <a:pt x="1626" y="6504"/>
                  </a:lnTo>
                  <a:lnTo>
                    <a:pt x="1603" y="6527"/>
                  </a:lnTo>
                  <a:lnTo>
                    <a:pt x="1580" y="6573"/>
                  </a:lnTo>
                  <a:lnTo>
                    <a:pt x="1603" y="6641"/>
                  </a:lnTo>
                  <a:lnTo>
                    <a:pt x="1626" y="6664"/>
                  </a:lnTo>
                  <a:lnTo>
                    <a:pt x="1626" y="8656"/>
                  </a:lnTo>
                  <a:lnTo>
                    <a:pt x="1603" y="8679"/>
                  </a:lnTo>
                  <a:lnTo>
                    <a:pt x="1580" y="8725"/>
                  </a:lnTo>
                  <a:lnTo>
                    <a:pt x="1603" y="8794"/>
                  </a:lnTo>
                  <a:lnTo>
                    <a:pt x="1626" y="8817"/>
                  </a:lnTo>
                  <a:lnTo>
                    <a:pt x="1626" y="10191"/>
                  </a:lnTo>
                  <a:lnTo>
                    <a:pt x="1626" y="10809"/>
                  </a:lnTo>
                  <a:lnTo>
                    <a:pt x="1603" y="10855"/>
                  </a:lnTo>
                  <a:lnTo>
                    <a:pt x="1580" y="10901"/>
                  </a:lnTo>
                  <a:lnTo>
                    <a:pt x="1603" y="10946"/>
                  </a:lnTo>
                  <a:lnTo>
                    <a:pt x="1626" y="10969"/>
                  </a:lnTo>
                  <a:lnTo>
                    <a:pt x="1626" y="12961"/>
                  </a:lnTo>
                  <a:lnTo>
                    <a:pt x="1603" y="13007"/>
                  </a:lnTo>
                  <a:lnTo>
                    <a:pt x="1580" y="13053"/>
                  </a:lnTo>
                  <a:lnTo>
                    <a:pt x="1603" y="13099"/>
                  </a:lnTo>
                  <a:lnTo>
                    <a:pt x="1626" y="13122"/>
                  </a:lnTo>
                  <a:lnTo>
                    <a:pt x="1626" y="15114"/>
                  </a:lnTo>
                  <a:lnTo>
                    <a:pt x="1603" y="15160"/>
                  </a:lnTo>
                  <a:lnTo>
                    <a:pt x="1580" y="15205"/>
                  </a:lnTo>
                  <a:lnTo>
                    <a:pt x="1603" y="15251"/>
                  </a:lnTo>
                  <a:lnTo>
                    <a:pt x="1626" y="15274"/>
                  </a:lnTo>
                  <a:lnTo>
                    <a:pt x="1626" y="16831"/>
                  </a:lnTo>
                  <a:lnTo>
                    <a:pt x="1626" y="17266"/>
                  </a:lnTo>
                  <a:lnTo>
                    <a:pt x="1603" y="17312"/>
                  </a:lnTo>
                  <a:lnTo>
                    <a:pt x="1580" y="17358"/>
                  </a:lnTo>
                  <a:lnTo>
                    <a:pt x="1603" y="17404"/>
                  </a:lnTo>
                  <a:lnTo>
                    <a:pt x="1626" y="17427"/>
                  </a:lnTo>
                  <a:lnTo>
                    <a:pt x="1626" y="18961"/>
                  </a:lnTo>
                  <a:lnTo>
                    <a:pt x="1626" y="19465"/>
                  </a:lnTo>
                  <a:lnTo>
                    <a:pt x="1603" y="19533"/>
                  </a:lnTo>
                  <a:lnTo>
                    <a:pt x="1603" y="19556"/>
                  </a:lnTo>
                  <a:lnTo>
                    <a:pt x="1580" y="19556"/>
                  </a:lnTo>
                  <a:lnTo>
                    <a:pt x="1489" y="19510"/>
                  </a:lnTo>
                  <a:lnTo>
                    <a:pt x="1351" y="19487"/>
                  </a:lnTo>
                  <a:lnTo>
                    <a:pt x="1351" y="17381"/>
                  </a:lnTo>
                  <a:lnTo>
                    <a:pt x="1374" y="17358"/>
                  </a:lnTo>
                  <a:lnTo>
                    <a:pt x="1351" y="17335"/>
                  </a:lnTo>
                  <a:lnTo>
                    <a:pt x="1351" y="15228"/>
                  </a:lnTo>
                  <a:lnTo>
                    <a:pt x="1374" y="15205"/>
                  </a:lnTo>
                  <a:lnTo>
                    <a:pt x="1351" y="15183"/>
                  </a:lnTo>
                  <a:lnTo>
                    <a:pt x="1351" y="13076"/>
                  </a:lnTo>
                  <a:lnTo>
                    <a:pt x="1374" y="13053"/>
                  </a:lnTo>
                  <a:lnTo>
                    <a:pt x="1351" y="13030"/>
                  </a:lnTo>
                  <a:lnTo>
                    <a:pt x="1351" y="10923"/>
                  </a:lnTo>
                  <a:lnTo>
                    <a:pt x="1374" y="10901"/>
                  </a:lnTo>
                  <a:lnTo>
                    <a:pt x="1351" y="10855"/>
                  </a:lnTo>
                  <a:lnTo>
                    <a:pt x="1351" y="8771"/>
                  </a:lnTo>
                  <a:lnTo>
                    <a:pt x="1374" y="8725"/>
                  </a:lnTo>
                  <a:lnTo>
                    <a:pt x="1351" y="8702"/>
                  </a:lnTo>
                  <a:lnTo>
                    <a:pt x="1351" y="6619"/>
                  </a:lnTo>
                  <a:lnTo>
                    <a:pt x="1374" y="6573"/>
                  </a:lnTo>
                  <a:lnTo>
                    <a:pt x="1351" y="6550"/>
                  </a:lnTo>
                  <a:lnTo>
                    <a:pt x="1351" y="4443"/>
                  </a:lnTo>
                  <a:lnTo>
                    <a:pt x="1374" y="4420"/>
                  </a:lnTo>
                  <a:lnTo>
                    <a:pt x="1351" y="4397"/>
                  </a:lnTo>
                  <a:lnTo>
                    <a:pt x="1351" y="2863"/>
                  </a:lnTo>
                  <a:lnTo>
                    <a:pt x="1351" y="2291"/>
                  </a:lnTo>
                  <a:lnTo>
                    <a:pt x="1351" y="2268"/>
                  </a:lnTo>
                  <a:lnTo>
                    <a:pt x="1351" y="1558"/>
                  </a:lnTo>
                  <a:lnTo>
                    <a:pt x="1374" y="184"/>
                  </a:lnTo>
                  <a:lnTo>
                    <a:pt x="1374" y="161"/>
                  </a:lnTo>
                  <a:close/>
                  <a:moveTo>
                    <a:pt x="1237" y="1"/>
                  </a:moveTo>
                  <a:lnTo>
                    <a:pt x="1122" y="24"/>
                  </a:lnTo>
                  <a:lnTo>
                    <a:pt x="962" y="47"/>
                  </a:lnTo>
                  <a:lnTo>
                    <a:pt x="779" y="115"/>
                  </a:lnTo>
                  <a:lnTo>
                    <a:pt x="573" y="207"/>
                  </a:lnTo>
                  <a:lnTo>
                    <a:pt x="389" y="321"/>
                  </a:lnTo>
                  <a:lnTo>
                    <a:pt x="298" y="390"/>
                  </a:lnTo>
                  <a:lnTo>
                    <a:pt x="206" y="482"/>
                  </a:lnTo>
                  <a:lnTo>
                    <a:pt x="138" y="596"/>
                  </a:lnTo>
                  <a:lnTo>
                    <a:pt x="92" y="711"/>
                  </a:lnTo>
                  <a:lnTo>
                    <a:pt x="46" y="848"/>
                  </a:lnTo>
                  <a:lnTo>
                    <a:pt x="0" y="986"/>
                  </a:lnTo>
                  <a:lnTo>
                    <a:pt x="0" y="1169"/>
                  </a:lnTo>
                  <a:lnTo>
                    <a:pt x="46" y="1352"/>
                  </a:lnTo>
                  <a:lnTo>
                    <a:pt x="138" y="1512"/>
                  </a:lnTo>
                  <a:lnTo>
                    <a:pt x="252" y="1695"/>
                  </a:lnTo>
                  <a:lnTo>
                    <a:pt x="367" y="1856"/>
                  </a:lnTo>
                  <a:lnTo>
                    <a:pt x="527" y="2016"/>
                  </a:lnTo>
                  <a:lnTo>
                    <a:pt x="664" y="2130"/>
                  </a:lnTo>
                  <a:lnTo>
                    <a:pt x="825" y="2245"/>
                  </a:lnTo>
                  <a:lnTo>
                    <a:pt x="687" y="2291"/>
                  </a:lnTo>
                  <a:lnTo>
                    <a:pt x="573" y="2359"/>
                  </a:lnTo>
                  <a:lnTo>
                    <a:pt x="435" y="2428"/>
                  </a:lnTo>
                  <a:lnTo>
                    <a:pt x="321" y="2543"/>
                  </a:lnTo>
                  <a:lnTo>
                    <a:pt x="206" y="2657"/>
                  </a:lnTo>
                  <a:lnTo>
                    <a:pt x="115" y="2795"/>
                  </a:lnTo>
                  <a:lnTo>
                    <a:pt x="46" y="2955"/>
                  </a:lnTo>
                  <a:lnTo>
                    <a:pt x="0" y="3138"/>
                  </a:lnTo>
                  <a:lnTo>
                    <a:pt x="0" y="3321"/>
                  </a:lnTo>
                  <a:lnTo>
                    <a:pt x="46" y="3504"/>
                  </a:lnTo>
                  <a:lnTo>
                    <a:pt x="138" y="3688"/>
                  </a:lnTo>
                  <a:lnTo>
                    <a:pt x="252" y="3848"/>
                  </a:lnTo>
                  <a:lnTo>
                    <a:pt x="367" y="4008"/>
                  </a:lnTo>
                  <a:lnTo>
                    <a:pt x="527" y="4168"/>
                  </a:lnTo>
                  <a:lnTo>
                    <a:pt x="664" y="4306"/>
                  </a:lnTo>
                  <a:lnTo>
                    <a:pt x="825" y="4397"/>
                  </a:lnTo>
                  <a:lnTo>
                    <a:pt x="687" y="4443"/>
                  </a:lnTo>
                  <a:lnTo>
                    <a:pt x="573" y="4512"/>
                  </a:lnTo>
                  <a:lnTo>
                    <a:pt x="435" y="4581"/>
                  </a:lnTo>
                  <a:lnTo>
                    <a:pt x="321" y="4695"/>
                  </a:lnTo>
                  <a:lnTo>
                    <a:pt x="206" y="4810"/>
                  </a:lnTo>
                  <a:lnTo>
                    <a:pt x="115" y="4947"/>
                  </a:lnTo>
                  <a:lnTo>
                    <a:pt x="46" y="5107"/>
                  </a:lnTo>
                  <a:lnTo>
                    <a:pt x="0" y="5290"/>
                  </a:lnTo>
                  <a:lnTo>
                    <a:pt x="0" y="5474"/>
                  </a:lnTo>
                  <a:lnTo>
                    <a:pt x="46" y="5657"/>
                  </a:lnTo>
                  <a:lnTo>
                    <a:pt x="138" y="5840"/>
                  </a:lnTo>
                  <a:lnTo>
                    <a:pt x="252" y="6000"/>
                  </a:lnTo>
                  <a:lnTo>
                    <a:pt x="367" y="6161"/>
                  </a:lnTo>
                  <a:lnTo>
                    <a:pt x="527" y="6321"/>
                  </a:lnTo>
                  <a:lnTo>
                    <a:pt x="664" y="6458"/>
                  </a:lnTo>
                  <a:lnTo>
                    <a:pt x="825" y="6550"/>
                  </a:lnTo>
                  <a:lnTo>
                    <a:pt x="573" y="6664"/>
                  </a:lnTo>
                  <a:lnTo>
                    <a:pt x="435" y="6756"/>
                  </a:lnTo>
                  <a:lnTo>
                    <a:pt x="321" y="6848"/>
                  </a:lnTo>
                  <a:lnTo>
                    <a:pt x="206" y="6962"/>
                  </a:lnTo>
                  <a:lnTo>
                    <a:pt x="115" y="7099"/>
                  </a:lnTo>
                  <a:lnTo>
                    <a:pt x="46" y="7260"/>
                  </a:lnTo>
                  <a:lnTo>
                    <a:pt x="0" y="7443"/>
                  </a:lnTo>
                  <a:lnTo>
                    <a:pt x="0" y="7626"/>
                  </a:lnTo>
                  <a:lnTo>
                    <a:pt x="46" y="7809"/>
                  </a:lnTo>
                  <a:lnTo>
                    <a:pt x="138" y="7992"/>
                  </a:lnTo>
                  <a:lnTo>
                    <a:pt x="252" y="8153"/>
                  </a:lnTo>
                  <a:lnTo>
                    <a:pt x="367" y="8313"/>
                  </a:lnTo>
                  <a:lnTo>
                    <a:pt x="504" y="8473"/>
                  </a:lnTo>
                  <a:lnTo>
                    <a:pt x="664" y="8611"/>
                  </a:lnTo>
                  <a:lnTo>
                    <a:pt x="825" y="8702"/>
                  </a:lnTo>
                  <a:lnTo>
                    <a:pt x="664" y="8771"/>
                  </a:lnTo>
                  <a:lnTo>
                    <a:pt x="504" y="8863"/>
                  </a:lnTo>
                  <a:lnTo>
                    <a:pt x="389" y="8954"/>
                  </a:lnTo>
                  <a:lnTo>
                    <a:pt x="275" y="9046"/>
                  </a:lnTo>
                  <a:lnTo>
                    <a:pt x="183" y="9183"/>
                  </a:lnTo>
                  <a:lnTo>
                    <a:pt x="92" y="9298"/>
                  </a:lnTo>
                  <a:lnTo>
                    <a:pt x="46" y="9458"/>
                  </a:lnTo>
                  <a:lnTo>
                    <a:pt x="0" y="9618"/>
                  </a:lnTo>
                  <a:lnTo>
                    <a:pt x="0" y="9779"/>
                  </a:lnTo>
                  <a:lnTo>
                    <a:pt x="46" y="9962"/>
                  </a:lnTo>
                  <a:lnTo>
                    <a:pt x="138" y="10145"/>
                  </a:lnTo>
                  <a:lnTo>
                    <a:pt x="252" y="10305"/>
                  </a:lnTo>
                  <a:lnTo>
                    <a:pt x="367" y="10465"/>
                  </a:lnTo>
                  <a:lnTo>
                    <a:pt x="504" y="10626"/>
                  </a:lnTo>
                  <a:lnTo>
                    <a:pt x="664" y="10763"/>
                  </a:lnTo>
                  <a:lnTo>
                    <a:pt x="825" y="10855"/>
                  </a:lnTo>
                  <a:lnTo>
                    <a:pt x="664" y="10923"/>
                  </a:lnTo>
                  <a:lnTo>
                    <a:pt x="504" y="11015"/>
                  </a:lnTo>
                  <a:lnTo>
                    <a:pt x="389" y="11107"/>
                  </a:lnTo>
                  <a:lnTo>
                    <a:pt x="275" y="11198"/>
                  </a:lnTo>
                  <a:lnTo>
                    <a:pt x="183" y="11336"/>
                  </a:lnTo>
                  <a:lnTo>
                    <a:pt x="92" y="11473"/>
                  </a:lnTo>
                  <a:lnTo>
                    <a:pt x="46" y="11610"/>
                  </a:lnTo>
                  <a:lnTo>
                    <a:pt x="0" y="11771"/>
                  </a:lnTo>
                  <a:lnTo>
                    <a:pt x="0" y="11931"/>
                  </a:lnTo>
                  <a:lnTo>
                    <a:pt x="46" y="12114"/>
                  </a:lnTo>
                  <a:lnTo>
                    <a:pt x="138" y="12297"/>
                  </a:lnTo>
                  <a:lnTo>
                    <a:pt x="252" y="12458"/>
                  </a:lnTo>
                  <a:lnTo>
                    <a:pt x="367" y="12641"/>
                  </a:lnTo>
                  <a:lnTo>
                    <a:pt x="504" y="12778"/>
                  </a:lnTo>
                  <a:lnTo>
                    <a:pt x="664" y="12916"/>
                  </a:lnTo>
                  <a:lnTo>
                    <a:pt x="825" y="13030"/>
                  </a:lnTo>
                  <a:lnTo>
                    <a:pt x="687" y="13076"/>
                  </a:lnTo>
                  <a:lnTo>
                    <a:pt x="573" y="13122"/>
                  </a:lnTo>
                  <a:lnTo>
                    <a:pt x="435" y="13213"/>
                  </a:lnTo>
                  <a:lnTo>
                    <a:pt x="321" y="13305"/>
                  </a:lnTo>
                  <a:lnTo>
                    <a:pt x="206" y="13419"/>
                  </a:lnTo>
                  <a:lnTo>
                    <a:pt x="115" y="13557"/>
                  </a:lnTo>
                  <a:lnTo>
                    <a:pt x="46" y="13717"/>
                  </a:lnTo>
                  <a:lnTo>
                    <a:pt x="0" y="13923"/>
                  </a:lnTo>
                  <a:lnTo>
                    <a:pt x="0" y="14083"/>
                  </a:lnTo>
                  <a:lnTo>
                    <a:pt x="46" y="14267"/>
                  </a:lnTo>
                  <a:lnTo>
                    <a:pt x="138" y="14450"/>
                  </a:lnTo>
                  <a:lnTo>
                    <a:pt x="252" y="14633"/>
                  </a:lnTo>
                  <a:lnTo>
                    <a:pt x="367" y="14793"/>
                  </a:lnTo>
                  <a:lnTo>
                    <a:pt x="504" y="14931"/>
                  </a:lnTo>
                  <a:lnTo>
                    <a:pt x="664" y="15068"/>
                  </a:lnTo>
                  <a:lnTo>
                    <a:pt x="825" y="15183"/>
                  </a:lnTo>
                  <a:lnTo>
                    <a:pt x="687" y="15228"/>
                  </a:lnTo>
                  <a:lnTo>
                    <a:pt x="573" y="15274"/>
                  </a:lnTo>
                  <a:lnTo>
                    <a:pt x="435" y="15366"/>
                  </a:lnTo>
                  <a:lnTo>
                    <a:pt x="321" y="15457"/>
                  </a:lnTo>
                  <a:lnTo>
                    <a:pt x="206" y="15572"/>
                  </a:lnTo>
                  <a:lnTo>
                    <a:pt x="115" y="15709"/>
                  </a:lnTo>
                  <a:lnTo>
                    <a:pt x="46" y="15892"/>
                  </a:lnTo>
                  <a:lnTo>
                    <a:pt x="0" y="16076"/>
                  </a:lnTo>
                  <a:lnTo>
                    <a:pt x="0" y="16236"/>
                  </a:lnTo>
                  <a:lnTo>
                    <a:pt x="46" y="16419"/>
                  </a:lnTo>
                  <a:lnTo>
                    <a:pt x="138" y="16602"/>
                  </a:lnTo>
                  <a:lnTo>
                    <a:pt x="252" y="16785"/>
                  </a:lnTo>
                  <a:lnTo>
                    <a:pt x="367" y="16946"/>
                  </a:lnTo>
                  <a:lnTo>
                    <a:pt x="504" y="17083"/>
                  </a:lnTo>
                  <a:lnTo>
                    <a:pt x="664" y="17220"/>
                  </a:lnTo>
                  <a:lnTo>
                    <a:pt x="825" y="17335"/>
                  </a:lnTo>
                  <a:lnTo>
                    <a:pt x="573" y="17449"/>
                  </a:lnTo>
                  <a:lnTo>
                    <a:pt x="435" y="17518"/>
                  </a:lnTo>
                  <a:lnTo>
                    <a:pt x="321" y="17610"/>
                  </a:lnTo>
                  <a:lnTo>
                    <a:pt x="206" y="17724"/>
                  </a:lnTo>
                  <a:lnTo>
                    <a:pt x="115" y="17862"/>
                  </a:lnTo>
                  <a:lnTo>
                    <a:pt x="46" y="18045"/>
                  </a:lnTo>
                  <a:lnTo>
                    <a:pt x="0" y="18228"/>
                  </a:lnTo>
                  <a:lnTo>
                    <a:pt x="0" y="18343"/>
                  </a:lnTo>
                  <a:lnTo>
                    <a:pt x="23" y="18457"/>
                  </a:lnTo>
                  <a:lnTo>
                    <a:pt x="46" y="18549"/>
                  </a:lnTo>
                  <a:lnTo>
                    <a:pt x="92" y="18663"/>
                  </a:lnTo>
                  <a:lnTo>
                    <a:pt x="206" y="18892"/>
                  </a:lnTo>
                  <a:lnTo>
                    <a:pt x="367" y="19098"/>
                  </a:lnTo>
                  <a:lnTo>
                    <a:pt x="550" y="19281"/>
                  </a:lnTo>
                  <a:lnTo>
                    <a:pt x="733" y="19442"/>
                  </a:lnTo>
                  <a:lnTo>
                    <a:pt x="939" y="19556"/>
                  </a:lnTo>
                  <a:lnTo>
                    <a:pt x="1099" y="19625"/>
                  </a:lnTo>
                  <a:lnTo>
                    <a:pt x="1122" y="19625"/>
                  </a:lnTo>
                  <a:lnTo>
                    <a:pt x="1168" y="19602"/>
                  </a:lnTo>
                  <a:lnTo>
                    <a:pt x="1168" y="19625"/>
                  </a:lnTo>
                  <a:lnTo>
                    <a:pt x="1191" y="19648"/>
                  </a:lnTo>
                  <a:lnTo>
                    <a:pt x="1214" y="19671"/>
                  </a:lnTo>
                  <a:lnTo>
                    <a:pt x="1260" y="19694"/>
                  </a:lnTo>
                  <a:lnTo>
                    <a:pt x="1718" y="19694"/>
                  </a:lnTo>
                  <a:lnTo>
                    <a:pt x="1786" y="19671"/>
                  </a:lnTo>
                  <a:lnTo>
                    <a:pt x="1809" y="19625"/>
                  </a:lnTo>
                  <a:lnTo>
                    <a:pt x="1855" y="19625"/>
                  </a:lnTo>
                  <a:lnTo>
                    <a:pt x="2015" y="19556"/>
                  </a:lnTo>
                  <a:lnTo>
                    <a:pt x="2198" y="19442"/>
                  </a:lnTo>
                  <a:lnTo>
                    <a:pt x="2405" y="19281"/>
                  </a:lnTo>
                  <a:lnTo>
                    <a:pt x="2588" y="19098"/>
                  </a:lnTo>
                  <a:lnTo>
                    <a:pt x="2748" y="18892"/>
                  </a:lnTo>
                  <a:lnTo>
                    <a:pt x="2863" y="18663"/>
                  </a:lnTo>
                  <a:lnTo>
                    <a:pt x="2908" y="18549"/>
                  </a:lnTo>
                  <a:lnTo>
                    <a:pt x="2931" y="18434"/>
                  </a:lnTo>
                  <a:lnTo>
                    <a:pt x="2954" y="18343"/>
                  </a:lnTo>
                  <a:lnTo>
                    <a:pt x="2954" y="18228"/>
                  </a:lnTo>
                  <a:lnTo>
                    <a:pt x="2908" y="18045"/>
                  </a:lnTo>
                  <a:lnTo>
                    <a:pt x="2840" y="17862"/>
                  </a:lnTo>
                  <a:lnTo>
                    <a:pt x="2748" y="17724"/>
                  </a:lnTo>
                  <a:lnTo>
                    <a:pt x="2634" y="17610"/>
                  </a:lnTo>
                  <a:lnTo>
                    <a:pt x="2519" y="17518"/>
                  </a:lnTo>
                  <a:lnTo>
                    <a:pt x="2382" y="17449"/>
                  </a:lnTo>
                  <a:lnTo>
                    <a:pt x="2130" y="17335"/>
                  </a:lnTo>
                  <a:lnTo>
                    <a:pt x="2290" y="17220"/>
                  </a:lnTo>
                  <a:lnTo>
                    <a:pt x="2427" y="17083"/>
                  </a:lnTo>
                  <a:lnTo>
                    <a:pt x="2588" y="16946"/>
                  </a:lnTo>
                  <a:lnTo>
                    <a:pt x="2702" y="16785"/>
                  </a:lnTo>
                  <a:lnTo>
                    <a:pt x="2817" y="16602"/>
                  </a:lnTo>
                  <a:lnTo>
                    <a:pt x="2908" y="16419"/>
                  </a:lnTo>
                  <a:lnTo>
                    <a:pt x="2931" y="16236"/>
                  </a:lnTo>
                  <a:lnTo>
                    <a:pt x="2954" y="16076"/>
                  </a:lnTo>
                  <a:lnTo>
                    <a:pt x="2908" y="15869"/>
                  </a:lnTo>
                  <a:lnTo>
                    <a:pt x="2840" y="15709"/>
                  </a:lnTo>
                  <a:lnTo>
                    <a:pt x="2748" y="15572"/>
                  </a:lnTo>
                  <a:lnTo>
                    <a:pt x="2634" y="15457"/>
                  </a:lnTo>
                  <a:lnTo>
                    <a:pt x="2519" y="15366"/>
                  </a:lnTo>
                  <a:lnTo>
                    <a:pt x="2382" y="15274"/>
                  </a:lnTo>
                  <a:lnTo>
                    <a:pt x="2267" y="15228"/>
                  </a:lnTo>
                  <a:lnTo>
                    <a:pt x="2130" y="15183"/>
                  </a:lnTo>
                  <a:lnTo>
                    <a:pt x="2290" y="15068"/>
                  </a:lnTo>
                  <a:lnTo>
                    <a:pt x="2427" y="14931"/>
                  </a:lnTo>
                  <a:lnTo>
                    <a:pt x="2588" y="14793"/>
                  </a:lnTo>
                  <a:lnTo>
                    <a:pt x="2702" y="14633"/>
                  </a:lnTo>
                  <a:lnTo>
                    <a:pt x="2817" y="14450"/>
                  </a:lnTo>
                  <a:lnTo>
                    <a:pt x="2908" y="14267"/>
                  </a:lnTo>
                  <a:lnTo>
                    <a:pt x="2931" y="14083"/>
                  </a:lnTo>
                  <a:lnTo>
                    <a:pt x="2954" y="13923"/>
                  </a:lnTo>
                  <a:lnTo>
                    <a:pt x="2908" y="13717"/>
                  </a:lnTo>
                  <a:lnTo>
                    <a:pt x="2840" y="13557"/>
                  </a:lnTo>
                  <a:lnTo>
                    <a:pt x="2748" y="13419"/>
                  </a:lnTo>
                  <a:lnTo>
                    <a:pt x="2634" y="13305"/>
                  </a:lnTo>
                  <a:lnTo>
                    <a:pt x="2519" y="13213"/>
                  </a:lnTo>
                  <a:lnTo>
                    <a:pt x="2382" y="13122"/>
                  </a:lnTo>
                  <a:lnTo>
                    <a:pt x="2267" y="13076"/>
                  </a:lnTo>
                  <a:lnTo>
                    <a:pt x="2130" y="13030"/>
                  </a:lnTo>
                  <a:lnTo>
                    <a:pt x="2290" y="12916"/>
                  </a:lnTo>
                  <a:lnTo>
                    <a:pt x="2427" y="12778"/>
                  </a:lnTo>
                  <a:lnTo>
                    <a:pt x="2588" y="12641"/>
                  </a:lnTo>
                  <a:lnTo>
                    <a:pt x="2702" y="12458"/>
                  </a:lnTo>
                  <a:lnTo>
                    <a:pt x="2817" y="12297"/>
                  </a:lnTo>
                  <a:lnTo>
                    <a:pt x="2908" y="12114"/>
                  </a:lnTo>
                  <a:lnTo>
                    <a:pt x="2931" y="11931"/>
                  </a:lnTo>
                  <a:lnTo>
                    <a:pt x="2954" y="11771"/>
                  </a:lnTo>
                  <a:lnTo>
                    <a:pt x="2908" y="11610"/>
                  </a:lnTo>
                  <a:lnTo>
                    <a:pt x="2863" y="11450"/>
                  </a:lnTo>
                  <a:lnTo>
                    <a:pt x="2771" y="11336"/>
                  </a:lnTo>
                  <a:lnTo>
                    <a:pt x="2679" y="11198"/>
                  </a:lnTo>
                  <a:lnTo>
                    <a:pt x="2565" y="11107"/>
                  </a:lnTo>
                  <a:lnTo>
                    <a:pt x="2450" y="11015"/>
                  </a:lnTo>
                  <a:lnTo>
                    <a:pt x="2290" y="10923"/>
                  </a:lnTo>
                  <a:lnTo>
                    <a:pt x="2130" y="10855"/>
                  </a:lnTo>
                  <a:lnTo>
                    <a:pt x="2290" y="10763"/>
                  </a:lnTo>
                  <a:lnTo>
                    <a:pt x="2427" y="10626"/>
                  </a:lnTo>
                  <a:lnTo>
                    <a:pt x="2588" y="10465"/>
                  </a:lnTo>
                  <a:lnTo>
                    <a:pt x="2702" y="10305"/>
                  </a:lnTo>
                  <a:lnTo>
                    <a:pt x="2817" y="10145"/>
                  </a:lnTo>
                  <a:lnTo>
                    <a:pt x="2908" y="9962"/>
                  </a:lnTo>
                  <a:lnTo>
                    <a:pt x="2931" y="9779"/>
                  </a:lnTo>
                  <a:lnTo>
                    <a:pt x="2954" y="9595"/>
                  </a:lnTo>
                  <a:lnTo>
                    <a:pt x="2908" y="9458"/>
                  </a:lnTo>
                  <a:lnTo>
                    <a:pt x="2863" y="9298"/>
                  </a:lnTo>
                  <a:lnTo>
                    <a:pt x="2771" y="9183"/>
                  </a:lnTo>
                  <a:lnTo>
                    <a:pt x="2679" y="9046"/>
                  </a:lnTo>
                  <a:lnTo>
                    <a:pt x="2565" y="8954"/>
                  </a:lnTo>
                  <a:lnTo>
                    <a:pt x="2450" y="8863"/>
                  </a:lnTo>
                  <a:lnTo>
                    <a:pt x="2290" y="8771"/>
                  </a:lnTo>
                  <a:lnTo>
                    <a:pt x="2130" y="8702"/>
                  </a:lnTo>
                  <a:lnTo>
                    <a:pt x="2290" y="8611"/>
                  </a:lnTo>
                  <a:lnTo>
                    <a:pt x="2427" y="8473"/>
                  </a:lnTo>
                  <a:lnTo>
                    <a:pt x="2588" y="8313"/>
                  </a:lnTo>
                  <a:lnTo>
                    <a:pt x="2702" y="8153"/>
                  </a:lnTo>
                  <a:lnTo>
                    <a:pt x="2817" y="7992"/>
                  </a:lnTo>
                  <a:lnTo>
                    <a:pt x="2908" y="7809"/>
                  </a:lnTo>
                  <a:lnTo>
                    <a:pt x="2931" y="7626"/>
                  </a:lnTo>
                  <a:lnTo>
                    <a:pt x="2954" y="7443"/>
                  </a:lnTo>
                  <a:lnTo>
                    <a:pt x="2908" y="7260"/>
                  </a:lnTo>
                  <a:lnTo>
                    <a:pt x="2840" y="7099"/>
                  </a:lnTo>
                  <a:lnTo>
                    <a:pt x="2748" y="6962"/>
                  </a:lnTo>
                  <a:lnTo>
                    <a:pt x="2634" y="6848"/>
                  </a:lnTo>
                  <a:lnTo>
                    <a:pt x="2519" y="6756"/>
                  </a:lnTo>
                  <a:lnTo>
                    <a:pt x="2382" y="6664"/>
                  </a:lnTo>
                  <a:lnTo>
                    <a:pt x="2130" y="6550"/>
                  </a:lnTo>
                  <a:lnTo>
                    <a:pt x="2290" y="6458"/>
                  </a:lnTo>
                  <a:lnTo>
                    <a:pt x="2427" y="6321"/>
                  </a:lnTo>
                  <a:lnTo>
                    <a:pt x="2588" y="6161"/>
                  </a:lnTo>
                  <a:lnTo>
                    <a:pt x="2702" y="6000"/>
                  </a:lnTo>
                  <a:lnTo>
                    <a:pt x="2817" y="5840"/>
                  </a:lnTo>
                  <a:lnTo>
                    <a:pt x="2908" y="5657"/>
                  </a:lnTo>
                  <a:lnTo>
                    <a:pt x="2931" y="5474"/>
                  </a:lnTo>
                  <a:lnTo>
                    <a:pt x="2954" y="5290"/>
                  </a:lnTo>
                  <a:lnTo>
                    <a:pt x="2908" y="5107"/>
                  </a:lnTo>
                  <a:lnTo>
                    <a:pt x="2840" y="4947"/>
                  </a:lnTo>
                  <a:lnTo>
                    <a:pt x="2748" y="4810"/>
                  </a:lnTo>
                  <a:lnTo>
                    <a:pt x="2634" y="4695"/>
                  </a:lnTo>
                  <a:lnTo>
                    <a:pt x="2519" y="4581"/>
                  </a:lnTo>
                  <a:lnTo>
                    <a:pt x="2382" y="4512"/>
                  </a:lnTo>
                  <a:lnTo>
                    <a:pt x="2267" y="4443"/>
                  </a:lnTo>
                  <a:lnTo>
                    <a:pt x="2130" y="4397"/>
                  </a:lnTo>
                  <a:lnTo>
                    <a:pt x="2290" y="4306"/>
                  </a:lnTo>
                  <a:lnTo>
                    <a:pt x="2427" y="4168"/>
                  </a:lnTo>
                  <a:lnTo>
                    <a:pt x="2588" y="4008"/>
                  </a:lnTo>
                  <a:lnTo>
                    <a:pt x="2702" y="3848"/>
                  </a:lnTo>
                  <a:lnTo>
                    <a:pt x="2817" y="3688"/>
                  </a:lnTo>
                  <a:lnTo>
                    <a:pt x="2908" y="3504"/>
                  </a:lnTo>
                  <a:lnTo>
                    <a:pt x="2931" y="3321"/>
                  </a:lnTo>
                  <a:lnTo>
                    <a:pt x="2954" y="3138"/>
                  </a:lnTo>
                  <a:lnTo>
                    <a:pt x="2908" y="2955"/>
                  </a:lnTo>
                  <a:lnTo>
                    <a:pt x="2840" y="2795"/>
                  </a:lnTo>
                  <a:lnTo>
                    <a:pt x="2748" y="2657"/>
                  </a:lnTo>
                  <a:lnTo>
                    <a:pt x="2634" y="2543"/>
                  </a:lnTo>
                  <a:lnTo>
                    <a:pt x="2519" y="2428"/>
                  </a:lnTo>
                  <a:lnTo>
                    <a:pt x="2382" y="2359"/>
                  </a:lnTo>
                  <a:lnTo>
                    <a:pt x="2267" y="2291"/>
                  </a:lnTo>
                  <a:lnTo>
                    <a:pt x="2130" y="2245"/>
                  </a:lnTo>
                  <a:lnTo>
                    <a:pt x="2290" y="2130"/>
                  </a:lnTo>
                  <a:lnTo>
                    <a:pt x="2427" y="2016"/>
                  </a:lnTo>
                  <a:lnTo>
                    <a:pt x="2588" y="1856"/>
                  </a:lnTo>
                  <a:lnTo>
                    <a:pt x="2702" y="1695"/>
                  </a:lnTo>
                  <a:lnTo>
                    <a:pt x="2817" y="1512"/>
                  </a:lnTo>
                  <a:lnTo>
                    <a:pt x="2908" y="1352"/>
                  </a:lnTo>
                  <a:lnTo>
                    <a:pt x="2931" y="1169"/>
                  </a:lnTo>
                  <a:lnTo>
                    <a:pt x="2954" y="986"/>
                  </a:lnTo>
                  <a:lnTo>
                    <a:pt x="2908" y="848"/>
                  </a:lnTo>
                  <a:lnTo>
                    <a:pt x="2863" y="711"/>
                  </a:lnTo>
                  <a:lnTo>
                    <a:pt x="2817" y="596"/>
                  </a:lnTo>
                  <a:lnTo>
                    <a:pt x="2725" y="482"/>
                  </a:lnTo>
                  <a:lnTo>
                    <a:pt x="2656" y="390"/>
                  </a:lnTo>
                  <a:lnTo>
                    <a:pt x="2565" y="321"/>
                  </a:lnTo>
                  <a:lnTo>
                    <a:pt x="2382" y="207"/>
                  </a:lnTo>
                  <a:lnTo>
                    <a:pt x="2176" y="115"/>
                  </a:lnTo>
                  <a:lnTo>
                    <a:pt x="1992" y="47"/>
                  </a:lnTo>
                  <a:lnTo>
                    <a:pt x="1832" y="24"/>
                  </a:lnTo>
                  <a:lnTo>
                    <a:pt x="1695" y="1"/>
                  </a:lnTo>
                  <a:lnTo>
                    <a:pt x="1672" y="24"/>
                  </a:lnTo>
                  <a:lnTo>
                    <a:pt x="1283" y="2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32"/>
            <p:cNvSpPr/>
            <p:nvPr/>
          </p:nvSpPr>
          <p:spPr>
            <a:xfrm>
              <a:off x="-5714947" y="-1864501"/>
              <a:ext cx="66938" cy="737294"/>
            </a:xfrm>
            <a:custGeom>
              <a:rect b="b" l="l" r="r" t="t"/>
              <a:pathLst>
                <a:path extrusionOk="0" h="19694" w="1788">
                  <a:moveTo>
                    <a:pt x="665" y="253"/>
                  </a:moveTo>
                  <a:lnTo>
                    <a:pt x="917" y="321"/>
                  </a:lnTo>
                  <a:lnTo>
                    <a:pt x="1054" y="367"/>
                  </a:lnTo>
                  <a:lnTo>
                    <a:pt x="1192" y="436"/>
                  </a:lnTo>
                  <a:lnTo>
                    <a:pt x="1329" y="550"/>
                  </a:lnTo>
                  <a:lnTo>
                    <a:pt x="1421" y="665"/>
                  </a:lnTo>
                  <a:lnTo>
                    <a:pt x="1512" y="825"/>
                  </a:lnTo>
                  <a:lnTo>
                    <a:pt x="1558" y="1008"/>
                  </a:lnTo>
                  <a:lnTo>
                    <a:pt x="1558" y="1100"/>
                  </a:lnTo>
                  <a:lnTo>
                    <a:pt x="1558" y="1169"/>
                  </a:lnTo>
                  <a:lnTo>
                    <a:pt x="1489" y="1352"/>
                  </a:lnTo>
                  <a:lnTo>
                    <a:pt x="1398" y="1535"/>
                  </a:lnTo>
                  <a:lnTo>
                    <a:pt x="1260" y="1695"/>
                  </a:lnTo>
                  <a:lnTo>
                    <a:pt x="1123" y="1856"/>
                  </a:lnTo>
                  <a:lnTo>
                    <a:pt x="963" y="1970"/>
                  </a:lnTo>
                  <a:lnTo>
                    <a:pt x="802" y="2085"/>
                  </a:lnTo>
                  <a:lnTo>
                    <a:pt x="665" y="2153"/>
                  </a:lnTo>
                  <a:lnTo>
                    <a:pt x="665" y="253"/>
                  </a:lnTo>
                  <a:close/>
                  <a:moveTo>
                    <a:pt x="665" y="2405"/>
                  </a:moveTo>
                  <a:lnTo>
                    <a:pt x="917" y="2474"/>
                  </a:lnTo>
                  <a:lnTo>
                    <a:pt x="1054" y="2520"/>
                  </a:lnTo>
                  <a:lnTo>
                    <a:pt x="1192" y="2588"/>
                  </a:lnTo>
                  <a:lnTo>
                    <a:pt x="1306" y="2703"/>
                  </a:lnTo>
                  <a:lnTo>
                    <a:pt x="1421" y="2817"/>
                  </a:lnTo>
                  <a:lnTo>
                    <a:pt x="1512" y="2978"/>
                  </a:lnTo>
                  <a:lnTo>
                    <a:pt x="1558" y="3161"/>
                  </a:lnTo>
                  <a:lnTo>
                    <a:pt x="1558" y="3252"/>
                  </a:lnTo>
                  <a:lnTo>
                    <a:pt x="1558" y="3344"/>
                  </a:lnTo>
                  <a:lnTo>
                    <a:pt x="1489" y="3504"/>
                  </a:lnTo>
                  <a:lnTo>
                    <a:pt x="1398" y="3688"/>
                  </a:lnTo>
                  <a:lnTo>
                    <a:pt x="1260" y="3848"/>
                  </a:lnTo>
                  <a:lnTo>
                    <a:pt x="1123" y="4008"/>
                  </a:lnTo>
                  <a:lnTo>
                    <a:pt x="963" y="4123"/>
                  </a:lnTo>
                  <a:lnTo>
                    <a:pt x="802" y="4237"/>
                  </a:lnTo>
                  <a:lnTo>
                    <a:pt x="665" y="4306"/>
                  </a:lnTo>
                  <a:lnTo>
                    <a:pt x="665" y="3481"/>
                  </a:lnTo>
                  <a:lnTo>
                    <a:pt x="665" y="2405"/>
                  </a:lnTo>
                  <a:close/>
                  <a:moveTo>
                    <a:pt x="688" y="4558"/>
                  </a:moveTo>
                  <a:lnTo>
                    <a:pt x="940" y="4626"/>
                  </a:lnTo>
                  <a:lnTo>
                    <a:pt x="1077" y="4672"/>
                  </a:lnTo>
                  <a:lnTo>
                    <a:pt x="1192" y="4764"/>
                  </a:lnTo>
                  <a:lnTo>
                    <a:pt x="1329" y="4855"/>
                  </a:lnTo>
                  <a:lnTo>
                    <a:pt x="1421" y="4993"/>
                  </a:lnTo>
                  <a:lnTo>
                    <a:pt x="1512" y="5130"/>
                  </a:lnTo>
                  <a:lnTo>
                    <a:pt x="1558" y="5336"/>
                  </a:lnTo>
                  <a:lnTo>
                    <a:pt x="1558" y="5405"/>
                  </a:lnTo>
                  <a:lnTo>
                    <a:pt x="1558" y="5497"/>
                  </a:lnTo>
                  <a:lnTo>
                    <a:pt x="1489" y="5657"/>
                  </a:lnTo>
                  <a:lnTo>
                    <a:pt x="1398" y="5817"/>
                  </a:lnTo>
                  <a:lnTo>
                    <a:pt x="1260" y="6000"/>
                  </a:lnTo>
                  <a:lnTo>
                    <a:pt x="1123" y="6138"/>
                  </a:lnTo>
                  <a:lnTo>
                    <a:pt x="986" y="6275"/>
                  </a:lnTo>
                  <a:lnTo>
                    <a:pt x="825" y="6390"/>
                  </a:lnTo>
                  <a:lnTo>
                    <a:pt x="688" y="6458"/>
                  </a:lnTo>
                  <a:lnTo>
                    <a:pt x="688" y="4558"/>
                  </a:lnTo>
                  <a:close/>
                  <a:moveTo>
                    <a:pt x="688" y="6710"/>
                  </a:moveTo>
                  <a:lnTo>
                    <a:pt x="940" y="6779"/>
                  </a:lnTo>
                  <a:lnTo>
                    <a:pt x="1077" y="6848"/>
                  </a:lnTo>
                  <a:lnTo>
                    <a:pt x="1215" y="6916"/>
                  </a:lnTo>
                  <a:lnTo>
                    <a:pt x="1329" y="7008"/>
                  </a:lnTo>
                  <a:lnTo>
                    <a:pt x="1444" y="7145"/>
                  </a:lnTo>
                  <a:lnTo>
                    <a:pt x="1512" y="7305"/>
                  </a:lnTo>
                  <a:lnTo>
                    <a:pt x="1558" y="7489"/>
                  </a:lnTo>
                  <a:lnTo>
                    <a:pt x="1558" y="7649"/>
                  </a:lnTo>
                  <a:lnTo>
                    <a:pt x="1489" y="7809"/>
                  </a:lnTo>
                  <a:lnTo>
                    <a:pt x="1398" y="7970"/>
                  </a:lnTo>
                  <a:lnTo>
                    <a:pt x="1283" y="8130"/>
                  </a:lnTo>
                  <a:lnTo>
                    <a:pt x="1146" y="8290"/>
                  </a:lnTo>
                  <a:lnTo>
                    <a:pt x="986" y="8428"/>
                  </a:lnTo>
                  <a:lnTo>
                    <a:pt x="848" y="8519"/>
                  </a:lnTo>
                  <a:lnTo>
                    <a:pt x="711" y="8611"/>
                  </a:lnTo>
                  <a:lnTo>
                    <a:pt x="688" y="6710"/>
                  </a:lnTo>
                  <a:close/>
                  <a:moveTo>
                    <a:pt x="711" y="8863"/>
                  </a:moveTo>
                  <a:lnTo>
                    <a:pt x="963" y="8931"/>
                  </a:lnTo>
                  <a:lnTo>
                    <a:pt x="1077" y="9000"/>
                  </a:lnTo>
                  <a:lnTo>
                    <a:pt x="1215" y="9069"/>
                  </a:lnTo>
                  <a:lnTo>
                    <a:pt x="1329" y="9183"/>
                  </a:lnTo>
                  <a:lnTo>
                    <a:pt x="1444" y="9298"/>
                  </a:lnTo>
                  <a:lnTo>
                    <a:pt x="1512" y="9458"/>
                  </a:lnTo>
                  <a:lnTo>
                    <a:pt x="1558" y="9641"/>
                  </a:lnTo>
                  <a:lnTo>
                    <a:pt x="1558" y="9801"/>
                  </a:lnTo>
                  <a:lnTo>
                    <a:pt x="1489" y="9962"/>
                  </a:lnTo>
                  <a:lnTo>
                    <a:pt x="1398" y="10122"/>
                  </a:lnTo>
                  <a:lnTo>
                    <a:pt x="1283" y="10282"/>
                  </a:lnTo>
                  <a:lnTo>
                    <a:pt x="1146" y="10443"/>
                  </a:lnTo>
                  <a:lnTo>
                    <a:pt x="1009" y="10557"/>
                  </a:lnTo>
                  <a:lnTo>
                    <a:pt x="848" y="10672"/>
                  </a:lnTo>
                  <a:lnTo>
                    <a:pt x="711" y="10763"/>
                  </a:lnTo>
                  <a:lnTo>
                    <a:pt x="711" y="8863"/>
                  </a:lnTo>
                  <a:close/>
                  <a:moveTo>
                    <a:pt x="711" y="11038"/>
                  </a:moveTo>
                  <a:lnTo>
                    <a:pt x="963" y="11107"/>
                  </a:lnTo>
                  <a:lnTo>
                    <a:pt x="1100" y="11152"/>
                  </a:lnTo>
                  <a:lnTo>
                    <a:pt x="1215" y="11244"/>
                  </a:lnTo>
                  <a:lnTo>
                    <a:pt x="1329" y="11336"/>
                  </a:lnTo>
                  <a:lnTo>
                    <a:pt x="1444" y="11450"/>
                  </a:lnTo>
                  <a:lnTo>
                    <a:pt x="1512" y="11610"/>
                  </a:lnTo>
                  <a:lnTo>
                    <a:pt x="1558" y="11794"/>
                  </a:lnTo>
                  <a:lnTo>
                    <a:pt x="1558" y="11931"/>
                  </a:lnTo>
                  <a:lnTo>
                    <a:pt x="1489" y="12114"/>
                  </a:lnTo>
                  <a:lnTo>
                    <a:pt x="1421" y="12274"/>
                  </a:lnTo>
                  <a:lnTo>
                    <a:pt x="1283" y="12435"/>
                  </a:lnTo>
                  <a:lnTo>
                    <a:pt x="1169" y="12572"/>
                  </a:lnTo>
                  <a:lnTo>
                    <a:pt x="1009" y="12709"/>
                  </a:lnTo>
                  <a:lnTo>
                    <a:pt x="871" y="12824"/>
                  </a:lnTo>
                  <a:lnTo>
                    <a:pt x="734" y="12893"/>
                  </a:lnTo>
                  <a:lnTo>
                    <a:pt x="711" y="11038"/>
                  </a:lnTo>
                  <a:close/>
                  <a:moveTo>
                    <a:pt x="734" y="13190"/>
                  </a:moveTo>
                  <a:lnTo>
                    <a:pt x="986" y="13259"/>
                  </a:lnTo>
                  <a:lnTo>
                    <a:pt x="1100" y="13328"/>
                  </a:lnTo>
                  <a:lnTo>
                    <a:pt x="1237" y="13396"/>
                  </a:lnTo>
                  <a:lnTo>
                    <a:pt x="1352" y="13488"/>
                  </a:lnTo>
                  <a:lnTo>
                    <a:pt x="1444" y="13625"/>
                  </a:lnTo>
                  <a:lnTo>
                    <a:pt x="1512" y="13763"/>
                  </a:lnTo>
                  <a:lnTo>
                    <a:pt x="1558" y="13946"/>
                  </a:lnTo>
                  <a:lnTo>
                    <a:pt x="1558" y="14106"/>
                  </a:lnTo>
                  <a:lnTo>
                    <a:pt x="1512" y="14244"/>
                  </a:lnTo>
                  <a:lnTo>
                    <a:pt x="1421" y="14427"/>
                  </a:lnTo>
                  <a:lnTo>
                    <a:pt x="1306" y="14564"/>
                  </a:lnTo>
                  <a:lnTo>
                    <a:pt x="1169" y="14725"/>
                  </a:lnTo>
                  <a:lnTo>
                    <a:pt x="1031" y="14862"/>
                  </a:lnTo>
                  <a:lnTo>
                    <a:pt x="871" y="14976"/>
                  </a:lnTo>
                  <a:lnTo>
                    <a:pt x="757" y="15045"/>
                  </a:lnTo>
                  <a:lnTo>
                    <a:pt x="734" y="13190"/>
                  </a:lnTo>
                  <a:close/>
                  <a:moveTo>
                    <a:pt x="757" y="15343"/>
                  </a:moveTo>
                  <a:lnTo>
                    <a:pt x="986" y="15412"/>
                  </a:lnTo>
                  <a:lnTo>
                    <a:pt x="1100" y="15480"/>
                  </a:lnTo>
                  <a:lnTo>
                    <a:pt x="1237" y="15549"/>
                  </a:lnTo>
                  <a:lnTo>
                    <a:pt x="1352" y="15663"/>
                  </a:lnTo>
                  <a:lnTo>
                    <a:pt x="1444" y="15778"/>
                  </a:lnTo>
                  <a:lnTo>
                    <a:pt x="1512" y="15915"/>
                  </a:lnTo>
                  <a:lnTo>
                    <a:pt x="1558" y="16098"/>
                  </a:lnTo>
                  <a:lnTo>
                    <a:pt x="1558" y="16259"/>
                  </a:lnTo>
                  <a:lnTo>
                    <a:pt x="1512" y="16396"/>
                  </a:lnTo>
                  <a:lnTo>
                    <a:pt x="1421" y="16556"/>
                  </a:lnTo>
                  <a:lnTo>
                    <a:pt x="1306" y="16717"/>
                  </a:lnTo>
                  <a:lnTo>
                    <a:pt x="1169" y="16877"/>
                  </a:lnTo>
                  <a:lnTo>
                    <a:pt x="1031" y="16991"/>
                  </a:lnTo>
                  <a:lnTo>
                    <a:pt x="894" y="17106"/>
                  </a:lnTo>
                  <a:lnTo>
                    <a:pt x="757" y="17198"/>
                  </a:lnTo>
                  <a:lnTo>
                    <a:pt x="757" y="15343"/>
                  </a:lnTo>
                  <a:close/>
                  <a:moveTo>
                    <a:pt x="757" y="17495"/>
                  </a:moveTo>
                  <a:lnTo>
                    <a:pt x="1009" y="17587"/>
                  </a:lnTo>
                  <a:lnTo>
                    <a:pt x="1123" y="17633"/>
                  </a:lnTo>
                  <a:lnTo>
                    <a:pt x="1237" y="17724"/>
                  </a:lnTo>
                  <a:lnTo>
                    <a:pt x="1352" y="17816"/>
                  </a:lnTo>
                  <a:lnTo>
                    <a:pt x="1444" y="17930"/>
                  </a:lnTo>
                  <a:lnTo>
                    <a:pt x="1512" y="18091"/>
                  </a:lnTo>
                  <a:lnTo>
                    <a:pt x="1558" y="18251"/>
                  </a:lnTo>
                  <a:lnTo>
                    <a:pt x="1558" y="18411"/>
                  </a:lnTo>
                  <a:lnTo>
                    <a:pt x="1512" y="18549"/>
                  </a:lnTo>
                  <a:lnTo>
                    <a:pt x="1421" y="18709"/>
                  </a:lnTo>
                  <a:lnTo>
                    <a:pt x="1306" y="18869"/>
                  </a:lnTo>
                  <a:lnTo>
                    <a:pt x="1192" y="19007"/>
                  </a:lnTo>
                  <a:lnTo>
                    <a:pt x="1054" y="19144"/>
                  </a:lnTo>
                  <a:lnTo>
                    <a:pt x="917" y="19258"/>
                  </a:lnTo>
                  <a:lnTo>
                    <a:pt x="780" y="19350"/>
                  </a:lnTo>
                  <a:lnTo>
                    <a:pt x="757" y="17495"/>
                  </a:lnTo>
                  <a:close/>
                  <a:moveTo>
                    <a:pt x="276" y="161"/>
                  </a:moveTo>
                  <a:lnTo>
                    <a:pt x="413" y="207"/>
                  </a:lnTo>
                  <a:lnTo>
                    <a:pt x="436" y="2222"/>
                  </a:lnTo>
                  <a:lnTo>
                    <a:pt x="413" y="2268"/>
                  </a:lnTo>
                  <a:lnTo>
                    <a:pt x="436" y="2337"/>
                  </a:lnTo>
                  <a:lnTo>
                    <a:pt x="459" y="4352"/>
                  </a:lnTo>
                  <a:lnTo>
                    <a:pt x="413" y="4420"/>
                  </a:lnTo>
                  <a:lnTo>
                    <a:pt x="436" y="4466"/>
                  </a:lnTo>
                  <a:lnTo>
                    <a:pt x="459" y="4512"/>
                  </a:lnTo>
                  <a:lnTo>
                    <a:pt x="459" y="6390"/>
                  </a:lnTo>
                  <a:lnTo>
                    <a:pt x="459" y="6504"/>
                  </a:lnTo>
                  <a:lnTo>
                    <a:pt x="436" y="6527"/>
                  </a:lnTo>
                  <a:lnTo>
                    <a:pt x="413" y="6573"/>
                  </a:lnTo>
                  <a:lnTo>
                    <a:pt x="436" y="6619"/>
                  </a:lnTo>
                  <a:lnTo>
                    <a:pt x="459" y="6664"/>
                  </a:lnTo>
                  <a:lnTo>
                    <a:pt x="459" y="8656"/>
                  </a:lnTo>
                  <a:lnTo>
                    <a:pt x="436" y="8702"/>
                  </a:lnTo>
                  <a:lnTo>
                    <a:pt x="413" y="8725"/>
                  </a:lnTo>
                  <a:lnTo>
                    <a:pt x="436" y="8771"/>
                  </a:lnTo>
                  <a:lnTo>
                    <a:pt x="459" y="8817"/>
                  </a:lnTo>
                  <a:lnTo>
                    <a:pt x="459" y="10191"/>
                  </a:lnTo>
                  <a:lnTo>
                    <a:pt x="459" y="10809"/>
                  </a:lnTo>
                  <a:lnTo>
                    <a:pt x="436" y="10855"/>
                  </a:lnTo>
                  <a:lnTo>
                    <a:pt x="413" y="10901"/>
                  </a:lnTo>
                  <a:lnTo>
                    <a:pt x="436" y="10946"/>
                  </a:lnTo>
                  <a:lnTo>
                    <a:pt x="459" y="10969"/>
                  </a:lnTo>
                  <a:lnTo>
                    <a:pt x="459" y="12961"/>
                  </a:lnTo>
                  <a:lnTo>
                    <a:pt x="436" y="13007"/>
                  </a:lnTo>
                  <a:lnTo>
                    <a:pt x="413" y="13053"/>
                  </a:lnTo>
                  <a:lnTo>
                    <a:pt x="436" y="13099"/>
                  </a:lnTo>
                  <a:lnTo>
                    <a:pt x="459" y="13122"/>
                  </a:lnTo>
                  <a:lnTo>
                    <a:pt x="459" y="15114"/>
                  </a:lnTo>
                  <a:lnTo>
                    <a:pt x="436" y="15160"/>
                  </a:lnTo>
                  <a:lnTo>
                    <a:pt x="413" y="15205"/>
                  </a:lnTo>
                  <a:lnTo>
                    <a:pt x="436" y="15251"/>
                  </a:lnTo>
                  <a:lnTo>
                    <a:pt x="459" y="15274"/>
                  </a:lnTo>
                  <a:lnTo>
                    <a:pt x="459" y="16831"/>
                  </a:lnTo>
                  <a:lnTo>
                    <a:pt x="459" y="17266"/>
                  </a:lnTo>
                  <a:lnTo>
                    <a:pt x="436" y="17312"/>
                  </a:lnTo>
                  <a:lnTo>
                    <a:pt x="413" y="17358"/>
                  </a:lnTo>
                  <a:lnTo>
                    <a:pt x="436" y="17404"/>
                  </a:lnTo>
                  <a:lnTo>
                    <a:pt x="459" y="17427"/>
                  </a:lnTo>
                  <a:lnTo>
                    <a:pt x="459" y="18961"/>
                  </a:lnTo>
                  <a:lnTo>
                    <a:pt x="459" y="19465"/>
                  </a:lnTo>
                  <a:lnTo>
                    <a:pt x="459" y="19533"/>
                  </a:lnTo>
                  <a:lnTo>
                    <a:pt x="436" y="19556"/>
                  </a:lnTo>
                  <a:lnTo>
                    <a:pt x="413" y="19556"/>
                  </a:lnTo>
                  <a:lnTo>
                    <a:pt x="322" y="19510"/>
                  </a:lnTo>
                  <a:lnTo>
                    <a:pt x="207" y="19487"/>
                  </a:lnTo>
                  <a:lnTo>
                    <a:pt x="207" y="2863"/>
                  </a:lnTo>
                  <a:lnTo>
                    <a:pt x="207" y="230"/>
                  </a:lnTo>
                  <a:lnTo>
                    <a:pt x="207" y="184"/>
                  </a:lnTo>
                  <a:lnTo>
                    <a:pt x="230" y="161"/>
                  </a:lnTo>
                  <a:close/>
                  <a:moveTo>
                    <a:pt x="551" y="1"/>
                  </a:moveTo>
                  <a:lnTo>
                    <a:pt x="528" y="24"/>
                  </a:lnTo>
                  <a:lnTo>
                    <a:pt x="47" y="24"/>
                  </a:lnTo>
                  <a:lnTo>
                    <a:pt x="24" y="47"/>
                  </a:lnTo>
                  <a:lnTo>
                    <a:pt x="1" y="70"/>
                  </a:lnTo>
                  <a:lnTo>
                    <a:pt x="1" y="115"/>
                  </a:lnTo>
                  <a:lnTo>
                    <a:pt x="1" y="19579"/>
                  </a:lnTo>
                  <a:lnTo>
                    <a:pt x="1" y="19625"/>
                  </a:lnTo>
                  <a:lnTo>
                    <a:pt x="24" y="19648"/>
                  </a:lnTo>
                  <a:lnTo>
                    <a:pt x="47" y="19671"/>
                  </a:lnTo>
                  <a:lnTo>
                    <a:pt x="93" y="19694"/>
                  </a:lnTo>
                  <a:lnTo>
                    <a:pt x="573" y="19694"/>
                  </a:lnTo>
                  <a:lnTo>
                    <a:pt x="619" y="19671"/>
                  </a:lnTo>
                  <a:lnTo>
                    <a:pt x="642" y="19625"/>
                  </a:lnTo>
                  <a:lnTo>
                    <a:pt x="688" y="19625"/>
                  </a:lnTo>
                  <a:lnTo>
                    <a:pt x="871" y="19556"/>
                  </a:lnTo>
                  <a:lnTo>
                    <a:pt x="1054" y="19442"/>
                  </a:lnTo>
                  <a:lnTo>
                    <a:pt x="1237" y="19281"/>
                  </a:lnTo>
                  <a:lnTo>
                    <a:pt x="1421" y="19098"/>
                  </a:lnTo>
                  <a:lnTo>
                    <a:pt x="1581" y="18892"/>
                  </a:lnTo>
                  <a:lnTo>
                    <a:pt x="1695" y="18663"/>
                  </a:lnTo>
                  <a:lnTo>
                    <a:pt x="1741" y="18549"/>
                  </a:lnTo>
                  <a:lnTo>
                    <a:pt x="1764" y="18434"/>
                  </a:lnTo>
                  <a:lnTo>
                    <a:pt x="1787" y="18343"/>
                  </a:lnTo>
                  <a:lnTo>
                    <a:pt x="1787" y="18228"/>
                  </a:lnTo>
                  <a:lnTo>
                    <a:pt x="1741" y="18045"/>
                  </a:lnTo>
                  <a:lnTo>
                    <a:pt x="1673" y="17862"/>
                  </a:lnTo>
                  <a:lnTo>
                    <a:pt x="1581" y="17724"/>
                  </a:lnTo>
                  <a:lnTo>
                    <a:pt x="1466" y="17610"/>
                  </a:lnTo>
                  <a:lnTo>
                    <a:pt x="1352" y="17518"/>
                  </a:lnTo>
                  <a:lnTo>
                    <a:pt x="1215" y="17449"/>
                  </a:lnTo>
                  <a:lnTo>
                    <a:pt x="963" y="17335"/>
                  </a:lnTo>
                  <a:lnTo>
                    <a:pt x="1123" y="17220"/>
                  </a:lnTo>
                  <a:lnTo>
                    <a:pt x="1283" y="17083"/>
                  </a:lnTo>
                  <a:lnTo>
                    <a:pt x="1421" y="16946"/>
                  </a:lnTo>
                  <a:lnTo>
                    <a:pt x="1558" y="16785"/>
                  </a:lnTo>
                  <a:lnTo>
                    <a:pt x="1650" y="16602"/>
                  </a:lnTo>
                  <a:lnTo>
                    <a:pt x="1741" y="16419"/>
                  </a:lnTo>
                  <a:lnTo>
                    <a:pt x="1787" y="16236"/>
                  </a:lnTo>
                  <a:lnTo>
                    <a:pt x="1787" y="16076"/>
                  </a:lnTo>
                  <a:lnTo>
                    <a:pt x="1741" y="15869"/>
                  </a:lnTo>
                  <a:lnTo>
                    <a:pt x="1673" y="15709"/>
                  </a:lnTo>
                  <a:lnTo>
                    <a:pt x="1581" y="15572"/>
                  </a:lnTo>
                  <a:lnTo>
                    <a:pt x="1466" y="15457"/>
                  </a:lnTo>
                  <a:lnTo>
                    <a:pt x="1352" y="15366"/>
                  </a:lnTo>
                  <a:lnTo>
                    <a:pt x="1215" y="15274"/>
                  </a:lnTo>
                  <a:lnTo>
                    <a:pt x="1100" y="15228"/>
                  </a:lnTo>
                  <a:lnTo>
                    <a:pt x="963" y="15183"/>
                  </a:lnTo>
                  <a:lnTo>
                    <a:pt x="1123" y="15068"/>
                  </a:lnTo>
                  <a:lnTo>
                    <a:pt x="1283" y="14931"/>
                  </a:lnTo>
                  <a:lnTo>
                    <a:pt x="1421" y="14793"/>
                  </a:lnTo>
                  <a:lnTo>
                    <a:pt x="1558" y="14633"/>
                  </a:lnTo>
                  <a:lnTo>
                    <a:pt x="1650" y="14450"/>
                  </a:lnTo>
                  <a:lnTo>
                    <a:pt x="1741" y="14267"/>
                  </a:lnTo>
                  <a:lnTo>
                    <a:pt x="1787" y="14083"/>
                  </a:lnTo>
                  <a:lnTo>
                    <a:pt x="1787" y="13923"/>
                  </a:lnTo>
                  <a:lnTo>
                    <a:pt x="1741" y="13717"/>
                  </a:lnTo>
                  <a:lnTo>
                    <a:pt x="1673" y="13557"/>
                  </a:lnTo>
                  <a:lnTo>
                    <a:pt x="1581" y="13419"/>
                  </a:lnTo>
                  <a:lnTo>
                    <a:pt x="1466" y="13305"/>
                  </a:lnTo>
                  <a:lnTo>
                    <a:pt x="1352" y="13213"/>
                  </a:lnTo>
                  <a:lnTo>
                    <a:pt x="1237" y="13122"/>
                  </a:lnTo>
                  <a:lnTo>
                    <a:pt x="1100" y="13076"/>
                  </a:lnTo>
                  <a:lnTo>
                    <a:pt x="963" y="13030"/>
                  </a:lnTo>
                  <a:lnTo>
                    <a:pt x="1123" y="12916"/>
                  </a:lnTo>
                  <a:lnTo>
                    <a:pt x="1283" y="12778"/>
                  </a:lnTo>
                  <a:lnTo>
                    <a:pt x="1421" y="12641"/>
                  </a:lnTo>
                  <a:lnTo>
                    <a:pt x="1558" y="12458"/>
                  </a:lnTo>
                  <a:lnTo>
                    <a:pt x="1650" y="12297"/>
                  </a:lnTo>
                  <a:lnTo>
                    <a:pt x="1741" y="12114"/>
                  </a:lnTo>
                  <a:lnTo>
                    <a:pt x="1787" y="11931"/>
                  </a:lnTo>
                  <a:lnTo>
                    <a:pt x="1787" y="11771"/>
                  </a:lnTo>
                  <a:lnTo>
                    <a:pt x="1741" y="11610"/>
                  </a:lnTo>
                  <a:lnTo>
                    <a:pt x="1695" y="11450"/>
                  </a:lnTo>
                  <a:lnTo>
                    <a:pt x="1627" y="11336"/>
                  </a:lnTo>
                  <a:lnTo>
                    <a:pt x="1512" y="11198"/>
                  </a:lnTo>
                  <a:lnTo>
                    <a:pt x="1421" y="11107"/>
                  </a:lnTo>
                  <a:lnTo>
                    <a:pt x="1283" y="11015"/>
                  </a:lnTo>
                  <a:lnTo>
                    <a:pt x="1146" y="10923"/>
                  </a:lnTo>
                  <a:lnTo>
                    <a:pt x="963" y="10855"/>
                  </a:lnTo>
                  <a:lnTo>
                    <a:pt x="1123" y="10763"/>
                  </a:lnTo>
                  <a:lnTo>
                    <a:pt x="1283" y="10626"/>
                  </a:lnTo>
                  <a:lnTo>
                    <a:pt x="1421" y="10465"/>
                  </a:lnTo>
                  <a:lnTo>
                    <a:pt x="1558" y="10305"/>
                  </a:lnTo>
                  <a:lnTo>
                    <a:pt x="1650" y="10145"/>
                  </a:lnTo>
                  <a:lnTo>
                    <a:pt x="1741" y="9962"/>
                  </a:lnTo>
                  <a:lnTo>
                    <a:pt x="1787" y="9779"/>
                  </a:lnTo>
                  <a:lnTo>
                    <a:pt x="1787" y="9595"/>
                  </a:lnTo>
                  <a:lnTo>
                    <a:pt x="1741" y="9458"/>
                  </a:lnTo>
                  <a:lnTo>
                    <a:pt x="1695" y="9298"/>
                  </a:lnTo>
                  <a:lnTo>
                    <a:pt x="1627" y="9183"/>
                  </a:lnTo>
                  <a:lnTo>
                    <a:pt x="1512" y="9046"/>
                  </a:lnTo>
                  <a:lnTo>
                    <a:pt x="1421" y="8954"/>
                  </a:lnTo>
                  <a:lnTo>
                    <a:pt x="1283" y="8863"/>
                  </a:lnTo>
                  <a:lnTo>
                    <a:pt x="1146" y="8771"/>
                  </a:lnTo>
                  <a:lnTo>
                    <a:pt x="963" y="8702"/>
                  </a:lnTo>
                  <a:lnTo>
                    <a:pt x="1123" y="8611"/>
                  </a:lnTo>
                  <a:lnTo>
                    <a:pt x="1283" y="8473"/>
                  </a:lnTo>
                  <a:lnTo>
                    <a:pt x="1421" y="8313"/>
                  </a:lnTo>
                  <a:lnTo>
                    <a:pt x="1558" y="8153"/>
                  </a:lnTo>
                  <a:lnTo>
                    <a:pt x="1650" y="7992"/>
                  </a:lnTo>
                  <a:lnTo>
                    <a:pt x="1741" y="7809"/>
                  </a:lnTo>
                  <a:lnTo>
                    <a:pt x="1787" y="7626"/>
                  </a:lnTo>
                  <a:lnTo>
                    <a:pt x="1787" y="7443"/>
                  </a:lnTo>
                  <a:lnTo>
                    <a:pt x="1741" y="7260"/>
                  </a:lnTo>
                  <a:lnTo>
                    <a:pt x="1673" y="7099"/>
                  </a:lnTo>
                  <a:lnTo>
                    <a:pt x="1581" y="6962"/>
                  </a:lnTo>
                  <a:lnTo>
                    <a:pt x="1466" y="6848"/>
                  </a:lnTo>
                  <a:lnTo>
                    <a:pt x="1352" y="6756"/>
                  </a:lnTo>
                  <a:lnTo>
                    <a:pt x="1215" y="6664"/>
                  </a:lnTo>
                  <a:lnTo>
                    <a:pt x="963" y="6550"/>
                  </a:lnTo>
                  <a:lnTo>
                    <a:pt x="1123" y="6458"/>
                  </a:lnTo>
                  <a:lnTo>
                    <a:pt x="1283" y="6321"/>
                  </a:lnTo>
                  <a:lnTo>
                    <a:pt x="1421" y="6161"/>
                  </a:lnTo>
                  <a:lnTo>
                    <a:pt x="1558" y="6000"/>
                  </a:lnTo>
                  <a:lnTo>
                    <a:pt x="1650" y="5840"/>
                  </a:lnTo>
                  <a:lnTo>
                    <a:pt x="1741" y="5657"/>
                  </a:lnTo>
                  <a:lnTo>
                    <a:pt x="1787" y="5474"/>
                  </a:lnTo>
                  <a:lnTo>
                    <a:pt x="1787" y="5290"/>
                  </a:lnTo>
                  <a:lnTo>
                    <a:pt x="1741" y="5107"/>
                  </a:lnTo>
                  <a:lnTo>
                    <a:pt x="1673" y="4947"/>
                  </a:lnTo>
                  <a:lnTo>
                    <a:pt x="1581" y="4810"/>
                  </a:lnTo>
                  <a:lnTo>
                    <a:pt x="1466" y="4695"/>
                  </a:lnTo>
                  <a:lnTo>
                    <a:pt x="1352" y="4581"/>
                  </a:lnTo>
                  <a:lnTo>
                    <a:pt x="1215" y="4512"/>
                  </a:lnTo>
                  <a:lnTo>
                    <a:pt x="1100" y="4443"/>
                  </a:lnTo>
                  <a:lnTo>
                    <a:pt x="963" y="4397"/>
                  </a:lnTo>
                  <a:lnTo>
                    <a:pt x="1123" y="4306"/>
                  </a:lnTo>
                  <a:lnTo>
                    <a:pt x="1283" y="4168"/>
                  </a:lnTo>
                  <a:lnTo>
                    <a:pt x="1421" y="4008"/>
                  </a:lnTo>
                  <a:lnTo>
                    <a:pt x="1558" y="3848"/>
                  </a:lnTo>
                  <a:lnTo>
                    <a:pt x="1650" y="3688"/>
                  </a:lnTo>
                  <a:lnTo>
                    <a:pt x="1741" y="3504"/>
                  </a:lnTo>
                  <a:lnTo>
                    <a:pt x="1787" y="3321"/>
                  </a:lnTo>
                  <a:lnTo>
                    <a:pt x="1787" y="3138"/>
                  </a:lnTo>
                  <a:lnTo>
                    <a:pt x="1741" y="2955"/>
                  </a:lnTo>
                  <a:lnTo>
                    <a:pt x="1673" y="2795"/>
                  </a:lnTo>
                  <a:lnTo>
                    <a:pt x="1581" y="2657"/>
                  </a:lnTo>
                  <a:lnTo>
                    <a:pt x="1466" y="2543"/>
                  </a:lnTo>
                  <a:lnTo>
                    <a:pt x="1352" y="2428"/>
                  </a:lnTo>
                  <a:lnTo>
                    <a:pt x="1237" y="2359"/>
                  </a:lnTo>
                  <a:lnTo>
                    <a:pt x="1100" y="2291"/>
                  </a:lnTo>
                  <a:lnTo>
                    <a:pt x="963" y="2245"/>
                  </a:lnTo>
                  <a:lnTo>
                    <a:pt x="1123" y="2130"/>
                  </a:lnTo>
                  <a:lnTo>
                    <a:pt x="1283" y="2016"/>
                  </a:lnTo>
                  <a:lnTo>
                    <a:pt x="1421" y="1856"/>
                  </a:lnTo>
                  <a:lnTo>
                    <a:pt x="1558" y="1695"/>
                  </a:lnTo>
                  <a:lnTo>
                    <a:pt x="1650" y="1512"/>
                  </a:lnTo>
                  <a:lnTo>
                    <a:pt x="1741" y="1352"/>
                  </a:lnTo>
                  <a:lnTo>
                    <a:pt x="1787" y="1169"/>
                  </a:lnTo>
                  <a:lnTo>
                    <a:pt x="1787" y="986"/>
                  </a:lnTo>
                  <a:lnTo>
                    <a:pt x="1741" y="848"/>
                  </a:lnTo>
                  <a:lnTo>
                    <a:pt x="1695" y="711"/>
                  </a:lnTo>
                  <a:lnTo>
                    <a:pt x="1650" y="596"/>
                  </a:lnTo>
                  <a:lnTo>
                    <a:pt x="1581" y="482"/>
                  </a:lnTo>
                  <a:lnTo>
                    <a:pt x="1489" y="390"/>
                  </a:lnTo>
                  <a:lnTo>
                    <a:pt x="1398" y="321"/>
                  </a:lnTo>
                  <a:lnTo>
                    <a:pt x="1215" y="207"/>
                  </a:lnTo>
                  <a:lnTo>
                    <a:pt x="1009" y="115"/>
                  </a:lnTo>
                  <a:lnTo>
                    <a:pt x="825" y="47"/>
                  </a:lnTo>
                  <a:lnTo>
                    <a:pt x="665" y="24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32"/>
            <p:cNvSpPr/>
            <p:nvPr/>
          </p:nvSpPr>
          <p:spPr>
            <a:xfrm>
              <a:off x="-5635207" y="-1613300"/>
              <a:ext cx="154355" cy="179176"/>
            </a:xfrm>
            <a:custGeom>
              <a:rect b="b" l="l" r="r" t="t"/>
              <a:pathLst>
                <a:path extrusionOk="0" h="4786" w="4123">
                  <a:moveTo>
                    <a:pt x="2176" y="298"/>
                  </a:moveTo>
                  <a:lnTo>
                    <a:pt x="2313" y="344"/>
                  </a:lnTo>
                  <a:lnTo>
                    <a:pt x="2474" y="389"/>
                  </a:lnTo>
                  <a:lnTo>
                    <a:pt x="2611" y="435"/>
                  </a:lnTo>
                  <a:lnTo>
                    <a:pt x="2863" y="595"/>
                  </a:lnTo>
                  <a:lnTo>
                    <a:pt x="3092" y="779"/>
                  </a:lnTo>
                  <a:lnTo>
                    <a:pt x="3298" y="1031"/>
                  </a:lnTo>
                  <a:lnTo>
                    <a:pt x="3458" y="1282"/>
                  </a:lnTo>
                  <a:lnTo>
                    <a:pt x="3618" y="1580"/>
                  </a:lnTo>
                  <a:lnTo>
                    <a:pt x="3710" y="1878"/>
                  </a:lnTo>
                  <a:lnTo>
                    <a:pt x="3779" y="2198"/>
                  </a:lnTo>
                  <a:lnTo>
                    <a:pt x="3825" y="2519"/>
                  </a:lnTo>
                  <a:lnTo>
                    <a:pt x="3802" y="2840"/>
                  </a:lnTo>
                  <a:lnTo>
                    <a:pt x="3756" y="3137"/>
                  </a:lnTo>
                  <a:lnTo>
                    <a:pt x="3664" y="3435"/>
                  </a:lnTo>
                  <a:lnTo>
                    <a:pt x="3596" y="3572"/>
                  </a:lnTo>
                  <a:lnTo>
                    <a:pt x="3527" y="3710"/>
                  </a:lnTo>
                  <a:lnTo>
                    <a:pt x="3390" y="3893"/>
                  </a:lnTo>
                  <a:lnTo>
                    <a:pt x="3229" y="4053"/>
                  </a:lnTo>
                  <a:lnTo>
                    <a:pt x="3069" y="4191"/>
                  </a:lnTo>
                  <a:lnTo>
                    <a:pt x="2886" y="4305"/>
                  </a:lnTo>
                  <a:lnTo>
                    <a:pt x="2703" y="4397"/>
                  </a:lnTo>
                  <a:lnTo>
                    <a:pt x="2496" y="4465"/>
                  </a:lnTo>
                  <a:lnTo>
                    <a:pt x="2290" y="4511"/>
                  </a:lnTo>
                  <a:lnTo>
                    <a:pt x="1878" y="4511"/>
                  </a:lnTo>
                  <a:lnTo>
                    <a:pt x="1672" y="4488"/>
                  </a:lnTo>
                  <a:lnTo>
                    <a:pt x="1466" y="4442"/>
                  </a:lnTo>
                  <a:lnTo>
                    <a:pt x="1283" y="4351"/>
                  </a:lnTo>
                  <a:lnTo>
                    <a:pt x="1100" y="4259"/>
                  </a:lnTo>
                  <a:lnTo>
                    <a:pt x="916" y="4122"/>
                  </a:lnTo>
                  <a:lnTo>
                    <a:pt x="756" y="3984"/>
                  </a:lnTo>
                  <a:lnTo>
                    <a:pt x="619" y="3801"/>
                  </a:lnTo>
                  <a:lnTo>
                    <a:pt x="481" y="3595"/>
                  </a:lnTo>
                  <a:lnTo>
                    <a:pt x="390" y="3389"/>
                  </a:lnTo>
                  <a:lnTo>
                    <a:pt x="321" y="3160"/>
                  </a:lnTo>
                  <a:lnTo>
                    <a:pt x="275" y="2908"/>
                  </a:lnTo>
                  <a:lnTo>
                    <a:pt x="252" y="2679"/>
                  </a:lnTo>
                  <a:lnTo>
                    <a:pt x="252" y="2450"/>
                  </a:lnTo>
                  <a:lnTo>
                    <a:pt x="275" y="2198"/>
                  </a:lnTo>
                  <a:lnTo>
                    <a:pt x="321" y="1969"/>
                  </a:lnTo>
                  <a:lnTo>
                    <a:pt x="390" y="1740"/>
                  </a:lnTo>
                  <a:lnTo>
                    <a:pt x="481" y="1511"/>
                  </a:lnTo>
                  <a:lnTo>
                    <a:pt x="596" y="1282"/>
                  </a:lnTo>
                  <a:lnTo>
                    <a:pt x="710" y="1076"/>
                  </a:lnTo>
                  <a:lnTo>
                    <a:pt x="848" y="893"/>
                  </a:lnTo>
                  <a:lnTo>
                    <a:pt x="1008" y="710"/>
                  </a:lnTo>
                  <a:lnTo>
                    <a:pt x="1168" y="550"/>
                  </a:lnTo>
                  <a:lnTo>
                    <a:pt x="1374" y="389"/>
                  </a:lnTo>
                  <a:lnTo>
                    <a:pt x="1535" y="344"/>
                  </a:lnTo>
                  <a:lnTo>
                    <a:pt x="1695" y="298"/>
                  </a:lnTo>
                  <a:close/>
                  <a:moveTo>
                    <a:pt x="1924" y="0"/>
                  </a:moveTo>
                  <a:lnTo>
                    <a:pt x="1718" y="23"/>
                  </a:lnTo>
                  <a:lnTo>
                    <a:pt x="1512" y="46"/>
                  </a:lnTo>
                  <a:lnTo>
                    <a:pt x="1283" y="115"/>
                  </a:lnTo>
                  <a:lnTo>
                    <a:pt x="1237" y="138"/>
                  </a:lnTo>
                  <a:lnTo>
                    <a:pt x="1008" y="321"/>
                  </a:lnTo>
                  <a:lnTo>
                    <a:pt x="825" y="481"/>
                  </a:lnTo>
                  <a:lnTo>
                    <a:pt x="642" y="687"/>
                  </a:lnTo>
                  <a:lnTo>
                    <a:pt x="504" y="870"/>
                  </a:lnTo>
                  <a:lnTo>
                    <a:pt x="367" y="1099"/>
                  </a:lnTo>
                  <a:lnTo>
                    <a:pt x="252" y="1305"/>
                  </a:lnTo>
                  <a:lnTo>
                    <a:pt x="161" y="1534"/>
                  </a:lnTo>
                  <a:lnTo>
                    <a:pt x="92" y="1786"/>
                  </a:lnTo>
                  <a:lnTo>
                    <a:pt x="46" y="2015"/>
                  </a:lnTo>
                  <a:lnTo>
                    <a:pt x="1" y="2267"/>
                  </a:lnTo>
                  <a:lnTo>
                    <a:pt x="1" y="2519"/>
                  </a:lnTo>
                  <a:lnTo>
                    <a:pt x="1" y="2771"/>
                  </a:lnTo>
                  <a:lnTo>
                    <a:pt x="46" y="3023"/>
                  </a:lnTo>
                  <a:lnTo>
                    <a:pt x="92" y="3275"/>
                  </a:lnTo>
                  <a:lnTo>
                    <a:pt x="161" y="3504"/>
                  </a:lnTo>
                  <a:lnTo>
                    <a:pt x="275" y="3755"/>
                  </a:lnTo>
                  <a:lnTo>
                    <a:pt x="367" y="3984"/>
                  </a:lnTo>
                  <a:lnTo>
                    <a:pt x="504" y="4168"/>
                  </a:lnTo>
                  <a:lnTo>
                    <a:pt x="665" y="4328"/>
                  </a:lnTo>
                  <a:lnTo>
                    <a:pt x="825" y="4465"/>
                  </a:lnTo>
                  <a:lnTo>
                    <a:pt x="1008" y="4580"/>
                  </a:lnTo>
                  <a:lnTo>
                    <a:pt x="1214" y="4671"/>
                  </a:lnTo>
                  <a:lnTo>
                    <a:pt x="1420" y="4740"/>
                  </a:lnTo>
                  <a:lnTo>
                    <a:pt x="1626" y="4786"/>
                  </a:lnTo>
                  <a:lnTo>
                    <a:pt x="2061" y="4786"/>
                  </a:lnTo>
                  <a:lnTo>
                    <a:pt x="2290" y="4763"/>
                  </a:lnTo>
                  <a:lnTo>
                    <a:pt x="2519" y="4717"/>
                  </a:lnTo>
                  <a:lnTo>
                    <a:pt x="2725" y="4648"/>
                  </a:lnTo>
                  <a:lnTo>
                    <a:pt x="2932" y="4580"/>
                  </a:lnTo>
                  <a:lnTo>
                    <a:pt x="3138" y="4465"/>
                  </a:lnTo>
                  <a:lnTo>
                    <a:pt x="3321" y="4328"/>
                  </a:lnTo>
                  <a:lnTo>
                    <a:pt x="3481" y="4213"/>
                  </a:lnTo>
                  <a:lnTo>
                    <a:pt x="3618" y="4053"/>
                  </a:lnTo>
                  <a:lnTo>
                    <a:pt x="3756" y="3893"/>
                  </a:lnTo>
                  <a:lnTo>
                    <a:pt x="3847" y="3733"/>
                  </a:lnTo>
                  <a:lnTo>
                    <a:pt x="3939" y="3549"/>
                  </a:lnTo>
                  <a:lnTo>
                    <a:pt x="4008" y="3366"/>
                  </a:lnTo>
                  <a:lnTo>
                    <a:pt x="4054" y="3183"/>
                  </a:lnTo>
                  <a:lnTo>
                    <a:pt x="4099" y="2977"/>
                  </a:lnTo>
                  <a:lnTo>
                    <a:pt x="4122" y="2771"/>
                  </a:lnTo>
                  <a:lnTo>
                    <a:pt x="4122" y="2588"/>
                  </a:lnTo>
                  <a:lnTo>
                    <a:pt x="4122" y="2382"/>
                  </a:lnTo>
                  <a:lnTo>
                    <a:pt x="4099" y="2175"/>
                  </a:lnTo>
                  <a:lnTo>
                    <a:pt x="4054" y="1969"/>
                  </a:lnTo>
                  <a:lnTo>
                    <a:pt x="4008" y="1786"/>
                  </a:lnTo>
                  <a:lnTo>
                    <a:pt x="3847" y="1397"/>
                  </a:lnTo>
                  <a:lnTo>
                    <a:pt x="3756" y="1214"/>
                  </a:lnTo>
                  <a:lnTo>
                    <a:pt x="3664" y="1053"/>
                  </a:lnTo>
                  <a:lnTo>
                    <a:pt x="3550" y="870"/>
                  </a:lnTo>
                  <a:lnTo>
                    <a:pt x="3412" y="733"/>
                  </a:lnTo>
                  <a:lnTo>
                    <a:pt x="3298" y="573"/>
                  </a:lnTo>
                  <a:lnTo>
                    <a:pt x="3138" y="458"/>
                  </a:lnTo>
                  <a:lnTo>
                    <a:pt x="3000" y="344"/>
                  </a:lnTo>
                  <a:lnTo>
                    <a:pt x="2840" y="229"/>
                  </a:lnTo>
                  <a:lnTo>
                    <a:pt x="2657" y="160"/>
                  </a:lnTo>
                  <a:lnTo>
                    <a:pt x="2474" y="92"/>
                  </a:lnTo>
                  <a:lnTo>
                    <a:pt x="2290" y="46"/>
                  </a:lnTo>
                  <a:lnTo>
                    <a:pt x="2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32"/>
            <p:cNvSpPr/>
            <p:nvPr/>
          </p:nvSpPr>
          <p:spPr>
            <a:xfrm>
              <a:off x="-5626634" y="-1799324"/>
              <a:ext cx="324096" cy="254612"/>
            </a:xfrm>
            <a:custGeom>
              <a:rect b="b" l="l" r="r" t="t"/>
              <a:pathLst>
                <a:path extrusionOk="0" h="6801" w="8657">
                  <a:moveTo>
                    <a:pt x="848" y="298"/>
                  </a:moveTo>
                  <a:lnTo>
                    <a:pt x="1168" y="321"/>
                  </a:lnTo>
                  <a:lnTo>
                    <a:pt x="1466" y="367"/>
                  </a:lnTo>
                  <a:lnTo>
                    <a:pt x="1787" y="412"/>
                  </a:lnTo>
                  <a:lnTo>
                    <a:pt x="2084" y="481"/>
                  </a:lnTo>
                  <a:lnTo>
                    <a:pt x="2382" y="550"/>
                  </a:lnTo>
                  <a:lnTo>
                    <a:pt x="2703" y="664"/>
                  </a:lnTo>
                  <a:lnTo>
                    <a:pt x="3000" y="779"/>
                  </a:lnTo>
                  <a:lnTo>
                    <a:pt x="3275" y="893"/>
                  </a:lnTo>
                  <a:lnTo>
                    <a:pt x="3573" y="1031"/>
                  </a:lnTo>
                  <a:lnTo>
                    <a:pt x="4145" y="1351"/>
                  </a:lnTo>
                  <a:lnTo>
                    <a:pt x="4672" y="1718"/>
                  </a:lnTo>
                  <a:lnTo>
                    <a:pt x="5198" y="2130"/>
                  </a:lnTo>
                  <a:lnTo>
                    <a:pt x="5702" y="2588"/>
                  </a:lnTo>
                  <a:lnTo>
                    <a:pt x="6160" y="3046"/>
                  </a:lnTo>
                  <a:lnTo>
                    <a:pt x="6595" y="3549"/>
                  </a:lnTo>
                  <a:lnTo>
                    <a:pt x="6985" y="4076"/>
                  </a:lnTo>
                  <a:lnTo>
                    <a:pt x="7351" y="4603"/>
                  </a:lnTo>
                  <a:lnTo>
                    <a:pt x="7672" y="5152"/>
                  </a:lnTo>
                  <a:lnTo>
                    <a:pt x="7969" y="5702"/>
                  </a:lnTo>
                  <a:lnTo>
                    <a:pt x="8198" y="6251"/>
                  </a:lnTo>
                  <a:lnTo>
                    <a:pt x="527" y="321"/>
                  </a:lnTo>
                  <a:lnTo>
                    <a:pt x="848" y="298"/>
                  </a:lnTo>
                  <a:close/>
                  <a:moveTo>
                    <a:pt x="390" y="573"/>
                  </a:moveTo>
                  <a:lnTo>
                    <a:pt x="8038" y="6480"/>
                  </a:lnTo>
                  <a:lnTo>
                    <a:pt x="7809" y="6458"/>
                  </a:lnTo>
                  <a:lnTo>
                    <a:pt x="7511" y="6435"/>
                  </a:lnTo>
                  <a:lnTo>
                    <a:pt x="6893" y="6320"/>
                  </a:lnTo>
                  <a:lnTo>
                    <a:pt x="6320" y="6160"/>
                  </a:lnTo>
                  <a:lnTo>
                    <a:pt x="5748" y="5977"/>
                  </a:lnTo>
                  <a:lnTo>
                    <a:pt x="5176" y="5725"/>
                  </a:lnTo>
                  <a:lnTo>
                    <a:pt x="4626" y="5450"/>
                  </a:lnTo>
                  <a:lnTo>
                    <a:pt x="4099" y="5129"/>
                  </a:lnTo>
                  <a:lnTo>
                    <a:pt x="3573" y="4763"/>
                  </a:lnTo>
                  <a:lnTo>
                    <a:pt x="3046" y="4351"/>
                  </a:lnTo>
                  <a:lnTo>
                    <a:pt x="2542" y="3916"/>
                  </a:lnTo>
                  <a:lnTo>
                    <a:pt x="2084" y="3435"/>
                  </a:lnTo>
                  <a:lnTo>
                    <a:pt x="1649" y="2908"/>
                  </a:lnTo>
                  <a:lnTo>
                    <a:pt x="1260" y="2359"/>
                  </a:lnTo>
                  <a:lnTo>
                    <a:pt x="1077" y="2084"/>
                  </a:lnTo>
                  <a:lnTo>
                    <a:pt x="916" y="1786"/>
                  </a:lnTo>
                  <a:lnTo>
                    <a:pt x="756" y="1489"/>
                  </a:lnTo>
                  <a:lnTo>
                    <a:pt x="619" y="1191"/>
                  </a:lnTo>
                  <a:lnTo>
                    <a:pt x="504" y="893"/>
                  </a:lnTo>
                  <a:lnTo>
                    <a:pt x="390" y="573"/>
                  </a:lnTo>
                  <a:close/>
                  <a:moveTo>
                    <a:pt x="871" y="0"/>
                  </a:moveTo>
                  <a:lnTo>
                    <a:pt x="504" y="23"/>
                  </a:lnTo>
                  <a:lnTo>
                    <a:pt x="138" y="46"/>
                  </a:lnTo>
                  <a:lnTo>
                    <a:pt x="115" y="46"/>
                  </a:lnTo>
                  <a:lnTo>
                    <a:pt x="92" y="69"/>
                  </a:lnTo>
                  <a:lnTo>
                    <a:pt x="69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1" y="252"/>
                  </a:lnTo>
                  <a:lnTo>
                    <a:pt x="92" y="596"/>
                  </a:lnTo>
                  <a:lnTo>
                    <a:pt x="207" y="939"/>
                  </a:lnTo>
                  <a:lnTo>
                    <a:pt x="344" y="1260"/>
                  </a:lnTo>
                  <a:lnTo>
                    <a:pt x="481" y="1580"/>
                  </a:lnTo>
                  <a:lnTo>
                    <a:pt x="642" y="1901"/>
                  </a:lnTo>
                  <a:lnTo>
                    <a:pt x="802" y="2221"/>
                  </a:lnTo>
                  <a:lnTo>
                    <a:pt x="985" y="2519"/>
                  </a:lnTo>
                  <a:lnTo>
                    <a:pt x="1191" y="2817"/>
                  </a:lnTo>
                  <a:lnTo>
                    <a:pt x="1397" y="3114"/>
                  </a:lnTo>
                  <a:lnTo>
                    <a:pt x="1626" y="3389"/>
                  </a:lnTo>
                  <a:lnTo>
                    <a:pt x="1855" y="3664"/>
                  </a:lnTo>
                  <a:lnTo>
                    <a:pt x="2107" y="3916"/>
                  </a:lnTo>
                  <a:lnTo>
                    <a:pt x="2359" y="4168"/>
                  </a:lnTo>
                  <a:lnTo>
                    <a:pt x="2634" y="4420"/>
                  </a:lnTo>
                  <a:lnTo>
                    <a:pt x="3206" y="4878"/>
                  </a:lnTo>
                  <a:lnTo>
                    <a:pt x="3802" y="5290"/>
                  </a:lnTo>
                  <a:lnTo>
                    <a:pt x="4420" y="5679"/>
                  </a:lnTo>
                  <a:lnTo>
                    <a:pt x="5084" y="6000"/>
                  </a:lnTo>
                  <a:lnTo>
                    <a:pt x="5748" y="6274"/>
                  </a:lnTo>
                  <a:lnTo>
                    <a:pt x="6092" y="6389"/>
                  </a:lnTo>
                  <a:lnTo>
                    <a:pt x="6435" y="6503"/>
                  </a:lnTo>
                  <a:lnTo>
                    <a:pt x="6778" y="6595"/>
                  </a:lnTo>
                  <a:lnTo>
                    <a:pt x="7122" y="6664"/>
                  </a:lnTo>
                  <a:lnTo>
                    <a:pt x="7465" y="6732"/>
                  </a:lnTo>
                  <a:lnTo>
                    <a:pt x="7809" y="6778"/>
                  </a:lnTo>
                  <a:lnTo>
                    <a:pt x="8152" y="6801"/>
                  </a:lnTo>
                  <a:lnTo>
                    <a:pt x="8519" y="6801"/>
                  </a:lnTo>
                  <a:lnTo>
                    <a:pt x="8587" y="6778"/>
                  </a:lnTo>
                  <a:lnTo>
                    <a:pt x="8633" y="6732"/>
                  </a:lnTo>
                  <a:lnTo>
                    <a:pt x="8633" y="6709"/>
                  </a:lnTo>
                  <a:lnTo>
                    <a:pt x="8656" y="6664"/>
                  </a:lnTo>
                  <a:lnTo>
                    <a:pt x="8656" y="6618"/>
                  </a:lnTo>
                  <a:lnTo>
                    <a:pt x="8404" y="6000"/>
                  </a:lnTo>
                  <a:lnTo>
                    <a:pt x="8107" y="5381"/>
                  </a:lnTo>
                  <a:lnTo>
                    <a:pt x="7763" y="4763"/>
                  </a:lnTo>
                  <a:lnTo>
                    <a:pt x="7374" y="4145"/>
                  </a:lnTo>
                  <a:lnTo>
                    <a:pt x="6939" y="3549"/>
                  </a:lnTo>
                  <a:lnTo>
                    <a:pt x="6458" y="2977"/>
                  </a:lnTo>
                  <a:lnTo>
                    <a:pt x="5954" y="2427"/>
                  </a:lnTo>
                  <a:lnTo>
                    <a:pt x="5405" y="1924"/>
                  </a:lnTo>
                  <a:lnTo>
                    <a:pt x="5130" y="1695"/>
                  </a:lnTo>
                  <a:lnTo>
                    <a:pt x="4832" y="1466"/>
                  </a:lnTo>
                  <a:lnTo>
                    <a:pt x="4534" y="1260"/>
                  </a:lnTo>
                  <a:lnTo>
                    <a:pt x="4214" y="1054"/>
                  </a:lnTo>
                  <a:lnTo>
                    <a:pt x="3916" y="870"/>
                  </a:lnTo>
                  <a:lnTo>
                    <a:pt x="3596" y="710"/>
                  </a:lnTo>
                  <a:lnTo>
                    <a:pt x="3275" y="550"/>
                  </a:lnTo>
                  <a:lnTo>
                    <a:pt x="2932" y="412"/>
                  </a:lnTo>
                  <a:lnTo>
                    <a:pt x="2611" y="298"/>
                  </a:lnTo>
                  <a:lnTo>
                    <a:pt x="2267" y="206"/>
                  </a:lnTo>
                  <a:lnTo>
                    <a:pt x="1924" y="115"/>
                  </a:lnTo>
                  <a:lnTo>
                    <a:pt x="1558" y="69"/>
                  </a:lnTo>
                  <a:lnTo>
                    <a:pt x="1214" y="23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32"/>
            <p:cNvSpPr/>
            <p:nvPr/>
          </p:nvSpPr>
          <p:spPr>
            <a:xfrm>
              <a:off x="-5626634" y="-1503573"/>
              <a:ext cx="324096" cy="254612"/>
            </a:xfrm>
            <a:custGeom>
              <a:rect b="b" l="l" r="r" t="t"/>
              <a:pathLst>
                <a:path extrusionOk="0" h="6801" w="8657">
                  <a:moveTo>
                    <a:pt x="8038" y="344"/>
                  </a:moveTo>
                  <a:lnTo>
                    <a:pt x="413" y="6228"/>
                  </a:lnTo>
                  <a:lnTo>
                    <a:pt x="413" y="6228"/>
                  </a:lnTo>
                  <a:lnTo>
                    <a:pt x="504" y="5931"/>
                  </a:lnTo>
                  <a:lnTo>
                    <a:pt x="642" y="5610"/>
                  </a:lnTo>
                  <a:lnTo>
                    <a:pt x="779" y="5313"/>
                  </a:lnTo>
                  <a:lnTo>
                    <a:pt x="916" y="5015"/>
                  </a:lnTo>
                  <a:lnTo>
                    <a:pt x="1077" y="4717"/>
                  </a:lnTo>
                  <a:lnTo>
                    <a:pt x="1260" y="4442"/>
                  </a:lnTo>
                  <a:lnTo>
                    <a:pt x="1649" y="3916"/>
                  </a:lnTo>
                  <a:lnTo>
                    <a:pt x="2084" y="3389"/>
                  </a:lnTo>
                  <a:lnTo>
                    <a:pt x="2565" y="2908"/>
                  </a:lnTo>
                  <a:lnTo>
                    <a:pt x="3046" y="2473"/>
                  </a:lnTo>
                  <a:lnTo>
                    <a:pt x="3573" y="2038"/>
                  </a:lnTo>
                  <a:lnTo>
                    <a:pt x="4099" y="1672"/>
                  </a:lnTo>
                  <a:lnTo>
                    <a:pt x="4672" y="1328"/>
                  </a:lnTo>
                  <a:lnTo>
                    <a:pt x="5244" y="1053"/>
                  </a:lnTo>
                  <a:lnTo>
                    <a:pt x="5840" y="802"/>
                  </a:lnTo>
                  <a:lnTo>
                    <a:pt x="6435" y="595"/>
                  </a:lnTo>
                  <a:lnTo>
                    <a:pt x="7053" y="458"/>
                  </a:lnTo>
                  <a:lnTo>
                    <a:pt x="7603" y="366"/>
                  </a:lnTo>
                  <a:lnTo>
                    <a:pt x="7832" y="344"/>
                  </a:lnTo>
                  <a:close/>
                  <a:moveTo>
                    <a:pt x="8221" y="550"/>
                  </a:moveTo>
                  <a:lnTo>
                    <a:pt x="7992" y="1099"/>
                  </a:lnTo>
                  <a:lnTo>
                    <a:pt x="7694" y="1649"/>
                  </a:lnTo>
                  <a:lnTo>
                    <a:pt x="7374" y="2198"/>
                  </a:lnTo>
                  <a:lnTo>
                    <a:pt x="7030" y="2748"/>
                  </a:lnTo>
                  <a:lnTo>
                    <a:pt x="6618" y="3252"/>
                  </a:lnTo>
                  <a:lnTo>
                    <a:pt x="6183" y="3755"/>
                  </a:lnTo>
                  <a:lnTo>
                    <a:pt x="5702" y="4236"/>
                  </a:lnTo>
                  <a:lnTo>
                    <a:pt x="5221" y="4671"/>
                  </a:lnTo>
                  <a:lnTo>
                    <a:pt x="4695" y="5084"/>
                  </a:lnTo>
                  <a:lnTo>
                    <a:pt x="4145" y="5450"/>
                  </a:lnTo>
                  <a:lnTo>
                    <a:pt x="3573" y="5771"/>
                  </a:lnTo>
                  <a:lnTo>
                    <a:pt x="3275" y="5908"/>
                  </a:lnTo>
                  <a:lnTo>
                    <a:pt x="2977" y="6045"/>
                  </a:lnTo>
                  <a:lnTo>
                    <a:pt x="2680" y="6160"/>
                  </a:lnTo>
                  <a:lnTo>
                    <a:pt x="2382" y="6251"/>
                  </a:lnTo>
                  <a:lnTo>
                    <a:pt x="2084" y="6343"/>
                  </a:lnTo>
                  <a:lnTo>
                    <a:pt x="1764" y="6412"/>
                  </a:lnTo>
                  <a:lnTo>
                    <a:pt x="1466" y="6457"/>
                  </a:lnTo>
                  <a:lnTo>
                    <a:pt x="1145" y="6480"/>
                  </a:lnTo>
                  <a:lnTo>
                    <a:pt x="848" y="6503"/>
                  </a:lnTo>
                  <a:lnTo>
                    <a:pt x="527" y="6503"/>
                  </a:lnTo>
                  <a:lnTo>
                    <a:pt x="8221" y="550"/>
                  </a:lnTo>
                  <a:close/>
                  <a:moveTo>
                    <a:pt x="8519" y="0"/>
                  </a:moveTo>
                  <a:lnTo>
                    <a:pt x="8061" y="23"/>
                  </a:lnTo>
                  <a:lnTo>
                    <a:pt x="7603" y="69"/>
                  </a:lnTo>
                  <a:lnTo>
                    <a:pt x="7122" y="160"/>
                  </a:lnTo>
                  <a:lnTo>
                    <a:pt x="6664" y="252"/>
                  </a:lnTo>
                  <a:lnTo>
                    <a:pt x="6275" y="366"/>
                  </a:lnTo>
                  <a:lnTo>
                    <a:pt x="5863" y="504"/>
                  </a:lnTo>
                  <a:lnTo>
                    <a:pt x="5450" y="641"/>
                  </a:lnTo>
                  <a:lnTo>
                    <a:pt x="5061" y="824"/>
                  </a:lnTo>
                  <a:lnTo>
                    <a:pt x="4603" y="1031"/>
                  </a:lnTo>
                  <a:lnTo>
                    <a:pt x="4168" y="1282"/>
                  </a:lnTo>
                  <a:lnTo>
                    <a:pt x="3733" y="1534"/>
                  </a:lnTo>
                  <a:lnTo>
                    <a:pt x="3321" y="1832"/>
                  </a:lnTo>
                  <a:lnTo>
                    <a:pt x="2932" y="2130"/>
                  </a:lnTo>
                  <a:lnTo>
                    <a:pt x="2565" y="2450"/>
                  </a:lnTo>
                  <a:lnTo>
                    <a:pt x="2199" y="2794"/>
                  </a:lnTo>
                  <a:lnTo>
                    <a:pt x="1855" y="3160"/>
                  </a:lnTo>
                  <a:lnTo>
                    <a:pt x="1535" y="3526"/>
                  </a:lnTo>
                  <a:lnTo>
                    <a:pt x="1237" y="3916"/>
                  </a:lnTo>
                  <a:lnTo>
                    <a:pt x="962" y="4328"/>
                  </a:lnTo>
                  <a:lnTo>
                    <a:pt x="710" y="4763"/>
                  </a:lnTo>
                  <a:lnTo>
                    <a:pt x="481" y="5175"/>
                  </a:lnTo>
                  <a:lnTo>
                    <a:pt x="298" y="5633"/>
                  </a:lnTo>
                  <a:lnTo>
                    <a:pt x="138" y="6091"/>
                  </a:lnTo>
                  <a:lnTo>
                    <a:pt x="1" y="6549"/>
                  </a:lnTo>
                  <a:lnTo>
                    <a:pt x="1" y="6618"/>
                  </a:lnTo>
                  <a:lnTo>
                    <a:pt x="23" y="6686"/>
                  </a:lnTo>
                  <a:lnTo>
                    <a:pt x="23" y="6709"/>
                  </a:lnTo>
                  <a:lnTo>
                    <a:pt x="69" y="6732"/>
                  </a:lnTo>
                  <a:lnTo>
                    <a:pt x="92" y="6755"/>
                  </a:lnTo>
                  <a:lnTo>
                    <a:pt x="138" y="6755"/>
                  </a:lnTo>
                  <a:lnTo>
                    <a:pt x="504" y="6801"/>
                  </a:lnTo>
                  <a:lnTo>
                    <a:pt x="871" y="6801"/>
                  </a:lnTo>
                  <a:lnTo>
                    <a:pt x="1214" y="6778"/>
                  </a:lnTo>
                  <a:lnTo>
                    <a:pt x="1558" y="6755"/>
                  </a:lnTo>
                  <a:lnTo>
                    <a:pt x="1924" y="6686"/>
                  </a:lnTo>
                  <a:lnTo>
                    <a:pt x="2267" y="6595"/>
                  </a:lnTo>
                  <a:lnTo>
                    <a:pt x="2611" y="6503"/>
                  </a:lnTo>
                  <a:lnTo>
                    <a:pt x="2932" y="6389"/>
                  </a:lnTo>
                  <a:lnTo>
                    <a:pt x="3275" y="6251"/>
                  </a:lnTo>
                  <a:lnTo>
                    <a:pt x="3596" y="6091"/>
                  </a:lnTo>
                  <a:lnTo>
                    <a:pt x="3916" y="5931"/>
                  </a:lnTo>
                  <a:lnTo>
                    <a:pt x="4214" y="5748"/>
                  </a:lnTo>
                  <a:lnTo>
                    <a:pt x="4534" y="5564"/>
                  </a:lnTo>
                  <a:lnTo>
                    <a:pt x="4832" y="5335"/>
                  </a:lnTo>
                  <a:lnTo>
                    <a:pt x="5130" y="5106"/>
                  </a:lnTo>
                  <a:lnTo>
                    <a:pt x="5405" y="4877"/>
                  </a:lnTo>
                  <a:lnTo>
                    <a:pt x="5954" y="4374"/>
                  </a:lnTo>
                  <a:lnTo>
                    <a:pt x="6458" y="3847"/>
                  </a:lnTo>
                  <a:lnTo>
                    <a:pt x="6939" y="3275"/>
                  </a:lnTo>
                  <a:lnTo>
                    <a:pt x="7374" y="2679"/>
                  </a:lnTo>
                  <a:lnTo>
                    <a:pt x="7763" y="2061"/>
                  </a:lnTo>
                  <a:lnTo>
                    <a:pt x="8107" y="1443"/>
                  </a:lnTo>
                  <a:lnTo>
                    <a:pt x="8404" y="802"/>
                  </a:lnTo>
                  <a:lnTo>
                    <a:pt x="8656" y="183"/>
                  </a:lnTo>
                  <a:lnTo>
                    <a:pt x="8656" y="138"/>
                  </a:lnTo>
                  <a:lnTo>
                    <a:pt x="8633" y="92"/>
                  </a:lnTo>
                  <a:lnTo>
                    <a:pt x="8587" y="23"/>
                  </a:lnTo>
                  <a:lnTo>
                    <a:pt x="85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32"/>
            <p:cNvSpPr/>
            <p:nvPr/>
          </p:nvSpPr>
          <p:spPr>
            <a:xfrm>
              <a:off x="-3967846" y="-1864501"/>
              <a:ext cx="67762" cy="737294"/>
            </a:xfrm>
            <a:custGeom>
              <a:rect b="b" l="l" r="r" t="t"/>
              <a:pathLst>
                <a:path extrusionOk="0" h="19694" w="1810">
                  <a:moveTo>
                    <a:pt x="1122" y="253"/>
                  </a:moveTo>
                  <a:lnTo>
                    <a:pt x="1122" y="2153"/>
                  </a:lnTo>
                  <a:lnTo>
                    <a:pt x="985" y="2085"/>
                  </a:lnTo>
                  <a:lnTo>
                    <a:pt x="824" y="1970"/>
                  </a:lnTo>
                  <a:lnTo>
                    <a:pt x="687" y="1856"/>
                  </a:lnTo>
                  <a:lnTo>
                    <a:pt x="527" y="1695"/>
                  </a:lnTo>
                  <a:lnTo>
                    <a:pt x="389" y="1535"/>
                  </a:lnTo>
                  <a:lnTo>
                    <a:pt x="298" y="1352"/>
                  </a:lnTo>
                  <a:lnTo>
                    <a:pt x="229" y="1192"/>
                  </a:lnTo>
                  <a:lnTo>
                    <a:pt x="229" y="1100"/>
                  </a:lnTo>
                  <a:lnTo>
                    <a:pt x="229" y="1008"/>
                  </a:lnTo>
                  <a:lnTo>
                    <a:pt x="275" y="825"/>
                  </a:lnTo>
                  <a:lnTo>
                    <a:pt x="366" y="665"/>
                  </a:lnTo>
                  <a:lnTo>
                    <a:pt x="481" y="550"/>
                  </a:lnTo>
                  <a:lnTo>
                    <a:pt x="595" y="436"/>
                  </a:lnTo>
                  <a:lnTo>
                    <a:pt x="733" y="367"/>
                  </a:lnTo>
                  <a:lnTo>
                    <a:pt x="870" y="321"/>
                  </a:lnTo>
                  <a:lnTo>
                    <a:pt x="1122" y="253"/>
                  </a:lnTo>
                  <a:close/>
                  <a:moveTo>
                    <a:pt x="1122" y="2405"/>
                  </a:moveTo>
                  <a:lnTo>
                    <a:pt x="1122" y="3481"/>
                  </a:lnTo>
                  <a:lnTo>
                    <a:pt x="1122" y="4306"/>
                  </a:lnTo>
                  <a:lnTo>
                    <a:pt x="985" y="4237"/>
                  </a:lnTo>
                  <a:lnTo>
                    <a:pt x="824" y="4123"/>
                  </a:lnTo>
                  <a:lnTo>
                    <a:pt x="664" y="4008"/>
                  </a:lnTo>
                  <a:lnTo>
                    <a:pt x="527" y="3848"/>
                  </a:lnTo>
                  <a:lnTo>
                    <a:pt x="389" y="3688"/>
                  </a:lnTo>
                  <a:lnTo>
                    <a:pt x="298" y="3504"/>
                  </a:lnTo>
                  <a:lnTo>
                    <a:pt x="229" y="3344"/>
                  </a:lnTo>
                  <a:lnTo>
                    <a:pt x="229" y="3252"/>
                  </a:lnTo>
                  <a:lnTo>
                    <a:pt x="229" y="3184"/>
                  </a:lnTo>
                  <a:lnTo>
                    <a:pt x="275" y="2978"/>
                  </a:lnTo>
                  <a:lnTo>
                    <a:pt x="366" y="2817"/>
                  </a:lnTo>
                  <a:lnTo>
                    <a:pt x="481" y="2703"/>
                  </a:lnTo>
                  <a:lnTo>
                    <a:pt x="595" y="2588"/>
                  </a:lnTo>
                  <a:lnTo>
                    <a:pt x="733" y="2520"/>
                  </a:lnTo>
                  <a:lnTo>
                    <a:pt x="870" y="2474"/>
                  </a:lnTo>
                  <a:lnTo>
                    <a:pt x="1122" y="2405"/>
                  </a:lnTo>
                  <a:close/>
                  <a:moveTo>
                    <a:pt x="1122" y="4558"/>
                  </a:moveTo>
                  <a:lnTo>
                    <a:pt x="1099" y="6458"/>
                  </a:lnTo>
                  <a:lnTo>
                    <a:pt x="962" y="6390"/>
                  </a:lnTo>
                  <a:lnTo>
                    <a:pt x="824" y="6275"/>
                  </a:lnTo>
                  <a:lnTo>
                    <a:pt x="664" y="6138"/>
                  </a:lnTo>
                  <a:lnTo>
                    <a:pt x="527" y="6000"/>
                  </a:lnTo>
                  <a:lnTo>
                    <a:pt x="389" y="5817"/>
                  </a:lnTo>
                  <a:lnTo>
                    <a:pt x="298" y="5657"/>
                  </a:lnTo>
                  <a:lnTo>
                    <a:pt x="229" y="5497"/>
                  </a:lnTo>
                  <a:lnTo>
                    <a:pt x="229" y="5405"/>
                  </a:lnTo>
                  <a:lnTo>
                    <a:pt x="229" y="5336"/>
                  </a:lnTo>
                  <a:lnTo>
                    <a:pt x="275" y="5130"/>
                  </a:lnTo>
                  <a:lnTo>
                    <a:pt x="366" y="4993"/>
                  </a:lnTo>
                  <a:lnTo>
                    <a:pt x="458" y="4855"/>
                  </a:lnTo>
                  <a:lnTo>
                    <a:pt x="595" y="4764"/>
                  </a:lnTo>
                  <a:lnTo>
                    <a:pt x="710" y="4672"/>
                  </a:lnTo>
                  <a:lnTo>
                    <a:pt x="847" y="4626"/>
                  </a:lnTo>
                  <a:lnTo>
                    <a:pt x="1122" y="4558"/>
                  </a:lnTo>
                  <a:close/>
                  <a:moveTo>
                    <a:pt x="1099" y="6710"/>
                  </a:moveTo>
                  <a:lnTo>
                    <a:pt x="1076" y="8611"/>
                  </a:lnTo>
                  <a:lnTo>
                    <a:pt x="939" y="8519"/>
                  </a:lnTo>
                  <a:lnTo>
                    <a:pt x="802" y="8428"/>
                  </a:lnTo>
                  <a:lnTo>
                    <a:pt x="664" y="8290"/>
                  </a:lnTo>
                  <a:lnTo>
                    <a:pt x="504" y="8130"/>
                  </a:lnTo>
                  <a:lnTo>
                    <a:pt x="389" y="7970"/>
                  </a:lnTo>
                  <a:lnTo>
                    <a:pt x="298" y="7809"/>
                  </a:lnTo>
                  <a:lnTo>
                    <a:pt x="229" y="7649"/>
                  </a:lnTo>
                  <a:lnTo>
                    <a:pt x="229" y="7489"/>
                  </a:lnTo>
                  <a:lnTo>
                    <a:pt x="275" y="7305"/>
                  </a:lnTo>
                  <a:lnTo>
                    <a:pt x="366" y="7145"/>
                  </a:lnTo>
                  <a:lnTo>
                    <a:pt x="458" y="7008"/>
                  </a:lnTo>
                  <a:lnTo>
                    <a:pt x="573" y="6916"/>
                  </a:lnTo>
                  <a:lnTo>
                    <a:pt x="710" y="6848"/>
                  </a:lnTo>
                  <a:lnTo>
                    <a:pt x="847" y="6779"/>
                  </a:lnTo>
                  <a:lnTo>
                    <a:pt x="1099" y="6710"/>
                  </a:lnTo>
                  <a:close/>
                  <a:moveTo>
                    <a:pt x="1076" y="8863"/>
                  </a:moveTo>
                  <a:lnTo>
                    <a:pt x="1076" y="10763"/>
                  </a:lnTo>
                  <a:lnTo>
                    <a:pt x="939" y="10672"/>
                  </a:lnTo>
                  <a:lnTo>
                    <a:pt x="802" y="10557"/>
                  </a:lnTo>
                  <a:lnTo>
                    <a:pt x="641" y="10443"/>
                  </a:lnTo>
                  <a:lnTo>
                    <a:pt x="504" y="10282"/>
                  </a:lnTo>
                  <a:lnTo>
                    <a:pt x="389" y="10122"/>
                  </a:lnTo>
                  <a:lnTo>
                    <a:pt x="298" y="9962"/>
                  </a:lnTo>
                  <a:lnTo>
                    <a:pt x="229" y="9801"/>
                  </a:lnTo>
                  <a:lnTo>
                    <a:pt x="229" y="9641"/>
                  </a:lnTo>
                  <a:lnTo>
                    <a:pt x="275" y="9458"/>
                  </a:lnTo>
                  <a:lnTo>
                    <a:pt x="366" y="9298"/>
                  </a:lnTo>
                  <a:lnTo>
                    <a:pt x="458" y="9183"/>
                  </a:lnTo>
                  <a:lnTo>
                    <a:pt x="573" y="9069"/>
                  </a:lnTo>
                  <a:lnTo>
                    <a:pt x="710" y="9000"/>
                  </a:lnTo>
                  <a:lnTo>
                    <a:pt x="847" y="8931"/>
                  </a:lnTo>
                  <a:lnTo>
                    <a:pt x="1076" y="8863"/>
                  </a:lnTo>
                  <a:close/>
                  <a:moveTo>
                    <a:pt x="1076" y="11038"/>
                  </a:moveTo>
                  <a:lnTo>
                    <a:pt x="1053" y="12893"/>
                  </a:lnTo>
                  <a:lnTo>
                    <a:pt x="916" y="12824"/>
                  </a:lnTo>
                  <a:lnTo>
                    <a:pt x="779" y="12709"/>
                  </a:lnTo>
                  <a:lnTo>
                    <a:pt x="641" y="12572"/>
                  </a:lnTo>
                  <a:lnTo>
                    <a:pt x="504" y="12435"/>
                  </a:lnTo>
                  <a:lnTo>
                    <a:pt x="389" y="12274"/>
                  </a:lnTo>
                  <a:lnTo>
                    <a:pt x="298" y="12114"/>
                  </a:lnTo>
                  <a:lnTo>
                    <a:pt x="229" y="11954"/>
                  </a:lnTo>
                  <a:lnTo>
                    <a:pt x="229" y="11794"/>
                  </a:lnTo>
                  <a:lnTo>
                    <a:pt x="275" y="11610"/>
                  </a:lnTo>
                  <a:lnTo>
                    <a:pt x="344" y="11450"/>
                  </a:lnTo>
                  <a:lnTo>
                    <a:pt x="458" y="11336"/>
                  </a:lnTo>
                  <a:lnTo>
                    <a:pt x="573" y="11244"/>
                  </a:lnTo>
                  <a:lnTo>
                    <a:pt x="687" y="11152"/>
                  </a:lnTo>
                  <a:lnTo>
                    <a:pt x="824" y="11107"/>
                  </a:lnTo>
                  <a:lnTo>
                    <a:pt x="1076" y="11038"/>
                  </a:lnTo>
                  <a:close/>
                  <a:moveTo>
                    <a:pt x="1053" y="13190"/>
                  </a:moveTo>
                  <a:lnTo>
                    <a:pt x="1053" y="15045"/>
                  </a:lnTo>
                  <a:lnTo>
                    <a:pt x="916" y="14976"/>
                  </a:lnTo>
                  <a:lnTo>
                    <a:pt x="756" y="14862"/>
                  </a:lnTo>
                  <a:lnTo>
                    <a:pt x="618" y="14725"/>
                  </a:lnTo>
                  <a:lnTo>
                    <a:pt x="481" y="14564"/>
                  </a:lnTo>
                  <a:lnTo>
                    <a:pt x="366" y="14427"/>
                  </a:lnTo>
                  <a:lnTo>
                    <a:pt x="298" y="14267"/>
                  </a:lnTo>
                  <a:lnTo>
                    <a:pt x="229" y="14106"/>
                  </a:lnTo>
                  <a:lnTo>
                    <a:pt x="229" y="13946"/>
                  </a:lnTo>
                  <a:lnTo>
                    <a:pt x="275" y="13763"/>
                  </a:lnTo>
                  <a:lnTo>
                    <a:pt x="344" y="13625"/>
                  </a:lnTo>
                  <a:lnTo>
                    <a:pt x="458" y="13488"/>
                  </a:lnTo>
                  <a:lnTo>
                    <a:pt x="573" y="13396"/>
                  </a:lnTo>
                  <a:lnTo>
                    <a:pt x="687" y="13328"/>
                  </a:lnTo>
                  <a:lnTo>
                    <a:pt x="824" y="13259"/>
                  </a:lnTo>
                  <a:lnTo>
                    <a:pt x="1053" y="13190"/>
                  </a:lnTo>
                  <a:close/>
                  <a:moveTo>
                    <a:pt x="1053" y="15343"/>
                  </a:moveTo>
                  <a:lnTo>
                    <a:pt x="1030" y="17198"/>
                  </a:lnTo>
                  <a:lnTo>
                    <a:pt x="893" y="17106"/>
                  </a:lnTo>
                  <a:lnTo>
                    <a:pt x="756" y="16991"/>
                  </a:lnTo>
                  <a:lnTo>
                    <a:pt x="618" y="16877"/>
                  </a:lnTo>
                  <a:lnTo>
                    <a:pt x="481" y="16717"/>
                  </a:lnTo>
                  <a:lnTo>
                    <a:pt x="366" y="16556"/>
                  </a:lnTo>
                  <a:lnTo>
                    <a:pt x="298" y="16396"/>
                  </a:lnTo>
                  <a:lnTo>
                    <a:pt x="229" y="16259"/>
                  </a:lnTo>
                  <a:lnTo>
                    <a:pt x="229" y="16098"/>
                  </a:lnTo>
                  <a:lnTo>
                    <a:pt x="275" y="15915"/>
                  </a:lnTo>
                  <a:lnTo>
                    <a:pt x="344" y="15778"/>
                  </a:lnTo>
                  <a:lnTo>
                    <a:pt x="435" y="15663"/>
                  </a:lnTo>
                  <a:lnTo>
                    <a:pt x="550" y="15549"/>
                  </a:lnTo>
                  <a:lnTo>
                    <a:pt x="687" y="15480"/>
                  </a:lnTo>
                  <a:lnTo>
                    <a:pt x="802" y="15412"/>
                  </a:lnTo>
                  <a:lnTo>
                    <a:pt x="1053" y="15343"/>
                  </a:lnTo>
                  <a:close/>
                  <a:moveTo>
                    <a:pt x="1030" y="17495"/>
                  </a:moveTo>
                  <a:lnTo>
                    <a:pt x="1008" y="19350"/>
                  </a:lnTo>
                  <a:lnTo>
                    <a:pt x="893" y="19258"/>
                  </a:lnTo>
                  <a:lnTo>
                    <a:pt x="733" y="19144"/>
                  </a:lnTo>
                  <a:lnTo>
                    <a:pt x="595" y="19007"/>
                  </a:lnTo>
                  <a:lnTo>
                    <a:pt x="481" y="18869"/>
                  </a:lnTo>
                  <a:lnTo>
                    <a:pt x="366" y="18709"/>
                  </a:lnTo>
                  <a:lnTo>
                    <a:pt x="275" y="18549"/>
                  </a:lnTo>
                  <a:lnTo>
                    <a:pt x="229" y="18411"/>
                  </a:lnTo>
                  <a:lnTo>
                    <a:pt x="229" y="18251"/>
                  </a:lnTo>
                  <a:lnTo>
                    <a:pt x="275" y="18091"/>
                  </a:lnTo>
                  <a:lnTo>
                    <a:pt x="344" y="17930"/>
                  </a:lnTo>
                  <a:lnTo>
                    <a:pt x="435" y="17816"/>
                  </a:lnTo>
                  <a:lnTo>
                    <a:pt x="550" y="17724"/>
                  </a:lnTo>
                  <a:lnTo>
                    <a:pt x="664" y="17633"/>
                  </a:lnTo>
                  <a:lnTo>
                    <a:pt x="779" y="17587"/>
                  </a:lnTo>
                  <a:lnTo>
                    <a:pt x="1030" y="17495"/>
                  </a:lnTo>
                  <a:close/>
                  <a:moveTo>
                    <a:pt x="1603" y="115"/>
                  </a:moveTo>
                  <a:lnTo>
                    <a:pt x="1603" y="734"/>
                  </a:lnTo>
                  <a:lnTo>
                    <a:pt x="1603" y="9527"/>
                  </a:lnTo>
                  <a:lnTo>
                    <a:pt x="1603" y="19487"/>
                  </a:lnTo>
                  <a:lnTo>
                    <a:pt x="1420" y="19533"/>
                  </a:lnTo>
                  <a:lnTo>
                    <a:pt x="1351" y="19556"/>
                  </a:lnTo>
                  <a:lnTo>
                    <a:pt x="1328" y="19533"/>
                  </a:lnTo>
                  <a:lnTo>
                    <a:pt x="1328" y="19487"/>
                  </a:lnTo>
                  <a:lnTo>
                    <a:pt x="1328" y="19327"/>
                  </a:lnTo>
                  <a:lnTo>
                    <a:pt x="1328" y="18114"/>
                  </a:lnTo>
                  <a:lnTo>
                    <a:pt x="1328" y="17427"/>
                  </a:lnTo>
                  <a:lnTo>
                    <a:pt x="1351" y="17404"/>
                  </a:lnTo>
                  <a:lnTo>
                    <a:pt x="1374" y="17358"/>
                  </a:lnTo>
                  <a:lnTo>
                    <a:pt x="1351" y="17312"/>
                  </a:lnTo>
                  <a:lnTo>
                    <a:pt x="1328" y="17266"/>
                  </a:lnTo>
                  <a:lnTo>
                    <a:pt x="1328" y="15274"/>
                  </a:lnTo>
                  <a:lnTo>
                    <a:pt x="1351" y="15251"/>
                  </a:lnTo>
                  <a:lnTo>
                    <a:pt x="1374" y="15205"/>
                  </a:lnTo>
                  <a:lnTo>
                    <a:pt x="1351" y="15160"/>
                  </a:lnTo>
                  <a:lnTo>
                    <a:pt x="1328" y="15114"/>
                  </a:lnTo>
                  <a:lnTo>
                    <a:pt x="1328" y="13854"/>
                  </a:lnTo>
                  <a:lnTo>
                    <a:pt x="1328" y="13122"/>
                  </a:lnTo>
                  <a:lnTo>
                    <a:pt x="1351" y="13099"/>
                  </a:lnTo>
                  <a:lnTo>
                    <a:pt x="1374" y="13053"/>
                  </a:lnTo>
                  <a:lnTo>
                    <a:pt x="1351" y="13007"/>
                  </a:lnTo>
                  <a:lnTo>
                    <a:pt x="1328" y="12961"/>
                  </a:lnTo>
                  <a:lnTo>
                    <a:pt x="1328" y="10969"/>
                  </a:lnTo>
                  <a:lnTo>
                    <a:pt x="1351" y="10946"/>
                  </a:lnTo>
                  <a:lnTo>
                    <a:pt x="1374" y="10901"/>
                  </a:lnTo>
                  <a:lnTo>
                    <a:pt x="1351" y="10855"/>
                  </a:lnTo>
                  <a:lnTo>
                    <a:pt x="1328" y="10809"/>
                  </a:lnTo>
                  <a:lnTo>
                    <a:pt x="1328" y="8817"/>
                  </a:lnTo>
                  <a:lnTo>
                    <a:pt x="1351" y="8771"/>
                  </a:lnTo>
                  <a:lnTo>
                    <a:pt x="1374" y="8725"/>
                  </a:lnTo>
                  <a:lnTo>
                    <a:pt x="1351" y="8702"/>
                  </a:lnTo>
                  <a:lnTo>
                    <a:pt x="1328" y="8656"/>
                  </a:lnTo>
                  <a:lnTo>
                    <a:pt x="1328" y="6664"/>
                  </a:lnTo>
                  <a:lnTo>
                    <a:pt x="1351" y="6619"/>
                  </a:lnTo>
                  <a:lnTo>
                    <a:pt x="1374" y="6573"/>
                  </a:lnTo>
                  <a:lnTo>
                    <a:pt x="1351" y="6527"/>
                  </a:lnTo>
                  <a:lnTo>
                    <a:pt x="1328" y="6504"/>
                  </a:lnTo>
                  <a:lnTo>
                    <a:pt x="1328" y="6390"/>
                  </a:lnTo>
                  <a:lnTo>
                    <a:pt x="1328" y="4489"/>
                  </a:lnTo>
                  <a:lnTo>
                    <a:pt x="1351" y="4420"/>
                  </a:lnTo>
                  <a:lnTo>
                    <a:pt x="1328" y="4374"/>
                  </a:lnTo>
                  <a:lnTo>
                    <a:pt x="1351" y="2314"/>
                  </a:lnTo>
                  <a:lnTo>
                    <a:pt x="1351" y="2268"/>
                  </a:lnTo>
                  <a:lnTo>
                    <a:pt x="1351" y="2245"/>
                  </a:lnTo>
                  <a:lnTo>
                    <a:pt x="1374" y="184"/>
                  </a:lnTo>
                  <a:lnTo>
                    <a:pt x="1397" y="161"/>
                  </a:lnTo>
                  <a:lnTo>
                    <a:pt x="1443" y="184"/>
                  </a:lnTo>
                  <a:lnTo>
                    <a:pt x="1511" y="207"/>
                  </a:lnTo>
                  <a:lnTo>
                    <a:pt x="1534" y="230"/>
                  </a:lnTo>
                  <a:lnTo>
                    <a:pt x="1580" y="230"/>
                  </a:lnTo>
                  <a:lnTo>
                    <a:pt x="1580" y="184"/>
                  </a:lnTo>
                  <a:lnTo>
                    <a:pt x="1603" y="115"/>
                  </a:lnTo>
                  <a:close/>
                  <a:moveTo>
                    <a:pt x="1237" y="1"/>
                  </a:moveTo>
                  <a:lnTo>
                    <a:pt x="1122" y="24"/>
                  </a:lnTo>
                  <a:lnTo>
                    <a:pt x="962" y="47"/>
                  </a:lnTo>
                  <a:lnTo>
                    <a:pt x="779" y="115"/>
                  </a:lnTo>
                  <a:lnTo>
                    <a:pt x="573" y="207"/>
                  </a:lnTo>
                  <a:lnTo>
                    <a:pt x="389" y="321"/>
                  </a:lnTo>
                  <a:lnTo>
                    <a:pt x="298" y="390"/>
                  </a:lnTo>
                  <a:lnTo>
                    <a:pt x="206" y="482"/>
                  </a:lnTo>
                  <a:lnTo>
                    <a:pt x="137" y="596"/>
                  </a:lnTo>
                  <a:lnTo>
                    <a:pt x="92" y="711"/>
                  </a:lnTo>
                  <a:lnTo>
                    <a:pt x="46" y="848"/>
                  </a:lnTo>
                  <a:lnTo>
                    <a:pt x="0" y="986"/>
                  </a:lnTo>
                  <a:lnTo>
                    <a:pt x="0" y="1169"/>
                  </a:lnTo>
                  <a:lnTo>
                    <a:pt x="46" y="1352"/>
                  </a:lnTo>
                  <a:lnTo>
                    <a:pt x="137" y="1512"/>
                  </a:lnTo>
                  <a:lnTo>
                    <a:pt x="252" y="1695"/>
                  </a:lnTo>
                  <a:lnTo>
                    <a:pt x="366" y="1856"/>
                  </a:lnTo>
                  <a:lnTo>
                    <a:pt x="527" y="2016"/>
                  </a:lnTo>
                  <a:lnTo>
                    <a:pt x="664" y="2130"/>
                  </a:lnTo>
                  <a:lnTo>
                    <a:pt x="824" y="2245"/>
                  </a:lnTo>
                  <a:lnTo>
                    <a:pt x="687" y="2291"/>
                  </a:lnTo>
                  <a:lnTo>
                    <a:pt x="573" y="2359"/>
                  </a:lnTo>
                  <a:lnTo>
                    <a:pt x="435" y="2428"/>
                  </a:lnTo>
                  <a:lnTo>
                    <a:pt x="321" y="2543"/>
                  </a:lnTo>
                  <a:lnTo>
                    <a:pt x="206" y="2657"/>
                  </a:lnTo>
                  <a:lnTo>
                    <a:pt x="115" y="2795"/>
                  </a:lnTo>
                  <a:lnTo>
                    <a:pt x="46" y="2955"/>
                  </a:lnTo>
                  <a:lnTo>
                    <a:pt x="0" y="3138"/>
                  </a:lnTo>
                  <a:lnTo>
                    <a:pt x="0" y="3321"/>
                  </a:lnTo>
                  <a:lnTo>
                    <a:pt x="46" y="3504"/>
                  </a:lnTo>
                  <a:lnTo>
                    <a:pt x="137" y="3688"/>
                  </a:lnTo>
                  <a:lnTo>
                    <a:pt x="252" y="3848"/>
                  </a:lnTo>
                  <a:lnTo>
                    <a:pt x="366" y="4008"/>
                  </a:lnTo>
                  <a:lnTo>
                    <a:pt x="527" y="4168"/>
                  </a:lnTo>
                  <a:lnTo>
                    <a:pt x="664" y="4306"/>
                  </a:lnTo>
                  <a:lnTo>
                    <a:pt x="824" y="4397"/>
                  </a:lnTo>
                  <a:lnTo>
                    <a:pt x="687" y="4443"/>
                  </a:lnTo>
                  <a:lnTo>
                    <a:pt x="573" y="4512"/>
                  </a:lnTo>
                  <a:lnTo>
                    <a:pt x="435" y="4581"/>
                  </a:lnTo>
                  <a:lnTo>
                    <a:pt x="321" y="4695"/>
                  </a:lnTo>
                  <a:lnTo>
                    <a:pt x="206" y="4810"/>
                  </a:lnTo>
                  <a:lnTo>
                    <a:pt x="115" y="4947"/>
                  </a:lnTo>
                  <a:lnTo>
                    <a:pt x="46" y="5107"/>
                  </a:lnTo>
                  <a:lnTo>
                    <a:pt x="0" y="5290"/>
                  </a:lnTo>
                  <a:lnTo>
                    <a:pt x="0" y="5474"/>
                  </a:lnTo>
                  <a:lnTo>
                    <a:pt x="46" y="5657"/>
                  </a:lnTo>
                  <a:lnTo>
                    <a:pt x="137" y="5840"/>
                  </a:lnTo>
                  <a:lnTo>
                    <a:pt x="252" y="6000"/>
                  </a:lnTo>
                  <a:lnTo>
                    <a:pt x="366" y="6161"/>
                  </a:lnTo>
                  <a:lnTo>
                    <a:pt x="527" y="6321"/>
                  </a:lnTo>
                  <a:lnTo>
                    <a:pt x="664" y="6458"/>
                  </a:lnTo>
                  <a:lnTo>
                    <a:pt x="824" y="6550"/>
                  </a:lnTo>
                  <a:lnTo>
                    <a:pt x="573" y="6664"/>
                  </a:lnTo>
                  <a:lnTo>
                    <a:pt x="435" y="6756"/>
                  </a:lnTo>
                  <a:lnTo>
                    <a:pt x="321" y="6848"/>
                  </a:lnTo>
                  <a:lnTo>
                    <a:pt x="206" y="6962"/>
                  </a:lnTo>
                  <a:lnTo>
                    <a:pt x="115" y="7099"/>
                  </a:lnTo>
                  <a:lnTo>
                    <a:pt x="46" y="7260"/>
                  </a:lnTo>
                  <a:lnTo>
                    <a:pt x="0" y="7443"/>
                  </a:lnTo>
                  <a:lnTo>
                    <a:pt x="0" y="7626"/>
                  </a:lnTo>
                  <a:lnTo>
                    <a:pt x="46" y="7809"/>
                  </a:lnTo>
                  <a:lnTo>
                    <a:pt x="137" y="7992"/>
                  </a:lnTo>
                  <a:lnTo>
                    <a:pt x="252" y="8153"/>
                  </a:lnTo>
                  <a:lnTo>
                    <a:pt x="366" y="8313"/>
                  </a:lnTo>
                  <a:lnTo>
                    <a:pt x="504" y="8473"/>
                  </a:lnTo>
                  <a:lnTo>
                    <a:pt x="664" y="8611"/>
                  </a:lnTo>
                  <a:lnTo>
                    <a:pt x="824" y="8702"/>
                  </a:lnTo>
                  <a:lnTo>
                    <a:pt x="664" y="8771"/>
                  </a:lnTo>
                  <a:lnTo>
                    <a:pt x="504" y="8863"/>
                  </a:lnTo>
                  <a:lnTo>
                    <a:pt x="389" y="8954"/>
                  </a:lnTo>
                  <a:lnTo>
                    <a:pt x="275" y="9046"/>
                  </a:lnTo>
                  <a:lnTo>
                    <a:pt x="183" y="9183"/>
                  </a:lnTo>
                  <a:lnTo>
                    <a:pt x="92" y="9298"/>
                  </a:lnTo>
                  <a:lnTo>
                    <a:pt x="46" y="9458"/>
                  </a:lnTo>
                  <a:lnTo>
                    <a:pt x="0" y="9618"/>
                  </a:lnTo>
                  <a:lnTo>
                    <a:pt x="0" y="9779"/>
                  </a:lnTo>
                  <a:lnTo>
                    <a:pt x="46" y="9962"/>
                  </a:lnTo>
                  <a:lnTo>
                    <a:pt x="137" y="10145"/>
                  </a:lnTo>
                  <a:lnTo>
                    <a:pt x="252" y="10305"/>
                  </a:lnTo>
                  <a:lnTo>
                    <a:pt x="366" y="10465"/>
                  </a:lnTo>
                  <a:lnTo>
                    <a:pt x="504" y="10626"/>
                  </a:lnTo>
                  <a:lnTo>
                    <a:pt x="664" y="10763"/>
                  </a:lnTo>
                  <a:lnTo>
                    <a:pt x="824" y="10855"/>
                  </a:lnTo>
                  <a:lnTo>
                    <a:pt x="664" y="10923"/>
                  </a:lnTo>
                  <a:lnTo>
                    <a:pt x="504" y="11015"/>
                  </a:lnTo>
                  <a:lnTo>
                    <a:pt x="389" y="11107"/>
                  </a:lnTo>
                  <a:lnTo>
                    <a:pt x="275" y="11198"/>
                  </a:lnTo>
                  <a:lnTo>
                    <a:pt x="183" y="11336"/>
                  </a:lnTo>
                  <a:lnTo>
                    <a:pt x="92" y="11473"/>
                  </a:lnTo>
                  <a:lnTo>
                    <a:pt x="46" y="11610"/>
                  </a:lnTo>
                  <a:lnTo>
                    <a:pt x="0" y="11771"/>
                  </a:lnTo>
                  <a:lnTo>
                    <a:pt x="0" y="11931"/>
                  </a:lnTo>
                  <a:lnTo>
                    <a:pt x="46" y="12114"/>
                  </a:lnTo>
                  <a:lnTo>
                    <a:pt x="137" y="12297"/>
                  </a:lnTo>
                  <a:lnTo>
                    <a:pt x="252" y="12458"/>
                  </a:lnTo>
                  <a:lnTo>
                    <a:pt x="366" y="12641"/>
                  </a:lnTo>
                  <a:lnTo>
                    <a:pt x="504" y="12778"/>
                  </a:lnTo>
                  <a:lnTo>
                    <a:pt x="664" y="12916"/>
                  </a:lnTo>
                  <a:lnTo>
                    <a:pt x="824" y="13030"/>
                  </a:lnTo>
                  <a:lnTo>
                    <a:pt x="687" y="13076"/>
                  </a:lnTo>
                  <a:lnTo>
                    <a:pt x="573" y="13122"/>
                  </a:lnTo>
                  <a:lnTo>
                    <a:pt x="435" y="13213"/>
                  </a:lnTo>
                  <a:lnTo>
                    <a:pt x="321" y="13305"/>
                  </a:lnTo>
                  <a:lnTo>
                    <a:pt x="206" y="13419"/>
                  </a:lnTo>
                  <a:lnTo>
                    <a:pt x="115" y="13557"/>
                  </a:lnTo>
                  <a:lnTo>
                    <a:pt x="46" y="13717"/>
                  </a:lnTo>
                  <a:lnTo>
                    <a:pt x="0" y="13923"/>
                  </a:lnTo>
                  <a:lnTo>
                    <a:pt x="0" y="14083"/>
                  </a:lnTo>
                  <a:lnTo>
                    <a:pt x="46" y="14267"/>
                  </a:lnTo>
                  <a:lnTo>
                    <a:pt x="137" y="14450"/>
                  </a:lnTo>
                  <a:lnTo>
                    <a:pt x="252" y="14633"/>
                  </a:lnTo>
                  <a:lnTo>
                    <a:pt x="366" y="14793"/>
                  </a:lnTo>
                  <a:lnTo>
                    <a:pt x="504" y="14931"/>
                  </a:lnTo>
                  <a:lnTo>
                    <a:pt x="664" y="15068"/>
                  </a:lnTo>
                  <a:lnTo>
                    <a:pt x="824" y="15183"/>
                  </a:lnTo>
                  <a:lnTo>
                    <a:pt x="687" y="15228"/>
                  </a:lnTo>
                  <a:lnTo>
                    <a:pt x="573" y="15274"/>
                  </a:lnTo>
                  <a:lnTo>
                    <a:pt x="435" y="15366"/>
                  </a:lnTo>
                  <a:lnTo>
                    <a:pt x="321" y="15457"/>
                  </a:lnTo>
                  <a:lnTo>
                    <a:pt x="206" y="15572"/>
                  </a:lnTo>
                  <a:lnTo>
                    <a:pt x="115" y="15709"/>
                  </a:lnTo>
                  <a:lnTo>
                    <a:pt x="46" y="15892"/>
                  </a:lnTo>
                  <a:lnTo>
                    <a:pt x="0" y="16076"/>
                  </a:lnTo>
                  <a:lnTo>
                    <a:pt x="0" y="16259"/>
                  </a:lnTo>
                  <a:lnTo>
                    <a:pt x="46" y="16419"/>
                  </a:lnTo>
                  <a:lnTo>
                    <a:pt x="137" y="16602"/>
                  </a:lnTo>
                  <a:lnTo>
                    <a:pt x="252" y="16785"/>
                  </a:lnTo>
                  <a:lnTo>
                    <a:pt x="366" y="16946"/>
                  </a:lnTo>
                  <a:lnTo>
                    <a:pt x="504" y="17083"/>
                  </a:lnTo>
                  <a:lnTo>
                    <a:pt x="664" y="17220"/>
                  </a:lnTo>
                  <a:lnTo>
                    <a:pt x="824" y="17335"/>
                  </a:lnTo>
                  <a:lnTo>
                    <a:pt x="687" y="17381"/>
                  </a:lnTo>
                  <a:lnTo>
                    <a:pt x="573" y="17449"/>
                  </a:lnTo>
                  <a:lnTo>
                    <a:pt x="435" y="17518"/>
                  </a:lnTo>
                  <a:lnTo>
                    <a:pt x="321" y="17610"/>
                  </a:lnTo>
                  <a:lnTo>
                    <a:pt x="206" y="17724"/>
                  </a:lnTo>
                  <a:lnTo>
                    <a:pt x="115" y="17862"/>
                  </a:lnTo>
                  <a:lnTo>
                    <a:pt x="46" y="18045"/>
                  </a:lnTo>
                  <a:lnTo>
                    <a:pt x="0" y="18228"/>
                  </a:lnTo>
                  <a:lnTo>
                    <a:pt x="0" y="18343"/>
                  </a:lnTo>
                  <a:lnTo>
                    <a:pt x="23" y="18457"/>
                  </a:lnTo>
                  <a:lnTo>
                    <a:pt x="46" y="18549"/>
                  </a:lnTo>
                  <a:lnTo>
                    <a:pt x="92" y="18663"/>
                  </a:lnTo>
                  <a:lnTo>
                    <a:pt x="206" y="18892"/>
                  </a:lnTo>
                  <a:lnTo>
                    <a:pt x="366" y="19098"/>
                  </a:lnTo>
                  <a:lnTo>
                    <a:pt x="550" y="19281"/>
                  </a:lnTo>
                  <a:lnTo>
                    <a:pt x="733" y="19442"/>
                  </a:lnTo>
                  <a:lnTo>
                    <a:pt x="939" y="19556"/>
                  </a:lnTo>
                  <a:lnTo>
                    <a:pt x="1099" y="19625"/>
                  </a:lnTo>
                  <a:lnTo>
                    <a:pt x="1145" y="19625"/>
                  </a:lnTo>
                  <a:lnTo>
                    <a:pt x="1168" y="19671"/>
                  </a:lnTo>
                  <a:lnTo>
                    <a:pt x="1214" y="19694"/>
                  </a:lnTo>
                  <a:lnTo>
                    <a:pt x="1695" y="19694"/>
                  </a:lnTo>
                  <a:lnTo>
                    <a:pt x="1740" y="19671"/>
                  </a:lnTo>
                  <a:lnTo>
                    <a:pt x="1763" y="19648"/>
                  </a:lnTo>
                  <a:lnTo>
                    <a:pt x="1786" y="19625"/>
                  </a:lnTo>
                  <a:lnTo>
                    <a:pt x="1809" y="19579"/>
                  </a:lnTo>
                  <a:lnTo>
                    <a:pt x="1809" y="115"/>
                  </a:lnTo>
                  <a:lnTo>
                    <a:pt x="1786" y="70"/>
                  </a:lnTo>
                  <a:lnTo>
                    <a:pt x="1763" y="47"/>
                  </a:lnTo>
                  <a:lnTo>
                    <a:pt x="1740" y="24"/>
                  </a:lnTo>
                  <a:lnTo>
                    <a:pt x="1282" y="2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32"/>
            <p:cNvSpPr/>
            <p:nvPr/>
          </p:nvSpPr>
          <p:spPr>
            <a:xfrm>
              <a:off x="-4458193" y="-1864501"/>
              <a:ext cx="110628" cy="737294"/>
            </a:xfrm>
            <a:custGeom>
              <a:rect b="b" l="l" r="r" t="t"/>
              <a:pathLst>
                <a:path extrusionOk="0" h="19694" w="2955">
                  <a:moveTo>
                    <a:pt x="1122" y="253"/>
                  </a:moveTo>
                  <a:lnTo>
                    <a:pt x="1122" y="2153"/>
                  </a:lnTo>
                  <a:lnTo>
                    <a:pt x="985" y="2085"/>
                  </a:lnTo>
                  <a:lnTo>
                    <a:pt x="824" y="1970"/>
                  </a:lnTo>
                  <a:lnTo>
                    <a:pt x="687" y="1856"/>
                  </a:lnTo>
                  <a:lnTo>
                    <a:pt x="527" y="1695"/>
                  </a:lnTo>
                  <a:lnTo>
                    <a:pt x="389" y="1535"/>
                  </a:lnTo>
                  <a:lnTo>
                    <a:pt x="298" y="1352"/>
                  </a:lnTo>
                  <a:lnTo>
                    <a:pt x="229" y="1192"/>
                  </a:lnTo>
                  <a:lnTo>
                    <a:pt x="229" y="1100"/>
                  </a:lnTo>
                  <a:lnTo>
                    <a:pt x="229" y="1008"/>
                  </a:lnTo>
                  <a:lnTo>
                    <a:pt x="275" y="825"/>
                  </a:lnTo>
                  <a:lnTo>
                    <a:pt x="367" y="665"/>
                  </a:lnTo>
                  <a:lnTo>
                    <a:pt x="481" y="550"/>
                  </a:lnTo>
                  <a:lnTo>
                    <a:pt x="595" y="436"/>
                  </a:lnTo>
                  <a:lnTo>
                    <a:pt x="733" y="367"/>
                  </a:lnTo>
                  <a:lnTo>
                    <a:pt x="870" y="321"/>
                  </a:lnTo>
                  <a:lnTo>
                    <a:pt x="1122" y="253"/>
                  </a:lnTo>
                  <a:close/>
                  <a:moveTo>
                    <a:pt x="1809" y="253"/>
                  </a:moveTo>
                  <a:lnTo>
                    <a:pt x="2061" y="299"/>
                  </a:lnTo>
                  <a:lnTo>
                    <a:pt x="2198" y="367"/>
                  </a:lnTo>
                  <a:lnTo>
                    <a:pt x="2336" y="436"/>
                  </a:lnTo>
                  <a:lnTo>
                    <a:pt x="2473" y="528"/>
                  </a:lnTo>
                  <a:lnTo>
                    <a:pt x="2588" y="665"/>
                  </a:lnTo>
                  <a:lnTo>
                    <a:pt x="2656" y="825"/>
                  </a:lnTo>
                  <a:lnTo>
                    <a:pt x="2725" y="1008"/>
                  </a:lnTo>
                  <a:lnTo>
                    <a:pt x="2725" y="1100"/>
                  </a:lnTo>
                  <a:lnTo>
                    <a:pt x="2702" y="1192"/>
                  </a:lnTo>
                  <a:lnTo>
                    <a:pt x="2656" y="1352"/>
                  </a:lnTo>
                  <a:lnTo>
                    <a:pt x="2542" y="1535"/>
                  </a:lnTo>
                  <a:lnTo>
                    <a:pt x="2404" y="1695"/>
                  </a:lnTo>
                  <a:lnTo>
                    <a:pt x="2267" y="1856"/>
                  </a:lnTo>
                  <a:lnTo>
                    <a:pt x="2107" y="1993"/>
                  </a:lnTo>
                  <a:lnTo>
                    <a:pt x="1947" y="2085"/>
                  </a:lnTo>
                  <a:lnTo>
                    <a:pt x="1809" y="2153"/>
                  </a:lnTo>
                  <a:lnTo>
                    <a:pt x="1809" y="253"/>
                  </a:lnTo>
                  <a:close/>
                  <a:moveTo>
                    <a:pt x="1122" y="2405"/>
                  </a:moveTo>
                  <a:lnTo>
                    <a:pt x="1122" y="3550"/>
                  </a:lnTo>
                  <a:lnTo>
                    <a:pt x="1122" y="4306"/>
                  </a:lnTo>
                  <a:lnTo>
                    <a:pt x="985" y="4237"/>
                  </a:lnTo>
                  <a:lnTo>
                    <a:pt x="824" y="4123"/>
                  </a:lnTo>
                  <a:lnTo>
                    <a:pt x="664" y="4008"/>
                  </a:lnTo>
                  <a:lnTo>
                    <a:pt x="527" y="3848"/>
                  </a:lnTo>
                  <a:lnTo>
                    <a:pt x="389" y="3688"/>
                  </a:lnTo>
                  <a:lnTo>
                    <a:pt x="298" y="3504"/>
                  </a:lnTo>
                  <a:lnTo>
                    <a:pt x="229" y="3344"/>
                  </a:lnTo>
                  <a:lnTo>
                    <a:pt x="229" y="3252"/>
                  </a:lnTo>
                  <a:lnTo>
                    <a:pt x="229" y="3184"/>
                  </a:lnTo>
                  <a:lnTo>
                    <a:pt x="275" y="2978"/>
                  </a:lnTo>
                  <a:lnTo>
                    <a:pt x="367" y="2817"/>
                  </a:lnTo>
                  <a:lnTo>
                    <a:pt x="458" y="2703"/>
                  </a:lnTo>
                  <a:lnTo>
                    <a:pt x="595" y="2611"/>
                  </a:lnTo>
                  <a:lnTo>
                    <a:pt x="733" y="2520"/>
                  </a:lnTo>
                  <a:lnTo>
                    <a:pt x="870" y="2474"/>
                  </a:lnTo>
                  <a:lnTo>
                    <a:pt x="1122" y="2405"/>
                  </a:lnTo>
                  <a:close/>
                  <a:moveTo>
                    <a:pt x="1832" y="2405"/>
                  </a:moveTo>
                  <a:lnTo>
                    <a:pt x="2061" y="2474"/>
                  </a:lnTo>
                  <a:lnTo>
                    <a:pt x="2198" y="2520"/>
                  </a:lnTo>
                  <a:lnTo>
                    <a:pt x="2336" y="2588"/>
                  </a:lnTo>
                  <a:lnTo>
                    <a:pt x="2473" y="2703"/>
                  </a:lnTo>
                  <a:lnTo>
                    <a:pt x="2588" y="2817"/>
                  </a:lnTo>
                  <a:lnTo>
                    <a:pt x="2656" y="2978"/>
                  </a:lnTo>
                  <a:lnTo>
                    <a:pt x="2725" y="3161"/>
                  </a:lnTo>
                  <a:lnTo>
                    <a:pt x="2725" y="3252"/>
                  </a:lnTo>
                  <a:lnTo>
                    <a:pt x="2702" y="3344"/>
                  </a:lnTo>
                  <a:lnTo>
                    <a:pt x="2656" y="3504"/>
                  </a:lnTo>
                  <a:lnTo>
                    <a:pt x="2542" y="3688"/>
                  </a:lnTo>
                  <a:lnTo>
                    <a:pt x="2427" y="3848"/>
                  </a:lnTo>
                  <a:lnTo>
                    <a:pt x="2267" y="4008"/>
                  </a:lnTo>
                  <a:lnTo>
                    <a:pt x="2130" y="4123"/>
                  </a:lnTo>
                  <a:lnTo>
                    <a:pt x="1969" y="4237"/>
                  </a:lnTo>
                  <a:lnTo>
                    <a:pt x="1832" y="4306"/>
                  </a:lnTo>
                  <a:lnTo>
                    <a:pt x="1832" y="2405"/>
                  </a:lnTo>
                  <a:close/>
                  <a:moveTo>
                    <a:pt x="1122" y="4558"/>
                  </a:moveTo>
                  <a:lnTo>
                    <a:pt x="1099" y="6458"/>
                  </a:lnTo>
                  <a:lnTo>
                    <a:pt x="962" y="6390"/>
                  </a:lnTo>
                  <a:lnTo>
                    <a:pt x="824" y="6275"/>
                  </a:lnTo>
                  <a:lnTo>
                    <a:pt x="664" y="6138"/>
                  </a:lnTo>
                  <a:lnTo>
                    <a:pt x="527" y="6000"/>
                  </a:lnTo>
                  <a:lnTo>
                    <a:pt x="389" y="5817"/>
                  </a:lnTo>
                  <a:lnTo>
                    <a:pt x="298" y="5657"/>
                  </a:lnTo>
                  <a:lnTo>
                    <a:pt x="229" y="5497"/>
                  </a:lnTo>
                  <a:lnTo>
                    <a:pt x="229" y="5405"/>
                  </a:lnTo>
                  <a:lnTo>
                    <a:pt x="229" y="5336"/>
                  </a:lnTo>
                  <a:lnTo>
                    <a:pt x="275" y="5130"/>
                  </a:lnTo>
                  <a:lnTo>
                    <a:pt x="367" y="4993"/>
                  </a:lnTo>
                  <a:lnTo>
                    <a:pt x="458" y="4855"/>
                  </a:lnTo>
                  <a:lnTo>
                    <a:pt x="595" y="4764"/>
                  </a:lnTo>
                  <a:lnTo>
                    <a:pt x="710" y="4672"/>
                  </a:lnTo>
                  <a:lnTo>
                    <a:pt x="847" y="4626"/>
                  </a:lnTo>
                  <a:lnTo>
                    <a:pt x="1122" y="4558"/>
                  </a:lnTo>
                  <a:close/>
                  <a:moveTo>
                    <a:pt x="1832" y="4558"/>
                  </a:moveTo>
                  <a:lnTo>
                    <a:pt x="2084" y="4626"/>
                  </a:lnTo>
                  <a:lnTo>
                    <a:pt x="2221" y="4672"/>
                  </a:lnTo>
                  <a:lnTo>
                    <a:pt x="2359" y="4764"/>
                  </a:lnTo>
                  <a:lnTo>
                    <a:pt x="2473" y="4855"/>
                  </a:lnTo>
                  <a:lnTo>
                    <a:pt x="2588" y="4993"/>
                  </a:lnTo>
                  <a:lnTo>
                    <a:pt x="2679" y="5130"/>
                  </a:lnTo>
                  <a:lnTo>
                    <a:pt x="2725" y="5336"/>
                  </a:lnTo>
                  <a:lnTo>
                    <a:pt x="2725" y="5405"/>
                  </a:lnTo>
                  <a:lnTo>
                    <a:pt x="2702" y="5497"/>
                  </a:lnTo>
                  <a:lnTo>
                    <a:pt x="2656" y="5657"/>
                  </a:lnTo>
                  <a:lnTo>
                    <a:pt x="2565" y="5817"/>
                  </a:lnTo>
                  <a:lnTo>
                    <a:pt x="2427" y="6000"/>
                  </a:lnTo>
                  <a:lnTo>
                    <a:pt x="2290" y="6138"/>
                  </a:lnTo>
                  <a:lnTo>
                    <a:pt x="2130" y="6275"/>
                  </a:lnTo>
                  <a:lnTo>
                    <a:pt x="1992" y="6390"/>
                  </a:lnTo>
                  <a:lnTo>
                    <a:pt x="1855" y="6458"/>
                  </a:lnTo>
                  <a:lnTo>
                    <a:pt x="1832" y="4558"/>
                  </a:lnTo>
                  <a:close/>
                  <a:moveTo>
                    <a:pt x="1099" y="6710"/>
                  </a:moveTo>
                  <a:lnTo>
                    <a:pt x="1076" y="8611"/>
                  </a:lnTo>
                  <a:lnTo>
                    <a:pt x="939" y="8519"/>
                  </a:lnTo>
                  <a:lnTo>
                    <a:pt x="802" y="8428"/>
                  </a:lnTo>
                  <a:lnTo>
                    <a:pt x="641" y="8290"/>
                  </a:lnTo>
                  <a:lnTo>
                    <a:pt x="504" y="8130"/>
                  </a:lnTo>
                  <a:lnTo>
                    <a:pt x="389" y="7970"/>
                  </a:lnTo>
                  <a:lnTo>
                    <a:pt x="298" y="7809"/>
                  </a:lnTo>
                  <a:lnTo>
                    <a:pt x="229" y="7649"/>
                  </a:lnTo>
                  <a:lnTo>
                    <a:pt x="229" y="7489"/>
                  </a:lnTo>
                  <a:lnTo>
                    <a:pt x="275" y="7305"/>
                  </a:lnTo>
                  <a:lnTo>
                    <a:pt x="367" y="7145"/>
                  </a:lnTo>
                  <a:lnTo>
                    <a:pt x="458" y="7008"/>
                  </a:lnTo>
                  <a:lnTo>
                    <a:pt x="573" y="6916"/>
                  </a:lnTo>
                  <a:lnTo>
                    <a:pt x="710" y="6848"/>
                  </a:lnTo>
                  <a:lnTo>
                    <a:pt x="847" y="6779"/>
                  </a:lnTo>
                  <a:lnTo>
                    <a:pt x="1099" y="6710"/>
                  </a:lnTo>
                  <a:close/>
                  <a:moveTo>
                    <a:pt x="1855" y="6710"/>
                  </a:moveTo>
                  <a:lnTo>
                    <a:pt x="2107" y="6779"/>
                  </a:lnTo>
                  <a:lnTo>
                    <a:pt x="2244" y="6848"/>
                  </a:lnTo>
                  <a:lnTo>
                    <a:pt x="2359" y="6916"/>
                  </a:lnTo>
                  <a:lnTo>
                    <a:pt x="2496" y="7008"/>
                  </a:lnTo>
                  <a:lnTo>
                    <a:pt x="2588" y="7145"/>
                  </a:lnTo>
                  <a:lnTo>
                    <a:pt x="2679" y="7305"/>
                  </a:lnTo>
                  <a:lnTo>
                    <a:pt x="2725" y="7489"/>
                  </a:lnTo>
                  <a:lnTo>
                    <a:pt x="2702" y="7649"/>
                  </a:lnTo>
                  <a:lnTo>
                    <a:pt x="2656" y="7809"/>
                  </a:lnTo>
                  <a:lnTo>
                    <a:pt x="2565" y="7970"/>
                  </a:lnTo>
                  <a:lnTo>
                    <a:pt x="2427" y="8130"/>
                  </a:lnTo>
                  <a:lnTo>
                    <a:pt x="2290" y="8290"/>
                  </a:lnTo>
                  <a:lnTo>
                    <a:pt x="2153" y="8428"/>
                  </a:lnTo>
                  <a:lnTo>
                    <a:pt x="1992" y="8519"/>
                  </a:lnTo>
                  <a:lnTo>
                    <a:pt x="1855" y="8611"/>
                  </a:lnTo>
                  <a:lnTo>
                    <a:pt x="1855" y="6710"/>
                  </a:lnTo>
                  <a:close/>
                  <a:moveTo>
                    <a:pt x="1076" y="8863"/>
                  </a:moveTo>
                  <a:lnTo>
                    <a:pt x="1076" y="10763"/>
                  </a:lnTo>
                  <a:lnTo>
                    <a:pt x="939" y="10672"/>
                  </a:lnTo>
                  <a:lnTo>
                    <a:pt x="779" y="10557"/>
                  </a:lnTo>
                  <a:lnTo>
                    <a:pt x="641" y="10443"/>
                  </a:lnTo>
                  <a:lnTo>
                    <a:pt x="504" y="10282"/>
                  </a:lnTo>
                  <a:lnTo>
                    <a:pt x="389" y="10122"/>
                  </a:lnTo>
                  <a:lnTo>
                    <a:pt x="298" y="9962"/>
                  </a:lnTo>
                  <a:lnTo>
                    <a:pt x="229" y="9801"/>
                  </a:lnTo>
                  <a:lnTo>
                    <a:pt x="229" y="9641"/>
                  </a:lnTo>
                  <a:lnTo>
                    <a:pt x="275" y="9458"/>
                  </a:lnTo>
                  <a:lnTo>
                    <a:pt x="344" y="9298"/>
                  </a:lnTo>
                  <a:lnTo>
                    <a:pt x="458" y="9183"/>
                  </a:lnTo>
                  <a:lnTo>
                    <a:pt x="573" y="9069"/>
                  </a:lnTo>
                  <a:lnTo>
                    <a:pt x="710" y="9000"/>
                  </a:lnTo>
                  <a:lnTo>
                    <a:pt x="824" y="8931"/>
                  </a:lnTo>
                  <a:lnTo>
                    <a:pt x="1076" y="8863"/>
                  </a:lnTo>
                  <a:close/>
                  <a:moveTo>
                    <a:pt x="1855" y="8863"/>
                  </a:moveTo>
                  <a:lnTo>
                    <a:pt x="2107" y="8931"/>
                  </a:lnTo>
                  <a:lnTo>
                    <a:pt x="2244" y="9000"/>
                  </a:lnTo>
                  <a:lnTo>
                    <a:pt x="2382" y="9069"/>
                  </a:lnTo>
                  <a:lnTo>
                    <a:pt x="2496" y="9183"/>
                  </a:lnTo>
                  <a:lnTo>
                    <a:pt x="2588" y="9298"/>
                  </a:lnTo>
                  <a:lnTo>
                    <a:pt x="2679" y="9458"/>
                  </a:lnTo>
                  <a:lnTo>
                    <a:pt x="2725" y="9641"/>
                  </a:lnTo>
                  <a:lnTo>
                    <a:pt x="2702" y="9801"/>
                  </a:lnTo>
                  <a:lnTo>
                    <a:pt x="2656" y="9962"/>
                  </a:lnTo>
                  <a:lnTo>
                    <a:pt x="2565" y="10122"/>
                  </a:lnTo>
                  <a:lnTo>
                    <a:pt x="2450" y="10282"/>
                  </a:lnTo>
                  <a:lnTo>
                    <a:pt x="2313" y="10443"/>
                  </a:lnTo>
                  <a:lnTo>
                    <a:pt x="2153" y="10557"/>
                  </a:lnTo>
                  <a:lnTo>
                    <a:pt x="2015" y="10672"/>
                  </a:lnTo>
                  <a:lnTo>
                    <a:pt x="1878" y="10763"/>
                  </a:lnTo>
                  <a:lnTo>
                    <a:pt x="1855" y="8863"/>
                  </a:lnTo>
                  <a:close/>
                  <a:moveTo>
                    <a:pt x="1076" y="11038"/>
                  </a:moveTo>
                  <a:lnTo>
                    <a:pt x="1053" y="12893"/>
                  </a:lnTo>
                  <a:lnTo>
                    <a:pt x="916" y="12824"/>
                  </a:lnTo>
                  <a:lnTo>
                    <a:pt x="779" y="12709"/>
                  </a:lnTo>
                  <a:lnTo>
                    <a:pt x="641" y="12572"/>
                  </a:lnTo>
                  <a:lnTo>
                    <a:pt x="504" y="12435"/>
                  </a:lnTo>
                  <a:lnTo>
                    <a:pt x="389" y="12274"/>
                  </a:lnTo>
                  <a:lnTo>
                    <a:pt x="298" y="12114"/>
                  </a:lnTo>
                  <a:lnTo>
                    <a:pt x="229" y="11954"/>
                  </a:lnTo>
                  <a:lnTo>
                    <a:pt x="229" y="11794"/>
                  </a:lnTo>
                  <a:lnTo>
                    <a:pt x="275" y="11610"/>
                  </a:lnTo>
                  <a:lnTo>
                    <a:pt x="344" y="11450"/>
                  </a:lnTo>
                  <a:lnTo>
                    <a:pt x="458" y="11336"/>
                  </a:lnTo>
                  <a:lnTo>
                    <a:pt x="573" y="11244"/>
                  </a:lnTo>
                  <a:lnTo>
                    <a:pt x="687" y="11152"/>
                  </a:lnTo>
                  <a:lnTo>
                    <a:pt x="824" y="11107"/>
                  </a:lnTo>
                  <a:lnTo>
                    <a:pt x="1076" y="11038"/>
                  </a:lnTo>
                  <a:close/>
                  <a:moveTo>
                    <a:pt x="1878" y="11038"/>
                  </a:moveTo>
                  <a:lnTo>
                    <a:pt x="2130" y="11107"/>
                  </a:lnTo>
                  <a:lnTo>
                    <a:pt x="2244" y="11152"/>
                  </a:lnTo>
                  <a:lnTo>
                    <a:pt x="2382" y="11244"/>
                  </a:lnTo>
                  <a:lnTo>
                    <a:pt x="2496" y="11336"/>
                  </a:lnTo>
                  <a:lnTo>
                    <a:pt x="2588" y="11450"/>
                  </a:lnTo>
                  <a:lnTo>
                    <a:pt x="2679" y="11610"/>
                  </a:lnTo>
                  <a:lnTo>
                    <a:pt x="2725" y="11794"/>
                  </a:lnTo>
                  <a:lnTo>
                    <a:pt x="2702" y="11931"/>
                  </a:lnTo>
                  <a:lnTo>
                    <a:pt x="2656" y="12114"/>
                  </a:lnTo>
                  <a:lnTo>
                    <a:pt x="2565" y="12274"/>
                  </a:lnTo>
                  <a:lnTo>
                    <a:pt x="2450" y="12435"/>
                  </a:lnTo>
                  <a:lnTo>
                    <a:pt x="2313" y="12572"/>
                  </a:lnTo>
                  <a:lnTo>
                    <a:pt x="2175" y="12709"/>
                  </a:lnTo>
                  <a:lnTo>
                    <a:pt x="2015" y="12824"/>
                  </a:lnTo>
                  <a:lnTo>
                    <a:pt x="1901" y="12893"/>
                  </a:lnTo>
                  <a:lnTo>
                    <a:pt x="1878" y="11038"/>
                  </a:lnTo>
                  <a:close/>
                  <a:moveTo>
                    <a:pt x="1053" y="13190"/>
                  </a:moveTo>
                  <a:lnTo>
                    <a:pt x="1053" y="15045"/>
                  </a:lnTo>
                  <a:lnTo>
                    <a:pt x="916" y="14976"/>
                  </a:lnTo>
                  <a:lnTo>
                    <a:pt x="756" y="14862"/>
                  </a:lnTo>
                  <a:lnTo>
                    <a:pt x="618" y="14725"/>
                  </a:lnTo>
                  <a:lnTo>
                    <a:pt x="481" y="14564"/>
                  </a:lnTo>
                  <a:lnTo>
                    <a:pt x="367" y="14427"/>
                  </a:lnTo>
                  <a:lnTo>
                    <a:pt x="298" y="14267"/>
                  </a:lnTo>
                  <a:lnTo>
                    <a:pt x="229" y="14106"/>
                  </a:lnTo>
                  <a:lnTo>
                    <a:pt x="229" y="13946"/>
                  </a:lnTo>
                  <a:lnTo>
                    <a:pt x="275" y="13763"/>
                  </a:lnTo>
                  <a:lnTo>
                    <a:pt x="344" y="13625"/>
                  </a:lnTo>
                  <a:lnTo>
                    <a:pt x="458" y="13488"/>
                  </a:lnTo>
                  <a:lnTo>
                    <a:pt x="573" y="13396"/>
                  </a:lnTo>
                  <a:lnTo>
                    <a:pt x="687" y="13328"/>
                  </a:lnTo>
                  <a:lnTo>
                    <a:pt x="824" y="13259"/>
                  </a:lnTo>
                  <a:lnTo>
                    <a:pt x="1053" y="13190"/>
                  </a:lnTo>
                  <a:close/>
                  <a:moveTo>
                    <a:pt x="1901" y="13190"/>
                  </a:moveTo>
                  <a:lnTo>
                    <a:pt x="2130" y="13259"/>
                  </a:lnTo>
                  <a:lnTo>
                    <a:pt x="2267" y="13328"/>
                  </a:lnTo>
                  <a:lnTo>
                    <a:pt x="2382" y="13396"/>
                  </a:lnTo>
                  <a:lnTo>
                    <a:pt x="2496" y="13488"/>
                  </a:lnTo>
                  <a:lnTo>
                    <a:pt x="2588" y="13625"/>
                  </a:lnTo>
                  <a:lnTo>
                    <a:pt x="2679" y="13763"/>
                  </a:lnTo>
                  <a:lnTo>
                    <a:pt x="2725" y="13946"/>
                  </a:lnTo>
                  <a:lnTo>
                    <a:pt x="2702" y="14106"/>
                  </a:lnTo>
                  <a:lnTo>
                    <a:pt x="2656" y="14244"/>
                  </a:lnTo>
                  <a:lnTo>
                    <a:pt x="2565" y="14427"/>
                  </a:lnTo>
                  <a:lnTo>
                    <a:pt x="2450" y="14564"/>
                  </a:lnTo>
                  <a:lnTo>
                    <a:pt x="2336" y="14725"/>
                  </a:lnTo>
                  <a:lnTo>
                    <a:pt x="2175" y="14862"/>
                  </a:lnTo>
                  <a:lnTo>
                    <a:pt x="2038" y="14976"/>
                  </a:lnTo>
                  <a:lnTo>
                    <a:pt x="1901" y="15045"/>
                  </a:lnTo>
                  <a:lnTo>
                    <a:pt x="1901" y="13190"/>
                  </a:lnTo>
                  <a:close/>
                  <a:moveTo>
                    <a:pt x="1031" y="15343"/>
                  </a:moveTo>
                  <a:lnTo>
                    <a:pt x="1031" y="17198"/>
                  </a:lnTo>
                  <a:lnTo>
                    <a:pt x="893" y="17106"/>
                  </a:lnTo>
                  <a:lnTo>
                    <a:pt x="756" y="16991"/>
                  </a:lnTo>
                  <a:lnTo>
                    <a:pt x="618" y="16877"/>
                  </a:lnTo>
                  <a:lnTo>
                    <a:pt x="481" y="16717"/>
                  </a:lnTo>
                  <a:lnTo>
                    <a:pt x="367" y="16556"/>
                  </a:lnTo>
                  <a:lnTo>
                    <a:pt x="275" y="16396"/>
                  </a:lnTo>
                  <a:lnTo>
                    <a:pt x="229" y="16259"/>
                  </a:lnTo>
                  <a:lnTo>
                    <a:pt x="229" y="16098"/>
                  </a:lnTo>
                  <a:lnTo>
                    <a:pt x="275" y="15915"/>
                  </a:lnTo>
                  <a:lnTo>
                    <a:pt x="344" y="15778"/>
                  </a:lnTo>
                  <a:lnTo>
                    <a:pt x="435" y="15663"/>
                  </a:lnTo>
                  <a:lnTo>
                    <a:pt x="550" y="15549"/>
                  </a:lnTo>
                  <a:lnTo>
                    <a:pt x="687" y="15480"/>
                  </a:lnTo>
                  <a:lnTo>
                    <a:pt x="802" y="15412"/>
                  </a:lnTo>
                  <a:lnTo>
                    <a:pt x="1031" y="15343"/>
                  </a:lnTo>
                  <a:close/>
                  <a:moveTo>
                    <a:pt x="1901" y="15343"/>
                  </a:moveTo>
                  <a:lnTo>
                    <a:pt x="2153" y="15412"/>
                  </a:lnTo>
                  <a:lnTo>
                    <a:pt x="2267" y="15480"/>
                  </a:lnTo>
                  <a:lnTo>
                    <a:pt x="2382" y="15549"/>
                  </a:lnTo>
                  <a:lnTo>
                    <a:pt x="2496" y="15663"/>
                  </a:lnTo>
                  <a:lnTo>
                    <a:pt x="2611" y="15778"/>
                  </a:lnTo>
                  <a:lnTo>
                    <a:pt x="2679" y="15915"/>
                  </a:lnTo>
                  <a:lnTo>
                    <a:pt x="2725" y="16098"/>
                  </a:lnTo>
                  <a:lnTo>
                    <a:pt x="2702" y="16259"/>
                  </a:lnTo>
                  <a:lnTo>
                    <a:pt x="2656" y="16396"/>
                  </a:lnTo>
                  <a:lnTo>
                    <a:pt x="2588" y="16556"/>
                  </a:lnTo>
                  <a:lnTo>
                    <a:pt x="2473" y="16717"/>
                  </a:lnTo>
                  <a:lnTo>
                    <a:pt x="2336" y="16877"/>
                  </a:lnTo>
                  <a:lnTo>
                    <a:pt x="2198" y="16991"/>
                  </a:lnTo>
                  <a:lnTo>
                    <a:pt x="2061" y="17106"/>
                  </a:lnTo>
                  <a:lnTo>
                    <a:pt x="1924" y="17198"/>
                  </a:lnTo>
                  <a:lnTo>
                    <a:pt x="1901" y="15343"/>
                  </a:lnTo>
                  <a:close/>
                  <a:moveTo>
                    <a:pt x="1031" y="17495"/>
                  </a:moveTo>
                  <a:lnTo>
                    <a:pt x="1008" y="19350"/>
                  </a:lnTo>
                  <a:lnTo>
                    <a:pt x="870" y="19258"/>
                  </a:lnTo>
                  <a:lnTo>
                    <a:pt x="733" y="19144"/>
                  </a:lnTo>
                  <a:lnTo>
                    <a:pt x="595" y="19007"/>
                  </a:lnTo>
                  <a:lnTo>
                    <a:pt x="481" y="18869"/>
                  </a:lnTo>
                  <a:lnTo>
                    <a:pt x="367" y="18709"/>
                  </a:lnTo>
                  <a:lnTo>
                    <a:pt x="275" y="18549"/>
                  </a:lnTo>
                  <a:lnTo>
                    <a:pt x="229" y="18411"/>
                  </a:lnTo>
                  <a:lnTo>
                    <a:pt x="229" y="18251"/>
                  </a:lnTo>
                  <a:lnTo>
                    <a:pt x="275" y="18091"/>
                  </a:lnTo>
                  <a:lnTo>
                    <a:pt x="344" y="17930"/>
                  </a:lnTo>
                  <a:lnTo>
                    <a:pt x="435" y="17816"/>
                  </a:lnTo>
                  <a:lnTo>
                    <a:pt x="550" y="17724"/>
                  </a:lnTo>
                  <a:lnTo>
                    <a:pt x="664" y="17633"/>
                  </a:lnTo>
                  <a:lnTo>
                    <a:pt x="779" y="17587"/>
                  </a:lnTo>
                  <a:lnTo>
                    <a:pt x="1031" y="17495"/>
                  </a:lnTo>
                  <a:close/>
                  <a:moveTo>
                    <a:pt x="1924" y="17495"/>
                  </a:moveTo>
                  <a:lnTo>
                    <a:pt x="2175" y="17587"/>
                  </a:lnTo>
                  <a:lnTo>
                    <a:pt x="2290" y="17633"/>
                  </a:lnTo>
                  <a:lnTo>
                    <a:pt x="2404" y="17724"/>
                  </a:lnTo>
                  <a:lnTo>
                    <a:pt x="2519" y="17816"/>
                  </a:lnTo>
                  <a:lnTo>
                    <a:pt x="2611" y="17930"/>
                  </a:lnTo>
                  <a:lnTo>
                    <a:pt x="2679" y="18091"/>
                  </a:lnTo>
                  <a:lnTo>
                    <a:pt x="2725" y="18251"/>
                  </a:lnTo>
                  <a:lnTo>
                    <a:pt x="2702" y="18411"/>
                  </a:lnTo>
                  <a:lnTo>
                    <a:pt x="2656" y="18549"/>
                  </a:lnTo>
                  <a:lnTo>
                    <a:pt x="2588" y="18709"/>
                  </a:lnTo>
                  <a:lnTo>
                    <a:pt x="2473" y="18869"/>
                  </a:lnTo>
                  <a:lnTo>
                    <a:pt x="2336" y="19007"/>
                  </a:lnTo>
                  <a:lnTo>
                    <a:pt x="2198" y="19144"/>
                  </a:lnTo>
                  <a:lnTo>
                    <a:pt x="2061" y="19258"/>
                  </a:lnTo>
                  <a:lnTo>
                    <a:pt x="1924" y="19350"/>
                  </a:lnTo>
                  <a:lnTo>
                    <a:pt x="1924" y="17495"/>
                  </a:lnTo>
                  <a:close/>
                  <a:moveTo>
                    <a:pt x="1397" y="161"/>
                  </a:moveTo>
                  <a:lnTo>
                    <a:pt x="1420" y="184"/>
                  </a:lnTo>
                  <a:lnTo>
                    <a:pt x="1489" y="207"/>
                  </a:lnTo>
                  <a:lnTo>
                    <a:pt x="1534" y="230"/>
                  </a:lnTo>
                  <a:lnTo>
                    <a:pt x="1557" y="207"/>
                  </a:lnTo>
                  <a:lnTo>
                    <a:pt x="1580" y="184"/>
                  </a:lnTo>
                  <a:lnTo>
                    <a:pt x="1603" y="1581"/>
                  </a:lnTo>
                  <a:lnTo>
                    <a:pt x="1603" y="2245"/>
                  </a:lnTo>
                  <a:lnTo>
                    <a:pt x="1580" y="2268"/>
                  </a:lnTo>
                  <a:lnTo>
                    <a:pt x="1603" y="2314"/>
                  </a:lnTo>
                  <a:lnTo>
                    <a:pt x="1603" y="4397"/>
                  </a:lnTo>
                  <a:lnTo>
                    <a:pt x="1580" y="4420"/>
                  </a:lnTo>
                  <a:lnTo>
                    <a:pt x="1603" y="4443"/>
                  </a:lnTo>
                  <a:lnTo>
                    <a:pt x="1603" y="6550"/>
                  </a:lnTo>
                  <a:lnTo>
                    <a:pt x="1580" y="6573"/>
                  </a:lnTo>
                  <a:lnTo>
                    <a:pt x="1603" y="6619"/>
                  </a:lnTo>
                  <a:lnTo>
                    <a:pt x="1603" y="8702"/>
                  </a:lnTo>
                  <a:lnTo>
                    <a:pt x="1580" y="8725"/>
                  </a:lnTo>
                  <a:lnTo>
                    <a:pt x="1603" y="8771"/>
                  </a:lnTo>
                  <a:lnTo>
                    <a:pt x="1603" y="9527"/>
                  </a:lnTo>
                  <a:lnTo>
                    <a:pt x="1603" y="10855"/>
                  </a:lnTo>
                  <a:lnTo>
                    <a:pt x="1580" y="10901"/>
                  </a:lnTo>
                  <a:lnTo>
                    <a:pt x="1603" y="10923"/>
                  </a:lnTo>
                  <a:lnTo>
                    <a:pt x="1603" y="13007"/>
                  </a:lnTo>
                  <a:lnTo>
                    <a:pt x="1580" y="13053"/>
                  </a:lnTo>
                  <a:lnTo>
                    <a:pt x="1603" y="13076"/>
                  </a:lnTo>
                  <a:lnTo>
                    <a:pt x="1603" y="15183"/>
                  </a:lnTo>
                  <a:lnTo>
                    <a:pt x="1580" y="15205"/>
                  </a:lnTo>
                  <a:lnTo>
                    <a:pt x="1603" y="15228"/>
                  </a:lnTo>
                  <a:lnTo>
                    <a:pt x="1603" y="17335"/>
                  </a:lnTo>
                  <a:lnTo>
                    <a:pt x="1580" y="17358"/>
                  </a:lnTo>
                  <a:lnTo>
                    <a:pt x="1603" y="17381"/>
                  </a:lnTo>
                  <a:lnTo>
                    <a:pt x="1603" y="19487"/>
                  </a:lnTo>
                  <a:lnTo>
                    <a:pt x="1420" y="19533"/>
                  </a:lnTo>
                  <a:lnTo>
                    <a:pt x="1351" y="19556"/>
                  </a:lnTo>
                  <a:lnTo>
                    <a:pt x="1328" y="19533"/>
                  </a:lnTo>
                  <a:lnTo>
                    <a:pt x="1328" y="19487"/>
                  </a:lnTo>
                  <a:lnTo>
                    <a:pt x="1328" y="19327"/>
                  </a:lnTo>
                  <a:lnTo>
                    <a:pt x="1328" y="18114"/>
                  </a:lnTo>
                  <a:lnTo>
                    <a:pt x="1328" y="17427"/>
                  </a:lnTo>
                  <a:lnTo>
                    <a:pt x="1351" y="17404"/>
                  </a:lnTo>
                  <a:lnTo>
                    <a:pt x="1374" y="17358"/>
                  </a:lnTo>
                  <a:lnTo>
                    <a:pt x="1351" y="17312"/>
                  </a:lnTo>
                  <a:lnTo>
                    <a:pt x="1328" y="17266"/>
                  </a:lnTo>
                  <a:lnTo>
                    <a:pt x="1328" y="15274"/>
                  </a:lnTo>
                  <a:lnTo>
                    <a:pt x="1351" y="15251"/>
                  </a:lnTo>
                  <a:lnTo>
                    <a:pt x="1374" y="15205"/>
                  </a:lnTo>
                  <a:lnTo>
                    <a:pt x="1351" y="15160"/>
                  </a:lnTo>
                  <a:lnTo>
                    <a:pt x="1328" y="15114"/>
                  </a:lnTo>
                  <a:lnTo>
                    <a:pt x="1328" y="13854"/>
                  </a:lnTo>
                  <a:lnTo>
                    <a:pt x="1328" y="13122"/>
                  </a:lnTo>
                  <a:lnTo>
                    <a:pt x="1351" y="13099"/>
                  </a:lnTo>
                  <a:lnTo>
                    <a:pt x="1374" y="13053"/>
                  </a:lnTo>
                  <a:lnTo>
                    <a:pt x="1351" y="13007"/>
                  </a:lnTo>
                  <a:lnTo>
                    <a:pt x="1328" y="12961"/>
                  </a:lnTo>
                  <a:lnTo>
                    <a:pt x="1328" y="10969"/>
                  </a:lnTo>
                  <a:lnTo>
                    <a:pt x="1351" y="10946"/>
                  </a:lnTo>
                  <a:lnTo>
                    <a:pt x="1374" y="10901"/>
                  </a:lnTo>
                  <a:lnTo>
                    <a:pt x="1351" y="10855"/>
                  </a:lnTo>
                  <a:lnTo>
                    <a:pt x="1328" y="10809"/>
                  </a:lnTo>
                  <a:lnTo>
                    <a:pt x="1328" y="8817"/>
                  </a:lnTo>
                  <a:lnTo>
                    <a:pt x="1351" y="8794"/>
                  </a:lnTo>
                  <a:lnTo>
                    <a:pt x="1374" y="8725"/>
                  </a:lnTo>
                  <a:lnTo>
                    <a:pt x="1351" y="8679"/>
                  </a:lnTo>
                  <a:lnTo>
                    <a:pt x="1328" y="8656"/>
                  </a:lnTo>
                  <a:lnTo>
                    <a:pt x="1328" y="6664"/>
                  </a:lnTo>
                  <a:lnTo>
                    <a:pt x="1351" y="6641"/>
                  </a:lnTo>
                  <a:lnTo>
                    <a:pt x="1374" y="6573"/>
                  </a:lnTo>
                  <a:lnTo>
                    <a:pt x="1351" y="6527"/>
                  </a:lnTo>
                  <a:lnTo>
                    <a:pt x="1328" y="6504"/>
                  </a:lnTo>
                  <a:lnTo>
                    <a:pt x="1328" y="6458"/>
                  </a:lnTo>
                  <a:lnTo>
                    <a:pt x="1328" y="4512"/>
                  </a:lnTo>
                  <a:lnTo>
                    <a:pt x="1351" y="4466"/>
                  </a:lnTo>
                  <a:lnTo>
                    <a:pt x="1374" y="4420"/>
                  </a:lnTo>
                  <a:lnTo>
                    <a:pt x="1328" y="4352"/>
                  </a:lnTo>
                  <a:lnTo>
                    <a:pt x="1351" y="2314"/>
                  </a:lnTo>
                  <a:lnTo>
                    <a:pt x="1351" y="2268"/>
                  </a:lnTo>
                  <a:lnTo>
                    <a:pt x="1351" y="2245"/>
                  </a:lnTo>
                  <a:lnTo>
                    <a:pt x="1374" y="184"/>
                  </a:lnTo>
                  <a:lnTo>
                    <a:pt x="1397" y="161"/>
                  </a:lnTo>
                  <a:close/>
                  <a:moveTo>
                    <a:pt x="1237" y="1"/>
                  </a:moveTo>
                  <a:lnTo>
                    <a:pt x="1122" y="24"/>
                  </a:lnTo>
                  <a:lnTo>
                    <a:pt x="962" y="47"/>
                  </a:lnTo>
                  <a:lnTo>
                    <a:pt x="779" y="115"/>
                  </a:lnTo>
                  <a:lnTo>
                    <a:pt x="573" y="207"/>
                  </a:lnTo>
                  <a:lnTo>
                    <a:pt x="389" y="321"/>
                  </a:lnTo>
                  <a:lnTo>
                    <a:pt x="298" y="390"/>
                  </a:lnTo>
                  <a:lnTo>
                    <a:pt x="206" y="482"/>
                  </a:lnTo>
                  <a:lnTo>
                    <a:pt x="138" y="596"/>
                  </a:lnTo>
                  <a:lnTo>
                    <a:pt x="92" y="711"/>
                  </a:lnTo>
                  <a:lnTo>
                    <a:pt x="46" y="848"/>
                  </a:lnTo>
                  <a:lnTo>
                    <a:pt x="0" y="986"/>
                  </a:lnTo>
                  <a:lnTo>
                    <a:pt x="0" y="1169"/>
                  </a:lnTo>
                  <a:lnTo>
                    <a:pt x="46" y="1352"/>
                  </a:lnTo>
                  <a:lnTo>
                    <a:pt x="138" y="1512"/>
                  </a:lnTo>
                  <a:lnTo>
                    <a:pt x="229" y="1695"/>
                  </a:lnTo>
                  <a:lnTo>
                    <a:pt x="367" y="1856"/>
                  </a:lnTo>
                  <a:lnTo>
                    <a:pt x="504" y="2016"/>
                  </a:lnTo>
                  <a:lnTo>
                    <a:pt x="664" y="2130"/>
                  </a:lnTo>
                  <a:lnTo>
                    <a:pt x="824" y="2245"/>
                  </a:lnTo>
                  <a:lnTo>
                    <a:pt x="687" y="2291"/>
                  </a:lnTo>
                  <a:lnTo>
                    <a:pt x="573" y="2359"/>
                  </a:lnTo>
                  <a:lnTo>
                    <a:pt x="435" y="2428"/>
                  </a:lnTo>
                  <a:lnTo>
                    <a:pt x="321" y="2543"/>
                  </a:lnTo>
                  <a:lnTo>
                    <a:pt x="206" y="2657"/>
                  </a:lnTo>
                  <a:lnTo>
                    <a:pt x="115" y="2795"/>
                  </a:lnTo>
                  <a:lnTo>
                    <a:pt x="46" y="2955"/>
                  </a:lnTo>
                  <a:lnTo>
                    <a:pt x="0" y="3138"/>
                  </a:lnTo>
                  <a:lnTo>
                    <a:pt x="0" y="3321"/>
                  </a:lnTo>
                  <a:lnTo>
                    <a:pt x="46" y="3504"/>
                  </a:lnTo>
                  <a:lnTo>
                    <a:pt x="138" y="3688"/>
                  </a:lnTo>
                  <a:lnTo>
                    <a:pt x="229" y="3848"/>
                  </a:lnTo>
                  <a:lnTo>
                    <a:pt x="367" y="4008"/>
                  </a:lnTo>
                  <a:lnTo>
                    <a:pt x="504" y="4168"/>
                  </a:lnTo>
                  <a:lnTo>
                    <a:pt x="664" y="4306"/>
                  </a:lnTo>
                  <a:lnTo>
                    <a:pt x="824" y="4397"/>
                  </a:lnTo>
                  <a:lnTo>
                    <a:pt x="687" y="4443"/>
                  </a:lnTo>
                  <a:lnTo>
                    <a:pt x="573" y="4512"/>
                  </a:lnTo>
                  <a:lnTo>
                    <a:pt x="435" y="4581"/>
                  </a:lnTo>
                  <a:lnTo>
                    <a:pt x="321" y="4695"/>
                  </a:lnTo>
                  <a:lnTo>
                    <a:pt x="206" y="4810"/>
                  </a:lnTo>
                  <a:lnTo>
                    <a:pt x="115" y="4947"/>
                  </a:lnTo>
                  <a:lnTo>
                    <a:pt x="46" y="5107"/>
                  </a:lnTo>
                  <a:lnTo>
                    <a:pt x="0" y="5290"/>
                  </a:lnTo>
                  <a:lnTo>
                    <a:pt x="0" y="5474"/>
                  </a:lnTo>
                  <a:lnTo>
                    <a:pt x="46" y="5657"/>
                  </a:lnTo>
                  <a:lnTo>
                    <a:pt x="138" y="5840"/>
                  </a:lnTo>
                  <a:lnTo>
                    <a:pt x="229" y="6000"/>
                  </a:lnTo>
                  <a:lnTo>
                    <a:pt x="367" y="6161"/>
                  </a:lnTo>
                  <a:lnTo>
                    <a:pt x="504" y="6321"/>
                  </a:lnTo>
                  <a:lnTo>
                    <a:pt x="664" y="6458"/>
                  </a:lnTo>
                  <a:lnTo>
                    <a:pt x="824" y="6550"/>
                  </a:lnTo>
                  <a:lnTo>
                    <a:pt x="573" y="6664"/>
                  </a:lnTo>
                  <a:lnTo>
                    <a:pt x="435" y="6756"/>
                  </a:lnTo>
                  <a:lnTo>
                    <a:pt x="321" y="6848"/>
                  </a:lnTo>
                  <a:lnTo>
                    <a:pt x="206" y="6962"/>
                  </a:lnTo>
                  <a:lnTo>
                    <a:pt x="115" y="7099"/>
                  </a:lnTo>
                  <a:lnTo>
                    <a:pt x="46" y="7260"/>
                  </a:lnTo>
                  <a:lnTo>
                    <a:pt x="0" y="7443"/>
                  </a:lnTo>
                  <a:lnTo>
                    <a:pt x="0" y="7626"/>
                  </a:lnTo>
                  <a:lnTo>
                    <a:pt x="46" y="7809"/>
                  </a:lnTo>
                  <a:lnTo>
                    <a:pt x="138" y="7992"/>
                  </a:lnTo>
                  <a:lnTo>
                    <a:pt x="229" y="8153"/>
                  </a:lnTo>
                  <a:lnTo>
                    <a:pt x="367" y="8313"/>
                  </a:lnTo>
                  <a:lnTo>
                    <a:pt x="504" y="8473"/>
                  </a:lnTo>
                  <a:lnTo>
                    <a:pt x="664" y="8611"/>
                  </a:lnTo>
                  <a:lnTo>
                    <a:pt x="824" y="8702"/>
                  </a:lnTo>
                  <a:lnTo>
                    <a:pt x="664" y="8771"/>
                  </a:lnTo>
                  <a:lnTo>
                    <a:pt x="504" y="8863"/>
                  </a:lnTo>
                  <a:lnTo>
                    <a:pt x="389" y="8954"/>
                  </a:lnTo>
                  <a:lnTo>
                    <a:pt x="275" y="9046"/>
                  </a:lnTo>
                  <a:lnTo>
                    <a:pt x="183" y="9183"/>
                  </a:lnTo>
                  <a:lnTo>
                    <a:pt x="92" y="9298"/>
                  </a:lnTo>
                  <a:lnTo>
                    <a:pt x="46" y="9458"/>
                  </a:lnTo>
                  <a:lnTo>
                    <a:pt x="0" y="9618"/>
                  </a:lnTo>
                  <a:lnTo>
                    <a:pt x="0" y="9779"/>
                  </a:lnTo>
                  <a:lnTo>
                    <a:pt x="46" y="9962"/>
                  </a:lnTo>
                  <a:lnTo>
                    <a:pt x="138" y="10145"/>
                  </a:lnTo>
                  <a:lnTo>
                    <a:pt x="229" y="10305"/>
                  </a:lnTo>
                  <a:lnTo>
                    <a:pt x="367" y="10465"/>
                  </a:lnTo>
                  <a:lnTo>
                    <a:pt x="504" y="10626"/>
                  </a:lnTo>
                  <a:lnTo>
                    <a:pt x="664" y="10763"/>
                  </a:lnTo>
                  <a:lnTo>
                    <a:pt x="824" y="10855"/>
                  </a:lnTo>
                  <a:lnTo>
                    <a:pt x="664" y="10923"/>
                  </a:lnTo>
                  <a:lnTo>
                    <a:pt x="504" y="11015"/>
                  </a:lnTo>
                  <a:lnTo>
                    <a:pt x="389" y="11107"/>
                  </a:lnTo>
                  <a:lnTo>
                    <a:pt x="275" y="11198"/>
                  </a:lnTo>
                  <a:lnTo>
                    <a:pt x="183" y="11336"/>
                  </a:lnTo>
                  <a:lnTo>
                    <a:pt x="92" y="11473"/>
                  </a:lnTo>
                  <a:lnTo>
                    <a:pt x="46" y="11610"/>
                  </a:lnTo>
                  <a:lnTo>
                    <a:pt x="0" y="11771"/>
                  </a:lnTo>
                  <a:lnTo>
                    <a:pt x="0" y="11931"/>
                  </a:lnTo>
                  <a:lnTo>
                    <a:pt x="46" y="12114"/>
                  </a:lnTo>
                  <a:lnTo>
                    <a:pt x="138" y="12297"/>
                  </a:lnTo>
                  <a:lnTo>
                    <a:pt x="229" y="12458"/>
                  </a:lnTo>
                  <a:lnTo>
                    <a:pt x="367" y="12641"/>
                  </a:lnTo>
                  <a:lnTo>
                    <a:pt x="504" y="12778"/>
                  </a:lnTo>
                  <a:lnTo>
                    <a:pt x="664" y="12916"/>
                  </a:lnTo>
                  <a:lnTo>
                    <a:pt x="824" y="13030"/>
                  </a:lnTo>
                  <a:lnTo>
                    <a:pt x="687" y="13076"/>
                  </a:lnTo>
                  <a:lnTo>
                    <a:pt x="573" y="13122"/>
                  </a:lnTo>
                  <a:lnTo>
                    <a:pt x="435" y="13213"/>
                  </a:lnTo>
                  <a:lnTo>
                    <a:pt x="321" y="13305"/>
                  </a:lnTo>
                  <a:lnTo>
                    <a:pt x="206" y="13419"/>
                  </a:lnTo>
                  <a:lnTo>
                    <a:pt x="115" y="13557"/>
                  </a:lnTo>
                  <a:lnTo>
                    <a:pt x="46" y="13717"/>
                  </a:lnTo>
                  <a:lnTo>
                    <a:pt x="0" y="13923"/>
                  </a:lnTo>
                  <a:lnTo>
                    <a:pt x="0" y="14083"/>
                  </a:lnTo>
                  <a:lnTo>
                    <a:pt x="46" y="14267"/>
                  </a:lnTo>
                  <a:lnTo>
                    <a:pt x="138" y="14450"/>
                  </a:lnTo>
                  <a:lnTo>
                    <a:pt x="229" y="14633"/>
                  </a:lnTo>
                  <a:lnTo>
                    <a:pt x="367" y="14793"/>
                  </a:lnTo>
                  <a:lnTo>
                    <a:pt x="504" y="14931"/>
                  </a:lnTo>
                  <a:lnTo>
                    <a:pt x="664" y="15068"/>
                  </a:lnTo>
                  <a:lnTo>
                    <a:pt x="824" y="15183"/>
                  </a:lnTo>
                  <a:lnTo>
                    <a:pt x="687" y="15228"/>
                  </a:lnTo>
                  <a:lnTo>
                    <a:pt x="573" y="15274"/>
                  </a:lnTo>
                  <a:lnTo>
                    <a:pt x="435" y="15366"/>
                  </a:lnTo>
                  <a:lnTo>
                    <a:pt x="321" y="15457"/>
                  </a:lnTo>
                  <a:lnTo>
                    <a:pt x="206" y="15572"/>
                  </a:lnTo>
                  <a:lnTo>
                    <a:pt x="115" y="15709"/>
                  </a:lnTo>
                  <a:lnTo>
                    <a:pt x="46" y="15892"/>
                  </a:lnTo>
                  <a:lnTo>
                    <a:pt x="0" y="16076"/>
                  </a:lnTo>
                  <a:lnTo>
                    <a:pt x="0" y="16259"/>
                  </a:lnTo>
                  <a:lnTo>
                    <a:pt x="46" y="16419"/>
                  </a:lnTo>
                  <a:lnTo>
                    <a:pt x="138" y="16602"/>
                  </a:lnTo>
                  <a:lnTo>
                    <a:pt x="229" y="16785"/>
                  </a:lnTo>
                  <a:lnTo>
                    <a:pt x="367" y="16946"/>
                  </a:lnTo>
                  <a:lnTo>
                    <a:pt x="504" y="17083"/>
                  </a:lnTo>
                  <a:lnTo>
                    <a:pt x="664" y="17220"/>
                  </a:lnTo>
                  <a:lnTo>
                    <a:pt x="824" y="17335"/>
                  </a:lnTo>
                  <a:lnTo>
                    <a:pt x="573" y="17449"/>
                  </a:lnTo>
                  <a:lnTo>
                    <a:pt x="435" y="17518"/>
                  </a:lnTo>
                  <a:lnTo>
                    <a:pt x="321" y="17610"/>
                  </a:lnTo>
                  <a:lnTo>
                    <a:pt x="206" y="17724"/>
                  </a:lnTo>
                  <a:lnTo>
                    <a:pt x="115" y="17862"/>
                  </a:lnTo>
                  <a:lnTo>
                    <a:pt x="46" y="18045"/>
                  </a:lnTo>
                  <a:lnTo>
                    <a:pt x="0" y="18228"/>
                  </a:lnTo>
                  <a:lnTo>
                    <a:pt x="0" y="18343"/>
                  </a:lnTo>
                  <a:lnTo>
                    <a:pt x="23" y="18457"/>
                  </a:lnTo>
                  <a:lnTo>
                    <a:pt x="46" y="18549"/>
                  </a:lnTo>
                  <a:lnTo>
                    <a:pt x="92" y="18663"/>
                  </a:lnTo>
                  <a:lnTo>
                    <a:pt x="206" y="18892"/>
                  </a:lnTo>
                  <a:lnTo>
                    <a:pt x="367" y="19098"/>
                  </a:lnTo>
                  <a:lnTo>
                    <a:pt x="550" y="19281"/>
                  </a:lnTo>
                  <a:lnTo>
                    <a:pt x="733" y="19442"/>
                  </a:lnTo>
                  <a:lnTo>
                    <a:pt x="939" y="19556"/>
                  </a:lnTo>
                  <a:lnTo>
                    <a:pt x="1099" y="19625"/>
                  </a:lnTo>
                  <a:lnTo>
                    <a:pt x="1145" y="19625"/>
                  </a:lnTo>
                  <a:lnTo>
                    <a:pt x="1168" y="19671"/>
                  </a:lnTo>
                  <a:lnTo>
                    <a:pt x="1214" y="19694"/>
                  </a:lnTo>
                  <a:lnTo>
                    <a:pt x="1695" y="19694"/>
                  </a:lnTo>
                  <a:lnTo>
                    <a:pt x="1740" y="19671"/>
                  </a:lnTo>
                  <a:lnTo>
                    <a:pt x="1763" y="19648"/>
                  </a:lnTo>
                  <a:lnTo>
                    <a:pt x="1786" y="19625"/>
                  </a:lnTo>
                  <a:lnTo>
                    <a:pt x="1786" y="19602"/>
                  </a:lnTo>
                  <a:lnTo>
                    <a:pt x="1832" y="19625"/>
                  </a:lnTo>
                  <a:lnTo>
                    <a:pt x="1855" y="19625"/>
                  </a:lnTo>
                  <a:lnTo>
                    <a:pt x="2015" y="19556"/>
                  </a:lnTo>
                  <a:lnTo>
                    <a:pt x="2198" y="19442"/>
                  </a:lnTo>
                  <a:lnTo>
                    <a:pt x="2404" y="19281"/>
                  </a:lnTo>
                  <a:lnTo>
                    <a:pt x="2588" y="19098"/>
                  </a:lnTo>
                  <a:lnTo>
                    <a:pt x="2748" y="18892"/>
                  </a:lnTo>
                  <a:lnTo>
                    <a:pt x="2862" y="18663"/>
                  </a:lnTo>
                  <a:lnTo>
                    <a:pt x="2908" y="18549"/>
                  </a:lnTo>
                  <a:lnTo>
                    <a:pt x="2931" y="18434"/>
                  </a:lnTo>
                  <a:lnTo>
                    <a:pt x="2954" y="18343"/>
                  </a:lnTo>
                  <a:lnTo>
                    <a:pt x="2931" y="18228"/>
                  </a:lnTo>
                  <a:lnTo>
                    <a:pt x="2885" y="18045"/>
                  </a:lnTo>
                  <a:lnTo>
                    <a:pt x="2817" y="17862"/>
                  </a:lnTo>
                  <a:lnTo>
                    <a:pt x="2725" y="17724"/>
                  </a:lnTo>
                  <a:lnTo>
                    <a:pt x="2633" y="17610"/>
                  </a:lnTo>
                  <a:lnTo>
                    <a:pt x="2519" y="17518"/>
                  </a:lnTo>
                  <a:lnTo>
                    <a:pt x="2382" y="17449"/>
                  </a:lnTo>
                  <a:lnTo>
                    <a:pt x="2130" y="17335"/>
                  </a:lnTo>
                  <a:lnTo>
                    <a:pt x="2290" y="17220"/>
                  </a:lnTo>
                  <a:lnTo>
                    <a:pt x="2427" y="17083"/>
                  </a:lnTo>
                  <a:lnTo>
                    <a:pt x="2588" y="16946"/>
                  </a:lnTo>
                  <a:lnTo>
                    <a:pt x="2702" y="16785"/>
                  </a:lnTo>
                  <a:lnTo>
                    <a:pt x="2817" y="16602"/>
                  </a:lnTo>
                  <a:lnTo>
                    <a:pt x="2885" y="16419"/>
                  </a:lnTo>
                  <a:lnTo>
                    <a:pt x="2931" y="16236"/>
                  </a:lnTo>
                  <a:lnTo>
                    <a:pt x="2931" y="16076"/>
                  </a:lnTo>
                  <a:lnTo>
                    <a:pt x="2885" y="15869"/>
                  </a:lnTo>
                  <a:lnTo>
                    <a:pt x="2817" y="15709"/>
                  </a:lnTo>
                  <a:lnTo>
                    <a:pt x="2725" y="15572"/>
                  </a:lnTo>
                  <a:lnTo>
                    <a:pt x="2633" y="15457"/>
                  </a:lnTo>
                  <a:lnTo>
                    <a:pt x="2519" y="15366"/>
                  </a:lnTo>
                  <a:lnTo>
                    <a:pt x="2382" y="15274"/>
                  </a:lnTo>
                  <a:lnTo>
                    <a:pt x="2267" y="15228"/>
                  </a:lnTo>
                  <a:lnTo>
                    <a:pt x="2130" y="15183"/>
                  </a:lnTo>
                  <a:lnTo>
                    <a:pt x="2290" y="15068"/>
                  </a:lnTo>
                  <a:lnTo>
                    <a:pt x="2427" y="14931"/>
                  </a:lnTo>
                  <a:lnTo>
                    <a:pt x="2588" y="14793"/>
                  </a:lnTo>
                  <a:lnTo>
                    <a:pt x="2702" y="14633"/>
                  </a:lnTo>
                  <a:lnTo>
                    <a:pt x="2817" y="14450"/>
                  </a:lnTo>
                  <a:lnTo>
                    <a:pt x="2885" y="14267"/>
                  </a:lnTo>
                  <a:lnTo>
                    <a:pt x="2931" y="14083"/>
                  </a:lnTo>
                  <a:lnTo>
                    <a:pt x="2931" y="13923"/>
                  </a:lnTo>
                  <a:lnTo>
                    <a:pt x="2885" y="13717"/>
                  </a:lnTo>
                  <a:lnTo>
                    <a:pt x="2817" y="13557"/>
                  </a:lnTo>
                  <a:lnTo>
                    <a:pt x="2748" y="13419"/>
                  </a:lnTo>
                  <a:lnTo>
                    <a:pt x="2633" y="13305"/>
                  </a:lnTo>
                  <a:lnTo>
                    <a:pt x="2519" y="13213"/>
                  </a:lnTo>
                  <a:lnTo>
                    <a:pt x="2382" y="13122"/>
                  </a:lnTo>
                  <a:lnTo>
                    <a:pt x="2267" y="13076"/>
                  </a:lnTo>
                  <a:lnTo>
                    <a:pt x="2130" y="13030"/>
                  </a:lnTo>
                  <a:lnTo>
                    <a:pt x="2290" y="12916"/>
                  </a:lnTo>
                  <a:lnTo>
                    <a:pt x="2427" y="12778"/>
                  </a:lnTo>
                  <a:lnTo>
                    <a:pt x="2588" y="12641"/>
                  </a:lnTo>
                  <a:lnTo>
                    <a:pt x="2702" y="12458"/>
                  </a:lnTo>
                  <a:lnTo>
                    <a:pt x="2817" y="12297"/>
                  </a:lnTo>
                  <a:lnTo>
                    <a:pt x="2885" y="12114"/>
                  </a:lnTo>
                  <a:lnTo>
                    <a:pt x="2931" y="11931"/>
                  </a:lnTo>
                  <a:lnTo>
                    <a:pt x="2931" y="11771"/>
                  </a:lnTo>
                  <a:lnTo>
                    <a:pt x="2908" y="11610"/>
                  </a:lnTo>
                  <a:lnTo>
                    <a:pt x="2862" y="11450"/>
                  </a:lnTo>
                  <a:lnTo>
                    <a:pt x="2771" y="11336"/>
                  </a:lnTo>
                  <a:lnTo>
                    <a:pt x="2679" y="11198"/>
                  </a:lnTo>
                  <a:lnTo>
                    <a:pt x="2565" y="11107"/>
                  </a:lnTo>
                  <a:lnTo>
                    <a:pt x="2450" y="11015"/>
                  </a:lnTo>
                  <a:lnTo>
                    <a:pt x="2290" y="10923"/>
                  </a:lnTo>
                  <a:lnTo>
                    <a:pt x="2130" y="10855"/>
                  </a:lnTo>
                  <a:lnTo>
                    <a:pt x="2290" y="10763"/>
                  </a:lnTo>
                  <a:lnTo>
                    <a:pt x="2427" y="10626"/>
                  </a:lnTo>
                  <a:lnTo>
                    <a:pt x="2588" y="10465"/>
                  </a:lnTo>
                  <a:lnTo>
                    <a:pt x="2702" y="10305"/>
                  </a:lnTo>
                  <a:lnTo>
                    <a:pt x="2817" y="10145"/>
                  </a:lnTo>
                  <a:lnTo>
                    <a:pt x="2885" y="9962"/>
                  </a:lnTo>
                  <a:lnTo>
                    <a:pt x="2931" y="9779"/>
                  </a:lnTo>
                  <a:lnTo>
                    <a:pt x="2931" y="9595"/>
                  </a:lnTo>
                  <a:lnTo>
                    <a:pt x="2908" y="9458"/>
                  </a:lnTo>
                  <a:lnTo>
                    <a:pt x="2862" y="9298"/>
                  </a:lnTo>
                  <a:lnTo>
                    <a:pt x="2771" y="9183"/>
                  </a:lnTo>
                  <a:lnTo>
                    <a:pt x="2679" y="9046"/>
                  </a:lnTo>
                  <a:lnTo>
                    <a:pt x="2565" y="8954"/>
                  </a:lnTo>
                  <a:lnTo>
                    <a:pt x="2450" y="8863"/>
                  </a:lnTo>
                  <a:lnTo>
                    <a:pt x="2290" y="8771"/>
                  </a:lnTo>
                  <a:lnTo>
                    <a:pt x="2130" y="8702"/>
                  </a:lnTo>
                  <a:lnTo>
                    <a:pt x="2290" y="8611"/>
                  </a:lnTo>
                  <a:lnTo>
                    <a:pt x="2427" y="8473"/>
                  </a:lnTo>
                  <a:lnTo>
                    <a:pt x="2588" y="8313"/>
                  </a:lnTo>
                  <a:lnTo>
                    <a:pt x="2702" y="8153"/>
                  </a:lnTo>
                  <a:lnTo>
                    <a:pt x="2817" y="7992"/>
                  </a:lnTo>
                  <a:lnTo>
                    <a:pt x="2885" y="7809"/>
                  </a:lnTo>
                  <a:lnTo>
                    <a:pt x="2931" y="7626"/>
                  </a:lnTo>
                  <a:lnTo>
                    <a:pt x="2931" y="7443"/>
                  </a:lnTo>
                  <a:lnTo>
                    <a:pt x="2885" y="7260"/>
                  </a:lnTo>
                  <a:lnTo>
                    <a:pt x="2817" y="7099"/>
                  </a:lnTo>
                  <a:lnTo>
                    <a:pt x="2725" y="6962"/>
                  </a:lnTo>
                  <a:lnTo>
                    <a:pt x="2633" y="6848"/>
                  </a:lnTo>
                  <a:lnTo>
                    <a:pt x="2519" y="6756"/>
                  </a:lnTo>
                  <a:lnTo>
                    <a:pt x="2382" y="6664"/>
                  </a:lnTo>
                  <a:lnTo>
                    <a:pt x="2130" y="6550"/>
                  </a:lnTo>
                  <a:lnTo>
                    <a:pt x="2290" y="6458"/>
                  </a:lnTo>
                  <a:lnTo>
                    <a:pt x="2427" y="6321"/>
                  </a:lnTo>
                  <a:lnTo>
                    <a:pt x="2588" y="6161"/>
                  </a:lnTo>
                  <a:lnTo>
                    <a:pt x="2702" y="6000"/>
                  </a:lnTo>
                  <a:lnTo>
                    <a:pt x="2817" y="5840"/>
                  </a:lnTo>
                  <a:lnTo>
                    <a:pt x="2885" y="5657"/>
                  </a:lnTo>
                  <a:lnTo>
                    <a:pt x="2931" y="5474"/>
                  </a:lnTo>
                  <a:lnTo>
                    <a:pt x="2931" y="5290"/>
                  </a:lnTo>
                  <a:lnTo>
                    <a:pt x="2908" y="5107"/>
                  </a:lnTo>
                  <a:lnTo>
                    <a:pt x="2817" y="4947"/>
                  </a:lnTo>
                  <a:lnTo>
                    <a:pt x="2725" y="4810"/>
                  </a:lnTo>
                  <a:lnTo>
                    <a:pt x="2633" y="4695"/>
                  </a:lnTo>
                  <a:lnTo>
                    <a:pt x="2519" y="4581"/>
                  </a:lnTo>
                  <a:lnTo>
                    <a:pt x="2382" y="4512"/>
                  </a:lnTo>
                  <a:lnTo>
                    <a:pt x="2267" y="4443"/>
                  </a:lnTo>
                  <a:lnTo>
                    <a:pt x="2130" y="4397"/>
                  </a:lnTo>
                  <a:lnTo>
                    <a:pt x="2290" y="4306"/>
                  </a:lnTo>
                  <a:lnTo>
                    <a:pt x="2427" y="4168"/>
                  </a:lnTo>
                  <a:lnTo>
                    <a:pt x="2588" y="4008"/>
                  </a:lnTo>
                  <a:lnTo>
                    <a:pt x="2702" y="3848"/>
                  </a:lnTo>
                  <a:lnTo>
                    <a:pt x="2817" y="3688"/>
                  </a:lnTo>
                  <a:lnTo>
                    <a:pt x="2885" y="3504"/>
                  </a:lnTo>
                  <a:lnTo>
                    <a:pt x="2931" y="3321"/>
                  </a:lnTo>
                  <a:lnTo>
                    <a:pt x="2931" y="3138"/>
                  </a:lnTo>
                  <a:lnTo>
                    <a:pt x="2908" y="2955"/>
                  </a:lnTo>
                  <a:lnTo>
                    <a:pt x="2817" y="2795"/>
                  </a:lnTo>
                  <a:lnTo>
                    <a:pt x="2748" y="2657"/>
                  </a:lnTo>
                  <a:lnTo>
                    <a:pt x="2633" y="2543"/>
                  </a:lnTo>
                  <a:lnTo>
                    <a:pt x="2519" y="2428"/>
                  </a:lnTo>
                  <a:lnTo>
                    <a:pt x="2382" y="2359"/>
                  </a:lnTo>
                  <a:lnTo>
                    <a:pt x="2267" y="2291"/>
                  </a:lnTo>
                  <a:lnTo>
                    <a:pt x="2130" y="2245"/>
                  </a:lnTo>
                  <a:lnTo>
                    <a:pt x="2290" y="2130"/>
                  </a:lnTo>
                  <a:lnTo>
                    <a:pt x="2427" y="2016"/>
                  </a:lnTo>
                  <a:lnTo>
                    <a:pt x="2588" y="1856"/>
                  </a:lnTo>
                  <a:lnTo>
                    <a:pt x="2702" y="1695"/>
                  </a:lnTo>
                  <a:lnTo>
                    <a:pt x="2817" y="1512"/>
                  </a:lnTo>
                  <a:lnTo>
                    <a:pt x="2885" y="1352"/>
                  </a:lnTo>
                  <a:lnTo>
                    <a:pt x="2931" y="1169"/>
                  </a:lnTo>
                  <a:lnTo>
                    <a:pt x="2931" y="986"/>
                  </a:lnTo>
                  <a:lnTo>
                    <a:pt x="2908" y="848"/>
                  </a:lnTo>
                  <a:lnTo>
                    <a:pt x="2862" y="711"/>
                  </a:lnTo>
                  <a:lnTo>
                    <a:pt x="2794" y="596"/>
                  </a:lnTo>
                  <a:lnTo>
                    <a:pt x="2725" y="482"/>
                  </a:lnTo>
                  <a:lnTo>
                    <a:pt x="2656" y="390"/>
                  </a:lnTo>
                  <a:lnTo>
                    <a:pt x="2565" y="321"/>
                  </a:lnTo>
                  <a:lnTo>
                    <a:pt x="2382" y="207"/>
                  </a:lnTo>
                  <a:lnTo>
                    <a:pt x="2175" y="115"/>
                  </a:lnTo>
                  <a:lnTo>
                    <a:pt x="1992" y="47"/>
                  </a:lnTo>
                  <a:lnTo>
                    <a:pt x="1832" y="24"/>
                  </a:lnTo>
                  <a:lnTo>
                    <a:pt x="1695" y="1"/>
                  </a:lnTo>
                  <a:lnTo>
                    <a:pt x="1672" y="24"/>
                  </a:lnTo>
                  <a:lnTo>
                    <a:pt x="1260" y="2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32"/>
            <p:cNvSpPr/>
            <p:nvPr/>
          </p:nvSpPr>
          <p:spPr>
            <a:xfrm>
              <a:off x="-4137584" y="-1613300"/>
              <a:ext cx="156039" cy="180037"/>
            </a:xfrm>
            <a:custGeom>
              <a:rect b="b" l="l" r="r" t="t"/>
              <a:pathLst>
                <a:path extrusionOk="0" h="4809" w="4168">
                  <a:moveTo>
                    <a:pt x="2290" y="298"/>
                  </a:moveTo>
                  <a:lnTo>
                    <a:pt x="2450" y="321"/>
                  </a:lnTo>
                  <a:lnTo>
                    <a:pt x="2611" y="344"/>
                  </a:lnTo>
                  <a:lnTo>
                    <a:pt x="2771" y="389"/>
                  </a:lnTo>
                  <a:lnTo>
                    <a:pt x="2954" y="550"/>
                  </a:lnTo>
                  <a:lnTo>
                    <a:pt x="3137" y="733"/>
                  </a:lnTo>
                  <a:lnTo>
                    <a:pt x="3298" y="893"/>
                  </a:lnTo>
                  <a:lnTo>
                    <a:pt x="3435" y="1099"/>
                  </a:lnTo>
                  <a:lnTo>
                    <a:pt x="3572" y="1305"/>
                  </a:lnTo>
                  <a:lnTo>
                    <a:pt x="3664" y="1511"/>
                  </a:lnTo>
                  <a:lnTo>
                    <a:pt x="3733" y="1740"/>
                  </a:lnTo>
                  <a:lnTo>
                    <a:pt x="3801" y="1969"/>
                  </a:lnTo>
                  <a:lnTo>
                    <a:pt x="3847" y="2198"/>
                  </a:lnTo>
                  <a:lnTo>
                    <a:pt x="3847" y="2427"/>
                  </a:lnTo>
                  <a:lnTo>
                    <a:pt x="3847" y="2656"/>
                  </a:lnTo>
                  <a:lnTo>
                    <a:pt x="3824" y="2885"/>
                  </a:lnTo>
                  <a:lnTo>
                    <a:pt x="3778" y="3137"/>
                  </a:lnTo>
                  <a:lnTo>
                    <a:pt x="3710" y="3366"/>
                  </a:lnTo>
                  <a:lnTo>
                    <a:pt x="3618" y="3595"/>
                  </a:lnTo>
                  <a:lnTo>
                    <a:pt x="3504" y="3801"/>
                  </a:lnTo>
                  <a:lnTo>
                    <a:pt x="3389" y="4007"/>
                  </a:lnTo>
                  <a:lnTo>
                    <a:pt x="3229" y="4168"/>
                  </a:lnTo>
                  <a:lnTo>
                    <a:pt x="3069" y="4305"/>
                  </a:lnTo>
                  <a:lnTo>
                    <a:pt x="2885" y="4397"/>
                  </a:lnTo>
                  <a:lnTo>
                    <a:pt x="2679" y="4488"/>
                  </a:lnTo>
                  <a:lnTo>
                    <a:pt x="2496" y="4511"/>
                  </a:lnTo>
                  <a:lnTo>
                    <a:pt x="2267" y="4534"/>
                  </a:lnTo>
                  <a:lnTo>
                    <a:pt x="2061" y="4511"/>
                  </a:lnTo>
                  <a:lnTo>
                    <a:pt x="1855" y="4488"/>
                  </a:lnTo>
                  <a:lnTo>
                    <a:pt x="1649" y="4420"/>
                  </a:lnTo>
                  <a:lnTo>
                    <a:pt x="1443" y="4351"/>
                  </a:lnTo>
                  <a:lnTo>
                    <a:pt x="1260" y="4259"/>
                  </a:lnTo>
                  <a:lnTo>
                    <a:pt x="1076" y="4145"/>
                  </a:lnTo>
                  <a:lnTo>
                    <a:pt x="893" y="4007"/>
                  </a:lnTo>
                  <a:lnTo>
                    <a:pt x="733" y="3870"/>
                  </a:lnTo>
                  <a:lnTo>
                    <a:pt x="596" y="3710"/>
                  </a:lnTo>
                  <a:lnTo>
                    <a:pt x="527" y="3572"/>
                  </a:lnTo>
                  <a:lnTo>
                    <a:pt x="435" y="3435"/>
                  </a:lnTo>
                  <a:lnTo>
                    <a:pt x="367" y="3297"/>
                  </a:lnTo>
                  <a:lnTo>
                    <a:pt x="321" y="3160"/>
                  </a:lnTo>
                  <a:lnTo>
                    <a:pt x="275" y="2840"/>
                  </a:lnTo>
                  <a:lnTo>
                    <a:pt x="252" y="2542"/>
                  </a:lnTo>
                  <a:lnTo>
                    <a:pt x="298" y="2221"/>
                  </a:lnTo>
                  <a:lnTo>
                    <a:pt x="367" y="1901"/>
                  </a:lnTo>
                  <a:lnTo>
                    <a:pt x="481" y="1603"/>
                  </a:lnTo>
                  <a:lnTo>
                    <a:pt x="641" y="1305"/>
                  </a:lnTo>
                  <a:lnTo>
                    <a:pt x="825" y="1053"/>
                  </a:lnTo>
                  <a:lnTo>
                    <a:pt x="1031" y="802"/>
                  </a:lnTo>
                  <a:lnTo>
                    <a:pt x="1282" y="618"/>
                  </a:lnTo>
                  <a:lnTo>
                    <a:pt x="1534" y="458"/>
                  </a:lnTo>
                  <a:lnTo>
                    <a:pt x="1695" y="389"/>
                  </a:lnTo>
                  <a:lnTo>
                    <a:pt x="1832" y="344"/>
                  </a:lnTo>
                  <a:lnTo>
                    <a:pt x="1969" y="321"/>
                  </a:lnTo>
                  <a:lnTo>
                    <a:pt x="2130" y="298"/>
                  </a:lnTo>
                  <a:close/>
                  <a:moveTo>
                    <a:pt x="2015" y="0"/>
                  </a:moveTo>
                  <a:lnTo>
                    <a:pt x="1832" y="46"/>
                  </a:lnTo>
                  <a:lnTo>
                    <a:pt x="1649" y="92"/>
                  </a:lnTo>
                  <a:lnTo>
                    <a:pt x="1466" y="160"/>
                  </a:lnTo>
                  <a:lnTo>
                    <a:pt x="1305" y="229"/>
                  </a:lnTo>
                  <a:lnTo>
                    <a:pt x="1145" y="344"/>
                  </a:lnTo>
                  <a:lnTo>
                    <a:pt x="985" y="458"/>
                  </a:lnTo>
                  <a:lnTo>
                    <a:pt x="847" y="573"/>
                  </a:lnTo>
                  <a:lnTo>
                    <a:pt x="710" y="733"/>
                  </a:lnTo>
                  <a:lnTo>
                    <a:pt x="596" y="870"/>
                  </a:lnTo>
                  <a:lnTo>
                    <a:pt x="481" y="1053"/>
                  </a:lnTo>
                  <a:lnTo>
                    <a:pt x="367" y="1214"/>
                  </a:lnTo>
                  <a:lnTo>
                    <a:pt x="275" y="1397"/>
                  </a:lnTo>
                  <a:lnTo>
                    <a:pt x="138" y="1786"/>
                  </a:lnTo>
                  <a:lnTo>
                    <a:pt x="92" y="1969"/>
                  </a:lnTo>
                  <a:lnTo>
                    <a:pt x="46" y="2175"/>
                  </a:lnTo>
                  <a:lnTo>
                    <a:pt x="23" y="2382"/>
                  </a:lnTo>
                  <a:lnTo>
                    <a:pt x="0" y="2588"/>
                  </a:lnTo>
                  <a:lnTo>
                    <a:pt x="0" y="2771"/>
                  </a:lnTo>
                  <a:lnTo>
                    <a:pt x="23" y="2977"/>
                  </a:lnTo>
                  <a:lnTo>
                    <a:pt x="69" y="3183"/>
                  </a:lnTo>
                  <a:lnTo>
                    <a:pt x="115" y="3366"/>
                  </a:lnTo>
                  <a:lnTo>
                    <a:pt x="183" y="3549"/>
                  </a:lnTo>
                  <a:lnTo>
                    <a:pt x="275" y="3733"/>
                  </a:lnTo>
                  <a:lnTo>
                    <a:pt x="389" y="3893"/>
                  </a:lnTo>
                  <a:lnTo>
                    <a:pt x="504" y="4053"/>
                  </a:lnTo>
                  <a:lnTo>
                    <a:pt x="641" y="4213"/>
                  </a:lnTo>
                  <a:lnTo>
                    <a:pt x="825" y="4328"/>
                  </a:lnTo>
                  <a:lnTo>
                    <a:pt x="1008" y="4465"/>
                  </a:lnTo>
                  <a:lnTo>
                    <a:pt x="1191" y="4580"/>
                  </a:lnTo>
                  <a:lnTo>
                    <a:pt x="1374" y="4648"/>
                  </a:lnTo>
                  <a:lnTo>
                    <a:pt x="1580" y="4717"/>
                  </a:lnTo>
                  <a:lnTo>
                    <a:pt x="1786" y="4763"/>
                  </a:lnTo>
                  <a:lnTo>
                    <a:pt x="1992" y="4786"/>
                  </a:lnTo>
                  <a:lnTo>
                    <a:pt x="2176" y="4809"/>
                  </a:lnTo>
                  <a:lnTo>
                    <a:pt x="2382" y="4786"/>
                  </a:lnTo>
                  <a:lnTo>
                    <a:pt x="2588" y="4763"/>
                  </a:lnTo>
                  <a:lnTo>
                    <a:pt x="2771" y="4694"/>
                  </a:lnTo>
                  <a:lnTo>
                    <a:pt x="2954" y="4626"/>
                  </a:lnTo>
                  <a:lnTo>
                    <a:pt x="3137" y="4534"/>
                  </a:lnTo>
                  <a:lnTo>
                    <a:pt x="3298" y="4420"/>
                  </a:lnTo>
                  <a:lnTo>
                    <a:pt x="3458" y="4282"/>
                  </a:lnTo>
                  <a:lnTo>
                    <a:pt x="3618" y="4122"/>
                  </a:lnTo>
                  <a:lnTo>
                    <a:pt x="3756" y="3962"/>
                  </a:lnTo>
                  <a:lnTo>
                    <a:pt x="3916" y="3710"/>
                  </a:lnTo>
                  <a:lnTo>
                    <a:pt x="4030" y="3481"/>
                  </a:lnTo>
                  <a:lnTo>
                    <a:pt x="4099" y="3206"/>
                  </a:lnTo>
                  <a:lnTo>
                    <a:pt x="4145" y="2954"/>
                  </a:lnTo>
                  <a:lnTo>
                    <a:pt x="4168" y="2679"/>
                  </a:lnTo>
                  <a:lnTo>
                    <a:pt x="4168" y="2427"/>
                  </a:lnTo>
                  <a:lnTo>
                    <a:pt x="4145" y="2153"/>
                  </a:lnTo>
                  <a:lnTo>
                    <a:pt x="4076" y="1901"/>
                  </a:lnTo>
                  <a:lnTo>
                    <a:pt x="4007" y="1626"/>
                  </a:lnTo>
                  <a:lnTo>
                    <a:pt x="3916" y="1374"/>
                  </a:lnTo>
                  <a:lnTo>
                    <a:pt x="3778" y="1145"/>
                  </a:lnTo>
                  <a:lnTo>
                    <a:pt x="3641" y="916"/>
                  </a:lnTo>
                  <a:lnTo>
                    <a:pt x="3481" y="687"/>
                  </a:lnTo>
                  <a:lnTo>
                    <a:pt x="3298" y="481"/>
                  </a:lnTo>
                  <a:lnTo>
                    <a:pt x="3114" y="298"/>
                  </a:lnTo>
                  <a:lnTo>
                    <a:pt x="2908" y="138"/>
                  </a:lnTo>
                  <a:lnTo>
                    <a:pt x="2840" y="115"/>
                  </a:lnTo>
                  <a:lnTo>
                    <a:pt x="2633" y="46"/>
                  </a:lnTo>
                  <a:lnTo>
                    <a:pt x="2427" y="23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32"/>
            <p:cNvSpPr/>
            <p:nvPr/>
          </p:nvSpPr>
          <p:spPr>
            <a:xfrm>
              <a:off x="-4333903" y="-1799324"/>
              <a:ext cx="324096" cy="254612"/>
            </a:xfrm>
            <a:custGeom>
              <a:rect b="b" l="l" r="r" t="t"/>
              <a:pathLst>
                <a:path extrusionOk="0" h="6801" w="8657">
                  <a:moveTo>
                    <a:pt x="7809" y="298"/>
                  </a:moveTo>
                  <a:lnTo>
                    <a:pt x="8129" y="321"/>
                  </a:lnTo>
                  <a:lnTo>
                    <a:pt x="435" y="6251"/>
                  </a:lnTo>
                  <a:lnTo>
                    <a:pt x="435" y="6251"/>
                  </a:lnTo>
                  <a:lnTo>
                    <a:pt x="664" y="5702"/>
                  </a:lnTo>
                  <a:lnTo>
                    <a:pt x="939" y="5152"/>
                  </a:lnTo>
                  <a:lnTo>
                    <a:pt x="1260" y="4603"/>
                  </a:lnTo>
                  <a:lnTo>
                    <a:pt x="1626" y="4076"/>
                  </a:lnTo>
                  <a:lnTo>
                    <a:pt x="2038" y="3549"/>
                  </a:lnTo>
                  <a:lnTo>
                    <a:pt x="2473" y="3046"/>
                  </a:lnTo>
                  <a:lnTo>
                    <a:pt x="2931" y="2588"/>
                  </a:lnTo>
                  <a:lnTo>
                    <a:pt x="3435" y="2130"/>
                  </a:lnTo>
                  <a:lnTo>
                    <a:pt x="3962" y="1718"/>
                  </a:lnTo>
                  <a:lnTo>
                    <a:pt x="4511" y="1351"/>
                  </a:lnTo>
                  <a:lnTo>
                    <a:pt x="5084" y="1031"/>
                  </a:lnTo>
                  <a:lnTo>
                    <a:pt x="5382" y="893"/>
                  </a:lnTo>
                  <a:lnTo>
                    <a:pt x="5679" y="779"/>
                  </a:lnTo>
                  <a:lnTo>
                    <a:pt x="5977" y="664"/>
                  </a:lnTo>
                  <a:lnTo>
                    <a:pt x="6275" y="550"/>
                  </a:lnTo>
                  <a:lnTo>
                    <a:pt x="6572" y="481"/>
                  </a:lnTo>
                  <a:lnTo>
                    <a:pt x="6893" y="412"/>
                  </a:lnTo>
                  <a:lnTo>
                    <a:pt x="7191" y="367"/>
                  </a:lnTo>
                  <a:lnTo>
                    <a:pt x="7511" y="321"/>
                  </a:lnTo>
                  <a:lnTo>
                    <a:pt x="7809" y="298"/>
                  </a:lnTo>
                  <a:close/>
                  <a:moveTo>
                    <a:pt x="8244" y="573"/>
                  </a:moveTo>
                  <a:lnTo>
                    <a:pt x="8152" y="893"/>
                  </a:lnTo>
                  <a:lnTo>
                    <a:pt x="8015" y="1191"/>
                  </a:lnTo>
                  <a:lnTo>
                    <a:pt x="7877" y="1511"/>
                  </a:lnTo>
                  <a:lnTo>
                    <a:pt x="7740" y="1786"/>
                  </a:lnTo>
                  <a:lnTo>
                    <a:pt x="7557" y="2084"/>
                  </a:lnTo>
                  <a:lnTo>
                    <a:pt x="7397" y="2359"/>
                  </a:lnTo>
                  <a:lnTo>
                    <a:pt x="7007" y="2908"/>
                  </a:lnTo>
                  <a:lnTo>
                    <a:pt x="6572" y="3412"/>
                  </a:lnTo>
                  <a:lnTo>
                    <a:pt x="6091" y="3893"/>
                  </a:lnTo>
                  <a:lnTo>
                    <a:pt x="5611" y="4351"/>
                  </a:lnTo>
                  <a:lnTo>
                    <a:pt x="5084" y="4763"/>
                  </a:lnTo>
                  <a:lnTo>
                    <a:pt x="4557" y="5129"/>
                  </a:lnTo>
                  <a:lnTo>
                    <a:pt x="3985" y="5473"/>
                  </a:lnTo>
                  <a:lnTo>
                    <a:pt x="3412" y="5771"/>
                  </a:lnTo>
                  <a:lnTo>
                    <a:pt x="2817" y="6000"/>
                  </a:lnTo>
                  <a:lnTo>
                    <a:pt x="2222" y="6206"/>
                  </a:lnTo>
                  <a:lnTo>
                    <a:pt x="1603" y="6366"/>
                  </a:lnTo>
                  <a:lnTo>
                    <a:pt x="1054" y="6435"/>
                  </a:lnTo>
                  <a:lnTo>
                    <a:pt x="825" y="6458"/>
                  </a:lnTo>
                  <a:lnTo>
                    <a:pt x="619" y="6480"/>
                  </a:lnTo>
                  <a:lnTo>
                    <a:pt x="8244" y="573"/>
                  </a:lnTo>
                  <a:close/>
                  <a:moveTo>
                    <a:pt x="7786" y="0"/>
                  </a:moveTo>
                  <a:lnTo>
                    <a:pt x="7442" y="23"/>
                  </a:lnTo>
                  <a:lnTo>
                    <a:pt x="7076" y="69"/>
                  </a:lnTo>
                  <a:lnTo>
                    <a:pt x="6733" y="115"/>
                  </a:lnTo>
                  <a:lnTo>
                    <a:pt x="6389" y="206"/>
                  </a:lnTo>
                  <a:lnTo>
                    <a:pt x="6046" y="298"/>
                  </a:lnTo>
                  <a:lnTo>
                    <a:pt x="5725" y="412"/>
                  </a:lnTo>
                  <a:lnTo>
                    <a:pt x="5382" y="550"/>
                  </a:lnTo>
                  <a:lnTo>
                    <a:pt x="5061" y="710"/>
                  </a:lnTo>
                  <a:lnTo>
                    <a:pt x="4740" y="870"/>
                  </a:lnTo>
                  <a:lnTo>
                    <a:pt x="4420" y="1054"/>
                  </a:lnTo>
                  <a:lnTo>
                    <a:pt x="4122" y="1260"/>
                  </a:lnTo>
                  <a:lnTo>
                    <a:pt x="3824" y="1466"/>
                  </a:lnTo>
                  <a:lnTo>
                    <a:pt x="3527" y="1695"/>
                  </a:lnTo>
                  <a:lnTo>
                    <a:pt x="3252" y="1924"/>
                  </a:lnTo>
                  <a:lnTo>
                    <a:pt x="2702" y="2427"/>
                  </a:lnTo>
                  <a:lnTo>
                    <a:pt x="2199" y="2977"/>
                  </a:lnTo>
                  <a:lnTo>
                    <a:pt x="1718" y="3549"/>
                  </a:lnTo>
                  <a:lnTo>
                    <a:pt x="1283" y="4145"/>
                  </a:lnTo>
                  <a:lnTo>
                    <a:pt x="893" y="4763"/>
                  </a:lnTo>
                  <a:lnTo>
                    <a:pt x="550" y="5381"/>
                  </a:lnTo>
                  <a:lnTo>
                    <a:pt x="252" y="6000"/>
                  </a:lnTo>
                  <a:lnTo>
                    <a:pt x="0" y="6618"/>
                  </a:lnTo>
                  <a:lnTo>
                    <a:pt x="0" y="6664"/>
                  </a:lnTo>
                  <a:lnTo>
                    <a:pt x="0" y="6709"/>
                  </a:lnTo>
                  <a:lnTo>
                    <a:pt x="23" y="6732"/>
                  </a:lnTo>
                  <a:lnTo>
                    <a:pt x="69" y="6778"/>
                  </a:lnTo>
                  <a:lnTo>
                    <a:pt x="138" y="6801"/>
                  </a:lnTo>
                  <a:lnTo>
                    <a:pt x="481" y="6801"/>
                  </a:lnTo>
                  <a:lnTo>
                    <a:pt x="848" y="6778"/>
                  </a:lnTo>
                  <a:lnTo>
                    <a:pt x="1191" y="6732"/>
                  </a:lnTo>
                  <a:lnTo>
                    <a:pt x="1535" y="6664"/>
                  </a:lnTo>
                  <a:lnTo>
                    <a:pt x="1878" y="6595"/>
                  </a:lnTo>
                  <a:lnTo>
                    <a:pt x="2222" y="6503"/>
                  </a:lnTo>
                  <a:lnTo>
                    <a:pt x="2565" y="6389"/>
                  </a:lnTo>
                  <a:lnTo>
                    <a:pt x="2909" y="6274"/>
                  </a:lnTo>
                  <a:lnTo>
                    <a:pt x="3573" y="6000"/>
                  </a:lnTo>
                  <a:lnTo>
                    <a:pt x="4237" y="5679"/>
                  </a:lnTo>
                  <a:lnTo>
                    <a:pt x="4855" y="5290"/>
                  </a:lnTo>
                  <a:lnTo>
                    <a:pt x="5450" y="4878"/>
                  </a:lnTo>
                  <a:lnTo>
                    <a:pt x="6023" y="4420"/>
                  </a:lnTo>
                  <a:lnTo>
                    <a:pt x="6297" y="4168"/>
                  </a:lnTo>
                  <a:lnTo>
                    <a:pt x="6549" y="3916"/>
                  </a:lnTo>
                  <a:lnTo>
                    <a:pt x="6801" y="3664"/>
                  </a:lnTo>
                  <a:lnTo>
                    <a:pt x="7030" y="3389"/>
                  </a:lnTo>
                  <a:lnTo>
                    <a:pt x="7259" y="3114"/>
                  </a:lnTo>
                  <a:lnTo>
                    <a:pt x="7465" y="2817"/>
                  </a:lnTo>
                  <a:lnTo>
                    <a:pt x="7671" y="2519"/>
                  </a:lnTo>
                  <a:lnTo>
                    <a:pt x="7855" y="2221"/>
                  </a:lnTo>
                  <a:lnTo>
                    <a:pt x="8015" y="1901"/>
                  </a:lnTo>
                  <a:lnTo>
                    <a:pt x="8175" y="1580"/>
                  </a:lnTo>
                  <a:lnTo>
                    <a:pt x="8313" y="1260"/>
                  </a:lnTo>
                  <a:lnTo>
                    <a:pt x="8450" y="939"/>
                  </a:lnTo>
                  <a:lnTo>
                    <a:pt x="8542" y="596"/>
                  </a:lnTo>
                  <a:lnTo>
                    <a:pt x="8633" y="252"/>
                  </a:lnTo>
                  <a:lnTo>
                    <a:pt x="8656" y="183"/>
                  </a:lnTo>
                  <a:lnTo>
                    <a:pt x="8633" y="115"/>
                  </a:lnTo>
                  <a:lnTo>
                    <a:pt x="8610" y="115"/>
                  </a:lnTo>
                  <a:lnTo>
                    <a:pt x="8587" y="69"/>
                  </a:lnTo>
                  <a:lnTo>
                    <a:pt x="8564" y="69"/>
                  </a:lnTo>
                  <a:lnTo>
                    <a:pt x="8542" y="46"/>
                  </a:lnTo>
                  <a:lnTo>
                    <a:pt x="8519" y="46"/>
                  </a:lnTo>
                  <a:lnTo>
                    <a:pt x="8152" y="23"/>
                  </a:lnTo>
                  <a:lnTo>
                    <a:pt x="7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32"/>
            <p:cNvSpPr/>
            <p:nvPr/>
          </p:nvSpPr>
          <p:spPr>
            <a:xfrm>
              <a:off x="-4333903" y="-1503573"/>
              <a:ext cx="324096" cy="254612"/>
            </a:xfrm>
            <a:custGeom>
              <a:rect b="b" l="l" r="r" t="t"/>
              <a:pathLst>
                <a:path extrusionOk="0" h="6801" w="8657">
                  <a:moveTo>
                    <a:pt x="848" y="344"/>
                  </a:moveTo>
                  <a:lnTo>
                    <a:pt x="1122" y="389"/>
                  </a:lnTo>
                  <a:lnTo>
                    <a:pt x="1764" y="481"/>
                  </a:lnTo>
                  <a:lnTo>
                    <a:pt x="2336" y="641"/>
                  </a:lnTo>
                  <a:lnTo>
                    <a:pt x="2909" y="847"/>
                  </a:lnTo>
                  <a:lnTo>
                    <a:pt x="3481" y="1076"/>
                  </a:lnTo>
                  <a:lnTo>
                    <a:pt x="4031" y="1351"/>
                  </a:lnTo>
                  <a:lnTo>
                    <a:pt x="4557" y="1695"/>
                  </a:lnTo>
                  <a:lnTo>
                    <a:pt x="5084" y="2038"/>
                  </a:lnTo>
                  <a:lnTo>
                    <a:pt x="5611" y="2450"/>
                  </a:lnTo>
                  <a:lnTo>
                    <a:pt x="6114" y="2885"/>
                  </a:lnTo>
                  <a:lnTo>
                    <a:pt x="6572" y="3366"/>
                  </a:lnTo>
                  <a:lnTo>
                    <a:pt x="7007" y="3893"/>
                  </a:lnTo>
                  <a:lnTo>
                    <a:pt x="7397" y="4442"/>
                  </a:lnTo>
                  <a:lnTo>
                    <a:pt x="7580" y="4717"/>
                  </a:lnTo>
                  <a:lnTo>
                    <a:pt x="7740" y="5015"/>
                  </a:lnTo>
                  <a:lnTo>
                    <a:pt x="7877" y="5313"/>
                  </a:lnTo>
                  <a:lnTo>
                    <a:pt x="8015" y="5610"/>
                  </a:lnTo>
                  <a:lnTo>
                    <a:pt x="8152" y="5931"/>
                  </a:lnTo>
                  <a:lnTo>
                    <a:pt x="8244" y="6228"/>
                  </a:lnTo>
                  <a:lnTo>
                    <a:pt x="8244" y="6228"/>
                  </a:lnTo>
                  <a:lnTo>
                    <a:pt x="619" y="344"/>
                  </a:lnTo>
                  <a:close/>
                  <a:moveTo>
                    <a:pt x="458" y="550"/>
                  </a:moveTo>
                  <a:lnTo>
                    <a:pt x="8129" y="6503"/>
                  </a:lnTo>
                  <a:lnTo>
                    <a:pt x="7809" y="6503"/>
                  </a:lnTo>
                  <a:lnTo>
                    <a:pt x="7488" y="6480"/>
                  </a:lnTo>
                  <a:lnTo>
                    <a:pt x="7191" y="6457"/>
                  </a:lnTo>
                  <a:lnTo>
                    <a:pt x="6870" y="6412"/>
                  </a:lnTo>
                  <a:lnTo>
                    <a:pt x="6572" y="6343"/>
                  </a:lnTo>
                  <a:lnTo>
                    <a:pt x="6252" y="6251"/>
                  </a:lnTo>
                  <a:lnTo>
                    <a:pt x="5954" y="6160"/>
                  </a:lnTo>
                  <a:lnTo>
                    <a:pt x="5656" y="6045"/>
                  </a:lnTo>
                  <a:lnTo>
                    <a:pt x="5359" y="5908"/>
                  </a:lnTo>
                  <a:lnTo>
                    <a:pt x="5084" y="5771"/>
                  </a:lnTo>
                  <a:lnTo>
                    <a:pt x="4511" y="5450"/>
                  </a:lnTo>
                  <a:lnTo>
                    <a:pt x="3985" y="5084"/>
                  </a:lnTo>
                  <a:lnTo>
                    <a:pt x="3458" y="4671"/>
                  </a:lnTo>
                  <a:lnTo>
                    <a:pt x="2954" y="4236"/>
                  </a:lnTo>
                  <a:lnTo>
                    <a:pt x="2496" y="3755"/>
                  </a:lnTo>
                  <a:lnTo>
                    <a:pt x="2061" y="3252"/>
                  </a:lnTo>
                  <a:lnTo>
                    <a:pt x="1672" y="2725"/>
                  </a:lnTo>
                  <a:lnTo>
                    <a:pt x="1306" y="2198"/>
                  </a:lnTo>
                  <a:lnTo>
                    <a:pt x="962" y="1649"/>
                  </a:lnTo>
                  <a:lnTo>
                    <a:pt x="687" y="1099"/>
                  </a:lnTo>
                  <a:lnTo>
                    <a:pt x="458" y="550"/>
                  </a:lnTo>
                  <a:close/>
                  <a:moveTo>
                    <a:pt x="138" y="0"/>
                  </a:moveTo>
                  <a:lnTo>
                    <a:pt x="69" y="23"/>
                  </a:lnTo>
                  <a:lnTo>
                    <a:pt x="23" y="92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0" y="183"/>
                  </a:lnTo>
                  <a:lnTo>
                    <a:pt x="252" y="802"/>
                  </a:lnTo>
                  <a:lnTo>
                    <a:pt x="550" y="1443"/>
                  </a:lnTo>
                  <a:lnTo>
                    <a:pt x="893" y="2061"/>
                  </a:lnTo>
                  <a:lnTo>
                    <a:pt x="1283" y="2679"/>
                  </a:lnTo>
                  <a:lnTo>
                    <a:pt x="1718" y="3275"/>
                  </a:lnTo>
                  <a:lnTo>
                    <a:pt x="2199" y="3847"/>
                  </a:lnTo>
                  <a:lnTo>
                    <a:pt x="2702" y="4374"/>
                  </a:lnTo>
                  <a:lnTo>
                    <a:pt x="3252" y="4877"/>
                  </a:lnTo>
                  <a:lnTo>
                    <a:pt x="3527" y="5106"/>
                  </a:lnTo>
                  <a:lnTo>
                    <a:pt x="3824" y="5335"/>
                  </a:lnTo>
                  <a:lnTo>
                    <a:pt x="4122" y="5564"/>
                  </a:lnTo>
                  <a:lnTo>
                    <a:pt x="4420" y="5748"/>
                  </a:lnTo>
                  <a:lnTo>
                    <a:pt x="4740" y="5931"/>
                  </a:lnTo>
                  <a:lnTo>
                    <a:pt x="5061" y="6091"/>
                  </a:lnTo>
                  <a:lnTo>
                    <a:pt x="5382" y="6251"/>
                  </a:lnTo>
                  <a:lnTo>
                    <a:pt x="5725" y="6389"/>
                  </a:lnTo>
                  <a:lnTo>
                    <a:pt x="6046" y="6503"/>
                  </a:lnTo>
                  <a:lnTo>
                    <a:pt x="6389" y="6595"/>
                  </a:lnTo>
                  <a:lnTo>
                    <a:pt x="6733" y="6686"/>
                  </a:lnTo>
                  <a:lnTo>
                    <a:pt x="7076" y="6755"/>
                  </a:lnTo>
                  <a:lnTo>
                    <a:pt x="7442" y="6778"/>
                  </a:lnTo>
                  <a:lnTo>
                    <a:pt x="7786" y="6801"/>
                  </a:lnTo>
                  <a:lnTo>
                    <a:pt x="8152" y="6801"/>
                  </a:lnTo>
                  <a:lnTo>
                    <a:pt x="8519" y="6755"/>
                  </a:lnTo>
                  <a:lnTo>
                    <a:pt x="8564" y="6755"/>
                  </a:lnTo>
                  <a:lnTo>
                    <a:pt x="8587" y="6732"/>
                  </a:lnTo>
                  <a:lnTo>
                    <a:pt x="8610" y="6709"/>
                  </a:lnTo>
                  <a:lnTo>
                    <a:pt x="8633" y="6709"/>
                  </a:lnTo>
                  <a:lnTo>
                    <a:pt x="8633" y="6686"/>
                  </a:lnTo>
                  <a:lnTo>
                    <a:pt x="8656" y="6618"/>
                  </a:lnTo>
                  <a:lnTo>
                    <a:pt x="8633" y="6549"/>
                  </a:lnTo>
                  <a:lnTo>
                    <a:pt x="8519" y="6091"/>
                  </a:lnTo>
                  <a:lnTo>
                    <a:pt x="8358" y="5633"/>
                  </a:lnTo>
                  <a:lnTo>
                    <a:pt x="8152" y="5175"/>
                  </a:lnTo>
                  <a:lnTo>
                    <a:pt x="7946" y="4763"/>
                  </a:lnTo>
                  <a:lnTo>
                    <a:pt x="7694" y="4328"/>
                  </a:lnTo>
                  <a:lnTo>
                    <a:pt x="7420" y="3939"/>
                  </a:lnTo>
                  <a:lnTo>
                    <a:pt x="7122" y="3526"/>
                  </a:lnTo>
                  <a:lnTo>
                    <a:pt x="6801" y="3160"/>
                  </a:lnTo>
                  <a:lnTo>
                    <a:pt x="6458" y="2794"/>
                  </a:lnTo>
                  <a:lnTo>
                    <a:pt x="6091" y="2450"/>
                  </a:lnTo>
                  <a:lnTo>
                    <a:pt x="5725" y="2130"/>
                  </a:lnTo>
                  <a:lnTo>
                    <a:pt x="5336" y="1832"/>
                  </a:lnTo>
                  <a:lnTo>
                    <a:pt x="4924" y="1534"/>
                  </a:lnTo>
                  <a:lnTo>
                    <a:pt x="4489" y="1282"/>
                  </a:lnTo>
                  <a:lnTo>
                    <a:pt x="4053" y="1031"/>
                  </a:lnTo>
                  <a:lnTo>
                    <a:pt x="3595" y="824"/>
                  </a:lnTo>
                  <a:lnTo>
                    <a:pt x="3206" y="641"/>
                  </a:lnTo>
                  <a:lnTo>
                    <a:pt x="2909" y="527"/>
                  </a:lnTo>
                  <a:lnTo>
                    <a:pt x="2451" y="389"/>
                  </a:lnTo>
                  <a:lnTo>
                    <a:pt x="1970" y="252"/>
                  </a:lnTo>
                  <a:lnTo>
                    <a:pt x="1512" y="160"/>
                  </a:lnTo>
                  <a:lnTo>
                    <a:pt x="1054" y="69"/>
                  </a:lnTo>
                  <a:lnTo>
                    <a:pt x="596" y="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32"/>
            <p:cNvSpPr/>
            <p:nvPr/>
          </p:nvSpPr>
          <p:spPr>
            <a:xfrm>
              <a:off x="-4912564" y="-1613300"/>
              <a:ext cx="156077" cy="180037"/>
            </a:xfrm>
            <a:custGeom>
              <a:rect b="b" l="l" r="r" t="t"/>
              <a:pathLst>
                <a:path extrusionOk="0" h="4809" w="4169">
                  <a:moveTo>
                    <a:pt x="2268" y="298"/>
                  </a:moveTo>
                  <a:lnTo>
                    <a:pt x="2428" y="321"/>
                  </a:lnTo>
                  <a:lnTo>
                    <a:pt x="2588" y="344"/>
                  </a:lnTo>
                  <a:lnTo>
                    <a:pt x="2749" y="389"/>
                  </a:lnTo>
                  <a:lnTo>
                    <a:pt x="2955" y="550"/>
                  </a:lnTo>
                  <a:lnTo>
                    <a:pt x="3138" y="733"/>
                  </a:lnTo>
                  <a:lnTo>
                    <a:pt x="3275" y="893"/>
                  </a:lnTo>
                  <a:lnTo>
                    <a:pt x="3436" y="1099"/>
                  </a:lnTo>
                  <a:lnTo>
                    <a:pt x="3550" y="1305"/>
                  </a:lnTo>
                  <a:lnTo>
                    <a:pt x="3642" y="1511"/>
                  </a:lnTo>
                  <a:lnTo>
                    <a:pt x="3733" y="1740"/>
                  </a:lnTo>
                  <a:lnTo>
                    <a:pt x="3779" y="1969"/>
                  </a:lnTo>
                  <a:lnTo>
                    <a:pt x="3825" y="2198"/>
                  </a:lnTo>
                  <a:lnTo>
                    <a:pt x="3848" y="2427"/>
                  </a:lnTo>
                  <a:lnTo>
                    <a:pt x="3848" y="2656"/>
                  </a:lnTo>
                  <a:lnTo>
                    <a:pt x="3802" y="2885"/>
                  </a:lnTo>
                  <a:lnTo>
                    <a:pt x="3756" y="3137"/>
                  </a:lnTo>
                  <a:lnTo>
                    <a:pt x="3688" y="3366"/>
                  </a:lnTo>
                  <a:lnTo>
                    <a:pt x="3619" y="3595"/>
                  </a:lnTo>
                  <a:lnTo>
                    <a:pt x="3504" y="3801"/>
                  </a:lnTo>
                  <a:lnTo>
                    <a:pt x="3367" y="4007"/>
                  </a:lnTo>
                  <a:lnTo>
                    <a:pt x="3207" y="4168"/>
                  </a:lnTo>
                  <a:lnTo>
                    <a:pt x="3046" y="4305"/>
                  </a:lnTo>
                  <a:lnTo>
                    <a:pt x="2863" y="4397"/>
                  </a:lnTo>
                  <a:lnTo>
                    <a:pt x="2680" y="4488"/>
                  </a:lnTo>
                  <a:lnTo>
                    <a:pt x="2474" y="4511"/>
                  </a:lnTo>
                  <a:lnTo>
                    <a:pt x="2268" y="4534"/>
                  </a:lnTo>
                  <a:lnTo>
                    <a:pt x="2062" y="4511"/>
                  </a:lnTo>
                  <a:lnTo>
                    <a:pt x="1833" y="4488"/>
                  </a:lnTo>
                  <a:lnTo>
                    <a:pt x="1627" y="4420"/>
                  </a:lnTo>
                  <a:lnTo>
                    <a:pt x="1444" y="4351"/>
                  </a:lnTo>
                  <a:lnTo>
                    <a:pt x="1237" y="4259"/>
                  </a:lnTo>
                  <a:lnTo>
                    <a:pt x="1054" y="4145"/>
                  </a:lnTo>
                  <a:lnTo>
                    <a:pt x="894" y="4007"/>
                  </a:lnTo>
                  <a:lnTo>
                    <a:pt x="734" y="3870"/>
                  </a:lnTo>
                  <a:lnTo>
                    <a:pt x="596" y="3710"/>
                  </a:lnTo>
                  <a:lnTo>
                    <a:pt x="505" y="3572"/>
                  </a:lnTo>
                  <a:lnTo>
                    <a:pt x="413" y="3435"/>
                  </a:lnTo>
                  <a:lnTo>
                    <a:pt x="367" y="3297"/>
                  </a:lnTo>
                  <a:lnTo>
                    <a:pt x="322" y="3160"/>
                  </a:lnTo>
                  <a:lnTo>
                    <a:pt x="253" y="2840"/>
                  </a:lnTo>
                  <a:lnTo>
                    <a:pt x="230" y="2542"/>
                  </a:lnTo>
                  <a:lnTo>
                    <a:pt x="276" y="2221"/>
                  </a:lnTo>
                  <a:lnTo>
                    <a:pt x="344" y="1901"/>
                  </a:lnTo>
                  <a:lnTo>
                    <a:pt x="482" y="1603"/>
                  </a:lnTo>
                  <a:lnTo>
                    <a:pt x="619" y="1305"/>
                  </a:lnTo>
                  <a:lnTo>
                    <a:pt x="802" y="1053"/>
                  </a:lnTo>
                  <a:lnTo>
                    <a:pt x="1031" y="802"/>
                  </a:lnTo>
                  <a:lnTo>
                    <a:pt x="1260" y="618"/>
                  </a:lnTo>
                  <a:lnTo>
                    <a:pt x="1535" y="458"/>
                  </a:lnTo>
                  <a:lnTo>
                    <a:pt x="1673" y="389"/>
                  </a:lnTo>
                  <a:lnTo>
                    <a:pt x="1810" y="344"/>
                  </a:lnTo>
                  <a:lnTo>
                    <a:pt x="1970" y="321"/>
                  </a:lnTo>
                  <a:lnTo>
                    <a:pt x="2108" y="298"/>
                  </a:lnTo>
                  <a:close/>
                  <a:moveTo>
                    <a:pt x="2016" y="0"/>
                  </a:moveTo>
                  <a:lnTo>
                    <a:pt x="1810" y="46"/>
                  </a:lnTo>
                  <a:lnTo>
                    <a:pt x="1627" y="92"/>
                  </a:lnTo>
                  <a:lnTo>
                    <a:pt x="1444" y="160"/>
                  </a:lnTo>
                  <a:lnTo>
                    <a:pt x="1283" y="229"/>
                  </a:lnTo>
                  <a:lnTo>
                    <a:pt x="1123" y="344"/>
                  </a:lnTo>
                  <a:lnTo>
                    <a:pt x="963" y="458"/>
                  </a:lnTo>
                  <a:lnTo>
                    <a:pt x="825" y="573"/>
                  </a:lnTo>
                  <a:lnTo>
                    <a:pt x="688" y="733"/>
                  </a:lnTo>
                  <a:lnTo>
                    <a:pt x="573" y="870"/>
                  </a:lnTo>
                  <a:lnTo>
                    <a:pt x="459" y="1053"/>
                  </a:lnTo>
                  <a:lnTo>
                    <a:pt x="344" y="1214"/>
                  </a:lnTo>
                  <a:lnTo>
                    <a:pt x="253" y="1397"/>
                  </a:lnTo>
                  <a:lnTo>
                    <a:pt x="115" y="1786"/>
                  </a:lnTo>
                  <a:lnTo>
                    <a:pt x="70" y="1969"/>
                  </a:lnTo>
                  <a:lnTo>
                    <a:pt x="24" y="2175"/>
                  </a:lnTo>
                  <a:lnTo>
                    <a:pt x="1" y="2382"/>
                  </a:lnTo>
                  <a:lnTo>
                    <a:pt x="1" y="2588"/>
                  </a:lnTo>
                  <a:lnTo>
                    <a:pt x="1" y="2771"/>
                  </a:lnTo>
                  <a:lnTo>
                    <a:pt x="24" y="2977"/>
                  </a:lnTo>
                  <a:lnTo>
                    <a:pt x="47" y="3183"/>
                  </a:lnTo>
                  <a:lnTo>
                    <a:pt x="115" y="3366"/>
                  </a:lnTo>
                  <a:lnTo>
                    <a:pt x="184" y="3549"/>
                  </a:lnTo>
                  <a:lnTo>
                    <a:pt x="253" y="3733"/>
                  </a:lnTo>
                  <a:lnTo>
                    <a:pt x="367" y="3893"/>
                  </a:lnTo>
                  <a:lnTo>
                    <a:pt x="482" y="4053"/>
                  </a:lnTo>
                  <a:lnTo>
                    <a:pt x="642" y="4213"/>
                  </a:lnTo>
                  <a:lnTo>
                    <a:pt x="802" y="4328"/>
                  </a:lnTo>
                  <a:lnTo>
                    <a:pt x="986" y="4465"/>
                  </a:lnTo>
                  <a:lnTo>
                    <a:pt x="1169" y="4580"/>
                  </a:lnTo>
                  <a:lnTo>
                    <a:pt x="1375" y="4648"/>
                  </a:lnTo>
                  <a:lnTo>
                    <a:pt x="1558" y="4717"/>
                  </a:lnTo>
                  <a:lnTo>
                    <a:pt x="1764" y="4763"/>
                  </a:lnTo>
                  <a:lnTo>
                    <a:pt x="1970" y="4786"/>
                  </a:lnTo>
                  <a:lnTo>
                    <a:pt x="2176" y="4809"/>
                  </a:lnTo>
                  <a:lnTo>
                    <a:pt x="2359" y="4786"/>
                  </a:lnTo>
                  <a:lnTo>
                    <a:pt x="2566" y="4763"/>
                  </a:lnTo>
                  <a:lnTo>
                    <a:pt x="2749" y="4694"/>
                  </a:lnTo>
                  <a:lnTo>
                    <a:pt x="2932" y="4626"/>
                  </a:lnTo>
                  <a:lnTo>
                    <a:pt x="3115" y="4534"/>
                  </a:lnTo>
                  <a:lnTo>
                    <a:pt x="3298" y="4420"/>
                  </a:lnTo>
                  <a:lnTo>
                    <a:pt x="3459" y="4282"/>
                  </a:lnTo>
                  <a:lnTo>
                    <a:pt x="3596" y="4122"/>
                  </a:lnTo>
                  <a:lnTo>
                    <a:pt x="3733" y="3962"/>
                  </a:lnTo>
                  <a:lnTo>
                    <a:pt x="3894" y="3710"/>
                  </a:lnTo>
                  <a:lnTo>
                    <a:pt x="4008" y="3481"/>
                  </a:lnTo>
                  <a:lnTo>
                    <a:pt x="4077" y="3206"/>
                  </a:lnTo>
                  <a:lnTo>
                    <a:pt x="4146" y="2954"/>
                  </a:lnTo>
                  <a:lnTo>
                    <a:pt x="4168" y="2679"/>
                  </a:lnTo>
                  <a:lnTo>
                    <a:pt x="4168" y="2427"/>
                  </a:lnTo>
                  <a:lnTo>
                    <a:pt x="4123" y="2153"/>
                  </a:lnTo>
                  <a:lnTo>
                    <a:pt x="4077" y="1901"/>
                  </a:lnTo>
                  <a:lnTo>
                    <a:pt x="3985" y="1626"/>
                  </a:lnTo>
                  <a:lnTo>
                    <a:pt x="3894" y="1374"/>
                  </a:lnTo>
                  <a:lnTo>
                    <a:pt x="3756" y="1145"/>
                  </a:lnTo>
                  <a:lnTo>
                    <a:pt x="3619" y="916"/>
                  </a:lnTo>
                  <a:lnTo>
                    <a:pt x="3459" y="687"/>
                  </a:lnTo>
                  <a:lnTo>
                    <a:pt x="3298" y="481"/>
                  </a:lnTo>
                  <a:lnTo>
                    <a:pt x="3092" y="298"/>
                  </a:lnTo>
                  <a:lnTo>
                    <a:pt x="2886" y="138"/>
                  </a:lnTo>
                  <a:lnTo>
                    <a:pt x="2817" y="115"/>
                  </a:lnTo>
                  <a:lnTo>
                    <a:pt x="2611" y="46"/>
                  </a:lnTo>
                  <a:lnTo>
                    <a:pt x="2405" y="23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32"/>
            <p:cNvSpPr/>
            <p:nvPr/>
          </p:nvSpPr>
          <p:spPr>
            <a:xfrm>
              <a:off x="-5154293" y="-1799324"/>
              <a:ext cx="324096" cy="254612"/>
            </a:xfrm>
            <a:custGeom>
              <a:rect b="b" l="l" r="r" t="t"/>
              <a:pathLst>
                <a:path extrusionOk="0" h="6801" w="8657">
                  <a:moveTo>
                    <a:pt x="7809" y="298"/>
                  </a:moveTo>
                  <a:lnTo>
                    <a:pt x="8107" y="321"/>
                  </a:lnTo>
                  <a:lnTo>
                    <a:pt x="436" y="6251"/>
                  </a:lnTo>
                  <a:lnTo>
                    <a:pt x="665" y="5702"/>
                  </a:lnTo>
                  <a:lnTo>
                    <a:pt x="939" y="5152"/>
                  </a:lnTo>
                  <a:lnTo>
                    <a:pt x="1260" y="4603"/>
                  </a:lnTo>
                  <a:lnTo>
                    <a:pt x="1626" y="4076"/>
                  </a:lnTo>
                  <a:lnTo>
                    <a:pt x="2016" y="3549"/>
                  </a:lnTo>
                  <a:lnTo>
                    <a:pt x="2474" y="3046"/>
                  </a:lnTo>
                  <a:lnTo>
                    <a:pt x="2932" y="2588"/>
                  </a:lnTo>
                  <a:lnTo>
                    <a:pt x="3435" y="2130"/>
                  </a:lnTo>
                  <a:lnTo>
                    <a:pt x="3962" y="1718"/>
                  </a:lnTo>
                  <a:lnTo>
                    <a:pt x="4512" y="1351"/>
                  </a:lnTo>
                  <a:lnTo>
                    <a:pt x="5084" y="1031"/>
                  </a:lnTo>
                  <a:lnTo>
                    <a:pt x="5359" y="893"/>
                  </a:lnTo>
                  <a:lnTo>
                    <a:pt x="5656" y="779"/>
                  </a:lnTo>
                  <a:lnTo>
                    <a:pt x="5954" y="664"/>
                  </a:lnTo>
                  <a:lnTo>
                    <a:pt x="6252" y="550"/>
                  </a:lnTo>
                  <a:lnTo>
                    <a:pt x="6572" y="481"/>
                  </a:lnTo>
                  <a:lnTo>
                    <a:pt x="6870" y="412"/>
                  </a:lnTo>
                  <a:lnTo>
                    <a:pt x="7191" y="367"/>
                  </a:lnTo>
                  <a:lnTo>
                    <a:pt x="7488" y="321"/>
                  </a:lnTo>
                  <a:lnTo>
                    <a:pt x="7809" y="298"/>
                  </a:lnTo>
                  <a:close/>
                  <a:moveTo>
                    <a:pt x="8244" y="573"/>
                  </a:moveTo>
                  <a:lnTo>
                    <a:pt x="8130" y="893"/>
                  </a:lnTo>
                  <a:lnTo>
                    <a:pt x="8015" y="1191"/>
                  </a:lnTo>
                  <a:lnTo>
                    <a:pt x="7878" y="1511"/>
                  </a:lnTo>
                  <a:lnTo>
                    <a:pt x="7717" y="1786"/>
                  </a:lnTo>
                  <a:lnTo>
                    <a:pt x="7557" y="2084"/>
                  </a:lnTo>
                  <a:lnTo>
                    <a:pt x="7374" y="2359"/>
                  </a:lnTo>
                  <a:lnTo>
                    <a:pt x="6985" y="2908"/>
                  </a:lnTo>
                  <a:lnTo>
                    <a:pt x="6550" y="3412"/>
                  </a:lnTo>
                  <a:lnTo>
                    <a:pt x="6092" y="3893"/>
                  </a:lnTo>
                  <a:lnTo>
                    <a:pt x="5588" y="4351"/>
                  </a:lnTo>
                  <a:lnTo>
                    <a:pt x="5061" y="4763"/>
                  </a:lnTo>
                  <a:lnTo>
                    <a:pt x="4534" y="5129"/>
                  </a:lnTo>
                  <a:lnTo>
                    <a:pt x="3985" y="5473"/>
                  </a:lnTo>
                  <a:lnTo>
                    <a:pt x="3390" y="5771"/>
                  </a:lnTo>
                  <a:lnTo>
                    <a:pt x="2817" y="6000"/>
                  </a:lnTo>
                  <a:lnTo>
                    <a:pt x="2199" y="6206"/>
                  </a:lnTo>
                  <a:lnTo>
                    <a:pt x="1581" y="6366"/>
                  </a:lnTo>
                  <a:lnTo>
                    <a:pt x="1054" y="6435"/>
                  </a:lnTo>
                  <a:lnTo>
                    <a:pt x="802" y="6458"/>
                  </a:lnTo>
                  <a:lnTo>
                    <a:pt x="619" y="6480"/>
                  </a:lnTo>
                  <a:lnTo>
                    <a:pt x="8244" y="573"/>
                  </a:lnTo>
                  <a:close/>
                  <a:moveTo>
                    <a:pt x="7786" y="0"/>
                  </a:moveTo>
                  <a:lnTo>
                    <a:pt x="7420" y="23"/>
                  </a:lnTo>
                  <a:lnTo>
                    <a:pt x="7076" y="69"/>
                  </a:lnTo>
                  <a:lnTo>
                    <a:pt x="6733" y="115"/>
                  </a:lnTo>
                  <a:lnTo>
                    <a:pt x="6389" y="206"/>
                  </a:lnTo>
                  <a:lnTo>
                    <a:pt x="6046" y="298"/>
                  </a:lnTo>
                  <a:lnTo>
                    <a:pt x="5702" y="412"/>
                  </a:lnTo>
                  <a:lnTo>
                    <a:pt x="5382" y="550"/>
                  </a:lnTo>
                  <a:lnTo>
                    <a:pt x="5061" y="710"/>
                  </a:lnTo>
                  <a:lnTo>
                    <a:pt x="4741" y="870"/>
                  </a:lnTo>
                  <a:lnTo>
                    <a:pt x="4420" y="1054"/>
                  </a:lnTo>
                  <a:lnTo>
                    <a:pt x="4122" y="1260"/>
                  </a:lnTo>
                  <a:lnTo>
                    <a:pt x="3825" y="1466"/>
                  </a:lnTo>
                  <a:lnTo>
                    <a:pt x="3527" y="1695"/>
                  </a:lnTo>
                  <a:lnTo>
                    <a:pt x="3229" y="1924"/>
                  </a:lnTo>
                  <a:lnTo>
                    <a:pt x="2703" y="2427"/>
                  </a:lnTo>
                  <a:lnTo>
                    <a:pt x="2176" y="2977"/>
                  </a:lnTo>
                  <a:lnTo>
                    <a:pt x="1718" y="3549"/>
                  </a:lnTo>
                  <a:lnTo>
                    <a:pt x="1283" y="4145"/>
                  </a:lnTo>
                  <a:lnTo>
                    <a:pt x="894" y="4763"/>
                  </a:lnTo>
                  <a:lnTo>
                    <a:pt x="527" y="5381"/>
                  </a:lnTo>
                  <a:lnTo>
                    <a:pt x="252" y="6000"/>
                  </a:lnTo>
                  <a:lnTo>
                    <a:pt x="1" y="6618"/>
                  </a:lnTo>
                  <a:lnTo>
                    <a:pt x="1" y="6664"/>
                  </a:lnTo>
                  <a:lnTo>
                    <a:pt x="1" y="6709"/>
                  </a:lnTo>
                  <a:lnTo>
                    <a:pt x="1" y="6732"/>
                  </a:lnTo>
                  <a:lnTo>
                    <a:pt x="46" y="6778"/>
                  </a:lnTo>
                  <a:lnTo>
                    <a:pt x="138" y="6801"/>
                  </a:lnTo>
                  <a:lnTo>
                    <a:pt x="481" y="6801"/>
                  </a:lnTo>
                  <a:lnTo>
                    <a:pt x="825" y="6778"/>
                  </a:lnTo>
                  <a:lnTo>
                    <a:pt x="1168" y="6732"/>
                  </a:lnTo>
                  <a:lnTo>
                    <a:pt x="1535" y="6664"/>
                  </a:lnTo>
                  <a:lnTo>
                    <a:pt x="1878" y="6595"/>
                  </a:lnTo>
                  <a:lnTo>
                    <a:pt x="2222" y="6503"/>
                  </a:lnTo>
                  <a:lnTo>
                    <a:pt x="2565" y="6389"/>
                  </a:lnTo>
                  <a:lnTo>
                    <a:pt x="2909" y="6274"/>
                  </a:lnTo>
                  <a:lnTo>
                    <a:pt x="3573" y="6000"/>
                  </a:lnTo>
                  <a:lnTo>
                    <a:pt x="4214" y="5679"/>
                  </a:lnTo>
                  <a:lnTo>
                    <a:pt x="4855" y="5290"/>
                  </a:lnTo>
                  <a:lnTo>
                    <a:pt x="5450" y="4878"/>
                  </a:lnTo>
                  <a:lnTo>
                    <a:pt x="6000" y="4420"/>
                  </a:lnTo>
                  <a:lnTo>
                    <a:pt x="6275" y="4168"/>
                  </a:lnTo>
                  <a:lnTo>
                    <a:pt x="6527" y="3916"/>
                  </a:lnTo>
                  <a:lnTo>
                    <a:pt x="6779" y="3664"/>
                  </a:lnTo>
                  <a:lnTo>
                    <a:pt x="7030" y="3389"/>
                  </a:lnTo>
                  <a:lnTo>
                    <a:pt x="7236" y="3114"/>
                  </a:lnTo>
                  <a:lnTo>
                    <a:pt x="7465" y="2817"/>
                  </a:lnTo>
                  <a:lnTo>
                    <a:pt x="7649" y="2519"/>
                  </a:lnTo>
                  <a:lnTo>
                    <a:pt x="7832" y="2221"/>
                  </a:lnTo>
                  <a:lnTo>
                    <a:pt x="8015" y="1901"/>
                  </a:lnTo>
                  <a:lnTo>
                    <a:pt x="8175" y="1580"/>
                  </a:lnTo>
                  <a:lnTo>
                    <a:pt x="8313" y="1260"/>
                  </a:lnTo>
                  <a:lnTo>
                    <a:pt x="8427" y="939"/>
                  </a:lnTo>
                  <a:lnTo>
                    <a:pt x="8542" y="596"/>
                  </a:lnTo>
                  <a:lnTo>
                    <a:pt x="8633" y="252"/>
                  </a:lnTo>
                  <a:lnTo>
                    <a:pt x="8656" y="183"/>
                  </a:lnTo>
                  <a:lnTo>
                    <a:pt x="8633" y="115"/>
                  </a:lnTo>
                  <a:lnTo>
                    <a:pt x="8610" y="115"/>
                  </a:lnTo>
                  <a:lnTo>
                    <a:pt x="8565" y="69"/>
                  </a:lnTo>
                  <a:lnTo>
                    <a:pt x="8542" y="69"/>
                  </a:lnTo>
                  <a:lnTo>
                    <a:pt x="8519" y="46"/>
                  </a:lnTo>
                  <a:lnTo>
                    <a:pt x="8496" y="46"/>
                  </a:lnTo>
                  <a:lnTo>
                    <a:pt x="8152" y="23"/>
                  </a:lnTo>
                  <a:lnTo>
                    <a:pt x="77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32"/>
            <p:cNvSpPr/>
            <p:nvPr/>
          </p:nvSpPr>
          <p:spPr>
            <a:xfrm>
              <a:off x="-5154293" y="-1503573"/>
              <a:ext cx="324096" cy="254612"/>
            </a:xfrm>
            <a:custGeom>
              <a:rect b="b" l="l" r="r" t="t"/>
              <a:pathLst>
                <a:path extrusionOk="0" h="6801" w="8657">
                  <a:moveTo>
                    <a:pt x="848" y="344"/>
                  </a:moveTo>
                  <a:lnTo>
                    <a:pt x="1123" y="389"/>
                  </a:lnTo>
                  <a:lnTo>
                    <a:pt x="1741" y="481"/>
                  </a:lnTo>
                  <a:lnTo>
                    <a:pt x="2336" y="641"/>
                  </a:lnTo>
                  <a:lnTo>
                    <a:pt x="2909" y="847"/>
                  </a:lnTo>
                  <a:lnTo>
                    <a:pt x="3458" y="1076"/>
                  </a:lnTo>
                  <a:lnTo>
                    <a:pt x="4008" y="1351"/>
                  </a:lnTo>
                  <a:lnTo>
                    <a:pt x="4557" y="1695"/>
                  </a:lnTo>
                  <a:lnTo>
                    <a:pt x="5061" y="2038"/>
                  </a:lnTo>
                  <a:lnTo>
                    <a:pt x="5588" y="2450"/>
                  </a:lnTo>
                  <a:lnTo>
                    <a:pt x="6092" y="2885"/>
                  </a:lnTo>
                  <a:lnTo>
                    <a:pt x="6572" y="3366"/>
                  </a:lnTo>
                  <a:lnTo>
                    <a:pt x="7008" y="3893"/>
                  </a:lnTo>
                  <a:lnTo>
                    <a:pt x="7397" y="4442"/>
                  </a:lnTo>
                  <a:lnTo>
                    <a:pt x="7557" y="4717"/>
                  </a:lnTo>
                  <a:lnTo>
                    <a:pt x="7717" y="5015"/>
                  </a:lnTo>
                  <a:lnTo>
                    <a:pt x="7878" y="5313"/>
                  </a:lnTo>
                  <a:lnTo>
                    <a:pt x="8015" y="5610"/>
                  </a:lnTo>
                  <a:lnTo>
                    <a:pt x="8130" y="5931"/>
                  </a:lnTo>
                  <a:lnTo>
                    <a:pt x="8244" y="6228"/>
                  </a:lnTo>
                  <a:lnTo>
                    <a:pt x="8244" y="6228"/>
                  </a:lnTo>
                  <a:lnTo>
                    <a:pt x="619" y="344"/>
                  </a:lnTo>
                  <a:close/>
                  <a:moveTo>
                    <a:pt x="436" y="550"/>
                  </a:moveTo>
                  <a:lnTo>
                    <a:pt x="8107" y="6503"/>
                  </a:lnTo>
                  <a:lnTo>
                    <a:pt x="7809" y="6503"/>
                  </a:lnTo>
                  <a:lnTo>
                    <a:pt x="7488" y="6480"/>
                  </a:lnTo>
                  <a:lnTo>
                    <a:pt x="7168" y="6457"/>
                  </a:lnTo>
                  <a:lnTo>
                    <a:pt x="6870" y="6412"/>
                  </a:lnTo>
                  <a:lnTo>
                    <a:pt x="6550" y="6343"/>
                  </a:lnTo>
                  <a:lnTo>
                    <a:pt x="6252" y="6251"/>
                  </a:lnTo>
                  <a:lnTo>
                    <a:pt x="5954" y="6160"/>
                  </a:lnTo>
                  <a:lnTo>
                    <a:pt x="5656" y="6045"/>
                  </a:lnTo>
                  <a:lnTo>
                    <a:pt x="5359" y="5908"/>
                  </a:lnTo>
                  <a:lnTo>
                    <a:pt x="5061" y="5771"/>
                  </a:lnTo>
                  <a:lnTo>
                    <a:pt x="4512" y="5450"/>
                  </a:lnTo>
                  <a:lnTo>
                    <a:pt x="3962" y="5084"/>
                  </a:lnTo>
                  <a:lnTo>
                    <a:pt x="3435" y="4671"/>
                  </a:lnTo>
                  <a:lnTo>
                    <a:pt x="2954" y="4236"/>
                  </a:lnTo>
                  <a:lnTo>
                    <a:pt x="2497" y="3755"/>
                  </a:lnTo>
                  <a:lnTo>
                    <a:pt x="2061" y="3252"/>
                  </a:lnTo>
                  <a:lnTo>
                    <a:pt x="1649" y="2725"/>
                  </a:lnTo>
                  <a:lnTo>
                    <a:pt x="1283" y="2198"/>
                  </a:lnTo>
                  <a:lnTo>
                    <a:pt x="962" y="1649"/>
                  </a:lnTo>
                  <a:lnTo>
                    <a:pt x="688" y="1099"/>
                  </a:lnTo>
                  <a:lnTo>
                    <a:pt x="436" y="550"/>
                  </a:lnTo>
                  <a:close/>
                  <a:moveTo>
                    <a:pt x="138" y="0"/>
                  </a:moveTo>
                  <a:lnTo>
                    <a:pt x="46" y="23"/>
                  </a:lnTo>
                  <a:lnTo>
                    <a:pt x="1" y="92"/>
                  </a:lnTo>
                  <a:lnTo>
                    <a:pt x="1" y="138"/>
                  </a:lnTo>
                  <a:lnTo>
                    <a:pt x="1" y="183"/>
                  </a:lnTo>
                  <a:lnTo>
                    <a:pt x="252" y="802"/>
                  </a:lnTo>
                  <a:lnTo>
                    <a:pt x="527" y="1443"/>
                  </a:lnTo>
                  <a:lnTo>
                    <a:pt x="894" y="2061"/>
                  </a:lnTo>
                  <a:lnTo>
                    <a:pt x="1283" y="2679"/>
                  </a:lnTo>
                  <a:lnTo>
                    <a:pt x="1718" y="3275"/>
                  </a:lnTo>
                  <a:lnTo>
                    <a:pt x="2176" y="3847"/>
                  </a:lnTo>
                  <a:lnTo>
                    <a:pt x="2703" y="4374"/>
                  </a:lnTo>
                  <a:lnTo>
                    <a:pt x="3229" y="4877"/>
                  </a:lnTo>
                  <a:lnTo>
                    <a:pt x="3527" y="5106"/>
                  </a:lnTo>
                  <a:lnTo>
                    <a:pt x="3825" y="5335"/>
                  </a:lnTo>
                  <a:lnTo>
                    <a:pt x="4122" y="5542"/>
                  </a:lnTo>
                  <a:lnTo>
                    <a:pt x="4420" y="5748"/>
                  </a:lnTo>
                  <a:lnTo>
                    <a:pt x="4741" y="5931"/>
                  </a:lnTo>
                  <a:lnTo>
                    <a:pt x="5061" y="6091"/>
                  </a:lnTo>
                  <a:lnTo>
                    <a:pt x="5382" y="6251"/>
                  </a:lnTo>
                  <a:lnTo>
                    <a:pt x="5702" y="6389"/>
                  </a:lnTo>
                  <a:lnTo>
                    <a:pt x="6046" y="6503"/>
                  </a:lnTo>
                  <a:lnTo>
                    <a:pt x="6389" y="6595"/>
                  </a:lnTo>
                  <a:lnTo>
                    <a:pt x="6733" y="6686"/>
                  </a:lnTo>
                  <a:lnTo>
                    <a:pt x="7076" y="6755"/>
                  </a:lnTo>
                  <a:lnTo>
                    <a:pt x="7420" y="6778"/>
                  </a:lnTo>
                  <a:lnTo>
                    <a:pt x="7786" y="6801"/>
                  </a:lnTo>
                  <a:lnTo>
                    <a:pt x="8152" y="6801"/>
                  </a:lnTo>
                  <a:lnTo>
                    <a:pt x="8496" y="6755"/>
                  </a:lnTo>
                  <a:lnTo>
                    <a:pt x="8542" y="6755"/>
                  </a:lnTo>
                  <a:lnTo>
                    <a:pt x="8565" y="6732"/>
                  </a:lnTo>
                  <a:lnTo>
                    <a:pt x="8610" y="6709"/>
                  </a:lnTo>
                  <a:lnTo>
                    <a:pt x="8633" y="6686"/>
                  </a:lnTo>
                  <a:lnTo>
                    <a:pt x="8656" y="6618"/>
                  </a:lnTo>
                  <a:lnTo>
                    <a:pt x="8633" y="6549"/>
                  </a:lnTo>
                  <a:lnTo>
                    <a:pt x="8496" y="6091"/>
                  </a:lnTo>
                  <a:lnTo>
                    <a:pt x="8336" y="5633"/>
                  </a:lnTo>
                  <a:lnTo>
                    <a:pt x="8152" y="5175"/>
                  </a:lnTo>
                  <a:lnTo>
                    <a:pt x="7923" y="4763"/>
                  </a:lnTo>
                  <a:lnTo>
                    <a:pt x="7694" y="4328"/>
                  </a:lnTo>
                  <a:lnTo>
                    <a:pt x="7420" y="3916"/>
                  </a:lnTo>
                  <a:lnTo>
                    <a:pt x="7122" y="3526"/>
                  </a:lnTo>
                  <a:lnTo>
                    <a:pt x="6801" y="3160"/>
                  </a:lnTo>
                  <a:lnTo>
                    <a:pt x="6458" y="2794"/>
                  </a:lnTo>
                  <a:lnTo>
                    <a:pt x="6092" y="2450"/>
                  </a:lnTo>
                  <a:lnTo>
                    <a:pt x="5702" y="2130"/>
                  </a:lnTo>
                  <a:lnTo>
                    <a:pt x="5313" y="1832"/>
                  </a:lnTo>
                  <a:lnTo>
                    <a:pt x="4901" y="1534"/>
                  </a:lnTo>
                  <a:lnTo>
                    <a:pt x="4466" y="1282"/>
                  </a:lnTo>
                  <a:lnTo>
                    <a:pt x="4031" y="1031"/>
                  </a:lnTo>
                  <a:lnTo>
                    <a:pt x="3596" y="824"/>
                  </a:lnTo>
                  <a:lnTo>
                    <a:pt x="3573" y="824"/>
                  </a:lnTo>
                  <a:lnTo>
                    <a:pt x="3344" y="710"/>
                  </a:lnTo>
                  <a:lnTo>
                    <a:pt x="2817" y="504"/>
                  </a:lnTo>
                  <a:lnTo>
                    <a:pt x="2268" y="321"/>
                  </a:lnTo>
                  <a:lnTo>
                    <a:pt x="1970" y="252"/>
                  </a:lnTo>
                  <a:lnTo>
                    <a:pt x="1512" y="160"/>
                  </a:lnTo>
                  <a:lnTo>
                    <a:pt x="1054" y="69"/>
                  </a:lnTo>
                  <a:lnTo>
                    <a:pt x="596" y="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32"/>
            <p:cNvSpPr/>
            <p:nvPr/>
          </p:nvSpPr>
          <p:spPr>
            <a:xfrm>
              <a:off x="-4813955" y="-1799324"/>
              <a:ext cx="324920" cy="254612"/>
            </a:xfrm>
            <a:custGeom>
              <a:rect b="b" l="l" r="r" t="t"/>
              <a:pathLst>
                <a:path extrusionOk="0" h="6801" w="8679">
                  <a:moveTo>
                    <a:pt x="870" y="298"/>
                  </a:moveTo>
                  <a:lnTo>
                    <a:pt x="1168" y="321"/>
                  </a:lnTo>
                  <a:lnTo>
                    <a:pt x="1489" y="367"/>
                  </a:lnTo>
                  <a:lnTo>
                    <a:pt x="1809" y="412"/>
                  </a:lnTo>
                  <a:lnTo>
                    <a:pt x="2107" y="481"/>
                  </a:lnTo>
                  <a:lnTo>
                    <a:pt x="2405" y="550"/>
                  </a:lnTo>
                  <a:lnTo>
                    <a:pt x="2702" y="664"/>
                  </a:lnTo>
                  <a:lnTo>
                    <a:pt x="3000" y="779"/>
                  </a:lnTo>
                  <a:lnTo>
                    <a:pt x="3298" y="893"/>
                  </a:lnTo>
                  <a:lnTo>
                    <a:pt x="3595" y="1031"/>
                  </a:lnTo>
                  <a:lnTo>
                    <a:pt x="4145" y="1351"/>
                  </a:lnTo>
                  <a:lnTo>
                    <a:pt x="4694" y="1718"/>
                  </a:lnTo>
                  <a:lnTo>
                    <a:pt x="5221" y="2130"/>
                  </a:lnTo>
                  <a:lnTo>
                    <a:pt x="5702" y="2588"/>
                  </a:lnTo>
                  <a:lnTo>
                    <a:pt x="6183" y="3046"/>
                  </a:lnTo>
                  <a:lnTo>
                    <a:pt x="6618" y="3549"/>
                  </a:lnTo>
                  <a:lnTo>
                    <a:pt x="7007" y="4076"/>
                  </a:lnTo>
                  <a:lnTo>
                    <a:pt x="7374" y="4603"/>
                  </a:lnTo>
                  <a:lnTo>
                    <a:pt x="7694" y="5152"/>
                  </a:lnTo>
                  <a:lnTo>
                    <a:pt x="7992" y="5702"/>
                  </a:lnTo>
                  <a:lnTo>
                    <a:pt x="8221" y="6251"/>
                  </a:lnTo>
                  <a:lnTo>
                    <a:pt x="550" y="321"/>
                  </a:lnTo>
                  <a:lnTo>
                    <a:pt x="870" y="298"/>
                  </a:lnTo>
                  <a:close/>
                  <a:moveTo>
                    <a:pt x="412" y="573"/>
                  </a:moveTo>
                  <a:lnTo>
                    <a:pt x="8038" y="6480"/>
                  </a:lnTo>
                  <a:lnTo>
                    <a:pt x="7809" y="6458"/>
                  </a:lnTo>
                  <a:lnTo>
                    <a:pt x="7534" y="6435"/>
                  </a:lnTo>
                  <a:lnTo>
                    <a:pt x="6916" y="6320"/>
                  </a:lnTo>
                  <a:lnTo>
                    <a:pt x="6343" y="6160"/>
                  </a:lnTo>
                  <a:lnTo>
                    <a:pt x="5748" y="5977"/>
                  </a:lnTo>
                  <a:lnTo>
                    <a:pt x="5198" y="5725"/>
                  </a:lnTo>
                  <a:lnTo>
                    <a:pt x="4649" y="5450"/>
                  </a:lnTo>
                  <a:lnTo>
                    <a:pt x="4099" y="5129"/>
                  </a:lnTo>
                  <a:lnTo>
                    <a:pt x="3595" y="4763"/>
                  </a:lnTo>
                  <a:lnTo>
                    <a:pt x="3069" y="4351"/>
                  </a:lnTo>
                  <a:lnTo>
                    <a:pt x="2565" y="3916"/>
                  </a:lnTo>
                  <a:lnTo>
                    <a:pt x="2084" y="3435"/>
                  </a:lnTo>
                  <a:lnTo>
                    <a:pt x="1672" y="2908"/>
                  </a:lnTo>
                  <a:lnTo>
                    <a:pt x="1283" y="2359"/>
                  </a:lnTo>
                  <a:lnTo>
                    <a:pt x="1099" y="2084"/>
                  </a:lnTo>
                  <a:lnTo>
                    <a:pt x="939" y="1786"/>
                  </a:lnTo>
                  <a:lnTo>
                    <a:pt x="779" y="1489"/>
                  </a:lnTo>
                  <a:lnTo>
                    <a:pt x="641" y="1191"/>
                  </a:lnTo>
                  <a:lnTo>
                    <a:pt x="527" y="893"/>
                  </a:lnTo>
                  <a:lnTo>
                    <a:pt x="412" y="573"/>
                  </a:lnTo>
                  <a:close/>
                  <a:moveTo>
                    <a:pt x="870" y="0"/>
                  </a:moveTo>
                  <a:lnTo>
                    <a:pt x="527" y="23"/>
                  </a:lnTo>
                  <a:lnTo>
                    <a:pt x="161" y="46"/>
                  </a:lnTo>
                  <a:lnTo>
                    <a:pt x="138" y="46"/>
                  </a:lnTo>
                  <a:lnTo>
                    <a:pt x="115" y="69"/>
                  </a:lnTo>
                  <a:lnTo>
                    <a:pt x="92" y="69"/>
                  </a:lnTo>
                  <a:lnTo>
                    <a:pt x="46" y="115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2"/>
                  </a:lnTo>
                  <a:lnTo>
                    <a:pt x="115" y="596"/>
                  </a:lnTo>
                  <a:lnTo>
                    <a:pt x="229" y="939"/>
                  </a:lnTo>
                  <a:lnTo>
                    <a:pt x="344" y="1260"/>
                  </a:lnTo>
                  <a:lnTo>
                    <a:pt x="481" y="1580"/>
                  </a:lnTo>
                  <a:lnTo>
                    <a:pt x="641" y="1901"/>
                  </a:lnTo>
                  <a:lnTo>
                    <a:pt x="825" y="2221"/>
                  </a:lnTo>
                  <a:lnTo>
                    <a:pt x="1008" y="2519"/>
                  </a:lnTo>
                  <a:lnTo>
                    <a:pt x="1191" y="2817"/>
                  </a:lnTo>
                  <a:lnTo>
                    <a:pt x="1420" y="3114"/>
                  </a:lnTo>
                  <a:lnTo>
                    <a:pt x="1649" y="3389"/>
                  </a:lnTo>
                  <a:lnTo>
                    <a:pt x="1878" y="3664"/>
                  </a:lnTo>
                  <a:lnTo>
                    <a:pt x="2130" y="3916"/>
                  </a:lnTo>
                  <a:lnTo>
                    <a:pt x="2382" y="4168"/>
                  </a:lnTo>
                  <a:lnTo>
                    <a:pt x="2656" y="4420"/>
                  </a:lnTo>
                  <a:lnTo>
                    <a:pt x="3206" y="4878"/>
                  </a:lnTo>
                  <a:lnTo>
                    <a:pt x="3801" y="5290"/>
                  </a:lnTo>
                  <a:lnTo>
                    <a:pt x="4443" y="5679"/>
                  </a:lnTo>
                  <a:lnTo>
                    <a:pt x="5084" y="6000"/>
                  </a:lnTo>
                  <a:lnTo>
                    <a:pt x="5748" y="6274"/>
                  </a:lnTo>
                  <a:lnTo>
                    <a:pt x="6091" y="6389"/>
                  </a:lnTo>
                  <a:lnTo>
                    <a:pt x="6435" y="6503"/>
                  </a:lnTo>
                  <a:lnTo>
                    <a:pt x="6778" y="6595"/>
                  </a:lnTo>
                  <a:lnTo>
                    <a:pt x="7145" y="6664"/>
                  </a:lnTo>
                  <a:lnTo>
                    <a:pt x="7488" y="6732"/>
                  </a:lnTo>
                  <a:lnTo>
                    <a:pt x="7832" y="6778"/>
                  </a:lnTo>
                  <a:lnTo>
                    <a:pt x="8175" y="6801"/>
                  </a:lnTo>
                  <a:lnTo>
                    <a:pt x="8518" y="6801"/>
                  </a:lnTo>
                  <a:lnTo>
                    <a:pt x="8610" y="6778"/>
                  </a:lnTo>
                  <a:lnTo>
                    <a:pt x="8656" y="6732"/>
                  </a:lnTo>
                  <a:lnTo>
                    <a:pt x="8656" y="6709"/>
                  </a:lnTo>
                  <a:lnTo>
                    <a:pt x="8679" y="6664"/>
                  </a:lnTo>
                  <a:lnTo>
                    <a:pt x="8656" y="6618"/>
                  </a:lnTo>
                  <a:lnTo>
                    <a:pt x="8427" y="6000"/>
                  </a:lnTo>
                  <a:lnTo>
                    <a:pt x="8129" y="5381"/>
                  </a:lnTo>
                  <a:lnTo>
                    <a:pt x="7786" y="4763"/>
                  </a:lnTo>
                  <a:lnTo>
                    <a:pt x="7396" y="4145"/>
                  </a:lnTo>
                  <a:lnTo>
                    <a:pt x="6961" y="3549"/>
                  </a:lnTo>
                  <a:lnTo>
                    <a:pt x="6481" y="2977"/>
                  </a:lnTo>
                  <a:lnTo>
                    <a:pt x="5977" y="2427"/>
                  </a:lnTo>
                  <a:lnTo>
                    <a:pt x="5427" y="1924"/>
                  </a:lnTo>
                  <a:lnTo>
                    <a:pt x="5130" y="1695"/>
                  </a:lnTo>
                  <a:lnTo>
                    <a:pt x="4855" y="1466"/>
                  </a:lnTo>
                  <a:lnTo>
                    <a:pt x="4534" y="1260"/>
                  </a:lnTo>
                  <a:lnTo>
                    <a:pt x="4236" y="1054"/>
                  </a:lnTo>
                  <a:lnTo>
                    <a:pt x="3916" y="870"/>
                  </a:lnTo>
                  <a:lnTo>
                    <a:pt x="3618" y="710"/>
                  </a:lnTo>
                  <a:lnTo>
                    <a:pt x="3275" y="550"/>
                  </a:lnTo>
                  <a:lnTo>
                    <a:pt x="2954" y="412"/>
                  </a:lnTo>
                  <a:lnTo>
                    <a:pt x="2611" y="298"/>
                  </a:lnTo>
                  <a:lnTo>
                    <a:pt x="2267" y="206"/>
                  </a:lnTo>
                  <a:lnTo>
                    <a:pt x="1924" y="115"/>
                  </a:lnTo>
                  <a:lnTo>
                    <a:pt x="1580" y="69"/>
                  </a:lnTo>
                  <a:lnTo>
                    <a:pt x="1237" y="23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32"/>
            <p:cNvSpPr/>
            <p:nvPr/>
          </p:nvSpPr>
          <p:spPr>
            <a:xfrm>
              <a:off x="-4813955" y="-1503573"/>
              <a:ext cx="324920" cy="254612"/>
            </a:xfrm>
            <a:custGeom>
              <a:rect b="b" l="l" r="r" t="t"/>
              <a:pathLst>
                <a:path extrusionOk="0" h="6801" w="8679">
                  <a:moveTo>
                    <a:pt x="8038" y="344"/>
                  </a:moveTo>
                  <a:lnTo>
                    <a:pt x="412" y="6228"/>
                  </a:lnTo>
                  <a:lnTo>
                    <a:pt x="412" y="6228"/>
                  </a:lnTo>
                  <a:lnTo>
                    <a:pt x="527" y="5931"/>
                  </a:lnTo>
                  <a:lnTo>
                    <a:pt x="641" y="5610"/>
                  </a:lnTo>
                  <a:lnTo>
                    <a:pt x="779" y="5313"/>
                  </a:lnTo>
                  <a:lnTo>
                    <a:pt x="939" y="5015"/>
                  </a:lnTo>
                  <a:lnTo>
                    <a:pt x="1099" y="4717"/>
                  </a:lnTo>
                  <a:lnTo>
                    <a:pt x="1283" y="4442"/>
                  </a:lnTo>
                  <a:lnTo>
                    <a:pt x="1672" y="3916"/>
                  </a:lnTo>
                  <a:lnTo>
                    <a:pt x="2107" y="3389"/>
                  </a:lnTo>
                  <a:lnTo>
                    <a:pt x="2565" y="2908"/>
                  </a:lnTo>
                  <a:lnTo>
                    <a:pt x="3069" y="2473"/>
                  </a:lnTo>
                  <a:lnTo>
                    <a:pt x="3595" y="2038"/>
                  </a:lnTo>
                  <a:lnTo>
                    <a:pt x="4122" y="1672"/>
                  </a:lnTo>
                  <a:lnTo>
                    <a:pt x="4672" y="1328"/>
                  </a:lnTo>
                  <a:lnTo>
                    <a:pt x="5267" y="1053"/>
                  </a:lnTo>
                  <a:lnTo>
                    <a:pt x="5862" y="802"/>
                  </a:lnTo>
                  <a:lnTo>
                    <a:pt x="6458" y="595"/>
                  </a:lnTo>
                  <a:lnTo>
                    <a:pt x="7076" y="458"/>
                  </a:lnTo>
                  <a:lnTo>
                    <a:pt x="7603" y="366"/>
                  </a:lnTo>
                  <a:lnTo>
                    <a:pt x="7854" y="344"/>
                  </a:lnTo>
                  <a:close/>
                  <a:moveTo>
                    <a:pt x="8221" y="550"/>
                  </a:moveTo>
                  <a:lnTo>
                    <a:pt x="7992" y="1099"/>
                  </a:lnTo>
                  <a:lnTo>
                    <a:pt x="7717" y="1649"/>
                  </a:lnTo>
                  <a:lnTo>
                    <a:pt x="7396" y="2198"/>
                  </a:lnTo>
                  <a:lnTo>
                    <a:pt x="7030" y="2748"/>
                  </a:lnTo>
                  <a:lnTo>
                    <a:pt x="6641" y="3252"/>
                  </a:lnTo>
                  <a:lnTo>
                    <a:pt x="6206" y="3755"/>
                  </a:lnTo>
                  <a:lnTo>
                    <a:pt x="5725" y="4236"/>
                  </a:lnTo>
                  <a:lnTo>
                    <a:pt x="5221" y="4671"/>
                  </a:lnTo>
                  <a:lnTo>
                    <a:pt x="4694" y="5084"/>
                  </a:lnTo>
                  <a:lnTo>
                    <a:pt x="4145" y="5450"/>
                  </a:lnTo>
                  <a:lnTo>
                    <a:pt x="3595" y="5771"/>
                  </a:lnTo>
                  <a:lnTo>
                    <a:pt x="3298" y="5908"/>
                  </a:lnTo>
                  <a:lnTo>
                    <a:pt x="3000" y="6045"/>
                  </a:lnTo>
                  <a:lnTo>
                    <a:pt x="2702" y="6160"/>
                  </a:lnTo>
                  <a:lnTo>
                    <a:pt x="2405" y="6251"/>
                  </a:lnTo>
                  <a:lnTo>
                    <a:pt x="2084" y="6343"/>
                  </a:lnTo>
                  <a:lnTo>
                    <a:pt x="1786" y="6412"/>
                  </a:lnTo>
                  <a:lnTo>
                    <a:pt x="1489" y="6457"/>
                  </a:lnTo>
                  <a:lnTo>
                    <a:pt x="1168" y="6480"/>
                  </a:lnTo>
                  <a:lnTo>
                    <a:pt x="848" y="6503"/>
                  </a:lnTo>
                  <a:lnTo>
                    <a:pt x="550" y="6503"/>
                  </a:lnTo>
                  <a:lnTo>
                    <a:pt x="8221" y="550"/>
                  </a:lnTo>
                  <a:close/>
                  <a:moveTo>
                    <a:pt x="8518" y="0"/>
                  </a:moveTo>
                  <a:lnTo>
                    <a:pt x="8106" y="23"/>
                  </a:lnTo>
                  <a:lnTo>
                    <a:pt x="7694" y="46"/>
                  </a:lnTo>
                  <a:lnTo>
                    <a:pt x="7282" y="115"/>
                  </a:lnTo>
                  <a:lnTo>
                    <a:pt x="6870" y="206"/>
                  </a:lnTo>
                  <a:lnTo>
                    <a:pt x="6481" y="298"/>
                  </a:lnTo>
                  <a:lnTo>
                    <a:pt x="6068" y="435"/>
                  </a:lnTo>
                  <a:lnTo>
                    <a:pt x="5656" y="573"/>
                  </a:lnTo>
                  <a:lnTo>
                    <a:pt x="5267" y="733"/>
                  </a:lnTo>
                  <a:lnTo>
                    <a:pt x="4878" y="916"/>
                  </a:lnTo>
                  <a:lnTo>
                    <a:pt x="4488" y="1099"/>
                  </a:lnTo>
                  <a:lnTo>
                    <a:pt x="4122" y="1328"/>
                  </a:lnTo>
                  <a:lnTo>
                    <a:pt x="3756" y="1557"/>
                  </a:lnTo>
                  <a:lnTo>
                    <a:pt x="3389" y="1809"/>
                  </a:lnTo>
                  <a:lnTo>
                    <a:pt x="3046" y="2061"/>
                  </a:lnTo>
                  <a:lnTo>
                    <a:pt x="2725" y="2336"/>
                  </a:lnTo>
                  <a:lnTo>
                    <a:pt x="2405" y="2633"/>
                  </a:lnTo>
                  <a:lnTo>
                    <a:pt x="1992" y="3046"/>
                  </a:lnTo>
                  <a:lnTo>
                    <a:pt x="1603" y="3481"/>
                  </a:lnTo>
                  <a:lnTo>
                    <a:pt x="1237" y="3939"/>
                  </a:lnTo>
                  <a:lnTo>
                    <a:pt x="916" y="4442"/>
                  </a:lnTo>
                  <a:lnTo>
                    <a:pt x="641" y="4946"/>
                  </a:lnTo>
                  <a:lnTo>
                    <a:pt x="390" y="5450"/>
                  </a:lnTo>
                  <a:lnTo>
                    <a:pt x="183" y="5999"/>
                  </a:lnTo>
                  <a:lnTo>
                    <a:pt x="23" y="6549"/>
                  </a:lnTo>
                  <a:lnTo>
                    <a:pt x="0" y="6618"/>
                  </a:lnTo>
                  <a:lnTo>
                    <a:pt x="23" y="6686"/>
                  </a:lnTo>
                  <a:lnTo>
                    <a:pt x="46" y="6709"/>
                  </a:lnTo>
                  <a:lnTo>
                    <a:pt x="92" y="6732"/>
                  </a:lnTo>
                  <a:lnTo>
                    <a:pt x="115" y="6755"/>
                  </a:lnTo>
                  <a:lnTo>
                    <a:pt x="161" y="6755"/>
                  </a:lnTo>
                  <a:lnTo>
                    <a:pt x="527" y="6801"/>
                  </a:lnTo>
                  <a:lnTo>
                    <a:pt x="870" y="6801"/>
                  </a:lnTo>
                  <a:lnTo>
                    <a:pt x="1237" y="6778"/>
                  </a:lnTo>
                  <a:lnTo>
                    <a:pt x="1580" y="6755"/>
                  </a:lnTo>
                  <a:lnTo>
                    <a:pt x="1924" y="6686"/>
                  </a:lnTo>
                  <a:lnTo>
                    <a:pt x="2267" y="6595"/>
                  </a:lnTo>
                  <a:lnTo>
                    <a:pt x="2611" y="6503"/>
                  </a:lnTo>
                  <a:lnTo>
                    <a:pt x="2954" y="6389"/>
                  </a:lnTo>
                  <a:lnTo>
                    <a:pt x="3275" y="6251"/>
                  </a:lnTo>
                  <a:lnTo>
                    <a:pt x="3618" y="6091"/>
                  </a:lnTo>
                  <a:lnTo>
                    <a:pt x="3916" y="5931"/>
                  </a:lnTo>
                  <a:lnTo>
                    <a:pt x="4236" y="5748"/>
                  </a:lnTo>
                  <a:lnTo>
                    <a:pt x="4534" y="5564"/>
                  </a:lnTo>
                  <a:lnTo>
                    <a:pt x="4855" y="5335"/>
                  </a:lnTo>
                  <a:lnTo>
                    <a:pt x="5130" y="5106"/>
                  </a:lnTo>
                  <a:lnTo>
                    <a:pt x="5427" y="4877"/>
                  </a:lnTo>
                  <a:lnTo>
                    <a:pt x="5977" y="4374"/>
                  </a:lnTo>
                  <a:lnTo>
                    <a:pt x="6481" y="3847"/>
                  </a:lnTo>
                  <a:lnTo>
                    <a:pt x="6961" y="3275"/>
                  </a:lnTo>
                  <a:lnTo>
                    <a:pt x="7396" y="2679"/>
                  </a:lnTo>
                  <a:lnTo>
                    <a:pt x="7786" y="2061"/>
                  </a:lnTo>
                  <a:lnTo>
                    <a:pt x="8129" y="1443"/>
                  </a:lnTo>
                  <a:lnTo>
                    <a:pt x="8427" y="802"/>
                  </a:lnTo>
                  <a:lnTo>
                    <a:pt x="8656" y="183"/>
                  </a:lnTo>
                  <a:lnTo>
                    <a:pt x="8679" y="138"/>
                  </a:lnTo>
                  <a:lnTo>
                    <a:pt x="8656" y="92"/>
                  </a:lnTo>
                  <a:lnTo>
                    <a:pt x="8610" y="23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32"/>
            <p:cNvSpPr/>
            <p:nvPr/>
          </p:nvSpPr>
          <p:spPr>
            <a:xfrm>
              <a:off x="-3893272" y="-1855067"/>
              <a:ext cx="480960" cy="748451"/>
            </a:xfrm>
            <a:custGeom>
              <a:rect b="b" l="l" r="r" t="t"/>
              <a:pathLst>
                <a:path extrusionOk="0" h="19992" w="12847">
                  <a:moveTo>
                    <a:pt x="2450" y="1"/>
                  </a:moveTo>
                  <a:lnTo>
                    <a:pt x="2290" y="24"/>
                  </a:lnTo>
                  <a:lnTo>
                    <a:pt x="2153" y="69"/>
                  </a:lnTo>
                  <a:lnTo>
                    <a:pt x="2015" y="138"/>
                  </a:lnTo>
                  <a:lnTo>
                    <a:pt x="1878" y="230"/>
                  </a:lnTo>
                  <a:lnTo>
                    <a:pt x="1741" y="344"/>
                  </a:lnTo>
                  <a:lnTo>
                    <a:pt x="1603" y="482"/>
                  </a:lnTo>
                  <a:lnTo>
                    <a:pt x="1489" y="642"/>
                  </a:lnTo>
                  <a:lnTo>
                    <a:pt x="1374" y="825"/>
                  </a:lnTo>
                  <a:lnTo>
                    <a:pt x="1145" y="1260"/>
                  </a:lnTo>
                  <a:lnTo>
                    <a:pt x="962" y="1787"/>
                  </a:lnTo>
                  <a:lnTo>
                    <a:pt x="779" y="2359"/>
                  </a:lnTo>
                  <a:lnTo>
                    <a:pt x="618" y="3000"/>
                  </a:lnTo>
                  <a:lnTo>
                    <a:pt x="458" y="3710"/>
                  </a:lnTo>
                  <a:lnTo>
                    <a:pt x="344" y="4443"/>
                  </a:lnTo>
                  <a:lnTo>
                    <a:pt x="229" y="5245"/>
                  </a:lnTo>
                  <a:lnTo>
                    <a:pt x="161" y="6069"/>
                  </a:lnTo>
                  <a:lnTo>
                    <a:pt x="92" y="6916"/>
                  </a:lnTo>
                  <a:lnTo>
                    <a:pt x="46" y="7786"/>
                  </a:lnTo>
                  <a:lnTo>
                    <a:pt x="0" y="8679"/>
                  </a:lnTo>
                  <a:lnTo>
                    <a:pt x="0" y="9572"/>
                  </a:lnTo>
                  <a:lnTo>
                    <a:pt x="0" y="10488"/>
                  </a:lnTo>
                  <a:lnTo>
                    <a:pt x="46" y="11358"/>
                  </a:lnTo>
                  <a:lnTo>
                    <a:pt x="92" y="12251"/>
                  </a:lnTo>
                  <a:lnTo>
                    <a:pt x="161" y="13099"/>
                  </a:lnTo>
                  <a:lnTo>
                    <a:pt x="229" y="13923"/>
                  </a:lnTo>
                  <a:lnTo>
                    <a:pt x="344" y="14702"/>
                  </a:lnTo>
                  <a:lnTo>
                    <a:pt x="458" y="15457"/>
                  </a:lnTo>
                  <a:lnTo>
                    <a:pt x="618" y="16167"/>
                  </a:lnTo>
                  <a:lnTo>
                    <a:pt x="779" y="16808"/>
                  </a:lnTo>
                  <a:lnTo>
                    <a:pt x="962" y="17381"/>
                  </a:lnTo>
                  <a:lnTo>
                    <a:pt x="1145" y="17884"/>
                  </a:lnTo>
                  <a:lnTo>
                    <a:pt x="1374" y="18319"/>
                  </a:lnTo>
                  <a:lnTo>
                    <a:pt x="1489" y="18526"/>
                  </a:lnTo>
                  <a:lnTo>
                    <a:pt x="1603" y="18686"/>
                  </a:lnTo>
                  <a:lnTo>
                    <a:pt x="1741" y="18823"/>
                  </a:lnTo>
                  <a:lnTo>
                    <a:pt x="1878" y="18938"/>
                  </a:lnTo>
                  <a:lnTo>
                    <a:pt x="2015" y="19029"/>
                  </a:lnTo>
                  <a:lnTo>
                    <a:pt x="2153" y="19098"/>
                  </a:lnTo>
                  <a:lnTo>
                    <a:pt x="2290" y="19144"/>
                  </a:lnTo>
                  <a:lnTo>
                    <a:pt x="2450" y="19144"/>
                  </a:lnTo>
                  <a:lnTo>
                    <a:pt x="11839" y="19991"/>
                  </a:lnTo>
                  <a:lnTo>
                    <a:pt x="11770" y="19831"/>
                  </a:lnTo>
                  <a:lnTo>
                    <a:pt x="11633" y="19373"/>
                  </a:lnTo>
                  <a:lnTo>
                    <a:pt x="11404" y="18594"/>
                  </a:lnTo>
                  <a:lnTo>
                    <a:pt x="11289" y="18113"/>
                  </a:lnTo>
                  <a:lnTo>
                    <a:pt x="11175" y="17564"/>
                  </a:lnTo>
                  <a:lnTo>
                    <a:pt x="11083" y="16923"/>
                  </a:lnTo>
                  <a:lnTo>
                    <a:pt x="10969" y="16236"/>
                  </a:lnTo>
                  <a:lnTo>
                    <a:pt x="10877" y="15457"/>
                  </a:lnTo>
                  <a:lnTo>
                    <a:pt x="10808" y="14633"/>
                  </a:lnTo>
                  <a:lnTo>
                    <a:pt x="10763" y="13763"/>
                  </a:lnTo>
                  <a:lnTo>
                    <a:pt x="10717" y="12801"/>
                  </a:lnTo>
                  <a:lnTo>
                    <a:pt x="10740" y="11793"/>
                  </a:lnTo>
                  <a:lnTo>
                    <a:pt x="10763" y="10740"/>
                  </a:lnTo>
                  <a:lnTo>
                    <a:pt x="10831" y="10007"/>
                  </a:lnTo>
                  <a:lnTo>
                    <a:pt x="10923" y="9343"/>
                  </a:lnTo>
                  <a:lnTo>
                    <a:pt x="11037" y="8702"/>
                  </a:lnTo>
                  <a:lnTo>
                    <a:pt x="11198" y="8107"/>
                  </a:lnTo>
                  <a:lnTo>
                    <a:pt x="11358" y="7557"/>
                  </a:lnTo>
                  <a:lnTo>
                    <a:pt x="11518" y="7053"/>
                  </a:lnTo>
                  <a:lnTo>
                    <a:pt x="11701" y="6573"/>
                  </a:lnTo>
                  <a:lnTo>
                    <a:pt x="11885" y="6160"/>
                  </a:lnTo>
                  <a:lnTo>
                    <a:pt x="12068" y="5794"/>
                  </a:lnTo>
                  <a:lnTo>
                    <a:pt x="12251" y="5473"/>
                  </a:lnTo>
                  <a:lnTo>
                    <a:pt x="12549" y="4970"/>
                  </a:lnTo>
                  <a:lnTo>
                    <a:pt x="12778" y="4672"/>
                  </a:lnTo>
                  <a:lnTo>
                    <a:pt x="12846" y="4558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32"/>
            <p:cNvSpPr/>
            <p:nvPr/>
          </p:nvSpPr>
          <p:spPr>
            <a:xfrm>
              <a:off x="-3904428" y="-1865325"/>
              <a:ext cx="503235" cy="769827"/>
            </a:xfrm>
            <a:custGeom>
              <a:rect b="b" l="l" r="r" t="t"/>
              <a:pathLst>
                <a:path extrusionOk="0" h="20563" w="13442">
                  <a:moveTo>
                    <a:pt x="2565" y="0"/>
                  </a:moveTo>
                  <a:lnTo>
                    <a:pt x="2405" y="46"/>
                  </a:lnTo>
                  <a:lnTo>
                    <a:pt x="2245" y="114"/>
                  </a:lnTo>
                  <a:lnTo>
                    <a:pt x="2084" y="206"/>
                  </a:lnTo>
                  <a:lnTo>
                    <a:pt x="1947" y="321"/>
                  </a:lnTo>
                  <a:lnTo>
                    <a:pt x="1787" y="458"/>
                  </a:lnTo>
                  <a:lnTo>
                    <a:pt x="1649" y="618"/>
                  </a:lnTo>
                  <a:lnTo>
                    <a:pt x="1512" y="801"/>
                  </a:lnTo>
                  <a:lnTo>
                    <a:pt x="1397" y="1008"/>
                  </a:lnTo>
                  <a:lnTo>
                    <a:pt x="1260" y="1259"/>
                  </a:lnTo>
                  <a:lnTo>
                    <a:pt x="1145" y="1511"/>
                  </a:lnTo>
                  <a:lnTo>
                    <a:pt x="1031" y="1809"/>
                  </a:lnTo>
                  <a:lnTo>
                    <a:pt x="802" y="2473"/>
                  </a:lnTo>
                  <a:lnTo>
                    <a:pt x="619" y="3206"/>
                  </a:lnTo>
                  <a:lnTo>
                    <a:pt x="481" y="3893"/>
                  </a:lnTo>
                  <a:lnTo>
                    <a:pt x="367" y="4625"/>
                  </a:lnTo>
                  <a:lnTo>
                    <a:pt x="252" y="5427"/>
                  </a:lnTo>
                  <a:lnTo>
                    <a:pt x="161" y="6251"/>
                  </a:lnTo>
                  <a:lnTo>
                    <a:pt x="92" y="7098"/>
                  </a:lnTo>
                  <a:lnTo>
                    <a:pt x="46" y="7992"/>
                  </a:lnTo>
                  <a:lnTo>
                    <a:pt x="23" y="8907"/>
                  </a:lnTo>
                  <a:lnTo>
                    <a:pt x="1" y="9846"/>
                  </a:lnTo>
                  <a:lnTo>
                    <a:pt x="1" y="10716"/>
                  </a:lnTo>
                  <a:lnTo>
                    <a:pt x="46" y="11587"/>
                  </a:lnTo>
                  <a:lnTo>
                    <a:pt x="92" y="12457"/>
                  </a:lnTo>
                  <a:lnTo>
                    <a:pt x="138" y="13304"/>
                  </a:lnTo>
                  <a:lnTo>
                    <a:pt x="230" y="14151"/>
                  </a:lnTo>
                  <a:lnTo>
                    <a:pt x="344" y="14976"/>
                  </a:lnTo>
                  <a:lnTo>
                    <a:pt x="459" y="15754"/>
                  </a:lnTo>
                  <a:lnTo>
                    <a:pt x="619" y="16487"/>
                  </a:lnTo>
                  <a:lnTo>
                    <a:pt x="779" y="17174"/>
                  </a:lnTo>
                  <a:lnTo>
                    <a:pt x="985" y="17792"/>
                  </a:lnTo>
                  <a:lnTo>
                    <a:pt x="1191" y="18342"/>
                  </a:lnTo>
                  <a:lnTo>
                    <a:pt x="1329" y="18593"/>
                  </a:lnTo>
                  <a:lnTo>
                    <a:pt x="1443" y="18822"/>
                  </a:lnTo>
                  <a:lnTo>
                    <a:pt x="1581" y="19006"/>
                  </a:lnTo>
                  <a:lnTo>
                    <a:pt x="1718" y="19189"/>
                  </a:lnTo>
                  <a:lnTo>
                    <a:pt x="1878" y="19349"/>
                  </a:lnTo>
                  <a:lnTo>
                    <a:pt x="2016" y="19464"/>
                  </a:lnTo>
                  <a:lnTo>
                    <a:pt x="2176" y="19578"/>
                  </a:lnTo>
                  <a:lnTo>
                    <a:pt x="2359" y="19647"/>
                  </a:lnTo>
                  <a:lnTo>
                    <a:pt x="2542" y="19693"/>
                  </a:lnTo>
                  <a:lnTo>
                    <a:pt x="2725" y="19716"/>
                  </a:lnTo>
                  <a:lnTo>
                    <a:pt x="12114" y="20563"/>
                  </a:lnTo>
                  <a:lnTo>
                    <a:pt x="12137" y="20563"/>
                  </a:lnTo>
                  <a:lnTo>
                    <a:pt x="12228" y="20540"/>
                  </a:lnTo>
                  <a:lnTo>
                    <a:pt x="12320" y="20494"/>
                  </a:lnTo>
                  <a:lnTo>
                    <a:pt x="12389" y="20402"/>
                  </a:lnTo>
                  <a:lnTo>
                    <a:pt x="12434" y="20311"/>
                  </a:lnTo>
                  <a:lnTo>
                    <a:pt x="12412" y="20196"/>
                  </a:lnTo>
                  <a:lnTo>
                    <a:pt x="12366" y="20082"/>
                  </a:lnTo>
                  <a:lnTo>
                    <a:pt x="12274" y="20013"/>
                  </a:lnTo>
                  <a:lnTo>
                    <a:pt x="12160" y="19990"/>
                  </a:lnTo>
                  <a:lnTo>
                    <a:pt x="2748" y="19143"/>
                  </a:lnTo>
                  <a:lnTo>
                    <a:pt x="2634" y="19120"/>
                  </a:lnTo>
                  <a:lnTo>
                    <a:pt x="2519" y="19097"/>
                  </a:lnTo>
                  <a:lnTo>
                    <a:pt x="2405" y="19029"/>
                  </a:lnTo>
                  <a:lnTo>
                    <a:pt x="2313" y="18960"/>
                  </a:lnTo>
                  <a:lnTo>
                    <a:pt x="2199" y="18845"/>
                  </a:lnTo>
                  <a:lnTo>
                    <a:pt x="2107" y="18731"/>
                  </a:lnTo>
                  <a:lnTo>
                    <a:pt x="1901" y="18410"/>
                  </a:lnTo>
                  <a:lnTo>
                    <a:pt x="1718" y="18044"/>
                  </a:lnTo>
                  <a:lnTo>
                    <a:pt x="1535" y="17563"/>
                  </a:lnTo>
                  <a:lnTo>
                    <a:pt x="1374" y="17036"/>
                  </a:lnTo>
                  <a:lnTo>
                    <a:pt x="1214" y="16441"/>
                  </a:lnTo>
                  <a:lnTo>
                    <a:pt x="1077" y="15800"/>
                  </a:lnTo>
                  <a:lnTo>
                    <a:pt x="962" y="15090"/>
                  </a:lnTo>
                  <a:lnTo>
                    <a:pt x="848" y="14311"/>
                  </a:lnTo>
                  <a:lnTo>
                    <a:pt x="756" y="13510"/>
                  </a:lnTo>
                  <a:lnTo>
                    <a:pt x="687" y="12640"/>
                  </a:lnTo>
                  <a:lnTo>
                    <a:pt x="642" y="11747"/>
                  </a:lnTo>
                  <a:lnTo>
                    <a:pt x="596" y="10808"/>
                  </a:lnTo>
                  <a:lnTo>
                    <a:pt x="596" y="9846"/>
                  </a:lnTo>
                  <a:lnTo>
                    <a:pt x="596" y="8930"/>
                  </a:lnTo>
                  <a:lnTo>
                    <a:pt x="642" y="8037"/>
                  </a:lnTo>
                  <a:lnTo>
                    <a:pt x="687" y="7144"/>
                  </a:lnTo>
                  <a:lnTo>
                    <a:pt x="756" y="6297"/>
                  </a:lnTo>
                  <a:lnTo>
                    <a:pt x="825" y="5496"/>
                  </a:lnTo>
                  <a:lnTo>
                    <a:pt x="939" y="4740"/>
                  </a:lnTo>
                  <a:lnTo>
                    <a:pt x="1054" y="4007"/>
                  </a:lnTo>
                  <a:lnTo>
                    <a:pt x="1191" y="3343"/>
                  </a:lnTo>
                  <a:lnTo>
                    <a:pt x="1352" y="2725"/>
                  </a:lnTo>
                  <a:lnTo>
                    <a:pt x="1512" y="2198"/>
                  </a:lnTo>
                  <a:lnTo>
                    <a:pt x="1695" y="1740"/>
                  </a:lnTo>
                  <a:lnTo>
                    <a:pt x="1878" y="1351"/>
                  </a:lnTo>
                  <a:lnTo>
                    <a:pt x="2061" y="1030"/>
                  </a:lnTo>
                  <a:lnTo>
                    <a:pt x="2176" y="893"/>
                  </a:lnTo>
                  <a:lnTo>
                    <a:pt x="2267" y="801"/>
                  </a:lnTo>
                  <a:lnTo>
                    <a:pt x="2382" y="710"/>
                  </a:lnTo>
                  <a:lnTo>
                    <a:pt x="2474" y="641"/>
                  </a:lnTo>
                  <a:lnTo>
                    <a:pt x="2588" y="595"/>
                  </a:lnTo>
                  <a:lnTo>
                    <a:pt x="2680" y="572"/>
                  </a:lnTo>
                  <a:lnTo>
                    <a:pt x="13030" y="5083"/>
                  </a:lnTo>
                  <a:lnTo>
                    <a:pt x="13144" y="5129"/>
                  </a:lnTo>
                  <a:lnTo>
                    <a:pt x="13259" y="5106"/>
                  </a:lnTo>
                  <a:lnTo>
                    <a:pt x="13350" y="5038"/>
                  </a:lnTo>
                  <a:lnTo>
                    <a:pt x="13419" y="4946"/>
                  </a:lnTo>
                  <a:lnTo>
                    <a:pt x="13442" y="4832"/>
                  </a:lnTo>
                  <a:lnTo>
                    <a:pt x="13419" y="4740"/>
                  </a:lnTo>
                  <a:lnTo>
                    <a:pt x="13373" y="4625"/>
                  </a:lnTo>
                  <a:lnTo>
                    <a:pt x="13259" y="4580"/>
                  </a:lnTo>
                  <a:lnTo>
                    <a:pt x="2863" y="23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32"/>
            <p:cNvSpPr/>
            <p:nvPr/>
          </p:nvSpPr>
          <p:spPr>
            <a:xfrm>
              <a:off x="-6013244" y="-148286"/>
              <a:ext cx="4042876" cy="220357"/>
            </a:xfrm>
            <a:custGeom>
              <a:rect b="b" l="l" r="r" t="t"/>
              <a:pathLst>
                <a:path extrusionOk="0" h="5886" w="107990">
                  <a:moveTo>
                    <a:pt x="7923" y="0"/>
                  </a:moveTo>
                  <a:lnTo>
                    <a:pt x="0" y="3138"/>
                  </a:lnTo>
                  <a:lnTo>
                    <a:pt x="6068" y="5885"/>
                  </a:lnTo>
                  <a:lnTo>
                    <a:pt x="107989" y="4809"/>
                  </a:lnTo>
                  <a:lnTo>
                    <a:pt x="106478" y="2176"/>
                  </a:lnTo>
                  <a:lnTo>
                    <a:pt x="7923" y="0"/>
                  </a:lnTo>
                  <a:close/>
                </a:path>
              </a:pathLst>
            </a:custGeom>
            <a:solidFill>
              <a:srgbClr val="000000">
                <a:alpha val="31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32"/>
            <p:cNvSpPr/>
            <p:nvPr/>
          </p:nvSpPr>
          <p:spPr>
            <a:xfrm>
              <a:off x="-6120425" y="-1140960"/>
              <a:ext cx="3738584" cy="1122189"/>
            </a:xfrm>
            <a:custGeom>
              <a:rect b="b" l="l" r="r" t="t"/>
              <a:pathLst>
                <a:path extrusionOk="0" h="29975" w="99862">
                  <a:moveTo>
                    <a:pt x="3482" y="0"/>
                  </a:moveTo>
                  <a:lnTo>
                    <a:pt x="3275" y="69"/>
                  </a:lnTo>
                  <a:lnTo>
                    <a:pt x="3046" y="183"/>
                  </a:lnTo>
                  <a:lnTo>
                    <a:pt x="2840" y="321"/>
                  </a:lnTo>
                  <a:lnTo>
                    <a:pt x="2634" y="504"/>
                  </a:lnTo>
                  <a:lnTo>
                    <a:pt x="2451" y="733"/>
                  </a:lnTo>
                  <a:lnTo>
                    <a:pt x="2268" y="985"/>
                  </a:lnTo>
                  <a:lnTo>
                    <a:pt x="2085" y="1282"/>
                  </a:lnTo>
                  <a:lnTo>
                    <a:pt x="1924" y="1603"/>
                  </a:lnTo>
                  <a:lnTo>
                    <a:pt x="1764" y="1946"/>
                  </a:lnTo>
                  <a:lnTo>
                    <a:pt x="1604" y="2336"/>
                  </a:lnTo>
                  <a:lnTo>
                    <a:pt x="1444" y="2748"/>
                  </a:lnTo>
                  <a:lnTo>
                    <a:pt x="1306" y="3206"/>
                  </a:lnTo>
                  <a:lnTo>
                    <a:pt x="1169" y="3664"/>
                  </a:lnTo>
                  <a:lnTo>
                    <a:pt x="917" y="4671"/>
                  </a:lnTo>
                  <a:lnTo>
                    <a:pt x="711" y="5771"/>
                  </a:lnTo>
                  <a:lnTo>
                    <a:pt x="505" y="6938"/>
                  </a:lnTo>
                  <a:lnTo>
                    <a:pt x="367" y="8175"/>
                  </a:lnTo>
                  <a:lnTo>
                    <a:pt x="230" y="9480"/>
                  </a:lnTo>
                  <a:lnTo>
                    <a:pt x="115" y="10808"/>
                  </a:lnTo>
                  <a:lnTo>
                    <a:pt x="47" y="12182"/>
                  </a:lnTo>
                  <a:lnTo>
                    <a:pt x="1" y="13579"/>
                  </a:lnTo>
                  <a:lnTo>
                    <a:pt x="1" y="14976"/>
                  </a:lnTo>
                  <a:lnTo>
                    <a:pt x="1" y="16395"/>
                  </a:lnTo>
                  <a:lnTo>
                    <a:pt x="47" y="17792"/>
                  </a:lnTo>
                  <a:lnTo>
                    <a:pt x="115" y="19166"/>
                  </a:lnTo>
                  <a:lnTo>
                    <a:pt x="230" y="20494"/>
                  </a:lnTo>
                  <a:lnTo>
                    <a:pt x="367" y="21776"/>
                  </a:lnTo>
                  <a:lnTo>
                    <a:pt x="505" y="23036"/>
                  </a:lnTo>
                  <a:lnTo>
                    <a:pt x="711" y="24204"/>
                  </a:lnTo>
                  <a:lnTo>
                    <a:pt x="917" y="25303"/>
                  </a:lnTo>
                  <a:lnTo>
                    <a:pt x="1169" y="26310"/>
                  </a:lnTo>
                  <a:lnTo>
                    <a:pt x="1306" y="26768"/>
                  </a:lnTo>
                  <a:lnTo>
                    <a:pt x="1444" y="27226"/>
                  </a:lnTo>
                  <a:lnTo>
                    <a:pt x="1604" y="27638"/>
                  </a:lnTo>
                  <a:lnTo>
                    <a:pt x="1764" y="28005"/>
                  </a:lnTo>
                  <a:lnTo>
                    <a:pt x="1924" y="28371"/>
                  </a:lnTo>
                  <a:lnTo>
                    <a:pt x="2085" y="28692"/>
                  </a:lnTo>
                  <a:lnTo>
                    <a:pt x="2268" y="28989"/>
                  </a:lnTo>
                  <a:lnTo>
                    <a:pt x="2451" y="29241"/>
                  </a:lnTo>
                  <a:lnTo>
                    <a:pt x="2634" y="29470"/>
                  </a:lnTo>
                  <a:lnTo>
                    <a:pt x="2840" y="29654"/>
                  </a:lnTo>
                  <a:lnTo>
                    <a:pt x="3046" y="29791"/>
                  </a:lnTo>
                  <a:lnTo>
                    <a:pt x="3275" y="29905"/>
                  </a:lnTo>
                  <a:lnTo>
                    <a:pt x="3482" y="29951"/>
                  </a:lnTo>
                  <a:lnTo>
                    <a:pt x="3711" y="29974"/>
                  </a:lnTo>
                  <a:lnTo>
                    <a:pt x="96129" y="29974"/>
                  </a:lnTo>
                  <a:lnTo>
                    <a:pt x="96358" y="29951"/>
                  </a:lnTo>
                  <a:lnTo>
                    <a:pt x="96587" y="29905"/>
                  </a:lnTo>
                  <a:lnTo>
                    <a:pt x="96793" y="29791"/>
                  </a:lnTo>
                  <a:lnTo>
                    <a:pt x="96999" y="29654"/>
                  </a:lnTo>
                  <a:lnTo>
                    <a:pt x="97205" y="29470"/>
                  </a:lnTo>
                  <a:lnTo>
                    <a:pt x="97411" y="29241"/>
                  </a:lnTo>
                  <a:lnTo>
                    <a:pt x="97594" y="28989"/>
                  </a:lnTo>
                  <a:lnTo>
                    <a:pt x="97755" y="28692"/>
                  </a:lnTo>
                  <a:lnTo>
                    <a:pt x="97938" y="28371"/>
                  </a:lnTo>
                  <a:lnTo>
                    <a:pt x="98098" y="28005"/>
                  </a:lnTo>
                  <a:lnTo>
                    <a:pt x="98258" y="27638"/>
                  </a:lnTo>
                  <a:lnTo>
                    <a:pt x="98396" y="27226"/>
                  </a:lnTo>
                  <a:lnTo>
                    <a:pt x="98556" y="26768"/>
                  </a:lnTo>
                  <a:lnTo>
                    <a:pt x="98693" y="26310"/>
                  </a:lnTo>
                  <a:lnTo>
                    <a:pt x="98922" y="25303"/>
                  </a:lnTo>
                  <a:lnTo>
                    <a:pt x="99151" y="24204"/>
                  </a:lnTo>
                  <a:lnTo>
                    <a:pt x="99335" y="23036"/>
                  </a:lnTo>
                  <a:lnTo>
                    <a:pt x="99495" y="21776"/>
                  </a:lnTo>
                  <a:lnTo>
                    <a:pt x="99632" y="20494"/>
                  </a:lnTo>
                  <a:lnTo>
                    <a:pt x="99724" y="19166"/>
                  </a:lnTo>
                  <a:lnTo>
                    <a:pt x="99793" y="17792"/>
                  </a:lnTo>
                  <a:lnTo>
                    <a:pt x="99838" y="16395"/>
                  </a:lnTo>
                  <a:lnTo>
                    <a:pt x="99861" y="14976"/>
                  </a:lnTo>
                  <a:lnTo>
                    <a:pt x="99838" y="13579"/>
                  </a:lnTo>
                  <a:lnTo>
                    <a:pt x="99793" y="12182"/>
                  </a:lnTo>
                  <a:lnTo>
                    <a:pt x="99724" y="10808"/>
                  </a:lnTo>
                  <a:lnTo>
                    <a:pt x="99632" y="9480"/>
                  </a:lnTo>
                  <a:lnTo>
                    <a:pt x="99495" y="8175"/>
                  </a:lnTo>
                  <a:lnTo>
                    <a:pt x="99335" y="6938"/>
                  </a:lnTo>
                  <a:lnTo>
                    <a:pt x="99151" y="5771"/>
                  </a:lnTo>
                  <a:lnTo>
                    <a:pt x="98922" y="4671"/>
                  </a:lnTo>
                  <a:lnTo>
                    <a:pt x="98693" y="3664"/>
                  </a:lnTo>
                  <a:lnTo>
                    <a:pt x="98556" y="3206"/>
                  </a:lnTo>
                  <a:lnTo>
                    <a:pt x="98396" y="2748"/>
                  </a:lnTo>
                  <a:lnTo>
                    <a:pt x="98258" y="2336"/>
                  </a:lnTo>
                  <a:lnTo>
                    <a:pt x="98098" y="1946"/>
                  </a:lnTo>
                  <a:lnTo>
                    <a:pt x="97938" y="1603"/>
                  </a:lnTo>
                  <a:lnTo>
                    <a:pt x="97755" y="1282"/>
                  </a:lnTo>
                  <a:lnTo>
                    <a:pt x="97594" y="985"/>
                  </a:lnTo>
                  <a:lnTo>
                    <a:pt x="97411" y="733"/>
                  </a:lnTo>
                  <a:lnTo>
                    <a:pt x="97205" y="504"/>
                  </a:lnTo>
                  <a:lnTo>
                    <a:pt x="96999" y="321"/>
                  </a:lnTo>
                  <a:lnTo>
                    <a:pt x="96793" y="183"/>
                  </a:lnTo>
                  <a:lnTo>
                    <a:pt x="96587" y="69"/>
                  </a:lnTo>
                  <a:lnTo>
                    <a:pt x="96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32"/>
            <p:cNvSpPr/>
            <p:nvPr/>
          </p:nvSpPr>
          <p:spPr>
            <a:xfrm>
              <a:off x="-4104153" y="-612053"/>
              <a:ext cx="249483" cy="103777"/>
            </a:xfrm>
            <a:custGeom>
              <a:rect b="b" l="l" r="r" t="t"/>
              <a:pathLst>
                <a:path extrusionOk="0" h="2772" w="6664">
                  <a:moveTo>
                    <a:pt x="2244" y="0"/>
                  </a:moveTo>
                  <a:lnTo>
                    <a:pt x="2198" y="46"/>
                  </a:lnTo>
                  <a:lnTo>
                    <a:pt x="1672" y="344"/>
                  </a:lnTo>
                  <a:lnTo>
                    <a:pt x="1122" y="596"/>
                  </a:lnTo>
                  <a:lnTo>
                    <a:pt x="0" y="1077"/>
                  </a:lnTo>
                  <a:lnTo>
                    <a:pt x="458" y="1420"/>
                  </a:lnTo>
                  <a:lnTo>
                    <a:pt x="916" y="1741"/>
                  </a:lnTo>
                  <a:lnTo>
                    <a:pt x="1420" y="2015"/>
                  </a:lnTo>
                  <a:lnTo>
                    <a:pt x="1924" y="2267"/>
                  </a:lnTo>
                  <a:lnTo>
                    <a:pt x="2450" y="2451"/>
                  </a:lnTo>
                  <a:lnTo>
                    <a:pt x="3000" y="2611"/>
                  </a:lnTo>
                  <a:lnTo>
                    <a:pt x="3549" y="2702"/>
                  </a:lnTo>
                  <a:lnTo>
                    <a:pt x="3847" y="2725"/>
                  </a:lnTo>
                  <a:lnTo>
                    <a:pt x="4122" y="2748"/>
                  </a:lnTo>
                  <a:lnTo>
                    <a:pt x="4214" y="2771"/>
                  </a:lnTo>
                  <a:lnTo>
                    <a:pt x="4465" y="2519"/>
                  </a:lnTo>
                  <a:lnTo>
                    <a:pt x="4717" y="2290"/>
                  </a:lnTo>
                  <a:lnTo>
                    <a:pt x="4992" y="2084"/>
                  </a:lnTo>
                  <a:lnTo>
                    <a:pt x="5267" y="1878"/>
                  </a:lnTo>
                  <a:lnTo>
                    <a:pt x="5587" y="1695"/>
                  </a:lnTo>
                  <a:lnTo>
                    <a:pt x="5931" y="1512"/>
                  </a:lnTo>
                  <a:lnTo>
                    <a:pt x="6297" y="1351"/>
                  </a:lnTo>
                  <a:lnTo>
                    <a:pt x="6664" y="1191"/>
                  </a:lnTo>
                  <a:lnTo>
                    <a:pt x="6274" y="1145"/>
                  </a:lnTo>
                  <a:lnTo>
                    <a:pt x="5908" y="1077"/>
                  </a:lnTo>
                  <a:lnTo>
                    <a:pt x="5152" y="893"/>
                  </a:lnTo>
                  <a:lnTo>
                    <a:pt x="3710" y="504"/>
                  </a:lnTo>
                  <a:lnTo>
                    <a:pt x="3320" y="390"/>
                  </a:lnTo>
                  <a:lnTo>
                    <a:pt x="2954" y="275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32"/>
            <p:cNvSpPr/>
            <p:nvPr/>
          </p:nvSpPr>
          <p:spPr>
            <a:xfrm>
              <a:off x="-4108458" y="-723503"/>
              <a:ext cx="232375" cy="137208"/>
            </a:xfrm>
            <a:custGeom>
              <a:rect b="b" l="l" r="r" t="t"/>
              <a:pathLst>
                <a:path extrusionOk="0" h="3665" w="6207">
                  <a:moveTo>
                    <a:pt x="2932" y="1"/>
                  </a:moveTo>
                  <a:lnTo>
                    <a:pt x="2542" y="138"/>
                  </a:lnTo>
                  <a:lnTo>
                    <a:pt x="2176" y="298"/>
                  </a:lnTo>
                  <a:lnTo>
                    <a:pt x="1443" y="665"/>
                  </a:lnTo>
                  <a:lnTo>
                    <a:pt x="733" y="1054"/>
                  </a:lnTo>
                  <a:lnTo>
                    <a:pt x="1" y="1420"/>
                  </a:lnTo>
                  <a:lnTo>
                    <a:pt x="962" y="1878"/>
                  </a:lnTo>
                  <a:lnTo>
                    <a:pt x="1901" y="2336"/>
                  </a:lnTo>
                  <a:lnTo>
                    <a:pt x="2382" y="2565"/>
                  </a:lnTo>
                  <a:lnTo>
                    <a:pt x="2886" y="2748"/>
                  </a:lnTo>
                  <a:lnTo>
                    <a:pt x="3390" y="2932"/>
                  </a:lnTo>
                  <a:lnTo>
                    <a:pt x="3916" y="3092"/>
                  </a:lnTo>
                  <a:lnTo>
                    <a:pt x="5061" y="3390"/>
                  </a:lnTo>
                  <a:lnTo>
                    <a:pt x="5634" y="3550"/>
                  </a:lnTo>
                  <a:lnTo>
                    <a:pt x="6206" y="3664"/>
                  </a:lnTo>
                  <a:lnTo>
                    <a:pt x="6206" y="3664"/>
                  </a:lnTo>
                  <a:lnTo>
                    <a:pt x="5931" y="3527"/>
                  </a:lnTo>
                  <a:lnTo>
                    <a:pt x="5657" y="3367"/>
                  </a:lnTo>
                  <a:lnTo>
                    <a:pt x="5405" y="3184"/>
                  </a:lnTo>
                  <a:lnTo>
                    <a:pt x="5153" y="3000"/>
                  </a:lnTo>
                  <a:lnTo>
                    <a:pt x="4901" y="2794"/>
                  </a:lnTo>
                  <a:lnTo>
                    <a:pt x="4672" y="2588"/>
                  </a:lnTo>
                  <a:lnTo>
                    <a:pt x="4443" y="2359"/>
                  </a:lnTo>
                  <a:lnTo>
                    <a:pt x="4237" y="2130"/>
                  </a:lnTo>
                  <a:lnTo>
                    <a:pt x="4031" y="1878"/>
                  </a:lnTo>
                  <a:lnTo>
                    <a:pt x="3825" y="1626"/>
                  </a:lnTo>
                  <a:lnTo>
                    <a:pt x="3642" y="1375"/>
                  </a:lnTo>
                  <a:lnTo>
                    <a:pt x="3481" y="1100"/>
                  </a:lnTo>
                  <a:lnTo>
                    <a:pt x="3321" y="848"/>
                  </a:lnTo>
                  <a:lnTo>
                    <a:pt x="3184" y="550"/>
                  </a:lnTo>
                  <a:lnTo>
                    <a:pt x="3046" y="275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32"/>
            <p:cNvSpPr/>
            <p:nvPr/>
          </p:nvSpPr>
          <p:spPr>
            <a:xfrm>
              <a:off x="-4160758" y="-649789"/>
              <a:ext cx="123506" cy="53199"/>
            </a:xfrm>
            <a:custGeom>
              <a:rect b="b" l="l" r="r" t="t"/>
              <a:pathLst>
                <a:path extrusionOk="0" h="1421" w="3299">
                  <a:moveTo>
                    <a:pt x="1604" y="1"/>
                  </a:moveTo>
                  <a:lnTo>
                    <a:pt x="1306" y="92"/>
                  </a:lnTo>
                  <a:lnTo>
                    <a:pt x="1031" y="184"/>
                  </a:lnTo>
                  <a:lnTo>
                    <a:pt x="757" y="299"/>
                  </a:lnTo>
                  <a:lnTo>
                    <a:pt x="459" y="367"/>
                  </a:lnTo>
                  <a:lnTo>
                    <a:pt x="1" y="459"/>
                  </a:lnTo>
                  <a:lnTo>
                    <a:pt x="963" y="986"/>
                  </a:lnTo>
                  <a:lnTo>
                    <a:pt x="1466" y="1237"/>
                  </a:lnTo>
                  <a:lnTo>
                    <a:pt x="1741" y="1329"/>
                  </a:lnTo>
                  <a:lnTo>
                    <a:pt x="1993" y="1421"/>
                  </a:lnTo>
                  <a:lnTo>
                    <a:pt x="2039" y="1421"/>
                  </a:lnTo>
                  <a:lnTo>
                    <a:pt x="2680" y="1146"/>
                  </a:lnTo>
                  <a:lnTo>
                    <a:pt x="3298" y="802"/>
                  </a:lnTo>
                  <a:lnTo>
                    <a:pt x="2451" y="413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32"/>
            <p:cNvSpPr/>
            <p:nvPr/>
          </p:nvSpPr>
          <p:spPr>
            <a:xfrm>
              <a:off x="-4935700" y="-612053"/>
              <a:ext cx="244355" cy="104638"/>
            </a:xfrm>
            <a:custGeom>
              <a:rect b="b" l="l" r="r" t="t"/>
              <a:pathLst>
                <a:path extrusionOk="0" h="2795" w="6527">
                  <a:moveTo>
                    <a:pt x="4283" y="0"/>
                  </a:moveTo>
                  <a:lnTo>
                    <a:pt x="3573" y="275"/>
                  </a:lnTo>
                  <a:lnTo>
                    <a:pt x="3206" y="390"/>
                  </a:lnTo>
                  <a:lnTo>
                    <a:pt x="2817" y="504"/>
                  </a:lnTo>
                  <a:lnTo>
                    <a:pt x="1420" y="871"/>
                  </a:lnTo>
                  <a:lnTo>
                    <a:pt x="711" y="1054"/>
                  </a:lnTo>
                  <a:lnTo>
                    <a:pt x="367" y="1122"/>
                  </a:lnTo>
                  <a:lnTo>
                    <a:pt x="1" y="1168"/>
                  </a:lnTo>
                  <a:lnTo>
                    <a:pt x="321" y="1329"/>
                  </a:lnTo>
                  <a:lnTo>
                    <a:pt x="619" y="1489"/>
                  </a:lnTo>
                  <a:lnTo>
                    <a:pt x="917" y="1649"/>
                  </a:lnTo>
                  <a:lnTo>
                    <a:pt x="1214" y="1855"/>
                  </a:lnTo>
                  <a:lnTo>
                    <a:pt x="1489" y="2061"/>
                  </a:lnTo>
                  <a:lnTo>
                    <a:pt x="1764" y="2290"/>
                  </a:lnTo>
                  <a:lnTo>
                    <a:pt x="2016" y="2542"/>
                  </a:lnTo>
                  <a:lnTo>
                    <a:pt x="2268" y="2794"/>
                  </a:lnTo>
                  <a:lnTo>
                    <a:pt x="2336" y="2748"/>
                  </a:lnTo>
                  <a:lnTo>
                    <a:pt x="2382" y="2748"/>
                  </a:lnTo>
                  <a:lnTo>
                    <a:pt x="2680" y="2725"/>
                  </a:lnTo>
                  <a:lnTo>
                    <a:pt x="2955" y="2702"/>
                  </a:lnTo>
                  <a:lnTo>
                    <a:pt x="3527" y="2611"/>
                  </a:lnTo>
                  <a:lnTo>
                    <a:pt x="4077" y="2451"/>
                  </a:lnTo>
                  <a:lnTo>
                    <a:pt x="4603" y="2267"/>
                  </a:lnTo>
                  <a:lnTo>
                    <a:pt x="5107" y="2015"/>
                  </a:lnTo>
                  <a:lnTo>
                    <a:pt x="5588" y="1741"/>
                  </a:lnTo>
                  <a:lnTo>
                    <a:pt x="6069" y="1420"/>
                  </a:lnTo>
                  <a:lnTo>
                    <a:pt x="6527" y="1077"/>
                  </a:lnTo>
                  <a:lnTo>
                    <a:pt x="5405" y="596"/>
                  </a:lnTo>
                  <a:lnTo>
                    <a:pt x="4855" y="344"/>
                  </a:lnTo>
                  <a:lnTo>
                    <a:pt x="4328" y="46"/>
                  </a:lnTo>
                  <a:lnTo>
                    <a:pt x="4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32"/>
            <p:cNvSpPr/>
            <p:nvPr/>
          </p:nvSpPr>
          <p:spPr>
            <a:xfrm>
              <a:off x="-4758249" y="-649789"/>
              <a:ext cx="123506" cy="53199"/>
            </a:xfrm>
            <a:custGeom>
              <a:rect b="b" l="l" r="r" t="t"/>
              <a:pathLst>
                <a:path extrusionOk="0" h="1421" w="3299">
                  <a:moveTo>
                    <a:pt x="1695" y="1"/>
                  </a:moveTo>
                  <a:lnTo>
                    <a:pt x="848" y="413"/>
                  </a:lnTo>
                  <a:lnTo>
                    <a:pt x="1" y="825"/>
                  </a:lnTo>
                  <a:lnTo>
                    <a:pt x="619" y="1146"/>
                  </a:lnTo>
                  <a:lnTo>
                    <a:pt x="1260" y="1421"/>
                  </a:lnTo>
                  <a:lnTo>
                    <a:pt x="1306" y="1421"/>
                  </a:lnTo>
                  <a:lnTo>
                    <a:pt x="1558" y="1329"/>
                  </a:lnTo>
                  <a:lnTo>
                    <a:pt x="1833" y="1237"/>
                  </a:lnTo>
                  <a:lnTo>
                    <a:pt x="2336" y="986"/>
                  </a:lnTo>
                  <a:lnTo>
                    <a:pt x="3298" y="459"/>
                  </a:lnTo>
                  <a:lnTo>
                    <a:pt x="2977" y="413"/>
                  </a:lnTo>
                  <a:lnTo>
                    <a:pt x="2817" y="367"/>
                  </a:lnTo>
                  <a:lnTo>
                    <a:pt x="2680" y="321"/>
                  </a:lnTo>
                  <a:lnTo>
                    <a:pt x="2176" y="161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32"/>
            <p:cNvSpPr/>
            <p:nvPr/>
          </p:nvSpPr>
          <p:spPr>
            <a:xfrm>
              <a:off x="-4926266" y="-724364"/>
              <a:ext cx="239226" cy="139792"/>
            </a:xfrm>
            <a:custGeom>
              <a:rect b="b" l="l" r="r" t="t"/>
              <a:pathLst>
                <a:path extrusionOk="0" h="3734" w="6390">
                  <a:moveTo>
                    <a:pt x="3435" y="1"/>
                  </a:moveTo>
                  <a:lnTo>
                    <a:pt x="3252" y="482"/>
                  </a:lnTo>
                  <a:lnTo>
                    <a:pt x="3023" y="940"/>
                  </a:lnTo>
                  <a:lnTo>
                    <a:pt x="2771" y="1375"/>
                  </a:lnTo>
                  <a:lnTo>
                    <a:pt x="2474" y="1810"/>
                  </a:lnTo>
                  <a:lnTo>
                    <a:pt x="2153" y="2199"/>
                  </a:lnTo>
                  <a:lnTo>
                    <a:pt x="1810" y="2565"/>
                  </a:lnTo>
                  <a:lnTo>
                    <a:pt x="1420" y="2886"/>
                  </a:lnTo>
                  <a:lnTo>
                    <a:pt x="1008" y="3184"/>
                  </a:lnTo>
                  <a:lnTo>
                    <a:pt x="527" y="3481"/>
                  </a:lnTo>
                  <a:lnTo>
                    <a:pt x="1" y="3733"/>
                  </a:lnTo>
                  <a:lnTo>
                    <a:pt x="1" y="3733"/>
                  </a:lnTo>
                  <a:lnTo>
                    <a:pt x="619" y="3596"/>
                  </a:lnTo>
                  <a:lnTo>
                    <a:pt x="1237" y="3458"/>
                  </a:lnTo>
                  <a:lnTo>
                    <a:pt x="2474" y="3115"/>
                  </a:lnTo>
                  <a:lnTo>
                    <a:pt x="3000" y="2955"/>
                  </a:lnTo>
                  <a:lnTo>
                    <a:pt x="3504" y="2771"/>
                  </a:lnTo>
                  <a:lnTo>
                    <a:pt x="3985" y="2565"/>
                  </a:lnTo>
                  <a:lnTo>
                    <a:pt x="4489" y="2359"/>
                  </a:lnTo>
                  <a:lnTo>
                    <a:pt x="5428" y="1901"/>
                  </a:lnTo>
                  <a:lnTo>
                    <a:pt x="6389" y="1443"/>
                  </a:lnTo>
                  <a:lnTo>
                    <a:pt x="6023" y="1260"/>
                  </a:lnTo>
                  <a:lnTo>
                    <a:pt x="5656" y="1077"/>
                  </a:lnTo>
                  <a:lnTo>
                    <a:pt x="4924" y="688"/>
                  </a:lnTo>
                  <a:lnTo>
                    <a:pt x="4191" y="321"/>
                  </a:lnTo>
                  <a:lnTo>
                    <a:pt x="3825" y="138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32"/>
            <p:cNvSpPr/>
            <p:nvPr/>
          </p:nvSpPr>
          <p:spPr>
            <a:xfrm>
              <a:off x="-4004721" y="-903536"/>
              <a:ext cx="330086" cy="330086"/>
            </a:xfrm>
            <a:custGeom>
              <a:rect b="b" l="l" r="r" t="t"/>
              <a:pathLst>
                <a:path extrusionOk="0" h="8817" w="8817">
                  <a:moveTo>
                    <a:pt x="2336" y="1"/>
                  </a:moveTo>
                  <a:lnTo>
                    <a:pt x="2107" y="24"/>
                  </a:lnTo>
                  <a:lnTo>
                    <a:pt x="1878" y="70"/>
                  </a:lnTo>
                  <a:lnTo>
                    <a:pt x="1672" y="115"/>
                  </a:lnTo>
                  <a:lnTo>
                    <a:pt x="1489" y="184"/>
                  </a:lnTo>
                  <a:lnTo>
                    <a:pt x="1306" y="276"/>
                  </a:lnTo>
                  <a:lnTo>
                    <a:pt x="1122" y="367"/>
                  </a:lnTo>
                  <a:lnTo>
                    <a:pt x="985" y="459"/>
                  </a:lnTo>
                  <a:lnTo>
                    <a:pt x="848" y="573"/>
                  </a:lnTo>
                  <a:lnTo>
                    <a:pt x="710" y="711"/>
                  </a:lnTo>
                  <a:lnTo>
                    <a:pt x="596" y="848"/>
                  </a:lnTo>
                  <a:lnTo>
                    <a:pt x="481" y="986"/>
                  </a:lnTo>
                  <a:lnTo>
                    <a:pt x="298" y="1283"/>
                  </a:lnTo>
                  <a:lnTo>
                    <a:pt x="184" y="1627"/>
                  </a:lnTo>
                  <a:lnTo>
                    <a:pt x="92" y="1970"/>
                  </a:lnTo>
                  <a:lnTo>
                    <a:pt x="23" y="2360"/>
                  </a:lnTo>
                  <a:lnTo>
                    <a:pt x="0" y="2749"/>
                  </a:lnTo>
                  <a:lnTo>
                    <a:pt x="23" y="3115"/>
                  </a:lnTo>
                  <a:lnTo>
                    <a:pt x="69" y="3527"/>
                  </a:lnTo>
                  <a:lnTo>
                    <a:pt x="138" y="3894"/>
                  </a:lnTo>
                  <a:lnTo>
                    <a:pt x="229" y="4283"/>
                  </a:lnTo>
                  <a:lnTo>
                    <a:pt x="344" y="4626"/>
                  </a:lnTo>
                  <a:lnTo>
                    <a:pt x="458" y="4970"/>
                  </a:lnTo>
                  <a:lnTo>
                    <a:pt x="619" y="5336"/>
                  </a:lnTo>
                  <a:lnTo>
                    <a:pt x="779" y="5680"/>
                  </a:lnTo>
                  <a:lnTo>
                    <a:pt x="985" y="6000"/>
                  </a:lnTo>
                  <a:lnTo>
                    <a:pt x="1191" y="6321"/>
                  </a:lnTo>
                  <a:lnTo>
                    <a:pt x="1420" y="6619"/>
                  </a:lnTo>
                  <a:lnTo>
                    <a:pt x="1672" y="6916"/>
                  </a:lnTo>
                  <a:lnTo>
                    <a:pt x="1947" y="7191"/>
                  </a:lnTo>
                  <a:lnTo>
                    <a:pt x="2222" y="7443"/>
                  </a:lnTo>
                  <a:lnTo>
                    <a:pt x="2519" y="7672"/>
                  </a:lnTo>
                  <a:lnTo>
                    <a:pt x="2840" y="7901"/>
                  </a:lnTo>
                  <a:lnTo>
                    <a:pt x="3160" y="8084"/>
                  </a:lnTo>
                  <a:lnTo>
                    <a:pt x="3504" y="8267"/>
                  </a:lnTo>
                  <a:lnTo>
                    <a:pt x="3847" y="8405"/>
                  </a:lnTo>
                  <a:lnTo>
                    <a:pt x="4214" y="8542"/>
                  </a:lnTo>
                  <a:lnTo>
                    <a:pt x="4580" y="8657"/>
                  </a:lnTo>
                  <a:lnTo>
                    <a:pt x="4946" y="8725"/>
                  </a:lnTo>
                  <a:lnTo>
                    <a:pt x="5198" y="8771"/>
                  </a:lnTo>
                  <a:lnTo>
                    <a:pt x="5473" y="8817"/>
                  </a:lnTo>
                  <a:lnTo>
                    <a:pt x="6091" y="8817"/>
                  </a:lnTo>
                  <a:lnTo>
                    <a:pt x="6389" y="8794"/>
                  </a:lnTo>
                  <a:lnTo>
                    <a:pt x="6710" y="8771"/>
                  </a:lnTo>
                  <a:lnTo>
                    <a:pt x="7007" y="8702"/>
                  </a:lnTo>
                  <a:lnTo>
                    <a:pt x="7305" y="8611"/>
                  </a:lnTo>
                  <a:lnTo>
                    <a:pt x="7603" y="8519"/>
                  </a:lnTo>
                  <a:lnTo>
                    <a:pt x="7877" y="8382"/>
                  </a:lnTo>
                  <a:lnTo>
                    <a:pt x="8106" y="8221"/>
                  </a:lnTo>
                  <a:lnTo>
                    <a:pt x="8335" y="8038"/>
                  </a:lnTo>
                  <a:lnTo>
                    <a:pt x="8519" y="7809"/>
                  </a:lnTo>
                  <a:lnTo>
                    <a:pt x="8656" y="7580"/>
                  </a:lnTo>
                  <a:lnTo>
                    <a:pt x="8725" y="7443"/>
                  </a:lnTo>
                  <a:lnTo>
                    <a:pt x="8748" y="7306"/>
                  </a:lnTo>
                  <a:lnTo>
                    <a:pt x="8793" y="7145"/>
                  </a:lnTo>
                  <a:lnTo>
                    <a:pt x="8816" y="6985"/>
                  </a:lnTo>
                  <a:lnTo>
                    <a:pt x="8816" y="6642"/>
                  </a:lnTo>
                  <a:lnTo>
                    <a:pt x="8816" y="6321"/>
                  </a:lnTo>
                  <a:lnTo>
                    <a:pt x="8816" y="6023"/>
                  </a:lnTo>
                  <a:lnTo>
                    <a:pt x="8771" y="5726"/>
                  </a:lnTo>
                  <a:lnTo>
                    <a:pt x="8725" y="5474"/>
                  </a:lnTo>
                  <a:lnTo>
                    <a:pt x="8656" y="5222"/>
                  </a:lnTo>
                  <a:lnTo>
                    <a:pt x="8587" y="5016"/>
                  </a:lnTo>
                  <a:lnTo>
                    <a:pt x="8496" y="4787"/>
                  </a:lnTo>
                  <a:lnTo>
                    <a:pt x="8381" y="4604"/>
                  </a:lnTo>
                  <a:lnTo>
                    <a:pt x="8244" y="4443"/>
                  </a:lnTo>
                  <a:lnTo>
                    <a:pt x="8106" y="4283"/>
                  </a:lnTo>
                  <a:lnTo>
                    <a:pt x="7923" y="4146"/>
                  </a:lnTo>
                  <a:lnTo>
                    <a:pt x="7740" y="4031"/>
                  </a:lnTo>
                  <a:lnTo>
                    <a:pt x="7557" y="3917"/>
                  </a:lnTo>
                  <a:lnTo>
                    <a:pt x="7328" y="3825"/>
                  </a:lnTo>
                  <a:lnTo>
                    <a:pt x="7099" y="3756"/>
                  </a:lnTo>
                  <a:lnTo>
                    <a:pt x="6801" y="3688"/>
                  </a:lnTo>
                  <a:lnTo>
                    <a:pt x="6526" y="3642"/>
                  </a:lnTo>
                  <a:lnTo>
                    <a:pt x="6229" y="3642"/>
                  </a:lnTo>
                  <a:lnTo>
                    <a:pt x="5954" y="3665"/>
                  </a:lnTo>
                  <a:lnTo>
                    <a:pt x="5656" y="3711"/>
                  </a:lnTo>
                  <a:lnTo>
                    <a:pt x="5382" y="3756"/>
                  </a:lnTo>
                  <a:lnTo>
                    <a:pt x="4809" y="3894"/>
                  </a:lnTo>
                  <a:lnTo>
                    <a:pt x="4534" y="3962"/>
                  </a:lnTo>
                  <a:lnTo>
                    <a:pt x="4214" y="4008"/>
                  </a:lnTo>
                  <a:lnTo>
                    <a:pt x="3870" y="4031"/>
                  </a:lnTo>
                  <a:lnTo>
                    <a:pt x="3527" y="4031"/>
                  </a:lnTo>
                  <a:lnTo>
                    <a:pt x="3366" y="3985"/>
                  </a:lnTo>
                  <a:lnTo>
                    <a:pt x="3229" y="3962"/>
                  </a:lnTo>
                  <a:lnTo>
                    <a:pt x="3092" y="3894"/>
                  </a:lnTo>
                  <a:lnTo>
                    <a:pt x="2977" y="3802"/>
                  </a:lnTo>
                  <a:lnTo>
                    <a:pt x="2863" y="3711"/>
                  </a:lnTo>
                  <a:lnTo>
                    <a:pt x="2794" y="3573"/>
                  </a:lnTo>
                  <a:lnTo>
                    <a:pt x="2748" y="3436"/>
                  </a:lnTo>
                  <a:lnTo>
                    <a:pt x="2702" y="3253"/>
                  </a:lnTo>
                  <a:lnTo>
                    <a:pt x="2719" y="3165"/>
                  </a:lnTo>
                  <a:lnTo>
                    <a:pt x="2748" y="3161"/>
                  </a:lnTo>
                  <a:lnTo>
                    <a:pt x="2909" y="3138"/>
                  </a:lnTo>
                  <a:lnTo>
                    <a:pt x="3069" y="3069"/>
                  </a:lnTo>
                  <a:lnTo>
                    <a:pt x="3229" y="3001"/>
                  </a:lnTo>
                  <a:lnTo>
                    <a:pt x="3366" y="2909"/>
                  </a:lnTo>
                  <a:lnTo>
                    <a:pt x="3481" y="2795"/>
                  </a:lnTo>
                  <a:lnTo>
                    <a:pt x="3595" y="2680"/>
                  </a:lnTo>
                  <a:lnTo>
                    <a:pt x="3687" y="2566"/>
                  </a:lnTo>
                  <a:lnTo>
                    <a:pt x="3779" y="2428"/>
                  </a:lnTo>
                  <a:lnTo>
                    <a:pt x="3847" y="2291"/>
                  </a:lnTo>
                  <a:lnTo>
                    <a:pt x="3893" y="2131"/>
                  </a:lnTo>
                  <a:lnTo>
                    <a:pt x="3939" y="1970"/>
                  </a:lnTo>
                  <a:lnTo>
                    <a:pt x="3962" y="1833"/>
                  </a:lnTo>
                  <a:lnTo>
                    <a:pt x="3985" y="1512"/>
                  </a:lnTo>
                  <a:lnTo>
                    <a:pt x="3985" y="1352"/>
                  </a:lnTo>
                  <a:lnTo>
                    <a:pt x="3939" y="1192"/>
                  </a:lnTo>
                  <a:lnTo>
                    <a:pt x="3916" y="1031"/>
                  </a:lnTo>
                  <a:lnTo>
                    <a:pt x="3847" y="894"/>
                  </a:lnTo>
                  <a:lnTo>
                    <a:pt x="3779" y="757"/>
                  </a:lnTo>
                  <a:lnTo>
                    <a:pt x="3710" y="619"/>
                  </a:lnTo>
                  <a:lnTo>
                    <a:pt x="3618" y="482"/>
                  </a:lnTo>
                  <a:lnTo>
                    <a:pt x="3504" y="367"/>
                  </a:lnTo>
                  <a:lnTo>
                    <a:pt x="3389" y="276"/>
                  </a:lnTo>
                  <a:lnTo>
                    <a:pt x="3252" y="184"/>
                  </a:lnTo>
                  <a:lnTo>
                    <a:pt x="3092" y="115"/>
                  </a:lnTo>
                  <a:lnTo>
                    <a:pt x="2931" y="47"/>
                  </a:lnTo>
                  <a:lnTo>
                    <a:pt x="2748" y="24"/>
                  </a:lnTo>
                  <a:lnTo>
                    <a:pt x="25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32"/>
            <p:cNvSpPr/>
            <p:nvPr/>
          </p:nvSpPr>
          <p:spPr>
            <a:xfrm>
              <a:off x="-4004721" y="-903536"/>
              <a:ext cx="330086" cy="330086"/>
            </a:xfrm>
            <a:custGeom>
              <a:rect b="b" l="l" r="r" t="t"/>
              <a:pathLst>
                <a:path extrusionOk="0" fill="none" h="8817" w="8817">
                  <a:moveTo>
                    <a:pt x="2702" y="3253"/>
                  </a:moveTo>
                  <a:lnTo>
                    <a:pt x="2702" y="3253"/>
                  </a:lnTo>
                  <a:lnTo>
                    <a:pt x="2748" y="3436"/>
                  </a:lnTo>
                  <a:lnTo>
                    <a:pt x="2794" y="3573"/>
                  </a:lnTo>
                  <a:lnTo>
                    <a:pt x="2863" y="3711"/>
                  </a:lnTo>
                  <a:lnTo>
                    <a:pt x="2977" y="3802"/>
                  </a:lnTo>
                  <a:lnTo>
                    <a:pt x="3092" y="3894"/>
                  </a:lnTo>
                  <a:lnTo>
                    <a:pt x="3229" y="3962"/>
                  </a:lnTo>
                  <a:lnTo>
                    <a:pt x="3366" y="3985"/>
                  </a:lnTo>
                  <a:lnTo>
                    <a:pt x="3527" y="4031"/>
                  </a:lnTo>
                  <a:lnTo>
                    <a:pt x="3870" y="4031"/>
                  </a:lnTo>
                  <a:lnTo>
                    <a:pt x="4214" y="4008"/>
                  </a:lnTo>
                  <a:lnTo>
                    <a:pt x="4534" y="3962"/>
                  </a:lnTo>
                  <a:lnTo>
                    <a:pt x="4809" y="3894"/>
                  </a:lnTo>
                  <a:lnTo>
                    <a:pt x="4809" y="3894"/>
                  </a:lnTo>
                  <a:lnTo>
                    <a:pt x="5382" y="3756"/>
                  </a:lnTo>
                  <a:lnTo>
                    <a:pt x="5656" y="3711"/>
                  </a:lnTo>
                  <a:lnTo>
                    <a:pt x="5954" y="3665"/>
                  </a:lnTo>
                  <a:lnTo>
                    <a:pt x="6229" y="3642"/>
                  </a:lnTo>
                  <a:lnTo>
                    <a:pt x="6526" y="3642"/>
                  </a:lnTo>
                  <a:lnTo>
                    <a:pt x="6801" y="3688"/>
                  </a:lnTo>
                  <a:lnTo>
                    <a:pt x="7099" y="3756"/>
                  </a:lnTo>
                  <a:lnTo>
                    <a:pt x="7099" y="3756"/>
                  </a:lnTo>
                  <a:lnTo>
                    <a:pt x="7328" y="3825"/>
                  </a:lnTo>
                  <a:lnTo>
                    <a:pt x="7557" y="3917"/>
                  </a:lnTo>
                  <a:lnTo>
                    <a:pt x="7740" y="4031"/>
                  </a:lnTo>
                  <a:lnTo>
                    <a:pt x="7923" y="4146"/>
                  </a:lnTo>
                  <a:lnTo>
                    <a:pt x="8106" y="4283"/>
                  </a:lnTo>
                  <a:lnTo>
                    <a:pt x="8244" y="4443"/>
                  </a:lnTo>
                  <a:lnTo>
                    <a:pt x="8381" y="4604"/>
                  </a:lnTo>
                  <a:lnTo>
                    <a:pt x="8496" y="4787"/>
                  </a:lnTo>
                  <a:lnTo>
                    <a:pt x="8587" y="5016"/>
                  </a:lnTo>
                  <a:lnTo>
                    <a:pt x="8656" y="5222"/>
                  </a:lnTo>
                  <a:lnTo>
                    <a:pt x="8725" y="5474"/>
                  </a:lnTo>
                  <a:lnTo>
                    <a:pt x="8771" y="5726"/>
                  </a:lnTo>
                  <a:lnTo>
                    <a:pt x="8816" y="6023"/>
                  </a:lnTo>
                  <a:lnTo>
                    <a:pt x="8816" y="6321"/>
                  </a:lnTo>
                  <a:lnTo>
                    <a:pt x="8816" y="6642"/>
                  </a:lnTo>
                  <a:lnTo>
                    <a:pt x="8816" y="6985"/>
                  </a:lnTo>
                  <a:lnTo>
                    <a:pt x="8816" y="6985"/>
                  </a:lnTo>
                  <a:lnTo>
                    <a:pt x="8793" y="7145"/>
                  </a:lnTo>
                  <a:lnTo>
                    <a:pt x="8748" y="7306"/>
                  </a:lnTo>
                  <a:lnTo>
                    <a:pt x="8725" y="7443"/>
                  </a:lnTo>
                  <a:lnTo>
                    <a:pt x="8656" y="7580"/>
                  </a:lnTo>
                  <a:lnTo>
                    <a:pt x="8519" y="7809"/>
                  </a:lnTo>
                  <a:lnTo>
                    <a:pt x="8335" y="8038"/>
                  </a:lnTo>
                  <a:lnTo>
                    <a:pt x="8106" y="8221"/>
                  </a:lnTo>
                  <a:lnTo>
                    <a:pt x="7877" y="8382"/>
                  </a:lnTo>
                  <a:lnTo>
                    <a:pt x="7603" y="8519"/>
                  </a:lnTo>
                  <a:lnTo>
                    <a:pt x="7305" y="8611"/>
                  </a:lnTo>
                  <a:lnTo>
                    <a:pt x="7007" y="8702"/>
                  </a:lnTo>
                  <a:lnTo>
                    <a:pt x="6710" y="8771"/>
                  </a:lnTo>
                  <a:lnTo>
                    <a:pt x="6389" y="8794"/>
                  </a:lnTo>
                  <a:lnTo>
                    <a:pt x="6091" y="8817"/>
                  </a:lnTo>
                  <a:lnTo>
                    <a:pt x="5771" y="8817"/>
                  </a:lnTo>
                  <a:lnTo>
                    <a:pt x="5473" y="8817"/>
                  </a:lnTo>
                  <a:lnTo>
                    <a:pt x="5198" y="8771"/>
                  </a:lnTo>
                  <a:lnTo>
                    <a:pt x="4946" y="8725"/>
                  </a:lnTo>
                  <a:lnTo>
                    <a:pt x="4946" y="8725"/>
                  </a:lnTo>
                  <a:lnTo>
                    <a:pt x="4580" y="8657"/>
                  </a:lnTo>
                  <a:lnTo>
                    <a:pt x="4214" y="8542"/>
                  </a:lnTo>
                  <a:lnTo>
                    <a:pt x="3847" y="8405"/>
                  </a:lnTo>
                  <a:lnTo>
                    <a:pt x="3504" y="8267"/>
                  </a:lnTo>
                  <a:lnTo>
                    <a:pt x="3160" y="8084"/>
                  </a:lnTo>
                  <a:lnTo>
                    <a:pt x="2840" y="7901"/>
                  </a:lnTo>
                  <a:lnTo>
                    <a:pt x="2519" y="7672"/>
                  </a:lnTo>
                  <a:lnTo>
                    <a:pt x="2222" y="7443"/>
                  </a:lnTo>
                  <a:lnTo>
                    <a:pt x="1947" y="7191"/>
                  </a:lnTo>
                  <a:lnTo>
                    <a:pt x="1672" y="6916"/>
                  </a:lnTo>
                  <a:lnTo>
                    <a:pt x="1420" y="6619"/>
                  </a:lnTo>
                  <a:lnTo>
                    <a:pt x="1191" y="6321"/>
                  </a:lnTo>
                  <a:lnTo>
                    <a:pt x="985" y="6000"/>
                  </a:lnTo>
                  <a:lnTo>
                    <a:pt x="779" y="5680"/>
                  </a:lnTo>
                  <a:lnTo>
                    <a:pt x="619" y="5336"/>
                  </a:lnTo>
                  <a:lnTo>
                    <a:pt x="458" y="4970"/>
                  </a:lnTo>
                  <a:lnTo>
                    <a:pt x="458" y="4970"/>
                  </a:lnTo>
                  <a:lnTo>
                    <a:pt x="344" y="4626"/>
                  </a:lnTo>
                  <a:lnTo>
                    <a:pt x="229" y="4283"/>
                  </a:lnTo>
                  <a:lnTo>
                    <a:pt x="138" y="3894"/>
                  </a:lnTo>
                  <a:lnTo>
                    <a:pt x="69" y="3527"/>
                  </a:lnTo>
                  <a:lnTo>
                    <a:pt x="23" y="3115"/>
                  </a:lnTo>
                  <a:lnTo>
                    <a:pt x="0" y="2749"/>
                  </a:lnTo>
                  <a:lnTo>
                    <a:pt x="23" y="2360"/>
                  </a:lnTo>
                  <a:lnTo>
                    <a:pt x="92" y="1970"/>
                  </a:lnTo>
                  <a:lnTo>
                    <a:pt x="184" y="1627"/>
                  </a:lnTo>
                  <a:lnTo>
                    <a:pt x="298" y="1283"/>
                  </a:lnTo>
                  <a:lnTo>
                    <a:pt x="481" y="986"/>
                  </a:lnTo>
                  <a:lnTo>
                    <a:pt x="596" y="848"/>
                  </a:lnTo>
                  <a:lnTo>
                    <a:pt x="710" y="711"/>
                  </a:lnTo>
                  <a:lnTo>
                    <a:pt x="848" y="573"/>
                  </a:lnTo>
                  <a:lnTo>
                    <a:pt x="985" y="459"/>
                  </a:lnTo>
                  <a:lnTo>
                    <a:pt x="1122" y="367"/>
                  </a:lnTo>
                  <a:lnTo>
                    <a:pt x="1306" y="276"/>
                  </a:lnTo>
                  <a:lnTo>
                    <a:pt x="1489" y="184"/>
                  </a:lnTo>
                  <a:lnTo>
                    <a:pt x="1672" y="115"/>
                  </a:lnTo>
                  <a:lnTo>
                    <a:pt x="1878" y="70"/>
                  </a:lnTo>
                  <a:lnTo>
                    <a:pt x="2107" y="24"/>
                  </a:lnTo>
                  <a:lnTo>
                    <a:pt x="2107" y="24"/>
                  </a:lnTo>
                  <a:lnTo>
                    <a:pt x="2336" y="1"/>
                  </a:lnTo>
                  <a:lnTo>
                    <a:pt x="2542" y="1"/>
                  </a:lnTo>
                  <a:lnTo>
                    <a:pt x="2748" y="24"/>
                  </a:lnTo>
                  <a:lnTo>
                    <a:pt x="2931" y="47"/>
                  </a:lnTo>
                  <a:lnTo>
                    <a:pt x="3092" y="115"/>
                  </a:lnTo>
                  <a:lnTo>
                    <a:pt x="3252" y="184"/>
                  </a:lnTo>
                  <a:lnTo>
                    <a:pt x="3389" y="276"/>
                  </a:lnTo>
                  <a:lnTo>
                    <a:pt x="3504" y="367"/>
                  </a:lnTo>
                  <a:lnTo>
                    <a:pt x="3618" y="482"/>
                  </a:lnTo>
                  <a:lnTo>
                    <a:pt x="3710" y="619"/>
                  </a:lnTo>
                  <a:lnTo>
                    <a:pt x="3779" y="757"/>
                  </a:lnTo>
                  <a:lnTo>
                    <a:pt x="3847" y="894"/>
                  </a:lnTo>
                  <a:lnTo>
                    <a:pt x="3916" y="1031"/>
                  </a:lnTo>
                  <a:lnTo>
                    <a:pt x="3939" y="1192"/>
                  </a:lnTo>
                  <a:lnTo>
                    <a:pt x="3985" y="1352"/>
                  </a:lnTo>
                  <a:lnTo>
                    <a:pt x="3985" y="1512"/>
                  </a:lnTo>
                  <a:lnTo>
                    <a:pt x="3962" y="1833"/>
                  </a:lnTo>
                  <a:lnTo>
                    <a:pt x="3939" y="1970"/>
                  </a:lnTo>
                  <a:lnTo>
                    <a:pt x="3893" y="2131"/>
                  </a:lnTo>
                  <a:lnTo>
                    <a:pt x="3847" y="2291"/>
                  </a:lnTo>
                  <a:lnTo>
                    <a:pt x="3779" y="2428"/>
                  </a:lnTo>
                  <a:lnTo>
                    <a:pt x="3687" y="2566"/>
                  </a:lnTo>
                  <a:lnTo>
                    <a:pt x="3595" y="2680"/>
                  </a:lnTo>
                  <a:lnTo>
                    <a:pt x="3481" y="2795"/>
                  </a:lnTo>
                  <a:lnTo>
                    <a:pt x="3366" y="2909"/>
                  </a:lnTo>
                  <a:lnTo>
                    <a:pt x="3229" y="3001"/>
                  </a:lnTo>
                  <a:lnTo>
                    <a:pt x="3069" y="3069"/>
                  </a:lnTo>
                  <a:lnTo>
                    <a:pt x="2909" y="3138"/>
                  </a:lnTo>
                  <a:lnTo>
                    <a:pt x="2748" y="3161"/>
                  </a:lnTo>
                  <a:lnTo>
                    <a:pt x="2565" y="3184"/>
                  </a:lnTo>
                  <a:lnTo>
                    <a:pt x="2359" y="3207"/>
                  </a:lnTo>
                  <a:lnTo>
                    <a:pt x="2359" y="3207"/>
                  </a:lnTo>
                  <a:lnTo>
                    <a:pt x="2244" y="3184"/>
                  </a:lnTo>
                  <a:lnTo>
                    <a:pt x="2130" y="3138"/>
                  </a:lnTo>
                  <a:lnTo>
                    <a:pt x="2015" y="3092"/>
                  </a:lnTo>
                  <a:lnTo>
                    <a:pt x="1924" y="3024"/>
                  </a:lnTo>
                  <a:lnTo>
                    <a:pt x="1809" y="2932"/>
                  </a:lnTo>
                  <a:lnTo>
                    <a:pt x="1718" y="2817"/>
                  </a:lnTo>
                  <a:lnTo>
                    <a:pt x="1649" y="2703"/>
                  </a:lnTo>
                  <a:lnTo>
                    <a:pt x="1580" y="2588"/>
                  </a:lnTo>
                  <a:lnTo>
                    <a:pt x="1535" y="2451"/>
                  </a:lnTo>
                  <a:lnTo>
                    <a:pt x="1489" y="2337"/>
                  </a:lnTo>
                  <a:lnTo>
                    <a:pt x="1489" y="2199"/>
                  </a:lnTo>
                  <a:lnTo>
                    <a:pt x="1489" y="2062"/>
                  </a:lnTo>
                  <a:lnTo>
                    <a:pt x="1512" y="1924"/>
                  </a:lnTo>
                  <a:lnTo>
                    <a:pt x="1558" y="1787"/>
                  </a:lnTo>
                  <a:lnTo>
                    <a:pt x="1649" y="1673"/>
                  </a:lnTo>
                  <a:lnTo>
                    <a:pt x="1764" y="1558"/>
                  </a:lnTo>
                  <a:lnTo>
                    <a:pt x="1764" y="1558"/>
                  </a:lnTo>
                  <a:lnTo>
                    <a:pt x="1878" y="1466"/>
                  </a:lnTo>
                  <a:lnTo>
                    <a:pt x="1993" y="1398"/>
                  </a:lnTo>
                  <a:lnTo>
                    <a:pt x="2130" y="1352"/>
                  </a:lnTo>
                  <a:lnTo>
                    <a:pt x="2222" y="1352"/>
                  </a:lnTo>
                  <a:lnTo>
                    <a:pt x="2336" y="1352"/>
                  </a:lnTo>
                  <a:lnTo>
                    <a:pt x="2428" y="1375"/>
                  </a:lnTo>
                  <a:lnTo>
                    <a:pt x="2611" y="1466"/>
                  </a:lnTo>
                  <a:lnTo>
                    <a:pt x="2771" y="1581"/>
                  </a:lnTo>
                  <a:lnTo>
                    <a:pt x="2886" y="1718"/>
                  </a:lnTo>
                  <a:lnTo>
                    <a:pt x="2977" y="183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32"/>
            <p:cNvSpPr/>
            <p:nvPr/>
          </p:nvSpPr>
          <p:spPr>
            <a:xfrm>
              <a:off x="-4004721" y="-573493"/>
              <a:ext cx="330086" cy="330948"/>
            </a:xfrm>
            <a:custGeom>
              <a:rect b="b" l="l" r="r" t="t"/>
              <a:pathLst>
                <a:path extrusionOk="0" h="8840" w="8817">
                  <a:moveTo>
                    <a:pt x="5771" y="1"/>
                  </a:moveTo>
                  <a:lnTo>
                    <a:pt x="5473" y="24"/>
                  </a:lnTo>
                  <a:lnTo>
                    <a:pt x="5198" y="47"/>
                  </a:lnTo>
                  <a:lnTo>
                    <a:pt x="4946" y="92"/>
                  </a:lnTo>
                  <a:lnTo>
                    <a:pt x="4580" y="184"/>
                  </a:lnTo>
                  <a:lnTo>
                    <a:pt x="4214" y="299"/>
                  </a:lnTo>
                  <a:lnTo>
                    <a:pt x="3847" y="413"/>
                  </a:lnTo>
                  <a:lnTo>
                    <a:pt x="3504" y="573"/>
                  </a:lnTo>
                  <a:lnTo>
                    <a:pt x="3160" y="757"/>
                  </a:lnTo>
                  <a:lnTo>
                    <a:pt x="2840" y="940"/>
                  </a:lnTo>
                  <a:lnTo>
                    <a:pt x="2519" y="1169"/>
                  </a:lnTo>
                  <a:lnTo>
                    <a:pt x="2222" y="1398"/>
                  </a:lnTo>
                  <a:lnTo>
                    <a:pt x="1947" y="1650"/>
                  </a:lnTo>
                  <a:lnTo>
                    <a:pt x="1672" y="1924"/>
                  </a:lnTo>
                  <a:lnTo>
                    <a:pt x="1420" y="2199"/>
                  </a:lnTo>
                  <a:lnTo>
                    <a:pt x="1191" y="2520"/>
                  </a:lnTo>
                  <a:lnTo>
                    <a:pt x="985" y="2840"/>
                  </a:lnTo>
                  <a:lnTo>
                    <a:pt x="779" y="3161"/>
                  </a:lnTo>
                  <a:lnTo>
                    <a:pt x="619" y="3504"/>
                  </a:lnTo>
                  <a:lnTo>
                    <a:pt x="458" y="3871"/>
                  </a:lnTo>
                  <a:lnTo>
                    <a:pt x="344" y="4191"/>
                  </a:lnTo>
                  <a:lnTo>
                    <a:pt x="229" y="4558"/>
                  </a:lnTo>
                  <a:lnTo>
                    <a:pt x="138" y="4924"/>
                  </a:lnTo>
                  <a:lnTo>
                    <a:pt x="69" y="5313"/>
                  </a:lnTo>
                  <a:lnTo>
                    <a:pt x="23" y="5703"/>
                  </a:lnTo>
                  <a:lnTo>
                    <a:pt x="0" y="6092"/>
                  </a:lnTo>
                  <a:lnTo>
                    <a:pt x="23" y="6481"/>
                  </a:lnTo>
                  <a:lnTo>
                    <a:pt x="92" y="6847"/>
                  </a:lnTo>
                  <a:lnTo>
                    <a:pt x="184" y="7214"/>
                  </a:lnTo>
                  <a:lnTo>
                    <a:pt x="298" y="7534"/>
                  </a:lnTo>
                  <a:lnTo>
                    <a:pt x="481" y="7855"/>
                  </a:lnTo>
                  <a:lnTo>
                    <a:pt x="596" y="7992"/>
                  </a:lnTo>
                  <a:lnTo>
                    <a:pt x="710" y="8130"/>
                  </a:lnTo>
                  <a:lnTo>
                    <a:pt x="848" y="8244"/>
                  </a:lnTo>
                  <a:lnTo>
                    <a:pt x="985" y="8359"/>
                  </a:lnTo>
                  <a:lnTo>
                    <a:pt x="1122" y="8473"/>
                  </a:lnTo>
                  <a:lnTo>
                    <a:pt x="1306" y="8565"/>
                  </a:lnTo>
                  <a:lnTo>
                    <a:pt x="1489" y="8656"/>
                  </a:lnTo>
                  <a:lnTo>
                    <a:pt x="1672" y="8725"/>
                  </a:lnTo>
                  <a:lnTo>
                    <a:pt x="1878" y="8771"/>
                  </a:lnTo>
                  <a:lnTo>
                    <a:pt x="2107" y="8817"/>
                  </a:lnTo>
                  <a:lnTo>
                    <a:pt x="2336" y="8840"/>
                  </a:lnTo>
                  <a:lnTo>
                    <a:pt x="2542" y="8840"/>
                  </a:lnTo>
                  <a:lnTo>
                    <a:pt x="2748" y="8817"/>
                  </a:lnTo>
                  <a:lnTo>
                    <a:pt x="2931" y="8771"/>
                  </a:lnTo>
                  <a:lnTo>
                    <a:pt x="3092" y="8725"/>
                  </a:lnTo>
                  <a:lnTo>
                    <a:pt x="3252" y="8656"/>
                  </a:lnTo>
                  <a:lnTo>
                    <a:pt x="3389" y="8565"/>
                  </a:lnTo>
                  <a:lnTo>
                    <a:pt x="3504" y="8450"/>
                  </a:lnTo>
                  <a:lnTo>
                    <a:pt x="3618" y="8336"/>
                  </a:lnTo>
                  <a:lnTo>
                    <a:pt x="3710" y="8221"/>
                  </a:lnTo>
                  <a:lnTo>
                    <a:pt x="3779" y="8084"/>
                  </a:lnTo>
                  <a:lnTo>
                    <a:pt x="3847" y="7947"/>
                  </a:lnTo>
                  <a:lnTo>
                    <a:pt x="3916" y="7786"/>
                  </a:lnTo>
                  <a:lnTo>
                    <a:pt x="3939" y="7649"/>
                  </a:lnTo>
                  <a:lnTo>
                    <a:pt x="3985" y="7489"/>
                  </a:lnTo>
                  <a:lnTo>
                    <a:pt x="3985" y="7328"/>
                  </a:lnTo>
                  <a:lnTo>
                    <a:pt x="3962" y="7008"/>
                  </a:lnTo>
                  <a:lnTo>
                    <a:pt x="3939" y="6847"/>
                  </a:lnTo>
                  <a:lnTo>
                    <a:pt x="3893" y="6710"/>
                  </a:lnTo>
                  <a:lnTo>
                    <a:pt x="3847" y="6550"/>
                  </a:lnTo>
                  <a:lnTo>
                    <a:pt x="3779" y="6412"/>
                  </a:lnTo>
                  <a:lnTo>
                    <a:pt x="3687" y="6275"/>
                  </a:lnTo>
                  <a:lnTo>
                    <a:pt x="3595" y="6138"/>
                  </a:lnTo>
                  <a:lnTo>
                    <a:pt x="3481" y="6023"/>
                  </a:lnTo>
                  <a:lnTo>
                    <a:pt x="3366" y="5932"/>
                  </a:lnTo>
                  <a:lnTo>
                    <a:pt x="3229" y="5840"/>
                  </a:lnTo>
                  <a:lnTo>
                    <a:pt x="3069" y="5771"/>
                  </a:lnTo>
                  <a:lnTo>
                    <a:pt x="2909" y="5703"/>
                  </a:lnTo>
                  <a:lnTo>
                    <a:pt x="2748" y="5657"/>
                  </a:lnTo>
                  <a:lnTo>
                    <a:pt x="2715" y="5653"/>
                  </a:lnTo>
                  <a:lnTo>
                    <a:pt x="2715" y="5653"/>
                  </a:lnTo>
                  <a:lnTo>
                    <a:pt x="2702" y="5588"/>
                  </a:lnTo>
                  <a:lnTo>
                    <a:pt x="2748" y="5405"/>
                  </a:lnTo>
                  <a:lnTo>
                    <a:pt x="2794" y="5245"/>
                  </a:lnTo>
                  <a:lnTo>
                    <a:pt x="2863" y="5130"/>
                  </a:lnTo>
                  <a:lnTo>
                    <a:pt x="2977" y="5016"/>
                  </a:lnTo>
                  <a:lnTo>
                    <a:pt x="3092" y="4947"/>
                  </a:lnTo>
                  <a:lnTo>
                    <a:pt x="3229" y="4878"/>
                  </a:lnTo>
                  <a:lnTo>
                    <a:pt x="3366" y="4832"/>
                  </a:lnTo>
                  <a:lnTo>
                    <a:pt x="3527" y="4810"/>
                  </a:lnTo>
                  <a:lnTo>
                    <a:pt x="3870" y="4810"/>
                  </a:lnTo>
                  <a:lnTo>
                    <a:pt x="4214" y="4832"/>
                  </a:lnTo>
                  <a:lnTo>
                    <a:pt x="4534" y="4878"/>
                  </a:lnTo>
                  <a:lnTo>
                    <a:pt x="4809" y="4947"/>
                  </a:lnTo>
                  <a:lnTo>
                    <a:pt x="5382" y="5084"/>
                  </a:lnTo>
                  <a:lnTo>
                    <a:pt x="5656" y="5130"/>
                  </a:lnTo>
                  <a:lnTo>
                    <a:pt x="5954" y="5176"/>
                  </a:lnTo>
                  <a:lnTo>
                    <a:pt x="6526" y="5176"/>
                  </a:lnTo>
                  <a:lnTo>
                    <a:pt x="6801" y="5153"/>
                  </a:lnTo>
                  <a:lnTo>
                    <a:pt x="7099" y="5084"/>
                  </a:lnTo>
                  <a:lnTo>
                    <a:pt x="7328" y="5016"/>
                  </a:lnTo>
                  <a:lnTo>
                    <a:pt x="7557" y="4924"/>
                  </a:lnTo>
                  <a:lnTo>
                    <a:pt x="7740" y="4810"/>
                  </a:lnTo>
                  <a:lnTo>
                    <a:pt x="7923" y="4695"/>
                  </a:lnTo>
                  <a:lnTo>
                    <a:pt x="8106" y="4558"/>
                  </a:lnTo>
                  <a:lnTo>
                    <a:pt x="8244" y="4397"/>
                  </a:lnTo>
                  <a:lnTo>
                    <a:pt x="8381" y="4214"/>
                  </a:lnTo>
                  <a:lnTo>
                    <a:pt x="8496" y="4031"/>
                  </a:lnTo>
                  <a:lnTo>
                    <a:pt x="8587" y="3825"/>
                  </a:lnTo>
                  <a:lnTo>
                    <a:pt x="8656" y="3596"/>
                  </a:lnTo>
                  <a:lnTo>
                    <a:pt x="8725" y="3367"/>
                  </a:lnTo>
                  <a:lnTo>
                    <a:pt x="8771" y="3092"/>
                  </a:lnTo>
                  <a:lnTo>
                    <a:pt x="8816" y="2817"/>
                  </a:lnTo>
                  <a:lnTo>
                    <a:pt x="8816" y="2520"/>
                  </a:lnTo>
                  <a:lnTo>
                    <a:pt x="8816" y="2199"/>
                  </a:lnTo>
                  <a:lnTo>
                    <a:pt x="8816" y="1833"/>
                  </a:lnTo>
                  <a:lnTo>
                    <a:pt x="8793" y="1672"/>
                  </a:lnTo>
                  <a:lnTo>
                    <a:pt x="8748" y="1535"/>
                  </a:lnTo>
                  <a:lnTo>
                    <a:pt x="8725" y="1398"/>
                  </a:lnTo>
                  <a:lnTo>
                    <a:pt x="8656" y="1260"/>
                  </a:lnTo>
                  <a:lnTo>
                    <a:pt x="8519" y="1008"/>
                  </a:lnTo>
                  <a:lnTo>
                    <a:pt x="8335" y="802"/>
                  </a:lnTo>
                  <a:lnTo>
                    <a:pt x="8106" y="619"/>
                  </a:lnTo>
                  <a:lnTo>
                    <a:pt x="7877" y="459"/>
                  </a:lnTo>
                  <a:lnTo>
                    <a:pt x="7603" y="321"/>
                  </a:lnTo>
                  <a:lnTo>
                    <a:pt x="7305" y="207"/>
                  </a:lnTo>
                  <a:lnTo>
                    <a:pt x="7007" y="138"/>
                  </a:lnTo>
                  <a:lnTo>
                    <a:pt x="6710" y="70"/>
                  </a:lnTo>
                  <a:lnTo>
                    <a:pt x="6389" y="24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32"/>
            <p:cNvSpPr/>
            <p:nvPr/>
          </p:nvSpPr>
          <p:spPr>
            <a:xfrm>
              <a:off x="-4004721" y="-573493"/>
              <a:ext cx="330086" cy="330948"/>
            </a:xfrm>
            <a:custGeom>
              <a:rect b="b" l="l" r="r" t="t"/>
              <a:pathLst>
                <a:path extrusionOk="0" fill="none" h="8840" w="8817">
                  <a:moveTo>
                    <a:pt x="2702" y="5588"/>
                  </a:moveTo>
                  <a:lnTo>
                    <a:pt x="2702" y="5588"/>
                  </a:lnTo>
                  <a:lnTo>
                    <a:pt x="2748" y="5405"/>
                  </a:lnTo>
                  <a:lnTo>
                    <a:pt x="2794" y="5245"/>
                  </a:lnTo>
                  <a:lnTo>
                    <a:pt x="2863" y="5130"/>
                  </a:lnTo>
                  <a:lnTo>
                    <a:pt x="2977" y="5016"/>
                  </a:lnTo>
                  <a:lnTo>
                    <a:pt x="3092" y="4947"/>
                  </a:lnTo>
                  <a:lnTo>
                    <a:pt x="3229" y="4878"/>
                  </a:lnTo>
                  <a:lnTo>
                    <a:pt x="3366" y="4832"/>
                  </a:lnTo>
                  <a:lnTo>
                    <a:pt x="3527" y="4810"/>
                  </a:lnTo>
                  <a:lnTo>
                    <a:pt x="3870" y="4810"/>
                  </a:lnTo>
                  <a:lnTo>
                    <a:pt x="4214" y="4832"/>
                  </a:lnTo>
                  <a:lnTo>
                    <a:pt x="4534" y="4878"/>
                  </a:lnTo>
                  <a:lnTo>
                    <a:pt x="4809" y="4947"/>
                  </a:lnTo>
                  <a:lnTo>
                    <a:pt x="4809" y="4947"/>
                  </a:lnTo>
                  <a:lnTo>
                    <a:pt x="5382" y="5084"/>
                  </a:lnTo>
                  <a:lnTo>
                    <a:pt x="5656" y="5130"/>
                  </a:lnTo>
                  <a:lnTo>
                    <a:pt x="5954" y="5176"/>
                  </a:lnTo>
                  <a:lnTo>
                    <a:pt x="6229" y="5176"/>
                  </a:lnTo>
                  <a:lnTo>
                    <a:pt x="6526" y="5176"/>
                  </a:lnTo>
                  <a:lnTo>
                    <a:pt x="6801" y="5153"/>
                  </a:lnTo>
                  <a:lnTo>
                    <a:pt x="7099" y="5084"/>
                  </a:lnTo>
                  <a:lnTo>
                    <a:pt x="7099" y="5084"/>
                  </a:lnTo>
                  <a:lnTo>
                    <a:pt x="7328" y="5016"/>
                  </a:lnTo>
                  <a:lnTo>
                    <a:pt x="7557" y="4924"/>
                  </a:lnTo>
                  <a:lnTo>
                    <a:pt x="7740" y="4810"/>
                  </a:lnTo>
                  <a:lnTo>
                    <a:pt x="7923" y="4695"/>
                  </a:lnTo>
                  <a:lnTo>
                    <a:pt x="8106" y="4558"/>
                  </a:lnTo>
                  <a:lnTo>
                    <a:pt x="8244" y="4397"/>
                  </a:lnTo>
                  <a:lnTo>
                    <a:pt x="8381" y="4214"/>
                  </a:lnTo>
                  <a:lnTo>
                    <a:pt x="8496" y="4031"/>
                  </a:lnTo>
                  <a:lnTo>
                    <a:pt x="8587" y="3825"/>
                  </a:lnTo>
                  <a:lnTo>
                    <a:pt x="8656" y="3596"/>
                  </a:lnTo>
                  <a:lnTo>
                    <a:pt x="8725" y="3367"/>
                  </a:lnTo>
                  <a:lnTo>
                    <a:pt x="8771" y="3092"/>
                  </a:lnTo>
                  <a:lnTo>
                    <a:pt x="8816" y="2817"/>
                  </a:lnTo>
                  <a:lnTo>
                    <a:pt x="8816" y="2520"/>
                  </a:lnTo>
                  <a:lnTo>
                    <a:pt x="8816" y="2199"/>
                  </a:lnTo>
                  <a:lnTo>
                    <a:pt x="8816" y="1833"/>
                  </a:lnTo>
                  <a:lnTo>
                    <a:pt x="8816" y="1833"/>
                  </a:lnTo>
                  <a:lnTo>
                    <a:pt x="8793" y="1672"/>
                  </a:lnTo>
                  <a:lnTo>
                    <a:pt x="8748" y="1535"/>
                  </a:lnTo>
                  <a:lnTo>
                    <a:pt x="8725" y="1398"/>
                  </a:lnTo>
                  <a:lnTo>
                    <a:pt x="8656" y="1260"/>
                  </a:lnTo>
                  <a:lnTo>
                    <a:pt x="8519" y="1008"/>
                  </a:lnTo>
                  <a:lnTo>
                    <a:pt x="8335" y="802"/>
                  </a:lnTo>
                  <a:lnTo>
                    <a:pt x="8106" y="619"/>
                  </a:lnTo>
                  <a:lnTo>
                    <a:pt x="7877" y="459"/>
                  </a:lnTo>
                  <a:lnTo>
                    <a:pt x="7603" y="321"/>
                  </a:lnTo>
                  <a:lnTo>
                    <a:pt x="7305" y="207"/>
                  </a:lnTo>
                  <a:lnTo>
                    <a:pt x="7007" y="138"/>
                  </a:lnTo>
                  <a:lnTo>
                    <a:pt x="6710" y="70"/>
                  </a:lnTo>
                  <a:lnTo>
                    <a:pt x="6389" y="24"/>
                  </a:lnTo>
                  <a:lnTo>
                    <a:pt x="6091" y="1"/>
                  </a:lnTo>
                  <a:lnTo>
                    <a:pt x="5771" y="1"/>
                  </a:lnTo>
                  <a:lnTo>
                    <a:pt x="5473" y="24"/>
                  </a:lnTo>
                  <a:lnTo>
                    <a:pt x="5198" y="47"/>
                  </a:lnTo>
                  <a:lnTo>
                    <a:pt x="4946" y="92"/>
                  </a:lnTo>
                  <a:lnTo>
                    <a:pt x="4946" y="92"/>
                  </a:lnTo>
                  <a:lnTo>
                    <a:pt x="4580" y="184"/>
                  </a:lnTo>
                  <a:lnTo>
                    <a:pt x="4214" y="299"/>
                  </a:lnTo>
                  <a:lnTo>
                    <a:pt x="3847" y="413"/>
                  </a:lnTo>
                  <a:lnTo>
                    <a:pt x="3504" y="573"/>
                  </a:lnTo>
                  <a:lnTo>
                    <a:pt x="3160" y="757"/>
                  </a:lnTo>
                  <a:lnTo>
                    <a:pt x="2840" y="940"/>
                  </a:lnTo>
                  <a:lnTo>
                    <a:pt x="2519" y="1169"/>
                  </a:lnTo>
                  <a:lnTo>
                    <a:pt x="2222" y="1398"/>
                  </a:lnTo>
                  <a:lnTo>
                    <a:pt x="1947" y="1650"/>
                  </a:lnTo>
                  <a:lnTo>
                    <a:pt x="1672" y="1924"/>
                  </a:lnTo>
                  <a:lnTo>
                    <a:pt x="1420" y="2199"/>
                  </a:lnTo>
                  <a:lnTo>
                    <a:pt x="1191" y="2520"/>
                  </a:lnTo>
                  <a:lnTo>
                    <a:pt x="985" y="2840"/>
                  </a:lnTo>
                  <a:lnTo>
                    <a:pt x="779" y="3161"/>
                  </a:lnTo>
                  <a:lnTo>
                    <a:pt x="619" y="3504"/>
                  </a:lnTo>
                  <a:lnTo>
                    <a:pt x="458" y="3871"/>
                  </a:lnTo>
                  <a:lnTo>
                    <a:pt x="458" y="3871"/>
                  </a:lnTo>
                  <a:lnTo>
                    <a:pt x="344" y="4191"/>
                  </a:lnTo>
                  <a:lnTo>
                    <a:pt x="229" y="4558"/>
                  </a:lnTo>
                  <a:lnTo>
                    <a:pt x="138" y="4924"/>
                  </a:lnTo>
                  <a:lnTo>
                    <a:pt x="69" y="5313"/>
                  </a:lnTo>
                  <a:lnTo>
                    <a:pt x="23" y="5703"/>
                  </a:lnTo>
                  <a:lnTo>
                    <a:pt x="0" y="6092"/>
                  </a:lnTo>
                  <a:lnTo>
                    <a:pt x="23" y="6481"/>
                  </a:lnTo>
                  <a:lnTo>
                    <a:pt x="92" y="6847"/>
                  </a:lnTo>
                  <a:lnTo>
                    <a:pt x="184" y="7214"/>
                  </a:lnTo>
                  <a:lnTo>
                    <a:pt x="298" y="7534"/>
                  </a:lnTo>
                  <a:lnTo>
                    <a:pt x="481" y="7855"/>
                  </a:lnTo>
                  <a:lnTo>
                    <a:pt x="596" y="7992"/>
                  </a:lnTo>
                  <a:lnTo>
                    <a:pt x="710" y="8130"/>
                  </a:lnTo>
                  <a:lnTo>
                    <a:pt x="848" y="8244"/>
                  </a:lnTo>
                  <a:lnTo>
                    <a:pt x="985" y="8359"/>
                  </a:lnTo>
                  <a:lnTo>
                    <a:pt x="1122" y="8473"/>
                  </a:lnTo>
                  <a:lnTo>
                    <a:pt x="1306" y="8565"/>
                  </a:lnTo>
                  <a:lnTo>
                    <a:pt x="1489" y="8656"/>
                  </a:lnTo>
                  <a:lnTo>
                    <a:pt x="1672" y="8725"/>
                  </a:lnTo>
                  <a:lnTo>
                    <a:pt x="1878" y="8771"/>
                  </a:lnTo>
                  <a:lnTo>
                    <a:pt x="2107" y="8817"/>
                  </a:lnTo>
                  <a:lnTo>
                    <a:pt x="2107" y="8817"/>
                  </a:lnTo>
                  <a:lnTo>
                    <a:pt x="2336" y="8840"/>
                  </a:lnTo>
                  <a:lnTo>
                    <a:pt x="2542" y="8840"/>
                  </a:lnTo>
                  <a:lnTo>
                    <a:pt x="2748" y="8817"/>
                  </a:lnTo>
                  <a:lnTo>
                    <a:pt x="2931" y="8771"/>
                  </a:lnTo>
                  <a:lnTo>
                    <a:pt x="3092" y="8725"/>
                  </a:lnTo>
                  <a:lnTo>
                    <a:pt x="3252" y="8656"/>
                  </a:lnTo>
                  <a:lnTo>
                    <a:pt x="3389" y="8565"/>
                  </a:lnTo>
                  <a:lnTo>
                    <a:pt x="3504" y="8450"/>
                  </a:lnTo>
                  <a:lnTo>
                    <a:pt x="3618" y="8336"/>
                  </a:lnTo>
                  <a:lnTo>
                    <a:pt x="3710" y="8221"/>
                  </a:lnTo>
                  <a:lnTo>
                    <a:pt x="3779" y="8084"/>
                  </a:lnTo>
                  <a:lnTo>
                    <a:pt x="3847" y="7947"/>
                  </a:lnTo>
                  <a:lnTo>
                    <a:pt x="3916" y="7786"/>
                  </a:lnTo>
                  <a:lnTo>
                    <a:pt x="3939" y="7649"/>
                  </a:lnTo>
                  <a:lnTo>
                    <a:pt x="3985" y="7489"/>
                  </a:lnTo>
                  <a:lnTo>
                    <a:pt x="3985" y="7328"/>
                  </a:lnTo>
                  <a:lnTo>
                    <a:pt x="3962" y="7008"/>
                  </a:lnTo>
                  <a:lnTo>
                    <a:pt x="3939" y="6847"/>
                  </a:lnTo>
                  <a:lnTo>
                    <a:pt x="3893" y="6710"/>
                  </a:lnTo>
                  <a:lnTo>
                    <a:pt x="3847" y="6550"/>
                  </a:lnTo>
                  <a:lnTo>
                    <a:pt x="3779" y="6412"/>
                  </a:lnTo>
                  <a:lnTo>
                    <a:pt x="3687" y="6275"/>
                  </a:lnTo>
                  <a:lnTo>
                    <a:pt x="3595" y="6138"/>
                  </a:lnTo>
                  <a:lnTo>
                    <a:pt x="3481" y="6023"/>
                  </a:lnTo>
                  <a:lnTo>
                    <a:pt x="3366" y="5932"/>
                  </a:lnTo>
                  <a:lnTo>
                    <a:pt x="3229" y="5840"/>
                  </a:lnTo>
                  <a:lnTo>
                    <a:pt x="3069" y="5771"/>
                  </a:lnTo>
                  <a:lnTo>
                    <a:pt x="2909" y="5703"/>
                  </a:lnTo>
                  <a:lnTo>
                    <a:pt x="2748" y="5657"/>
                  </a:lnTo>
                  <a:lnTo>
                    <a:pt x="2565" y="5634"/>
                  </a:lnTo>
                  <a:lnTo>
                    <a:pt x="2359" y="5634"/>
                  </a:lnTo>
                  <a:lnTo>
                    <a:pt x="2359" y="5634"/>
                  </a:lnTo>
                  <a:lnTo>
                    <a:pt x="2244" y="5657"/>
                  </a:lnTo>
                  <a:lnTo>
                    <a:pt x="2130" y="5680"/>
                  </a:lnTo>
                  <a:lnTo>
                    <a:pt x="2015" y="5748"/>
                  </a:lnTo>
                  <a:lnTo>
                    <a:pt x="1924" y="5817"/>
                  </a:lnTo>
                  <a:lnTo>
                    <a:pt x="1809" y="5909"/>
                  </a:lnTo>
                  <a:lnTo>
                    <a:pt x="1718" y="6000"/>
                  </a:lnTo>
                  <a:lnTo>
                    <a:pt x="1649" y="6115"/>
                  </a:lnTo>
                  <a:lnTo>
                    <a:pt x="1580" y="6252"/>
                  </a:lnTo>
                  <a:lnTo>
                    <a:pt x="1535" y="6367"/>
                  </a:lnTo>
                  <a:lnTo>
                    <a:pt x="1489" y="6504"/>
                  </a:lnTo>
                  <a:lnTo>
                    <a:pt x="1489" y="6641"/>
                  </a:lnTo>
                  <a:lnTo>
                    <a:pt x="1489" y="6779"/>
                  </a:lnTo>
                  <a:lnTo>
                    <a:pt x="1512" y="6916"/>
                  </a:lnTo>
                  <a:lnTo>
                    <a:pt x="1558" y="7031"/>
                  </a:lnTo>
                  <a:lnTo>
                    <a:pt x="1649" y="7168"/>
                  </a:lnTo>
                  <a:lnTo>
                    <a:pt x="1764" y="7283"/>
                  </a:lnTo>
                  <a:lnTo>
                    <a:pt x="1764" y="7283"/>
                  </a:lnTo>
                  <a:lnTo>
                    <a:pt x="1878" y="7374"/>
                  </a:lnTo>
                  <a:lnTo>
                    <a:pt x="1993" y="7443"/>
                  </a:lnTo>
                  <a:lnTo>
                    <a:pt x="2130" y="7466"/>
                  </a:lnTo>
                  <a:lnTo>
                    <a:pt x="2222" y="7489"/>
                  </a:lnTo>
                  <a:lnTo>
                    <a:pt x="2336" y="7489"/>
                  </a:lnTo>
                  <a:lnTo>
                    <a:pt x="2428" y="7443"/>
                  </a:lnTo>
                  <a:lnTo>
                    <a:pt x="2611" y="7374"/>
                  </a:lnTo>
                  <a:lnTo>
                    <a:pt x="2771" y="7237"/>
                  </a:lnTo>
                  <a:lnTo>
                    <a:pt x="2886" y="7122"/>
                  </a:lnTo>
                  <a:lnTo>
                    <a:pt x="2977" y="698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32"/>
            <p:cNvSpPr/>
            <p:nvPr/>
          </p:nvSpPr>
          <p:spPr>
            <a:xfrm>
              <a:off x="-5121723" y="-903536"/>
              <a:ext cx="330086" cy="330086"/>
            </a:xfrm>
            <a:custGeom>
              <a:rect b="b" l="l" r="r" t="t"/>
              <a:pathLst>
                <a:path extrusionOk="0" h="8817" w="8817">
                  <a:moveTo>
                    <a:pt x="6298" y="1"/>
                  </a:moveTo>
                  <a:lnTo>
                    <a:pt x="6092" y="24"/>
                  </a:lnTo>
                  <a:lnTo>
                    <a:pt x="5909" y="47"/>
                  </a:lnTo>
                  <a:lnTo>
                    <a:pt x="5748" y="115"/>
                  </a:lnTo>
                  <a:lnTo>
                    <a:pt x="5588" y="184"/>
                  </a:lnTo>
                  <a:lnTo>
                    <a:pt x="5451" y="276"/>
                  </a:lnTo>
                  <a:lnTo>
                    <a:pt x="5336" y="367"/>
                  </a:lnTo>
                  <a:lnTo>
                    <a:pt x="5222" y="482"/>
                  </a:lnTo>
                  <a:lnTo>
                    <a:pt x="5130" y="619"/>
                  </a:lnTo>
                  <a:lnTo>
                    <a:pt x="5038" y="757"/>
                  </a:lnTo>
                  <a:lnTo>
                    <a:pt x="4970" y="894"/>
                  </a:lnTo>
                  <a:lnTo>
                    <a:pt x="4924" y="1031"/>
                  </a:lnTo>
                  <a:lnTo>
                    <a:pt x="4878" y="1192"/>
                  </a:lnTo>
                  <a:lnTo>
                    <a:pt x="4855" y="1352"/>
                  </a:lnTo>
                  <a:lnTo>
                    <a:pt x="4855" y="1512"/>
                  </a:lnTo>
                  <a:lnTo>
                    <a:pt x="4878" y="1833"/>
                  </a:lnTo>
                  <a:lnTo>
                    <a:pt x="4901" y="1970"/>
                  </a:lnTo>
                  <a:lnTo>
                    <a:pt x="4947" y="2131"/>
                  </a:lnTo>
                  <a:lnTo>
                    <a:pt x="4993" y="2291"/>
                  </a:lnTo>
                  <a:lnTo>
                    <a:pt x="5061" y="2428"/>
                  </a:lnTo>
                  <a:lnTo>
                    <a:pt x="5153" y="2566"/>
                  </a:lnTo>
                  <a:lnTo>
                    <a:pt x="5244" y="2680"/>
                  </a:lnTo>
                  <a:lnTo>
                    <a:pt x="5359" y="2795"/>
                  </a:lnTo>
                  <a:lnTo>
                    <a:pt x="5473" y="2909"/>
                  </a:lnTo>
                  <a:lnTo>
                    <a:pt x="5611" y="3001"/>
                  </a:lnTo>
                  <a:lnTo>
                    <a:pt x="5771" y="3069"/>
                  </a:lnTo>
                  <a:lnTo>
                    <a:pt x="5931" y="3138"/>
                  </a:lnTo>
                  <a:lnTo>
                    <a:pt x="6092" y="3161"/>
                  </a:lnTo>
                  <a:lnTo>
                    <a:pt x="6099" y="3162"/>
                  </a:lnTo>
                  <a:lnTo>
                    <a:pt x="6099" y="3162"/>
                  </a:lnTo>
                  <a:lnTo>
                    <a:pt x="6115" y="3253"/>
                  </a:lnTo>
                  <a:lnTo>
                    <a:pt x="6092" y="3436"/>
                  </a:lnTo>
                  <a:lnTo>
                    <a:pt x="6046" y="3573"/>
                  </a:lnTo>
                  <a:lnTo>
                    <a:pt x="5954" y="3711"/>
                  </a:lnTo>
                  <a:lnTo>
                    <a:pt x="5863" y="3802"/>
                  </a:lnTo>
                  <a:lnTo>
                    <a:pt x="5748" y="3894"/>
                  </a:lnTo>
                  <a:lnTo>
                    <a:pt x="5611" y="3962"/>
                  </a:lnTo>
                  <a:lnTo>
                    <a:pt x="5473" y="3985"/>
                  </a:lnTo>
                  <a:lnTo>
                    <a:pt x="5313" y="4031"/>
                  </a:lnTo>
                  <a:lnTo>
                    <a:pt x="4970" y="4031"/>
                  </a:lnTo>
                  <a:lnTo>
                    <a:pt x="4626" y="4008"/>
                  </a:lnTo>
                  <a:lnTo>
                    <a:pt x="4306" y="3962"/>
                  </a:lnTo>
                  <a:lnTo>
                    <a:pt x="4031" y="3894"/>
                  </a:lnTo>
                  <a:lnTo>
                    <a:pt x="3458" y="3756"/>
                  </a:lnTo>
                  <a:lnTo>
                    <a:pt x="3161" y="3711"/>
                  </a:lnTo>
                  <a:lnTo>
                    <a:pt x="2886" y="3665"/>
                  </a:lnTo>
                  <a:lnTo>
                    <a:pt x="2611" y="3642"/>
                  </a:lnTo>
                  <a:lnTo>
                    <a:pt x="2313" y="3642"/>
                  </a:lnTo>
                  <a:lnTo>
                    <a:pt x="2039" y="3688"/>
                  </a:lnTo>
                  <a:lnTo>
                    <a:pt x="1741" y="3756"/>
                  </a:lnTo>
                  <a:lnTo>
                    <a:pt x="1512" y="3825"/>
                  </a:lnTo>
                  <a:lnTo>
                    <a:pt x="1283" y="3917"/>
                  </a:lnTo>
                  <a:lnTo>
                    <a:pt x="1077" y="4031"/>
                  </a:lnTo>
                  <a:lnTo>
                    <a:pt x="917" y="4146"/>
                  </a:lnTo>
                  <a:lnTo>
                    <a:pt x="733" y="4283"/>
                  </a:lnTo>
                  <a:lnTo>
                    <a:pt x="596" y="4443"/>
                  </a:lnTo>
                  <a:lnTo>
                    <a:pt x="459" y="4604"/>
                  </a:lnTo>
                  <a:lnTo>
                    <a:pt x="344" y="4787"/>
                  </a:lnTo>
                  <a:lnTo>
                    <a:pt x="253" y="5016"/>
                  </a:lnTo>
                  <a:lnTo>
                    <a:pt x="161" y="5222"/>
                  </a:lnTo>
                  <a:lnTo>
                    <a:pt x="115" y="5474"/>
                  </a:lnTo>
                  <a:lnTo>
                    <a:pt x="47" y="5726"/>
                  </a:lnTo>
                  <a:lnTo>
                    <a:pt x="24" y="6023"/>
                  </a:lnTo>
                  <a:lnTo>
                    <a:pt x="1" y="6321"/>
                  </a:lnTo>
                  <a:lnTo>
                    <a:pt x="1" y="6642"/>
                  </a:lnTo>
                  <a:lnTo>
                    <a:pt x="24" y="6985"/>
                  </a:lnTo>
                  <a:lnTo>
                    <a:pt x="47" y="7145"/>
                  </a:lnTo>
                  <a:lnTo>
                    <a:pt x="69" y="7306"/>
                  </a:lnTo>
                  <a:lnTo>
                    <a:pt x="115" y="7443"/>
                  </a:lnTo>
                  <a:lnTo>
                    <a:pt x="184" y="7580"/>
                  </a:lnTo>
                  <a:lnTo>
                    <a:pt x="321" y="7809"/>
                  </a:lnTo>
                  <a:lnTo>
                    <a:pt x="504" y="8038"/>
                  </a:lnTo>
                  <a:lnTo>
                    <a:pt x="711" y="8221"/>
                  </a:lnTo>
                  <a:lnTo>
                    <a:pt x="962" y="8382"/>
                  </a:lnTo>
                  <a:lnTo>
                    <a:pt x="1237" y="8519"/>
                  </a:lnTo>
                  <a:lnTo>
                    <a:pt x="1512" y="8611"/>
                  </a:lnTo>
                  <a:lnTo>
                    <a:pt x="1833" y="8702"/>
                  </a:lnTo>
                  <a:lnTo>
                    <a:pt x="2130" y="8771"/>
                  </a:lnTo>
                  <a:lnTo>
                    <a:pt x="2451" y="8794"/>
                  </a:lnTo>
                  <a:lnTo>
                    <a:pt x="2749" y="8817"/>
                  </a:lnTo>
                  <a:lnTo>
                    <a:pt x="3344" y="8817"/>
                  </a:lnTo>
                  <a:lnTo>
                    <a:pt x="3619" y="8771"/>
                  </a:lnTo>
                  <a:lnTo>
                    <a:pt x="3871" y="8725"/>
                  </a:lnTo>
                  <a:lnTo>
                    <a:pt x="4260" y="8657"/>
                  </a:lnTo>
                  <a:lnTo>
                    <a:pt x="4626" y="8542"/>
                  </a:lnTo>
                  <a:lnTo>
                    <a:pt x="4993" y="8405"/>
                  </a:lnTo>
                  <a:lnTo>
                    <a:pt x="5336" y="8267"/>
                  </a:lnTo>
                  <a:lnTo>
                    <a:pt x="5680" y="8084"/>
                  </a:lnTo>
                  <a:lnTo>
                    <a:pt x="6000" y="7901"/>
                  </a:lnTo>
                  <a:lnTo>
                    <a:pt x="6321" y="7672"/>
                  </a:lnTo>
                  <a:lnTo>
                    <a:pt x="6618" y="7443"/>
                  </a:lnTo>
                  <a:lnTo>
                    <a:pt x="6893" y="7191"/>
                  </a:lnTo>
                  <a:lnTo>
                    <a:pt x="7168" y="6916"/>
                  </a:lnTo>
                  <a:lnTo>
                    <a:pt x="7420" y="6619"/>
                  </a:lnTo>
                  <a:lnTo>
                    <a:pt x="7649" y="6321"/>
                  </a:lnTo>
                  <a:lnTo>
                    <a:pt x="7855" y="6000"/>
                  </a:lnTo>
                  <a:lnTo>
                    <a:pt x="8061" y="5680"/>
                  </a:lnTo>
                  <a:lnTo>
                    <a:pt x="8221" y="5336"/>
                  </a:lnTo>
                  <a:lnTo>
                    <a:pt x="8382" y="4970"/>
                  </a:lnTo>
                  <a:lnTo>
                    <a:pt x="8496" y="4626"/>
                  </a:lnTo>
                  <a:lnTo>
                    <a:pt x="8611" y="4283"/>
                  </a:lnTo>
                  <a:lnTo>
                    <a:pt x="8702" y="3894"/>
                  </a:lnTo>
                  <a:lnTo>
                    <a:pt x="8771" y="3527"/>
                  </a:lnTo>
                  <a:lnTo>
                    <a:pt x="8817" y="3115"/>
                  </a:lnTo>
                  <a:lnTo>
                    <a:pt x="8817" y="2749"/>
                  </a:lnTo>
                  <a:lnTo>
                    <a:pt x="8817" y="2360"/>
                  </a:lnTo>
                  <a:lnTo>
                    <a:pt x="8748" y="1970"/>
                  </a:lnTo>
                  <a:lnTo>
                    <a:pt x="8656" y="1627"/>
                  </a:lnTo>
                  <a:lnTo>
                    <a:pt x="8519" y="1283"/>
                  </a:lnTo>
                  <a:lnTo>
                    <a:pt x="8359" y="986"/>
                  </a:lnTo>
                  <a:lnTo>
                    <a:pt x="8244" y="848"/>
                  </a:lnTo>
                  <a:lnTo>
                    <a:pt x="8130" y="711"/>
                  </a:lnTo>
                  <a:lnTo>
                    <a:pt x="7992" y="573"/>
                  </a:lnTo>
                  <a:lnTo>
                    <a:pt x="7855" y="459"/>
                  </a:lnTo>
                  <a:lnTo>
                    <a:pt x="7695" y="367"/>
                  </a:lnTo>
                  <a:lnTo>
                    <a:pt x="7534" y="276"/>
                  </a:lnTo>
                  <a:lnTo>
                    <a:pt x="7351" y="184"/>
                  </a:lnTo>
                  <a:lnTo>
                    <a:pt x="7168" y="115"/>
                  </a:lnTo>
                  <a:lnTo>
                    <a:pt x="6939" y="70"/>
                  </a:lnTo>
                  <a:lnTo>
                    <a:pt x="6733" y="24"/>
                  </a:lnTo>
                  <a:lnTo>
                    <a:pt x="6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32"/>
            <p:cNvSpPr/>
            <p:nvPr/>
          </p:nvSpPr>
          <p:spPr>
            <a:xfrm>
              <a:off x="-5121723" y="-903536"/>
              <a:ext cx="330086" cy="330086"/>
            </a:xfrm>
            <a:custGeom>
              <a:rect b="b" l="l" r="r" t="t"/>
              <a:pathLst>
                <a:path extrusionOk="0" fill="none" h="8817" w="8817">
                  <a:moveTo>
                    <a:pt x="6115" y="3253"/>
                  </a:moveTo>
                  <a:lnTo>
                    <a:pt x="6115" y="3253"/>
                  </a:lnTo>
                  <a:lnTo>
                    <a:pt x="6092" y="3436"/>
                  </a:lnTo>
                  <a:lnTo>
                    <a:pt x="6046" y="3573"/>
                  </a:lnTo>
                  <a:lnTo>
                    <a:pt x="5954" y="3711"/>
                  </a:lnTo>
                  <a:lnTo>
                    <a:pt x="5863" y="3802"/>
                  </a:lnTo>
                  <a:lnTo>
                    <a:pt x="5748" y="3894"/>
                  </a:lnTo>
                  <a:lnTo>
                    <a:pt x="5611" y="3962"/>
                  </a:lnTo>
                  <a:lnTo>
                    <a:pt x="5473" y="3985"/>
                  </a:lnTo>
                  <a:lnTo>
                    <a:pt x="5313" y="4031"/>
                  </a:lnTo>
                  <a:lnTo>
                    <a:pt x="4970" y="4031"/>
                  </a:lnTo>
                  <a:lnTo>
                    <a:pt x="4626" y="4008"/>
                  </a:lnTo>
                  <a:lnTo>
                    <a:pt x="4306" y="3962"/>
                  </a:lnTo>
                  <a:lnTo>
                    <a:pt x="4031" y="3894"/>
                  </a:lnTo>
                  <a:lnTo>
                    <a:pt x="4031" y="3894"/>
                  </a:lnTo>
                  <a:lnTo>
                    <a:pt x="3458" y="3756"/>
                  </a:lnTo>
                  <a:lnTo>
                    <a:pt x="3161" y="3711"/>
                  </a:lnTo>
                  <a:lnTo>
                    <a:pt x="2886" y="3665"/>
                  </a:lnTo>
                  <a:lnTo>
                    <a:pt x="2611" y="3642"/>
                  </a:lnTo>
                  <a:lnTo>
                    <a:pt x="2313" y="3642"/>
                  </a:lnTo>
                  <a:lnTo>
                    <a:pt x="2039" y="3688"/>
                  </a:lnTo>
                  <a:lnTo>
                    <a:pt x="1741" y="3756"/>
                  </a:lnTo>
                  <a:lnTo>
                    <a:pt x="1741" y="3756"/>
                  </a:lnTo>
                  <a:lnTo>
                    <a:pt x="1512" y="3825"/>
                  </a:lnTo>
                  <a:lnTo>
                    <a:pt x="1283" y="3917"/>
                  </a:lnTo>
                  <a:lnTo>
                    <a:pt x="1077" y="4031"/>
                  </a:lnTo>
                  <a:lnTo>
                    <a:pt x="917" y="4146"/>
                  </a:lnTo>
                  <a:lnTo>
                    <a:pt x="733" y="4283"/>
                  </a:lnTo>
                  <a:lnTo>
                    <a:pt x="596" y="4443"/>
                  </a:lnTo>
                  <a:lnTo>
                    <a:pt x="459" y="4604"/>
                  </a:lnTo>
                  <a:lnTo>
                    <a:pt x="344" y="4787"/>
                  </a:lnTo>
                  <a:lnTo>
                    <a:pt x="253" y="5016"/>
                  </a:lnTo>
                  <a:lnTo>
                    <a:pt x="161" y="5222"/>
                  </a:lnTo>
                  <a:lnTo>
                    <a:pt x="115" y="5474"/>
                  </a:lnTo>
                  <a:lnTo>
                    <a:pt x="47" y="5726"/>
                  </a:lnTo>
                  <a:lnTo>
                    <a:pt x="24" y="6023"/>
                  </a:lnTo>
                  <a:lnTo>
                    <a:pt x="1" y="6321"/>
                  </a:lnTo>
                  <a:lnTo>
                    <a:pt x="1" y="6642"/>
                  </a:lnTo>
                  <a:lnTo>
                    <a:pt x="24" y="6985"/>
                  </a:lnTo>
                  <a:lnTo>
                    <a:pt x="24" y="6985"/>
                  </a:lnTo>
                  <a:lnTo>
                    <a:pt x="47" y="7145"/>
                  </a:lnTo>
                  <a:lnTo>
                    <a:pt x="69" y="7306"/>
                  </a:lnTo>
                  <a:lnTo>
                    <a:pt x="115" y="7443"/>
                  </a:lnTo>
                  <a:lnTo>
                    <a:pt x="184" y="7580"/>
                  </a:lnTo>
                  <a:lnTo>
                    <a:pt x="321" y="7809"/>
                  </a:lnTo>
                  <a:lnTo>
                    <a:pt x="504" y="8038"/>
                  </a:lnTo>
                  <a:lnTo>
                    <a:pt x="711" y="8221"/>
                  </a:lnTo>
                  <a:lnTo>
                    <a:pt x="962" y="8382"/>
                  </a:lnTo>
                  <a:lnTo>
                    <a:pt x="1237" y="8519"/>
                  </a:lnTo>
                  <a:lnTo>
                    <a:pt x="1512" y="8611"/>
                  </a:lnTo>
                  <a:lnTo>
                    <a:pt x="1833" y="8702"/>
                  </a:lnTo>
                  <a:lnTo>
                    <a:pt x="2130" y="8771"/>
                  </a:lnTo>
                  <a:lnTo>
                    <a:pt x="2451" y="8794"/>
                  </a:lnTo>
                  <a:lnTo>
                    <a:pt x="2749" y="8817"/>
                  </a:lnTo>
                  <a:lnTo>
                    <a:pt x="3069" y="8817"/>
                  </a:lnTo>
                  <a:lnTo>
                    <a:pt x="3344" y="8817"/>
                  </a:lnTo>
                  <a:lnTo>
                    <a:pt x="3619" y="8771"/>
                  </a:lnTo>
                  <a:lnTo>
                    <a:pt x="3871" y="8725"/>
                  </a:lnTo>
                  <a:lnTo>
                    <a:pt x="3871" y="8725"/>
                  </a:lnTo>
                  <a:lnTo>
                    <a:pt x="4260" y="8657"/>
                  </a:lnTo>
                  <a:lnTo>
                    <a:pt x="4626" y="8542"/>
                  </a:lnTo>
                  <a:lnTo>
                    <a:pt x="4993" y="8405"/>
                  </a:lnTo>
                  <a:lnTo>
                    <a:pt x="5336" y="8267"/>
                  </a:lnTo>
                  <a:lnTo>
                    <a:pt x="5680" y="8084"/>
                  </a:lnTo>
                  <a:lnTo>
                    <a:pt x="6000" y="7901"/>
                  </a:lnTo>
                  <a:lnTo>
                    <a:pt x="6321" y="7672"/>
                  </a:lnTo>
                  <a:lnTo>
                    <a:pt x="6618" y="7443"/>
                  </a:lnTo>
                  <a:lnTo>
                    <a:pt x="6893" y="7191"/>
                  </a:lnTo>
                  <a:lnTo>
                    <a:pt x="7168" y="6916"/>
                  </a:lnTo>
                  <a:lnTo>
                    <a:pt x="7420" y="6619"/>
                  </a:lnTo>
                  <a:lnTo>
                    <a:pt x="7649" y="6321"/>
                  </a:lnTo>
                  <a:lnTo>
                    <a:pt x="7855" y="6000"/>
                  </a:lnTo>
                  <a:lnTo>
                    <a:pt x="8061" y="5680"/>
                  </a:lnTo>
                  <a:lnTo>
                    <a:pt x="8221" y="5336"/>
                  </a:lnTo>
                  <a:lnTo>
                    <a:pt x="8382" y="4970"/>
                  </a:lnTo>
                  <a:lnTo>
                    <a:pt x="8382" y="4970"/>
                  </a:lnTo>
                  <a:lnTo>
                    <a:pt x="8496" y="4626"/>
                  </a:lnTo>
                  <a:lnTo>
                    <a:pt x="8611" y="4283"/>
                  </a:lnTo>
                  <a:lnTo>
                    <a:pt x="8702" y="3894"/>
                  </a:lnTo>
                  <a:lnTo>
                    <a:pt x="8771" y="3527"/>
                  </a:lnTo>
                  <a:lnTo>
                    <a:pt x="8817" y="3115"/>
                  </a:lnTo>
                  <a:lnTo>
                    <a:pt x="8817" y="2749"/>
                  </a:lnTo>
                  <a:lnTo>
                    <a:pt x="8817" y="2360"/>
                  </a:lnTo>
                  <a:lnTo>
                    <a:pt x="8748" y="1970"/>
                  </a:lnTo>
                  <a:lnTo>
                    <a:pt x="8656" y="1627"/>
                  </a:lnTo>
                  <a:lnTo>
                    <a:pt x="8519" y="1283"/>
                  </a:lnTo>
                  <a:lnTo>
                    <a:pt x="8359" y="986"/>
                  </a:lnTo>
                  <a:lnTo>
                    <a:pt x="8244" y="848"/>
                  </a:lnTo>
                  <a:lnTo>
                    <a:pt x="8130" y="711"/>
                  </a:lnTo>
                  <a:lnTo>
                    <a:pt x="7992" y="573"/>
                  </a:lnTo>
                  <a:lnTo>
                    <a:pt x="7855" y="459"/>
                  </a:lnTo>
                  <a:lnTo>
                    <a:pt x="7695" y="367"/>
                  </a:lnTo>
                  <a:lnTo>
                    <a:pt x="7534" y="276"/>
                  </a:lnTo>
                  <a:lnTo>
                    <a:pt x="7351" y="184"/>
                  </a:lnTo>
                  <a:lnTo>
                    <a:pt x="7168" y="115"/>
                  </a:lnTo>
                  <a:lnTo>
                    <a:pt x="6939" y="70"/>
                  </a:lnTo>
                  <a:lnTo>
                    <a:pt x="6733" y="24"/>
                  </a:lnTo>
                  <a:lnTo>
                    <a:pt x="6733" y="24"/>
                  </a:lnTo>
                  <a:lnTo>
                    <a:pt x="6504" y="1"/>
                  </a:lnTo>
                  <a:lnTo>
                    <a:pt x="6298" y="1"/>
                  </a:lnTo>
                  <a:lnTo>
                    <a:pt x="6092" y="24"/>
                  </a:lnTo>
                  <a:lnTo>
                    <a:pt x="5909" y="47"/>
                  </a:lnTo>
                  <a:lnTo>
                    <a:pt x="5748" y="115"/>
                  </a:lnTo>
                  <a:lnTo>
                    <a:pt x="5588" y="184"/>
                  </a:lnTo>
                  <a:lnTo>
                    <a:pt x="5451" y="276"/>
                  </a:lnTo>
                  <a:lnTo>
                    <a:pt x="5336" y="367"/>
                  </a:lnTo>
                  <a:lnTo>
                    <a:pt x="5222" y="482"/>
                  </a:lnTo>
                  <a:lnTo>
                    <a:pt x="5130" y="619"/>
                  </a:lnTo>
                  <a:lnTo>
                    <a:pt x="5038" y="757"/>
                  </a:lnTo>
                  <a:lnTo>
                    <a:pt x="4970" y="894"/>
                  </a:lnTo>
                  <a:lnTo>
                    <a:pt x="4924" y="1031"/>
                  </a:lnTo>
                  <a:lnTo>
                    <a:pt x="4878" y="1192"/>
                  </a:lnTo>
                  <a:lnTo>
                    <a:pt x="4855" y="1352"/>
                  </a:lnTo>
                  <a:lnTo>
                    <a:pt x="4855" y="1512"/>
                  </a:lnTo>
                  <a:lnTo>
                    <a:pt x="4878" y="1833"/>
                  </a:lnTo>
                  <a:lnTo>
                    <a:pt x="4901" y="1970"/>
                  </a:lnTo>
                  <a:lnTo>
                    <a:pt x="4947" y="2131"/>
                  </a:lnTo>
                  <a:lnTo>
                    <a:pt x="4993" y="2291"/>
                  </a:lnTo>
                  <a:lnTo>
                    <a:pt x="5061" y="2428"/>
                  </a:lnTo>
                  <a:lnTo>
                    <a:pt x="5153" y="2566"/>
                  </a:lnTo>
                  <a:lnTo>
                    <a:pt x="5244" y="2680"/>
                  </a:lnTo>
                  <a:lnTo>
                    <a:pt x="5359" y="2795"/>
                  </a:lnTo>
                  <a:lnTo>
                    <a:pt x="5473" y="2909"/>
                  </a:lnTo>
                  <a:lnTo>
                    <a:pt x="5611" y="3001"/>
                  </a:lnTo>
                  <a:lnTo>
                    <a:pt x="5771" y="3069"/>
                  </a:lnTo>
                  <a:lnTo>
                    <a:pt x="5931" y="3138"/>
                  </a:lnTo>
                  <a:lnTo>
                    <a:pt x="6092" y="3161"/>
                  </a:lnTo>
                  <a:lnTo>
                    <a:pt x="6275" y="3184"/>
                  </a:lnTo>
                  <a:lnTo>
                    <a:pt x="6481" y="3207"/>
                  </a:lnTo>
                  <a:lnTo>
                    <a:pt x="6481" y="3207"/>
                  </a:lnTo>
                  <a:lnTo>
                    <a:pt x="6595" y="3184"/>
                  </a:lnTo>
                  <a:lnTo>
                    <a:pt x="6710" y="3138"/>
                  </a:lnTo>
                  <a:lnTo>
                    <a:pt x="6824" y="3092"/>
                  </a:lnTo>
                  <a:lnTo>
                    <a:pt x="6916" y="3024"/>
                  </a:lnTo>
                  <a:lnTo>
                    <a:pt x="7008" y="2932"/>
                  </a:lnTo>
                  <a:lnTo>
                    <a:pt x="7099" y="2817"/>
                  </a:lnTo>
                  <a:lnTo>
                    <a:pt x="7191" y="2703"/>
                  </a:lnTo>
                  <a:lnTo>
                    <a:pt x="7260" y="2588"/>
                  </a:lnTo>
                  <a:lnTo>
                    <a:pt x="7305" y="2451"/>
                  </a:lnTo>
                  <a:lnTo>
                    <a:pt x="7328" y="2337"/>
                  </a:lnTo>
                  <a:lnTo>
                    <a:pt x="7351" y="2199"/>
                  </a:lnTo>
                  <a:lnTo>
                    <a:pt x="7351" y="2062"/>
                  </a:lnTo>
                  <a:lnTo>
                    <a:pt x="7328" y="1924"/>
                  </a:lnTo>
                  <a:lnTo>
                    <a:pt x="7260" y="1787"/>
                  </a:lnTo>
                  <a:lnTo>
                    <a:pt x="7191" y="1673"/>
                  </a:lnTo>
                  <a:lnTo>
                    <a:pt x="7076" y="1558"/>
                  </a:lnTo>
                  <a:lnTo>
                    <a:pt x="7076" y="1558"/>
                  </a:lnTo>
                  <a:lnTo>
                    <a:pt x="6962" y="1466"/>
                  </a:lnTo>
                  <a:lnTo>
                    <a:pt x="6824" y="1398"/>
                  </a:lnTo>
                  <a:lnTo>
                    <a:pt x="6710" y="1352"/>
                  </a:lnTo>
                  <a:lnTo>
                    <a:pt x="6595" y="1352"/>
                  </a:lnTo>
                  <a:lnTo>
                    <a:pt x="6504" y="1352"/>
                  </a:lnTo>
                  <a:lnTo>
                    <a:pt x="6389" y="1375"/>
                  </a:lnTo>
                  <a:lnTo>
                    <a:pt x="6229" y="1466"/>
                  </a:lnTo>
                  <a:lnTo>
                    <a:pt x="6069" y="1581"/>
                  </a:lnTo>
                  <a:lnTo>
                    <a:pt x="5954" y="1718"/>
                  </a:lnTo>
                  <a:lnTo>
                    <a:pt x="5863" y="183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32"/>
            <p:cNvSpPr/>
            <p:nvPr/>
          </p:nvSpPr>
          <p:spPr>
            <a:xfrm>
              <a:off x="-5121723" y="-573493"/>
              <a:ext cx="330086" cy="330948"/>
            </a:xfrm>
            <a:custGeom>
              <a:rect b="b" l="l" r="r" t="t"/>
              <a:pathLst>
                <a:path extrusionOk="0" h="8840" w="8817">
                  <a:moveTo>
                    <a:pt x="2749" y="1"/>
                  </a:moveTo>
                  <a:lnTo>
                    <a:pt x="2451" y="24"/>
                  </a:lnTo>
                  <a:lnTo>
                    <a:pt x="2130" y="70"/>
                  </a:lnTo>
                  <a:lnTo>
                    <a:pt x="1833" y="138"/>
                  </a:lnTo>
                  <a:lnTo>
                    <a:pt x="1512" y="207"/>
                  </a:lnTo>
                  <a:lnTo>
                    <a:pt x="1237" y="321"/>
                  </a:lnTo>
                  <a:lnTo>
                    <a:pt x="962" y="459"/>
                  </a:lnTo>
                  <a:lnTo>
                    <a:pt x="711" y="619"/>
                  </a:lnTo>
                  <a:lnTo>
                    <a:pt x="504" y="802"/>
                  </a:lnTo>
                  <a:lnTo>
                    <a:pt x="321" y="1008"/>
                  </a:lnTo>
                  <a:lnTo>
                    <a:pt x="184" y="1260"/>
                  </a:lnTo>
                  <a:lnTo>
                    <a:pt x="115" y="1398"/>
                  </a:lnTo>
                  <a:lnTo>
                    <a:pt x="69" y="1535"/>
                  </a:lnTo>
                  <a:lnTo>
                    <a:pt x="47" y="1672"/>
                  </a:lnTo>
                  <a:lnTo>
                    <a:pt x="24" y="1833"/>
                  </a:lnTo>
                  <a:lnTo>
                    <a:pt x="1" y="2199"/>
                  </a:lnTo>
                  <a:lnTo>
                    <a:pt x="1" y="2520"/>
                  </a:lnTo>
                  <a:lnTo>
                    <a:pt x="24" y="2817"/>
                  </a:lnTo>
                  <a:lnTo>
                    <a:pt x="47" y="3092"/>
                  </a:lnTo>
                  <a:lnTo>
                    <a:pt x="115" y="3367"/>
                  </a:lnTo>
                  <a:lnTo>
                    <a:pt x="161" y="3596"/>
                  </a:lnTo>
                  <a:lnTo>
                    <a:pt x="253" y="3825"/>
                  </a:lnTo>
                  <a:lnTo>
                    <a:pt x="344" y="4031"/>
                  </a:lnTo>
                  <a:lnTo>
                    <a:pt x="459" y="4214"/>
                  </a:lnTo>
                  <a:lnTo>
                    <a:pt x="596" y="4397"/>
                  </a:lnTo>
                  <a:lnTo>
                    <a:pt x="733" y="4558"/>
                  </a:lnTo>
                  <a:lnTo>
                    <a:pt x="917" y="4695"/>
                  </a:lnTo>
                  <a:lnTo>
                    <a:pt x="1077" y="4810"/>
                  </a:lnTo>
                  <a:lnTo>
                    <a:pt x="1283" y="4924"/>
                  </a:lnTo>
                  <a:lnTo>
                    <a:pt x="1512" y="5016"/>
                  </a:lnTo>
                  <a:lnTo>
                    <a:pt x="1741" y="5084"/>
                  </a:lnTo>
                  <a:lnTo>
                    <a:pt x="2039" y="5153"/>
                  </a:lnTo>
                  <a:lnTo>
                    <a:pt x="2313" y="5176"/>
                  </a:lnTo>
                  <a:lnTo>
                    <a:pt x="2886" y="5176"/>
                  </a:lnTo>
                  <a:lnTo>
                    <a:pt x="3161" y="5130"/>
                  </a:lnTo>
                  <a:lnTo>
                    <a:pt x="3458" y="5084"/>
                  </a:lnTo>
                  <a:lnTo>
                    <a:pt x="4031" y="4947"/>
                  </a:lnTo>
                  <a:lnTo>
                    <a:pt x="4306" y="4878"/>
                  </a:lnTo>
                  <a:lnTo>
                    <a:pt x="4626" y="4832"/>
                  </a:lnTo>
                  <a:lnTo>
                    <a:pt x="4970" y="4810"/>
                  </a:lnTo>
                  <a:lnTo>
                    <a:pt x="5313" y="4810"/>
                  </a:lnTo>
                  <a:lnTo>
                    <a:pt x="5473" y="4832"/>
                  </a:lnTo>
                  <a:lnTo>
                    <a:pt x="5611" y="4878"/>
                  </a:lnTo>
                  <a:lnTo>
                    <a:pt x="5748" y="4947"/>
                  </a:lnTo>
                  <a:lnTo>
                    <a:pt x="5863" y="5016"/>
                  </a:lnTo>
                  <a:lnTo>
                    <a:pt x="5954" y="5130"/>
                  </a:lnTo>
                  <a:lnTo>
                    <a:pt x="6046" y="5245"/>
                  </a:lnTo>
                  <a:lnTo>
                    <a:pt x="6092" y="5405"/>
                  </a:lnTo>
                  <a:lnTo>
                    <a:pt x="6115" y="5588"/>
                  </a:lnTo>
                  <a:lnTo>
                    <a:pt x="6102" y="5655"/>
                  </a:lnTo>
                  <a:lnTo>
                    <a:pt x="6102" y="5655"/>
                  </a:lnTo>
                  <a:lnTo>
                    <a:pt x="6092" y="5657"/>
                  </a:lnTo>
                  <a:lnTo>
                    <a:pt x="5931" y="5703"/>
                  </a:lnTo>
                  <a:lnTo>
                    <a:pt x="5771" y="5771"/>
                  </a:lnTo>
                  <a:lnTo>
                    <a:pt x="5611" y="5840"/>
                  </a:lnTo>
                  <a:lnTo>
                    <a:pt x="5473" y="5932"/>
                  </a:lnTo>
                  <a:lnTo>
                    <a:pt x="5359" y="6023"/>
                  </a:lnTo>
                  <a:lnTo>
                    <a:pt x="5244" y="6138"/>
                  </a:lnTo>
                  <a:lnTo>
                    <a:pt x="5153" y="6275"/>
                  </a:lnTo>
                  <a:lnTo>
                    <a:pt x="5061" y="6412"/>
                  </a:lnTo>
                  <a:lnTo>
                    <a:pt x="4993" y="6550"/>
                  </a:lnTo>
                  <a:lnTo>
                    <a:pt x="4947" y="6710"/>
                  </a:lnTo>
                  <a:lnTo>
                    <a:pt x="4901" y="6847"/>
                  </a:lnTo>
                  <a:lnTo>
                    <a:pt x="4878" y="7008"/>
                  </a:lnTo>
                  <a:lnTo>
                    <a:pt x="4855" y="7328"/>
                  </a:lnTo>
                  <a:lnTo>
                    <a:pt x="4855" y="7489"/>
                  </a:lnTo>
                  <a:lnTo>
                    <a:pt x="4878" y="7649"/>
                  </a:lnTo>
                  <a:lnTo>
                    <a:pt x="4924" y="7786"/>
                  </a:lnTo>
                  <a:lnTo>
                    <a:pt x="4970" y="7947"/>
                  </a:lnTo>
                  <a:lnTo>
                    <a:pt x="5038" y="8084"/>
                  </a:lnTo>
                  <a:lnTo>
                    <a:pt x="5130" y="8221"/>
                  </a:lnTo>
                  <a:lnTo>
                    <a:pt x="5222" y="8336"/>
                  </a:lnTo>
                  <a:lnTo>
                    <a:pt x="5336" y="8450"/>
                  </a:lnTo>
                  <a:lnTo>
                    <a:pt x="5451" y="8565"/>
                  </a:lnTo>
                  <a:lnTo>
                    <a:pt x="5588" y="8656"/>
                  </a:lnTo>
                  <a:lnTo>
                    <a:pt x="5748" y="8725"/>
                  </a:lnTo>
                  <a:lnTo>
                    <a:pt x="5909" y="8771"/>
                  </a:lnTo>
                  <a:lnTo>
                    <a:pt x="6092" y="8817"/>
                  </a:lnTo>
                  <a:lnTo>
                    <a:pt x="6298" y="8840"/>
                  </a:lnTo>
                  <a:lnTo>
                    <a:pt x="6504" y="8840"/>
                  </a:lnTo>
                  <a:lnTo>
                    <a:pt x="6733" y="8817"/>
                  </a:lnTo>
                  <a:lnTo>
                    <a:pt x="6939" y="8771"/>
                  </a:lnTo>
                  <a:lnTo>
                    <a:pt x="7168" y="8725"/>
                  </a:lnTo>
                  <a:lnTo>
                    <a:pt x="7351" y="8656"/>
                  </a:lnTo>
                  <a:lnTo>
                    <a:pt x="7534" y="8565"/>
                  </a:lnTo>
                  <a:lnTo>
                    <a:pt x="7695" y="8473"/>
                  </a:lnTo>
                  <a:lnTo>
                    <a:pt x="7855" y="8359"/>
                  </a:lnTo>
                  <a:lnTo>
                    <a:pt x="7992" y="8244"/>
                  </a:lnTo>
                  <a:lnTo>
                    <a:pt x="8130" y="8130"/>
                  </a:lnTo>
                  <a:lnTo>
                    <a:pt x="8244" y="7992"/>
                  </a:lnTo>
                  <a:lnTo>
                    <a:pt x="8359" y="7855"/>
                  </a:lnTo>
                  <a:lnTo>
                    <a:pt x="8519" y="7534"/>
                  </a:lnTo>
                  <a:lnTo>
                    <a:pt x="8656" y="7214"/>
                  </a:lnTo>
                  <a:lnTo>
                    <a:pt x="8748" y="6847"/>
                  </a:lnTo>
                  <a:lnTo>
                    <a:pt x="8817" y="6481"/>
                  </a:lnTo>
                  <a:lnTo>
                    <a:pt x="8817" y="6092"/>
                  </a:lnTo>
                  <a:lnTo>
                    <a:pt x="8817" y="5703"/>
                  </a:lnTo>
                  <a:lnTo>
                    <a:pt x="8771" y="5313"/>
                  </a:lnTo>
                  <a:lnTo>
                    <a:pt x="8702" y="4924"/>
                  </a:lnTo>
                  <a:lnTo>
                    <a:pt x="8611" y="4558"/>
                  </a:lnTo>
                  <a:lnTo>
                    <a:pt x="8496" y="4191"/>
                  </a:lnTo>
                  <a:lnTo>
                    <a:pt x="8382" y="3871"/>
                  </a:lnTo>
                  <a:lnTo>
                    <a:pt x="8221" y="3504"/>
                  </a:lnTo>
                  <a:lnTo>
                    <a:pt x="8061" y="3161"/>
                  </a:lnTo>
                  <a:lnTo>
                    <a:pt x="7855" y="2840"/>
                  </a:lnTo>
                  <a:lnTo>
                    <a:pt x="7649" y="2520"/>
                  </a:lnTo>
                  <a:lnTo>
                    <a:pt x="7420" y="2199"/>
                  </a:lnTo>
                  <a:lnTo>
                    <a:pt x="7168" y="1924"/>
                  </a:lnTo>
                  <a:lnTo>
                    <a:pt x="6893" y="1650"/>
                  </a:lnTo>
                  <a:lnTo>
                    <a:pt x="6618" y="1398"/>
                  </a:lnTo>
                  <a:lnTo>
                    <a:pt x="6321" y="1169"/>
                  </a:lnTo>
                  <a:lnTo>
                    <a:pt x="6000" y="940"/>
                  </a:lnTo>
                  <a:lnTo>
                    <a:pt x="5680" y="757"/>
                  </a:lnTo>
                  <a:lnTo>
                    <a:pt x="5336" y="573"/>
                  </a:lnTo>
                  <a:lnTo>
                    <a:pt x="4993" y="413"/>
                  </a:lnTo>
                  <a:lnTo>
                    <a:pt x="4626" y="299"/>
                  </a:lnTo>
                  <a:lnTo>
                    <a:pt x="4260" y="184"/>
                  </a:lnTo>
                  <a:lnTo>
                    <a:pt x="3871" y="92"/>
                  </a:lnTo>
                  <a:lnTo>
                    <a:pt x="3619" y="47"/>
                  </a:lnTo>
                  <a:lnTo>
                    <a:pt x="3344" y="24"/>
                  </a:lnTo>
                  <a:lnTo>
                    <a:pt x="3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32"/>
            <p:cNvSpPr/>
            <p:nvPr/>
          </p:nvSpPr>
          <p:spPr>
            <a:xfrm>
              <a:off x="-5121723" y="-573493"/>
              <a:ext cx="330086" cy="330948"/>
            </a:xfrm>
            <a:custGeom>
              <a:rect b="b" l="l" r="r" t="t"/>
              <a:pathLst>
                <a:path extrusionOk="0" fill="none" h="8840" w="8817">
                  <a:moveTo>
                    <a:pt x="6115" y="5588"/>
                  </a:moveTo>
                  <a:lnTo>
                    <a:pt x="6115" y="5588"/>
                  </a:lnTo>
                  <a:lnTo>
                    <a:pt x="6092" y="5405"/>
                  </a:lnTo>
                  <a:lnTo>
                    <a:pt x="6046" y="5245"/>
                  </a:lnTo>
                  <a:lnTo>
                    <a:pt x="5954" y="5130"/>
                  </a:lnTo>
                  <a:lnTo>
                    <a:pt x="5863" y="5016"/>
                  </a:lnTo>
                  <a:lnTo>
                    <a:pt x="5748" y="4947"/>
                  </a:lnTo>
                  <a:lnTo>
                    <a:pt x="5611" y="4878"/>
                  </a:lnTo>
                  <a:lnTo>
                    <a:pt x="5473" y="4832"/>
                  </a:lnTo>
                  <a:lnTo>
                    <a:pt x="5313" y="4810"/>
                  </a:lnTo>
                  <a:lnTo>
                    <a:pt x="4970" y="4810"/>
                  </a:lnTo>
                  <a:lnTo>
                    <a:pt x="4626" y="4832"/>
                  </a:lnTo>
                  <a:lnTo>
                    <a:pt x="4306" y="4878"/>
                  </a:lnTo>
                  <a:lnTo>
                    <a:pt x="4031" y="4947"/>
                  </a:lnTo>
                  <a:lnTo>
                    <a:pt x="4031" y="4947"/>
                  </a:lnTo>
                  <a:lnTo>
                    <a:pt x="3458" y="5084"/>
                  </a:lnTo>
                  <a:lnTo>
                    <a:pt x="3161" y="5130"/>
                  </a:lnTo>
                  <a:lnTo>
                    <a:pt x="2886" y="5176"/>
                  </a:lnTo>
                  <a:lnTo>
                    <a:pt x="2611" y="5176"/>
                  </a:lnTo>
                  <a:lnTo>
                    <a:pt x="2313" y="5176"/>
                  </a:lnTo>
                  <a:lnTo>
                    <a:pt x="2039" y="5153"/>
                  </a:lnTo>
                  <a:lnTo>
                    <a:pt x="1741" y="5084"/>
                  </a:lnTo>
                  <a:lnTo>
                    <a:pt x="1741" y="5084"/>
                  </a:lnTo>
                  <a:lnTo>
                    <a:pt x="1512" y="5016"/>
                  </a:lnTo>
                  <a:lnTo>
                    <a:pt x="1283" y="4924"/>
                  </a:lnTo>
                  <a:lnTo>
                    <a:pt x="1077" y="4810"/>
                  </a:lnTo>
                  <a:lnTo>
                    <a:pt x="917" y="4695"/>
                  </a:lnTo>
                  <a:lnTo>
                    <a:pt x="733" y="4558"/>
                  </a:lnTo>
                  <a:lnTo>
                    <a:pt x="596" y="4397"/>
                  </a:lnTo>
                  <a:lnTo>
                    <a:pt x="459" y="4214"/>
                  </a:lnTo>
                  <a:lnTo>
                    <a:pt x="344" y="4031"/>
                  </a:lnTo>
                  <a:lnTo>
                    <a:pt x="253" y="3825"/>
                  </a:lnTo>
                  <a:lnTo>
                    <a:pt x="161" y="3596"/>
                  </a:lnTo>
                  <a:lnTo>
                    <a:pt x="115" y="3367"/>
                  </a:lnTo>
                  <a:lnTo>
                    <a:pt x="47" y="3092"/>
                  </a:lnTo>
                  <a:lnTo>
                    <a:pt x="24" y="2817"/>
                  </a:lnTo>
                  <a:lnTo>
                    <a:pt x="1" y="2520"/>
                  </a:lnTo>
                  <a:lnTo>
                    <a:pt x="1" y="2199"/>
                  </a:lnTo>
                  <a:lnTo>
                    <a:pt x="24" y="1833"/>
                  </a:lnTo>
                  <a:lnTo>
                    <a:pt x="24" y="1833"/>
                  </a:lnTo>
                  <a:lnTo>
                    <a:pt x="47" y="1672"/>
                  </a:lnTo>
                  <a:lnTo>
                    <a:pt x="69" y="1535"/>
                  </a:lnTo>
                  <a:lnTo>
                    <a:pt x="115" y="1398"/>
                  </a:lnTo>
                  <a:lnTo>
                    <a:pt x="184" y="1260"/>
                  </a:lnTo>
                  <a:lnTo>
                    <a:pt x="321" y="1008"/>
                  </a:lnTo>
                  <a:lnTo>
                    <a:pt x="504" y="802"/>
                  </a:lnTo>
                  <a:lnTo>
                    <a:pt x="711" y="619"/>
                  </a:lnTo>
                  <a:lnTo>
                    <a:pt x="962" y="459"/>
                  </a:lnTo>
                  <a:lnTo>
                    <a:pt x="1237" y="321"/>
                  </a:lnTo>
                  <a:lnTo>
                    <a:pt x="1512" y="207"/>
                  </a:lnTo>
                  <a:lnTo>
                    <a:pt x="1833" y="138"/>
                  </a:lnTo>
                  <a:lnTo>
                    <a:pt x="2130" y="70"/>
                  </a:lnTo>
                  <a:lnTo>
                    <a:pt x="2451" y="24"/>
                  </a:lnTo>
                  <a:lnTo>
                    <a:pt x="2749" y="1"/>
                  </a:lnTo>
                  <a:lnTo>
                    <a:pt x="3069" y="1"/>
                  </a:lnTo>
                  <a:lnTo>
                    <a:pt x="3344" y="24"/>
                  </a:lnTo>
                  <a:lnTo>
                    <a:pt x="3619" y="47"/>
                  </a:lnTo>
                  <a:lnTo>
                    <a:pt x="3871" y="92"/>
                  </a:lnTo>
                  <a:lnTo>
                    <a:pt x="3871" y="92"/>
                  </a:lnTo>
                  <a:lnTo>
                    <a:pt x="4260" y="184"/>
                  </a:lnTo>
                  <a:lnTo>
                    <a:pt x="4626" y="299"/>
                  </a:lnTo>
                  <a:lnTo>
                    <a:pt x="4993" y="413"/>
                  </a:lnTo>
                  <a:lnTo>
                    <a:pt x="5336" y="573"/>
                  </a:lnTo>
                  <a:lnTo>
                    <a:pt x="5680" y="757"/>
                  </a:lnTo>
                  <a:lnTo>
                    <a:pt x="6000" y="940"/>
                  </a:lnTo>
                  <a:lnTo>
                    <a:pt x="6321" y="1169"/>
                  </a:lnTo>
                  <a:lnTo>
                    <a:pt x="6618" y="1398"/>
                  </a:lnTo>
                  <a:lnTo>
                    <a:pt x="6893" y="1650"/>
                  </a:lnTo>
                  <a:lnTo>
                    <a:pt x="7168" y="1924"/>
                  </a:lnTo>
                  <a:lnTo>
                    <a:pt x="7420" y="2199"/>
                  </a:lnTo>
                  <a:lnTo>
                    <a:pt x="7649" y="2520"/>
                  </a:lnTo>
                  <a:lnTo>
                    <a:pt x="7855" y="2840"/>
                  </a:lnTo>
                  <a:lnTo>
                    <a:pt x="8061" y="3161"/>
                  </a:lnTo>
                  <a:lnTo>
                    <a:pt x="8221" y="3504"/>
                  </a:lnTo>
                  <a:lnTo>
                    <a:pt x="8382" y="3871"/>
                  </a:lnTo>
                  <a:lnTo>
                    <a:pt x="8382" y="3871"/>
                  </a:lnTo>
                  <a:lnTo>
                    <a:pt x="8496" y="4191"/>
                  </a:lnTo>
                  <a:lnTo>
                    <a:pt x="8611" y="4558"/>
                  </a:lnTo>
                  <a:lnTo>
                    <a:pt x="8702" y="4924"/>
                  </a:lnTo>
                  <a:lnTo>
                    <a:pt x="8771" y="5313"/>
                  </a:lnTo>
                  <a:lnTo>
                    <a:pt x="8817" y="5703"/>
                  </a:lnTo>
                  <a:lnTo>
                    <a:pt x="8817" y="6092"/>
                  </a:lnTo>
                  <a:lnTo>
                    <a:pt x="8817" y="6481"/>
                  </a:lnTo>
                  <a:lnTo>
                    <a:pt x="8748" y="6847"/>
                  </a:lnTo>
                  <a:lnTo>
                    <a:pt x="8656" y="7214"/>
                  </a:lnTo>
                  <a:lnTo>
                    <a:pt x="8519" y="7534"/>
                  </a:lnTo>
                  <a:lnTo>
                    <a:pt x="8359" y="7855"/>
                  </a:lnTo>
                  <a:lnTo>
                    <a:pt x="8244" y="7992"/>
                  </a:lnTo>
                  <a:lnTo>
                    <a:pt x="8130" y="8130"/>
                  </a:lnTo>
                  <a:lnTo>
                    <a:pt x="7992" y="8244"/>
                  </a:lnTo>
                  <a:lnTo>
                    <a:pt x="7855" y="8359"/>
                  </a:lnTo>
                  <a:lnTo>
                    <a:pt x="7695" y="8473"/>
                  </a:lnTo>
                  <a:lnTo>
                    <a:pt x="7534" y="8565"/>
                  </a:lnTo>
                  <a:lnTo>
                    <a:pt x="7351" y="8656"/>
                  </a:lnTo>
                  <a:lnTo>
                    <a:pt x="7168" y="8725"/>
                  </a:lnTo>
                  <a:lnTo>
                    <a:pt x="6939" y="8771"/>
                  </a:lnTo>
                  <a:lnTo>
                    <a:pt x="6733" y="8817"/>
                  </a:lnTo>
                  <a:lnTo>
                    <a:pt x="6733" y="8817"/>
                  </a:lnTo>
                  <a:lnTo>
                    <a:pt x="6504" y="8840"/>
                  </a:lnTo>
                  <a:lnTo>
                    <a:pt x="6298" y="8840"/>
                  </a:lnTo>
                  <a:lnTo>
                    <a:pt x="6092" y="8817"/>
                  </a:lnTo>
                  <a:lnTo>
                    <a:pt x="5909" y="8771"/>
                  </a:lnTo>
                  <a:lnTo>
                    <a:pt x="5748" y="8725"/>
                  </a:lnTo>
                  <a:lnTo>
                    <a:pt x="5588" y="8656"/>
                  </a:lnTo>
                  <a:lnTo>
                    <a:pt x="5451" y="8565"/>
                  </a:lnTo>
                  <a:lnTo>
                    <a:pt x="5336" y="8450"/>
                  </a:lnTo>
                  <a:lnTo>
                    <a:pt x="5222" y="8336"/>
                  </a:lnTo>
                  <a:lnTo>
                    <a:pt x="5130" y="8221"/>
                  </a:lnTo>
                  <a:lnTo>
                    <a:pt x="5038" y="8084"/>
                  </a:lnTo>
                  <a:lnTo>
                    <a:pt x="4970" y="7947"/>
                  </a:lnTo>
                  <a:lnTo>
                    <a:pt x="4924" y="7786"/>
                  </a:lnTo>
                  <a:lnTo>
                    <a:pt x="4878" y="7649"/>
                  </a:lnTo>
                  <a:lnTo>
                    <a:pt x="4855" y="7489"/>
                  </a:lnTo>
                  <a:lnTo>
                    <a:pt x="4855" y="7328"/>
                  </a:lnTo>
                  <a:lnTo>
                    <a:pt x="4878" y="7008"/>
                  </a:lnTo>
                  <a:lnTo>
                    <a:pt x="4901" y="6847"/>
                  </a:lnTo>
                  <a:lnTo>
                    <a:pt x="4947" y="6710"/>
                  </a:lnTo>
                  <a:lnTo>
                    <a:pt x="4993" y="6550"/>
                  </a:lnTo>
                  <a:lnTo>
                    <a:pt x="5061" y="6412"/>
                  </a:lnTo>
                  <a:lnTo>
                    <a:pt x="5153" y="6275"/>
                  </a:lnTo>
                  <a:lnTo>
                    <a:pt x="5244" y="6138"/>
                  </a:lnTo>
                  <a:lnTo>
                    <a:pt x="5359" y="6023"/>
                  </a:lnTo>
                  <a:lnTo>
                    <a:pt x="5473" y="5932"/>
                  </a:lnTo>
                  <a:lnTo>
                    <a:pt x="5611" y="5840"/>
                  </a:lnTo>
                  <a:lnTo>
                    <a:pt x="5771" y="5771"/>
                  </a:lnTo>
                  <a:lnTo>
                    <a:pt x="5931" y="5703"/>
                  </a:lnTo>
                  <a:lnTo>
                    <a:pt x="6092" y="5657"/>
                  </a:lnTo>
                  <a:lnTo>
                    <a:pt x="6275" y="5634"/>
                  </a:lnTo>
                  <a:lnTo>
                    <a:pt x="6481" y="5634"/>
                  </a:lnTo>
                  <a:lnTo>
                    <a:pt x="6481" y="5634"/>
                  </a:lnTo>
                  <a:lnTo>
                    <a:pt x="6595" y="5657"/>
                  </a:lnTo>
                  <a:lnTo>
                    <a:pt x="6710" y="5680"/>
                  </a:lnTo>
                  <a:lnTo>
                    <a:pt x="6824" y="5748"/>
                  </a:lnTo>
                  <a:lnTo>
                    <a:pt x="6916" y="5817"/>
                  </a:lnTo>
                  <a:lnTo>
                    <a:pt x="7008" y="5909"/>
                  </a:lnTo>
                  <a:lnTo>
                    <a:pt x="7099" y="6000"/>
                  </a:lnTo>
                  <a:lnTo>
                    <a:pt x="7191" y="6115"/>
                  </a:lnTo>
                  <a:lnTo>
                    <a:pt x="7260" y="6252"/>
                  </a:lnTo>
                  <a:lnTo>
                    <a:pt x="7305" y="6367"/>
                  </a:lnTo>
                  <a:lnTo>
                    <a:pt x="7328" y="6504"/>
                  </a:lnTo>
                  <a:lnTo>
                    <a:pt x="7351" y="6641"/>
                  </a:lnTo>
                  <a:lnTo>
                    <a:pt x="7351" y="6779"/>
                  </a:lnTo>
                  <a:lnTo>
                    <a:pt x="7328" y="6916"/>
                  </a:lnTo>
                  <a:lnTo>
                    <a:pt x="7260" y="7031"/>
                  </a:lnTo>
                  <a:lnTo>
                    <a:pt x="7191" y="7168"/>
                  </a:lnTo>
                  <a:lnTo>
                    <a:pt x="7076" y="7283"/>
                  </a:lnTo>
                  <a:lnTo>
                    <a:pt x="7076" y="7283"/>
                  </a:lnTo>
                  <a:lnTo>
                    <a:pt x="6962" y="7374"/>
                  </a:lnTo>
                  <a:lnTo>
                    <a:pt x="6824" y="7443"/>
                  </a:lnTo>
                  <a:lnTo>
                    <a:pt x="6710" y="7466"/>
                  </a:lnTo>
                  <a:lnTo>
                    <a:pt x="6595" y="7489"/>
                  </a:lnTo>
                  <a:lnTo>
                    <a:pt x="6504" y="7489"/>
                  </a:lnTo>
                  <a:lnTo>
                    <a:pt x="6389" y="7443"/>
                  </a:lnTo>
                  <a:lnTo>
                    <a:pt x="6229" y="7374"/>
                  </a:lnTo>
                  <a:lnTo>
                    <a:pt x="6069" y="7237"/>
                  </a:lnTo>
                  <a:lnTo>
                    <a:pt x="5954" y="7122"/>
                  </a:lnTo>
                  <a:lnTo>
                    <a:pt x="5863" y="698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32"/>
            <p:cNvSpPr/>
            <p:nvPr/>
          </p:nvSpPr>
          <p:spPr>
            <a:xfrm>
              <a:off x="-3592392" y="-930940"/>
              <a:ext cx="335215" cy="362657"/>
            </a:xfrm>
            <a:custGeom>
              <a:rect b="b" l="l" r="r" t="t"/>
              <a:pathLst>
                <a:path extrusionOk="0" h="9687" w="8954">
                  <a:moveTo>
                    <a:pt x="1581" y="0"/>
                  </a:moveTo>
                  <a:lnTo>
                    <a:pt x="1352" y="183"/>
                  </a:lnTo>
                  <a:lnTo>
                    <a:pt x="1146" y="367"/>
                  </a:lnTo>
                  <a:lnTo>
                    <a:pt x="962" y="573"/>
                  </a:lnTo>
                  <a:lnTo>
                    <a:pt x="802" y="756"/>
                  </a:lnTo>
                  <a:lnTo>
                    <a:pt x="642" y="962"/>
                  </a:lnTo>
                  <a:lnTo>
                    <a:pt x="504" y="1168"/>
                  </a:lnTo>
                  <a:lnTo>
                    <a:pt x="390" y="1374"/>
                  </a:lnTo>
                  <a:lnTo>
                    <a:pt x="275" y="1580"/>
                  </a:lnTo>
                  <a:lnTo>
                    <a:pt x="207" y="1786"/>
                  </a:lnTo>
                  <a:lnTo>
                    <a:pt x="138" y="2015"/>
                  </a:lnTo>
                  <a:lnTo>
                    <a:pt x="69" y="2221"/>
                  </a:lnTo>
                  <a:lnTo>
                    <a:pt x="23" y="2450"/>
                  </a:lnTo>
                  <a:lnTo>
                    <a:pt x="1" y="2656"/>
                  </a:lnTo>
                  <a:lnTo>
                    <a:pt x="1" y="2885"/>
                  </a:lnTo>
                  <a:lnTo>
                    <a:pt x="1" y="3092"/>
                  </a:lnTo>
                  <a:lnTo>
                    <a:pt x="23" y="3320"/>
                  </a:lnTo>
                  <a:lnTo>
                    <a:pt x="92" y="3756"/>
                  </a:lnTo>
                  <a:lnTo>
                    <a:pt x="207" y="4191"/>
                  </a:lnTo>
                  <a:lnTo>
                    <a:pt x="390" y="4626"/>
                  </a:lnTo>
                  <a:lnTo>
                    <a:pt x="596" y="5038"/>
                  </a:lnTo>
                  <a:lnTo>
                    <a:pt x="871" y="5450"/>
                  </a:lnTo>
                  <a:lnTo>
                    <a:pt x="1168" y="5839"/>
                  </a:lnTo>
                  <a:lnTo>
                    <a:pt x="1489" y="6229"/>
                  </a:lnTo>
                  <a:lnTo>
                    <a:pt x="1855" y="6572"/>
                  </a:lnTo>
                  <a:lnTo>
                    <a:pt x="2474" y="7145"/>
                  </a:lnTo>
                  <a:lnTo>
                    <a:pt x="3115" y="7671"/>
                  </a:lnTo>
                  <a:lnTo>
                    <a:pt x="3458" y="7900"/>
                  </a:lnTo>
                  <a:lnTo>
                    <a:pt x="3802" y="8152"/>
                  </a:lnTo>
                  <a:lnTo>
                    <a:pt x="4145" y="8358"/>
                  </a:lnTo>
                  <a:lnTo>
                    <a:pt x="4489" y="8541"/>
                  </a:lnTo>
                  <a:lnTo>
                    <a:pt x="4786" y="8679"/>
                  </a:lnTo>
                  <a:lnTo>
                    <a:pt x="5107" y="8816"/>
                  </a:lnTo>
                  <a:lnTo>
                    <a:pt x="5771" y="9091"/>
                  </a:lnTo>
                  <a:lnTo>
                    <a:pt x="6092" y="9228"/>
                  </a:lnTo>
                  <a:lnTo>
                    <a:pt x="6412" y="9366"/>
                  </a:lnTo>
                  <a:lnTo>
                    <a:pt x="6664" y="9526"/>
                  </a:lnTo>
                  <a:lnTo>
                    <a:pt x="6893" y="9686"/>
                  </a:lnTo>
                  <a:lnTo>
                    <a:pt x="7237" y="9572"/>
                  </a:lnTo>
                  <a:lnTo>
                    <a:pt x="7603" y="9434"/>
                  </a:lnTo>
                  <a:lnTo>
                    <a:pt x="7923" y="9274"/>
                  </a:lnTo>
                  <a:lnTo>
                    <a:pt x="8244" y="9068"/>
                  </a:lnTo>
                  <a:lnTo>
                    <a:pt x="8381" y="8953"/>
                  </a:lnTo>
                  <a:lnTo>
                    <a:pt x="8519" y="8816"/>
                  </a:lnTo>
                  <a:lnTo>
                    <a:pt x="8633" y="8679"/>
                  </a:lnTo>
                  <a:lnTo>
                    <a:pt x="8725" y="8541"/>
                  </a:lnTo>
                  <a:lnTo>
                    <a:pt x="8816" y="8381"/>
                  </a:lnTo>
                  <a:lnTo>
                    <a:pt x="8885" y="8221"/>
                  </a:lnTo>
                  <a:lnTo>
                    <a:pt x="8931" y="8038"/>
                  </a:lnTo>
                  <a:lnTo>
                    <a:pt x="8954" y="7854"/>
                  </a:lnTo>
                  <a:lnTo>
                    <a:pt x="8954" y="7602"/>
                  </a:lnTo>
                  <a:lnTo>
                    <a:pt x="8931" y="7328"/>
                  </a:lnTo>
                  <a:lnTo>
                    <a:pt x="8862" y="7076"/>
                  </a:lnTo>
                  <a:lnTo>
                    <a:pt x="8794" y="6847"/>
                  </a:lnTo>
                  <a:lnTo>
                    <a:pt x="8656" y="6641"/>
                  </a:lnTo>
                  <a:lnTo>
                    <a:pt x="8519" y="6412"/>
                  </a:lnTo>
                  <a:lnTo>
                    <a:pt x="8359" y="6229"/>
                  </a:lnTo>
                  <a:lnTo>
                    <a:pt x="8175" y="6023"/>
                  </a:lnTo>
                  <a:lnTo>
                    <a:pt x="7969" y="5839"/>
                  </a:lnTo>
                  <a:lnTo>
                    <a:pt x="7740" y="5679"/>
                  </a:lnTo>
                  <a:lnTo>
                    <a:pt x="7488" y="5496"/>
                  </a:lnTo>
                  <a:lnTo>
                    <a:pt x="7237" y="5336"/>
                  </a:lnTo>
                  <a:lnTo>
                    <a:pt x="6687" y="5038"/>
                  </a:lnTo>
                  <a:lnTo>
                    <a:pt x="6114" y="4763"/>
                  </a:lnTo>
                  <a:lnTo>
                    <a:pt x="4924" y="4214"/>
                  </a:lnTo>
                  <a:lnTo>
                    <a:pt x="4328" y="3962"/>
                  </a:lnTo>
                  <a:lnTo>
                    <a:pt x="3779" y="3687"/>
                  </a:lnTo>
                  <a:lnTo>
                    <a:pt x="3275" y="3412"/>
                  </a:lnTo>
                  <a:lnTo>
                    <a:pt x="3046" y="3275"/>
                  </a:lnTo>
                  <a:lnTo>
                    <a:pt x="2840" y="3114"/>
                  </a:lnTo>
                  <a:lnTo>
                    <a:pt x="2657" y="2954"/>
                  </a:lnTo>
                  <a:lnTo>
                    <a:pt x="2474" y="2794"/>
                  </a:lnTo>
                  <a:lnTo>
                    <a:pt x="2336" y="2634"/>
                  </a:lnTo>
                  <a:lnTo>
                    <a:pt x="2199" y="2473"/>
                  </a:lnTo>
                  <a:lnTo>
                    <a:pt x="1970" y="2130"/>
                  </a:lnTo>
                  <a:lnTo>
                    <a:pt x="1810" y="1924"/>
                  </a:lnTo>
                  <a:lnTo>
                    <a:pt x="1672" y="1649"/>
                  </a:lnTo>
                  <a:lnTo>
                    <a:pt x="1626" y="1512"/>
                  </a:lnTo>
                  <a:lnTo>
                    <a:pt x="1558" y="1351"/>
                  </a:lnTo>
                  <a:lnTo>
                    <a:pt x="1535" y="1168"/>
                  </a:lnTo>
                  <a:lnTo>
                    <a:pt x="1489" y="962"/>
                  </a:lnTo>
                  <a:lnTo>
                    <a:pt x="1489" y="756"/>
                  </a:lnTo>
                  <a:lnTo>
                    <a:pt x="1489" y="527"/>
                  </a:lnTo>
                  <a:lnTo>
                    <a:pt x="1535" y="275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32"/>
            <p:cNvSpPr/>
            <p:nvPr/>
          </p:nvSpPr>
          <p:spPr>
            <a:xfrm>
              <a:off x="-3592392" y="-572632"/>
              <a:ext cx="335215" cy="361796"/>
            </a:xfrm>
            <a:custGeom>
              <a:rect b="b" l="l" r="r" t="t"/>
              <a:pathLst>
                <a:path extrusionOk="0" h="9664" w="8954">
                  <a:moveTo>
                    <a:pt x="6893" y="1"/>
                  </a:moveTo>
                  <a:lnTo>
                    <a:pt x="6664" y="161"/>
                  </a:lnTo>
                  <a:lnTo>
                    <a:pt x="6412" y="321"/>
                  </a:lnTo>
                  <a:lnTo>
                    <a:pt x="6092" y="459"/>
                  </a:lnTo>
                  <a:lnTo>
                    <a:pt x="5771" y="596"/>
                  </a:lnTo>
                  <a:lnTo>
                    <a:pt x="5107" y="848"/>
                  </a:lnTo>
                  <a:lnTo>
                    <a:pt x="4786" y="985"/>
                  </a:lnTo>
                  <a:lnTo>
                    <a:pt x="4489" y="1146"/>
                  </a:lnTo>
                  <a:lnTo>
                    <a:pt x="4145" y="1329"/>
                  </a:lnTo>
                  <a:lnTo>
                    <a:pt x="3802" y="1535"/>
                  </a:lnTo>
                  <a:lnTo>
                    <a:pt x="3458" y="1764"/>
                  </a:lnTo>
                  <a:lnTo>
                    <a:pt x="3115" y="2016"/>
                  </a:lnTo>
                  <a:lnTo>
                    <a:pt x="2474" y="2542"/>
                  </a:lnTo>
                  <a:lnTo>
                    <a:pt x="1855" y="3092"/>
                  </a:lnTo>
                  <a:lnTo>
                    <a:pt x="1489" y="3458"/>
                  </a:lnTo>
                  <a:lnTo>
                    <a:pt x="1168" y="3825"/>
                  </a:lnTo>
                  <a:lnTo>
                    <a:pt x="871" y="4214"/>
                  </a:lnTo>
                  <a:lnTo>
                    <a:pt x="596" y="4626"/>
                  </a:lnTo>
                  <a:lnTo>
                    <a:pt x="390" y="5061"/>
                  </a:lnTo>
                  <a:lnTo>
                    <a:pt x="207" y="5473"/>
                  </a:lnTo>
                  <a:lnTo>
                    <a:pt x="92" y="5931"/>
                  </a:lnTo>
                  <a:lnTo>
                    <a:pt x="23" y="6367"/>
                  </a:lnTo>
                  <a:lnTo>
                    <a:pt x="1" y="6573"/>
                  </a:lnTo>
                  <a:lnTo>
                    <a:pt x="1" y="6802"/>
                  </a:lnTo>
                  <a:lnTo>
                    <a:pt x="1" y="7031"/>
                  </a:lnTo>
                  <a:lnTo>
                    <a:pt x="23" y="7237"/>
                  </a:lnTo>
                  <a:lnTo>
                    <a:pt x="69" y="7466"/>
                  </a:lnTo>
                  <a:lnTo>
                    <a:pt x="138" y="7672"/>
                  </a:lnTo>
                  <a:lnTo>
                    <a:pt x="207" y="7901"/>
                  </a:lnTo>
                  <a:lnTo>
                    <a:pt x="275" y="8107"/>
                  </a:lnTo>
                  <a:lnTo>
                    <a:pt x="390" y="8313"/>
                  </a:lnTo>
                  <a:lnTo>
                    <a:pt x="504" y="8519"/>
                  </a:lnTo>
                  <a:lnTo>
                    <a:pt x="642" y="8725"/>
                  </a:lnTo>
                  <a:lnTo>
                    <a:pt x="802" y="8908"/>
                  </a:lnTo>
                  <a:lnTo>
                    <a:pt x="962" y="9114"/>
                  </a:lnTo>
                  <a:lnTo>
                    <a:pt x="1146" y="9297"/>
                  </a:lnTo>
                  <a:lnTo>
                    <a:pt x="1352" y="9481"/>
                  </a:lnTo>
                  <a:lnTo>
                    <a:pt x="1581" y="9664"/>
                  </a:lnTo>
                  <a:lnTo>
                    <a:pt x="1535" y="9412"/>
                  </a:lnTo>
                  <a:lnTo>
                    <a:pt x="1489" y="9160"/>
                  </a:lnTo>
                  <a:lnTo>
                    <a:pt x="1489" y="8931"/>
                  </a:lnTo>
                  <a:lnTo>
                    <a:pt x="1489" y="8725"/>
                  </a:lnTo>
                  <a:lnTo>
                    <a:pt x="1535" y="8519"/>
                  </a:lnTo>
                  <a:lnTo>
                    <a:pt x="1558" y="8336"/>
                  </a:lnTo>
                  <a:lnTo>
                    <a:pt x="1626" y="8175"/>
                  </a:lnTo>
                  <a:lnTo>
                    <a:pt x="1672" y="8038"/>
                  </a:lnTo>
                  <a:lnTo>
                    <a:pt x="1810" y="7763"/>
                  </a:lnTo>
                  <a:lnTo>
                    <a:pt x="1970" y="7557"/>
                  </a:lnTo>
                  <a:lnTo>
                    <a:pt x="2199" y="7214"/>
                  </a:lnTo>
                  <a:lnTo>
                    <a:pt x="2336" y="7053"/>
                  </a:lnTo>
                  <a:lnTo>
                    <a:pt x="2474" y="6870"/>
                  </a:lnTo>
                  <a:lnTo>
                    <a:pt x="2657" y="6710"/>
                  </a:lnTo>
                  <a:lnTo>
                    <a:pt x="2840" y="6573"/>
                  </a:lnTo>
                  <a:lnTo>
                    <a:pt x="3046" y="6412"/>
                  </a:lnTo>
                  <a:lnTo>
                    <a:pt x="3275" y="6275"/>
                  </a:lnTo>
                  <a:lnTo>
                    <a:pt x="3779" y="6000"/>
                  </a:lnTo>
                  <a:lnTo>
                    <a:pt x="4328" y="5725"/>
                  </a:lnTo>
                  <a:lnTo>
                    <a:pt x="4924" y="5473"/>
                  </a:lnTo>
                  <a:lnTo>
                    <a:pt x="6114" y="4924"/>
                  </a:lnTo>
                  <a:lnTo>
                    <a:pt x="6687" y="4649"/>
                  </a:lnTo>
                  <a:lnTo>
                    <a:pt x="7237" y="4329"/>
                  </a:lnTo>
                  <a:lnTo>
                    <a:pt x="7488" y="4168"/>
                  </a:lnTo>
                  <a:lnTo>
                    <a:pt x="7740" y="4008"/>
                  </a:lnTo>
                  <a:lnTo>
                    <a:pt x="7969" y="3848"/>
                  </a:lnTo>
                  <a:lnTo>
                    <a:pt x="8175" y="3664"/>
                  </a:lnTo>
                  <a:lnTo>
                    <a:pt x="8359" y="3458"/>
                  </a:lnTo>
                  <a:lnTo>
                    <a:pt x="8519" y="3252"/>
                  </a:lnTo>
                  <a:lnTo>
                    <a:pt x="8656" y="3046"/>
                  </a:lnTo>
                  <a:lnTo>
                    <a:pt x="8794" y="2840"/>
                  </a:lnTo>
                  <a:lnTo>
                    <a:pt x="8862" y="2588"/>
                  </a:lnTo>
                  <a:lnTo>
                    <a:pt x="8931" y="2359"/>
                  </a:lnTo>
                  <a:lnTo>
                    <a:pt x="8954" y="2085"/>
                  </a:lnTo>
                  <a:lnTo>
                    <a:pt x="8954" y="1810"/>
                  </a:lnTo>
                  <a:lnTo>
                    <a:pt x="8931" y="1627"/>
                  </a:lnTo>
                  <a:lnTo>
                    <a:pt x="8885" y="1466"/>
                  </a:lnTo>
                  <a:lnTo>
                    <a:pt x="8816" y="1283"/>
                  </a:lnTo>
                  <a:lnTo>
                    <a:pt x="8725" y="1146"/>
                  </a:lnTo>
                  <a:lnTo>
                    <a:pt x="8633" y="985"/>
                  </a:lnTo>
                  <a:lnTo>
                    <a:pt x="8519" y="871"/>
                  </a:lnTo>
                  <a:lnTo>
                    <a:pt x="8381" y="734"/>
                  </a:lnTo>
                  <a:lnTo>
                    <a:pt x="8244" y="619"/>
                  </a:lnTo>
                  <a:lnTo>
                    <a:pt x="7923" y="413"/>
                  </a:lnTo>
                  <a:lnTo>
                    <a:pt x="7603" y="230"/>
                  </a:lnTo>
                  <a:lnTo>
                    <a:pt x="7237" y="92"/>
                  </a:lnTo>
                  <a:lnTo>
                    <a:pt x="68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32"/>
            <p:cNvSpPr/>
            <p:nvPr/>
          </p:nvSpPr>
          <p:spPr>
            <a:xfrm>
              <a:off x="-3149177" y="-930940"/>
              <a:ext cx="336076" cy="362657"/>
            </a:xfrm>
            <a:custGeom>
              <a:rect b="b" l="l" r="r" t="t"/>
              <a:pathLst>
                <a:path extrusionOk="0" h="9687" w="8977">
                  <a:moveTo>
                    <a:pt x="1603" y="0"/>
                  </a:moveTo>
                  <a:lnTo>
                    <a:pt x="1374" y="183"/>
                  </a:lnTo>
                  <a:lnTo>
                    <a:pt x="1168" y="367"/>
                  </a:lnTo>
                  <a:lnTo>
                    <a:pt x="962" y="573"/>
                  </a:lnTo>
                  <a:lnTo>
                    <a:pt x="802" y="756"/>
                  </a:lnTo>
                  <a:lnTo>
                    <a:pt x="641" y="962"/>
                  </a:lnTo>
                  <a:lnTo>
                    <a:pt x="504" y="1168"/>
                  </a:lnTo>
                  <a:lnTo>
                    <a:pt x="389" y="1374"/>
                  </a:lnTo>
                  <a:lnTo>
                    <a:pt x="298" y="1580"/>
                  </a:lnTo>
                  <a:lnTo>
                    <a:pt x="206" y="1786"/>
                  </a:lnTo>
                  <a:lnTo>
                    <a:pt x="137" y="2015"/>
                  </a:lnTo>
                  <a:lnTo>
                    <a:pt x="92" y="2221"/>
                  </a:lnTo>
                  <a:lnTo>
                    <a:pt x="46" y="2450"/>
                  </a:lnTo>
                  <a:lnTo>
                    <a:pt x="23" y="2656"/>
                  </a:lnTo>
                  <a:lnTo>
                    <a:pt x="0" y="2885"/>
                  </a:lnTo>
                  <a:lnTo>
                    <a:pt x="0" y="3092"/>
                  </a:lnTo>
                  <a:lnTo>
                    <a:pt x="23" y="3320"/>
                  </a:lnTo>
                  <a:lnTo>
                    <a:pt x="92" y="3756"/>
                  </a:lnTo>
                  <a:lnTo>
                    <a:pt x="229" y="4191"/>
                  </a:lnTo>
                  <a:lnTo>
                    <a:pt x="389" y="4626"/>
                  </a:lnTo>
                  <a:lnTo>
                    <a:pt x="618" y="5038"/>
                  </a:lnTo>
                  <a:lnTo>
                    <a:pt x="870" y="5450"/>
                  </a:lnTo>
                  <a:lnTo>
                    <a:pt x="1168" y="5839"/>
                  </a:lnTo>
                  <a:lnTo>
                    <a:pt x="1488" y="6229"/>
                  </a:lnTo>
                  <a:lnTo>
                    <a:pt x="1855" y="6572"/>
                  </a:lnTo>
                  <a:lnTo>
                    <a:pt x="2496" y="7145"/>
                  </a:lnTo>
                  <a:lnTo>
                    <a:pt x="3137" y="7671"/>
                  </a:lnTo>
                  <a:lnTo>
                    <a:pt x="3458" y="7900"/>
                  </a:lnTo>
                  <a:lnTo>
                    <a:pt x="3801" y="8152"/>
                  </a:lnTo>
                  <a:lnTo>
                    <a:pt x="4145" y="8358"/>
                  </a:lnTo>
                  <a:lnTo>
                    <a:pt x="4511" y="8541"/>
                  </a:lnTo>
                  <a:lnTo>
                    <a:pt x="4809" y="8679"/>
                  </a:lnTo>
                  <a:lnTo>
                    <a:pt x="5106" y="8816"/>
                  </a:lnTo>
                  <a:lnTo>
                    <a:pt x="5771" y="9091"/>
                  </a:lnTo>
                  <a:lnTo>
                    <a:pt x="6114" y="9228"/>
                  </a:lnTo>
                  <a:lnTo>
                    <a:pt x="6412" y="9366"/>
                  </a:lnTo>
                  <a:lnTo>
                    <a:pt x="6686" y="9526"/>
                  </a:lnTo>
                  <a:lnTo>
                    <a:pt x="6915" y="9686"/>
                  </a:lnTo>
                  <a:lnTo>
                    <a:pt x="7259" y="9572"/>
                  </a:lnTo>
                  <a:lnTo>
                    <a:pt x="7602" y="9434"/>
                  </a:lnTo>
                  <a:lnTo>
                    <a:pt x="7946" y="9274"/>
                  </a:lnTo>
                  <a:lnTo>
                    <a:pt x="8244" y="9068"/>
                  </a:lnTo>
                  <a:lnTo>
                    <a:pt x="8381" y="8953"/>
                  </a:lnTo>
                  <a:lnTo>
                    <a:pt x="8518" y="8816"/>
                  </a:lnTo>
                  <a:lnTo>
                    <a:pt x="8633" y="8679"/>
                  </a:lnTo>
                  <a:lnTo>
                    <a:pt x="8724" y="8541"/>
                  </a:lnTo>
                  <a:lnTo>
                    <a:pt x="8816" y="8381"/>
                  </a:lnTo>
                  <a:lnTo>
                    <a:pt x="8885" y="8221"/>
                  </a:lnTo>
                  <a:lnTo>
                    <a:pt x="8931" y="8038"/>
                  </a:lnTo>
                  <a:lnTo>
                    <a:pt x="8953" y="7854"/>
                  </a:lnTo>
                  <a:lnTo>
                    <a:pt x="8976" y="7602"/>
                  </a:lnTo>
                  <a:lnTo>
                    <a:pt x="8931" y="7328"/>
                  </a:lnTo>
                  <a:lnTo>
                    <a:pt x="8885" y="7076"/>
                  </a:lnTo>
                  <a:lnTo>
                    <a:pt x="8793" y="6847"/>
                  </a:lnTo>
                  <a:lnTo>
                    <a:pt x="8679" y="6641"/>
                  </a:lnTo>
                  <a:lnTo>
                    <a:pt x="8541" y="6412"/>
                  </a:lnTo>
                  <a:lnTo>
                    <a:pt x="8358" y="6229"/>
                  </a:lnTo>
                  <a:lnTo>
                    <a:pt x="8175" y="6023"/>
                  </a:lnTo>
                  <a:lnTo>
                    <a:pt x="7969" y="5839"/>
                  </a:lnTo>
                  <a:lnTo>
                    <a:pt x="7740" y="5679"/>
                  </a:lnTo>
                  <a:lnTo>
                    <a:pt x="7511" y="5496"/>
                  </a:lnTo>
                  <a:lnTo>
                    <a:pt x="7236" y="5336"/>
                  </a:lnTo>
                  <a:lnTo>
                    <a:pt x="6686" y="5038"/>
                  </a:lnTo>
                  <a:lnTo>
                    <a:pt x="6114" y="4763"/>
                  </a:lnTo>
                  <a:lnTo>
                    <a:pt x="4923" y="4214"/>
                  </a:lnTo>
                  <a:lnTo>
                    <a:pt x="4351" y="3962"/>
                  </a:lnTo>
                  <a:lnTo>
                    <a:pt x="3801" y="3687"/>
                  </a:lnTo>
                  <a:lnTo>
                    <a:pt x="3297" y="3412"/>
                  </a:lnTo>
                  <a:lnTo>
                    <a:pt x="3068" y="3275"/>
                  </a:lnTo>
                  <a:lnTo>
                    <a:pt x="2840" y="3114"/>
                  </a:lnTo>
                  <a:lnTo>
                    <a:pt x="2656" y="2954"/>
                  </a:lnTo>
                  <a:lnTo>
                    <a:pt x="2473" y="2794"/>
                  </a:lnTo>
                  <a:lnTo>
                    <a:pt x="2336" y="2634"/>
                  </a:lnTo>
                  <a:lnTo>
                    <a:pt x="2221" y="2473"/>
                  </a:lnTo>
                  <a:lnTo>
                    <a:pt x="1969" y="2130"/>
                  </a:lnTo>
                  <a:lnTo>
                    <a:pt x="1832" y="1924"/>
                  </a:lnTo>
                  <a:lnTo>
                    <a:pt x="1695" y="1649"/>
                  </a:lnTo>
                  <a:lnTo>
                    <a:pt x="1626" y="1512"/>
                  </a:lnTo>
                  <a:lnTo>
                    <a:pt x="1580" y="1351"/>
                  </a:lnTo>
                  <a:lnTo>
                    <a:pt x="1534" y="1168"/>
                  </a:lnTo>
                  <a:lnTo>
                    <a:pt x="1511" y="962"/>
                  </a:lnTo>
                  <a:lnTo>
                    <a:pt x="1488" y="756"/>
                  </a:lnTo>
                  <a:lnTo>
                    <a:pt x="1511" y="527"/>
                  </a:lnTo>
                  <a:lnTo>
                    <a:pt x="1534" y="275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32"/>
            <p:cNvSpPr/>
            <p:nvPr/>
          </p:nvSpPr>
          <p:spPr>
            <a:xfrm>
              <a:off x="-3149177" y="-572632"/>
              <a:ext cx="336076" cy="361796"/>
            </a:xfrm>
            <a:custGeom>
              <a:rect b="b" l="l" r="r" t="t"/>
              <a:pathLst>
                <a:path extrusionOk="0" h="9664" w="8977">
                  <a:moveTo>
                    <a:pt x="6915" y="1"/>
                  </a:moveTo>
                  <a:lnTo>
                    <a:pt x="6686" y="161"/>
                  </a:lnTo>
                  <a:lnTo>
                    <a:pt x="6412" y="321"/>
                  </a:lnTo>
                  <a:lnTo>
                    <a:pt x="6114" y="459"/>
                  </a:lnTo>
                  <a:lnTo>
                    <a:pt x="5771" y="596"/>
                  </a:lnTo>
                  <a:lnTo>
                    <a:pt x="5106" y="848"/>
                  </a:lnTo>
                  <a:lnTo>
                    <a:pt x="4809" y="985"/>
                  </a:lnTo>
                  <a:lnTo>
                    <a:pt x="4511" y="1146"/>
                  </a:lnTo>
                  <a:lnTo>
                    <a:pt x="4145" y="1329"/>
                  </a:lnTo>
                  <a:lnTo>
                    <a:pt x="3801" y="1535"/>
                  </a:lnTo>
                  <a:lnTo>
                    <a:pt x="3458" y="1764"/>
                  </a:lnTo>
                  <a:lnTo>
                    <a:pt x="3137" y="2016"/>
                  </a:lnTo>
                  <a:lnTo>
                    <a:pt x="2496" y="2542"/>
                  </a:lnTo>
                  <a:lnTo>
                    <a:pt x="1855" y="3092"/>
                  </a:lnTo>
                  <a:lnTo>
                    <a:pt x="1488" y="3458"/>
                  </a:lnTo>
                  <a:lnTo>
                    <a:pt x="1168" y="3825"/>
                  </a:lnTo>
                  <a:lnTo>
                    <a:pt x="870" y="4214"/>
                  </a:lnTo>
                  <a:lnTo>
                    <a:pt x="618" y="4626"/>
                  </a:lnTo>
                  <a:lnTo>
                    <a:pt x="389" y="5061"/>
                  </a:lnTo>
                  <a:lnTo>
                    <a:pt x="229" y="5473"/>
                  </a:lnTo>
                  <a:lnTo>
                    <a:pt x="92" y="5931"/>
                  </a:lnTo>
                  <a:lnTo>
                    <a:pt x="23" y="6367"/>
                  </a:lnTo>
                  <a:lnTo>
                    <a:pt x="0" y="6573"/>
                  </a:lnTo>
                  <a:lnTo>
                    <a:pt x="0" y="6802"/>
                  </a:lnTo>
                  <a:lnTo>
                    <a:pt x="23" y="7031"/>
                  </a:lnTo>
                  <a:lnTo>
                    <a:pt x="46" y="7237"/>
                  </a:lnTo>
                  <a:lnTo>
                    <a:pt x="92" y="7466"/>
                  </a:lnTo>
                  <a:lnTo>
                    <a:pt x="137" y="7672"/>
                  </a:lnTo>
                  <a:lnTo>
                    <a:pt x="206" y="7901"/>
                  </a:lnTo>
                  <a:lnTo>
                    <a:pt x="298" y="8107"/>
                  </a:lnTo>
                  <a:lnTo>
                    <a:pt x="389" y="8313"/>
                  </a:lnTo>
                  <a:lnTo>
                    <a:pt x="504" y="8519"/>
                  </a:lnTo>
                  <a:lnTo>
                    <a:pt x="641" y="8725"/>
                  </a:lnTo>
                  <a:lnTo>
                    <a:pt x="802" y="8908"/>
                  </a:lnTo>
                  <a:lnTo>
                    <a:pt x="962" y="9114"/>
                  </a:lnTo>
                  <a:lnTo>
                    <a:pt x="1168" y="9297"/>
                  </a:lnTo>
                  <a:lnTo>
                    <a:pt x="1374" y="9481"/>
                  </a:lnTo>
                  <a:lnTo>
                    <a:pt x="1603" y="9664"/>
                  </a:lnTo>
                  <a:lnTo>
                    <a:pt x="1534" y="9412"/>
                  </a:lnTo>
                  <a:lnTo>
                    <a:pt x="1511" y="9160"/>
                  </a:lnTo>
                  <a:lnTo>
                    <a:pt x="1488" y="8931"/>
                  </a:lnTo>
                  <a:lnTo>
                    <a:pt x="1511" y="8725"/>
                  </a:lnTo>
                  <a:lnTo>
                    <a:pt x="1534" y="8519"/>
                  </a:lnTo>
                  <a:lnTo>
                    <a:pt x="1580" y="8336"/>
                  </a:lnTo>
                  <a:lnTo>
                    <a:pt x="1626" y="8175"/>
                  </a:lnTo>
                  <a:lnTo>
                    <a:pt x="1695" y="8038"/>
                  </a:lnTo>
                  <a:lnTo>
                    <a:pt x="1832" y="7763"/>
                  </a:lnTo>
                  <a:lnTo>
                    <a:pt x="1969" y="7557"/>
                  </a:lnTo>
                  <a:lnTo>
                    <a:pt x="2221" y="7214"/>
                  </a:lnTo>
                  <a:lnTo>
                    <a:pt x="2336" y="7053"/>
                  </a:lnTo>
                  <a:lnTo>
                    <a:pt x="2473" y="6870"/>
                  </a:lnTo>
                  <a:lnTo>
                    <a:pt x="2656" y="6710"/>
                  </a:lnTo>
                  <a:lnTo>
                    <a:pt x="2840" y="6573"/>
                  </a:lnTo>
                  <a:lnTo>
                    <a:pt x="3068" y="6412"/>
                  </a:lnTo>
                  <a:lnTo>
                    <a:pt x="3297" y="6275"/>
                  </a:lnTo>
                  <a:lnTo>
                    <a:pt x="3801" y="6000"/>
                  </a:lnTo>
                  <a:lnTo>
                    <a:pt x="4351" y="5725"/>
                  </a:lnTo>
                  <a:lnTo>
                    <a:pt x="4923" y="5473"/>
                  </a:lnTo>
                  <a:lnTo>
                    <a:pt x="6114" y="4924"/>
                  </a:lnTo>
                  <a:lnTo>
                    <a:pt x="6686" y="4649"/>
                  </a:lnTo>
                  <a:lnTo>
                    <a:pt x="7236" y="4329"/>
                  </a:lnTo>
                  <a:lnTo>
                    <a:pt x="7511" y="4168"/>
                  </a:lnTo>
                  <a:lnTo>
                    <a:pt x="7740" y="4008"/>
                  </a:lnTo>
                  <a:lnTo>
                    <a:pt x="7969" y="3848"/>
                  </a:lnTo>
                  <a:lnTo>
                    <a:pt x="8175" y="3664"/>
                  </a:lnTo>
                  <a:lnTo>
                    <a:pt x="8358" y="3458"/>
                  </a:lnTo>
                  <a:lnTo>
                    <a:pt x="8541" y="3252"/>
                  </a:lnTo>
                  <a:lnTo>
                    <a:pt x="8679" y="3046"/>
                  </a:lnTo>
                  <a:lnTo>
                    <a:pt x="8793" y="2840"/>
                  </a:lnTo>
                  <a:lnTo>
                    <a:pt x="8885" y="2588"/>
                  </a:lnTo>
                  <a:lnTo>
                    <a:pt x="8931" y="2359"/>
                  </a:lnTo>
                  <a:lnTo>
                    <a:pt x="8976" y="2085"/>
                  </a:lnTo>
                  <a:lnTo>
                    <a:pt x="8953" y="1810"/>
                  </a:lnTo>
                  <a:lnTo>
                    <a:pt x="8931" y="1627"/>
                  </a:lnTo>
                  <a:lnTo>
                    <a:pt x="8885" y="1466"/>
                  </a:lnTo>
                  <a:lnTo>
                    <a:pt x="8816" y="1283"/>
                  </a:lnTo>
                  <a:lnTo>
                    <a:pt x="8724" y="1146"/>
                  </a:lnTo>
                  <a:lnTo>
                    <a:pt x="8633" y="985"/>
                  </a:lnTo>
                  <a:lnTo>
                    <a:pt x="8518" y="871"/>
                  </a:lnTo>
                  <a:lnTo>
                    <a:pt x="8381" y="734"/>
                  </a:lnTo>
                  <a:lnTo>
                    <a:pt x="8244" y="619"/>
                  </a:lnTo>
                  <a:lnTo>
                    <a:pt x="7946" y="413"/>
                  </a:lnTo>
                  <a:lnTo>
                    <a:pt x="7602" y="230"/>
                  </a:lnTo>
                  <a:lnTo>
                    <a:pt x="7259" y="92"/>
                  </a:lnTo>
                  <a:lnTo>
                    <a:pt x="6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32"/>
            <p:cNvSpPr/>
            <p:nvPr/>
          </p:nvSpPr>
          <p:spPr>
            <a:xfrm>
              <a:off x="-5538320" y="-930940"/>
              <a:ext cx="335215" cy="362657"/>
            </a:xfrm>
            <a:custGeom>
              <a:rect b="b" l="l" r="r" t="t"/>
              <a:pathLst>
                <a:path extrusionOk="0" h="9687" w="8954">
                  <a:moveTo>
                    <a:pt x="7373" y="0"/>
                  </a:moveTo>
                  <a:lnTo>
                    <a:pt x="7419" y="275"/>
                  </a:lnTo>
                  <a:lnTo>
                    <a:pt x="7442" y="527"/>
                  </a:lnTo>
                  <a:lnTo>
                    <a:pt x="7465" y="756"/>
                  </a:lnTo>
                  <a:lnTo>
                    <a:pt x="7442" y="962"/>
                  </a:lnTo>
                  <a:lnTo>
                    <a:pt x="7419" y="1168"/>
                  </a:lnTo>
                  <a:lnTo>
                    <a:pt x="7396" y="1351"/>
                  </a:lnTo>
                  <a:lnTo>
                    <a:pt x="7328" y="1512"/>
                  </a:lnTo>
                  <a:lnTo>
                    <a:pt x="7282" y="1649"/>
                  </a:lnTo>
                  <a:lnTo>
                    <a:pt x="7144" y="1924"/>
                  </a:lnTo>
                  <a:lnTo>
                    <a:pt x="6984" y="2130"/>
                  </a:lnTo>
                  <a:lnTo>
                    <a:pt x="6755" y="2473"/>
                  </a:lnTo>
                  <a:lnTo>
                    <a:pt x="6618" y="2634"/>
                  </a:lnTo>
                  <a:lnTo>
                    <a:pt x="6480" y="2794"/>
                  </a:lnTo>
                  <a:lnTo>
                    <a:pt x="6297" y="2954"/>
                  </a:lnTo>
                  <a:lnTo>
                    <a:pt x="6114" y="3114"/>
                  </a:lnTo>
                  <a:lnTo>
                    <a:pt x="5908" y="3275"/>
                  </a:lnTo>
                  <a:lnTo>
                    <a:pt x="5679" y="3412"/>
                  </a:lnTo>
                  <a:lnTo>
                    <a:pt x="5175" y="3687"/>
                  </a:lnTo>
                  <a:lnTo>
                    <a:pt x="4626" y="3962"/>
                  </a:lnTo>
                  <a:lnTo>
                    <a:pt x="4030" y="4214"/>
                  </a:lnTo>
                  <a:lnTo>
                    <a:pt x="2839" y="4763"/>
                  </a:lnTo>
                  <a:lnTo>
                    <a:pt x="2267" y="5038"/>
                  </a:lnTo>
                  <a:lnTo>
                    <a:pt x="1717" y="5336"/>
                  </a:lnTo>
                  <a:lnTo>
                    <a:pt x="1466" y="5496"/>
                  </a:lnTo>
                  <a:lnTo>
                    <a:pt x="1214" y="5679"/>
                  </a:lnTo>
                  <a:lnTo>
                    <a:pt x="985" y="5839"/>
                  </a:lnTo>
                  <a:lnTo>
                    <a:pt x="779" y="6023"/>
                  </a:lnTo>
                  <a:lnTo>
                    <a:pt x="595" y="6229"/>
                  </a:lnTo>
                  <a:lnTo>
                    <a:pt x="435" y="6412"/>
                  </a:lnTo>
                  <a:lnTo>
                    <a:pt x="275" y="6641"/>
                  </a:lnTo>
                  <a:lnTo>
                    <a:pt x="160" y="6847"/>
                  </a:lnTo>
                  <a:lnTo>
                    <a:pt x="69" y="7076"/>
                  </a:lnTo>
                  <a:lnTo>
                    <a:pt x="23" y="7328"/>
                  </a:lnTo>
                  <a:lnTo>
                    <a:pt x="0" y="7602"/>
                  </a:lnTo>
                  <a:lnTo>
                    <a:pt x="0" y="7854"/>
                  </a:lnTo>
                  <a:lnTo>
                    <a:pt x="23" y="8038"/>
                  </a:lnTo>
                  <a:lnTo>
                    <a:pt x="69" y="8221"/>
                  </a:lnTo>
                  <a:lnTo>
                    <a:pt x="137" y="8381"/>
                  </a:lnTo>
                  <a:lnTo>
                    <a:pt x="229" y="8541"/>
                  </a:lnTo>
                  <a:lnTo>
                    <a:pt x="321" y="8679"/>
                  </a:lnTo>
                  <a:lnTo>
                    <a:pt x="435" y="8816"/>
                  </a:lnTo>
                  <a:lnTo>
                    <a:pt x="573" y="8953"/>
                  </a:lnTo>
                  <a:lnTo>
                    <a:pt x="710" y="9068"/>
                  </a:lnTo>
                  <a:lnTo>
                    <a:pt x="1030" y="9274"/>
                  </a:lnTo>
                  <a:lnTo>
                    <a:pt x="1351" y="9434"/>
                  </a:lnTo>
                  <a:lnTo>
                    <a:pt x="1695" y="9572"/>
                  </a:lnTo>
                  <a:lnTo>
                    <a:pt x="2061" y="9686"/>
                  </a:lnTo>
                  <a:lnTo>
                    <a:pt x="2290" y="9526"/>
                  </a:lnTo>
                  <a:lnTo>
                    <a:pt x="2542" y="9366"/>
                  </a:lnTo>
                  <a:lnTo>
                    <a:pt x="2862" y="9228"/>
                  </a:lnTo>
                  <a:lnTo>
                    <a:pt x="3183" y="9091"/>
                  </a:lnTo>
                  <a:lnTo>
                    <a:pt x="3847" y="8816"/>
                  </a:lnTo>
                  <a:lnTo>
                    <a:pt x="4168" y="8679"/>
                  </a:lnTo>
                  <a:lnTo>
                    <a:pt x="4465" y="8541"/>
                  </a:lnTo>
                  <a:lnTo>
                    <a:pt x="4809" y="8358"/>
                  </a:lnTo>
                  <a:lnTo>
                    <a:pt x="5152" y="8152"/>
                  </a:lnTo>
                  <a:lnTo>
                    <a:pt x="5496" y="7900"/>
                  </a:lnTo>
                  <a:lnTo>
                    <a:pt x="5816" y="7671"/>
                  </a:lnTo>
                  <a:lnTo>
                    <a:pt x="6480" y="7145"/>
                  </a:lnTo>
                  <a:lnTo>
                    <a:pt x="7099" y="6572"/>
                  </a:lnTo>
                  <a:lnTo>
                    <a:pt x="7465" y="6229"/>
                  </a:lnTo>
                  <a:lnTo>
                    <a:pt x="7786" y="5839"/>
                  </a:lnTo>
                  <a:lnTo>
                    <a:pt x="8083" y="5450"/>
                  </a:lnTo>
                  <a:lnTo>
                    <a:pt x="8358" y="5038"/>
                  </a:lnTo>
                  <a:lnTo>
                    <a:pt x="8564" y="4626"/>
                  </a:lnTo>
                  <a:lnTo>
                    <a:pt x="8724" y="4191"/>
                  </a:lnTo>
                  <a:lnTo>
                    <a:pt x="8862" y="3756"/>
                  </a:lnTo>
                  <a:lnTo>
                    <a:pt x="8930" y="3320"/>
                  </a:lnTo>
                  <a:lnTo>
                    <a:pt x="8953" y="3092"/>
                  </a:lnTo>
                  <a:lnTo>
                    <a:pt x="8953" y="2885"/>
                  </a:lnTo>
                  <a:lnTo>
                    <a:pt x="8953" y="2656"/>
                  </a:lnTo>
                  <a:lnTo>
                    <a:pt x="8908" y="2450"/>
                  </a:lnTo>
                  <a:lnTo>
                    <a:pt x="8885" y="2221"/>
                  </a:lnTo>
                  <a:lnTo>
                    <a:pt x="8816" y="2015"/>
                  </a:lnTo>
                  <a:lnTo>
                    <a:pt x="8747" y="1786"/>
                  </a:lnTo>
                  <a:lnTo>
                    <a:pt x="8679" y="1580"/>
                  </a:lnTo>
                  <a:lnTo>
                    <a:pt x="8564" y="1374"/>
                  </a:lnTo>
                  <a:lnTo>
                    <a:pt x="8450" y="1168"/>
                  </a:lnTo>
                  <a:lnTo>
                    <a:pt x="8312" y="962"/>
                  </a:lnTo>
                  <a:lnTo>
                    <a:pt x="8152" y="756"/>
                  </a:lnTo>
                  <a:lnTo>
                    <a:pt x="7992" y="573"/>
                  </a:lnTo>
                  <a:lnTo>
                    <a:pt x="7808" y="367"/>
                  </a:lnTo>
                  <a:lnTo>
                    <a:pt x="7602" y="183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32"/>
            <p:cNvSpPr/>
            <p:nvPr/>
          </p:nvSpPr>
          <p:spPr>
            <a:xfrm>
              <a:off x="-5538320" y="-572632"/>
              <a:ext cx="335215" cy="361796"/>
            </a:xfrm>
            <a:custGeom>
              <a:rect b="b" l="l" r="r" t="t"/>
              <a:pathLst>
                <a:path extrusionOk="0" h="9664" w="8954">
                  <a:moveTo>
                    <a:pt x="2061" y="1"/>
                  </a:moveTo>
                  <a:lnTo>
                    <a:pt x="1695" y="92"/>
                  </a:lnTo>
                  <a:lnTo>
                    <a:pt x="1351" y="230"/>
                  </a:lnTo>
                  <a:lnTo>
                    <a:pt x="1030" y="413"/>
                  </a:lnTo>
                  <a:lnTo>
                    <a:pt x="710" y="619"/>
                  </a:lnTo>
                  <a:lnTo>
                    <a:pt x="573" y="734"/>
                  </a:lnTo>
                  <a:lnTo>
                    <a:pt x="435" y="871"/>
                  </a:lnTo>
                  <a:lnTo>
                    <a:pt x="321" y="985"/>
                  </a:lnTo>
                  <a:lnTo>
                    <a:pt x="229" y="1146"/>
                  </a:lnTo>
                  <a:lnTo>
                    <a:pt x="137" y="1283"/>
                  </a:lnTo>
                  <a:lnTo>
                    <a:pt x="69" y="1466"/>
                  </a:lnTo>
                  <a:lnTo>
                    <a:pt x="23" y="1627"/>
                  </a:lnTo>
                  <a:lnTo>
                    <a:pt x="0" y="1810"/>
                  </a:lnTo>
                  <a:lnTo>
                    <a:pt x="0" y="2085"/>
                  </a:lnTo>
                  <a:lnTo>
                    <a:pt x="23" y="2359"/>
                  </a:lnTo>
                  <a:lnTo>
                    <a:pt x="69" y="2588"/>
                  </a:lnTo>
                  <a:lnTo>
                    <a:pt x="160" y="2840"/>
                  </a:lnTo>
                  <a:lnTo>
                    <a:pt x="275" y="3046"/>
                  </a:lnTo>
                  <a:lnTo>
                    <a:pt x="435" y="3252"/>
                  </a:lnTo>
                  <a:lnTo>
                    <a:pt x="595" y="3458"/>
                  </a:lnTo>
                  <a:lnTo>
                    <a:pt x="779" y="3664"/>
                  </a:lnTo>
                  <a:lnTo>
                    <a:pt x="985" y="3848"/>
                  </a:lnTo>
                  <a:lnTo>
                    <a:pt x="1214" y="4008"/>
                  </a:lnTo>
                  <a:lnTo>
                    <a:pt x="1466" y="4168"/>
                  </a:lnTo>
                  <a:lnTo>
                    <a:pt x="1717" y="4329"/>
                  </a:lnTo>
                  <a:lnTo>
                    <a:pt x="2267" y="4649"/>
                  </a:lnTo>
                  <a:lnTo>
                    <a:pt x="2839" y="4924"/>
                  </a:lnTo>
                  <a:lnTo>
                    <a:pt x="4030" y="5473"/>
                  </a:lnTo>
                  <a:lnTo>
                    <a:pt x="4626" y="5725"/>
                  </a:lnTo>
                  <a:lnTo>
                    <a:pt x="5175" y="6000"/>
                  </a:lnTo>
                  <a:lnTo>
                    <a:pt x="5679" y="6275"/>
                  </a:lnTo>
                  <a:lnTo>
                    <a:pt x="5908" y="6412"/>
                  </a:lnTo>
                  <a:lnTo>
                    <a:pt x="6114" y="6573"/>
                  </a:lnTo>
                  <a:lnTo>
                    <a:pt x="6297" y="6710"/>
                  </a:lnTo>
                  <a:lnTo>
                    <a:pt x="6480" y="6870"/>
                  </a:lnTo>
                  <a:lnTo>
                    <a:pt x="6618" y="7053"/>
                  </a:lnTo>
                  <a:lnTo>
                    <a:pt x="6755" y="7214"/>
                  </a:lnTo>
                  <a:lnTo>
                    <a:pt x="6984" y="7557"/>
                  </a:lnTo>
                  <a:lnTo>
                    <a:pt x="7144" y="7763"/>
                  </a:lnTo>
                  <a:lnTo>
                    <a:pt x="7282" y="8038"/>
                  </a:lnTo>
                  <a:lnTo>
                    <a:pt x="7328" y="8175"/>
                  </a:lnTo>
                  <a:lnTo>
                    <a:pt x="7396" y="8336"/>
                  </a:lnTo>
                  <a:lnTo>
                    <a:pt x="7419" y="8519"/>
                  </a:lnTo>
                  <a:lnTo>
                    <a:pt x="7442" y="8725"/>
                  </a:lnTo>
                  <a:lnTo>
                    <a:pt x="7465" y="8931"/>
                  </a:lnTo>
                  <a:lnTo>
                    <a:pt x="7442" y="9160"/>
                  </a:lnTo>
                  <a:lnTo>
                    <a:pt x="7419" y="9412"/>
                  </a:lnTo>
                  <a:lnTo>
                    <a:pt x="7373" y="9664"/>
                  </a:lnTo>
                  <a:lnTo>
                    <a:pt x="7602" y="9481"/>
                  </a:lnTo>
                  <a:lnTo>
                    <a:pt x="7808" y="9297"/>
                  </a:lnTo>
                  <a:lnTo>
                    <a:pt x="7992" y="9114"/>
                  </a:lnTo>
                  <a:lnTo>
                    <a:pt x="8152" y="8908"/>
                  </a:lnTo>
                  <a:lnTo>
                    <a:pt x="8312" y="8725"/>
                  </a:lnTo>
                  <a:lnTo>
                    <a:pt x="8450" y="8519"/>
                  </a:lnTo>
                  <a:lnTo>
                    <a:pt x="8564" y="8313"/>
                  </a:lnTo>
                  <a:lnTo>
                    <a:pt x="8679" y="8107"/>
                  </a:lnTo>
                  <a:lnTo>
                    <a:pt x="8747" y="7901"/>
                  </a:lnTo>
                  <a:lnTo>
                    <a:pt x="8816" y="7672"/>
                  </a:lnTo>
                  <a:lnTo>
                    <a:pt x="8885" y="7466"/>
                  </a:lnTo>
                  <a:lnTo>
                    <a:pt x="8908" y="7237"/>
                  </a:lnTo>
                  <a:lnTo>
                    <a:pt x="8953" y="7031"/>
                  </a:lnTo>
                  <a:lnTo>
                    <a:pt x="8953" y="6802"/>
                  </a:lnTo>
                  <a:lnTo>
                    <a:pt x="8953" y="6573"/>
                  </a:lnTo>
                  <a:lnTo>
                    <a:pt x="8930" y="6367"/>
                  </a:lnTo>
                  <a:lnTo>
                    <a:pt x="8862" y="5931"/>
                  </a:lnTo>
                  <a:lnTo>
                    <a:pt x="8724" y="5473"/>
                  </a:lnTo>
                  <a:lnTo>
                    <a:pt x="8564" y="5061"/>
                  </a:lnTo>
                  <a:lnTo>
                    <a:pt x="8358" y="4626"/>
                  </a:lnTo>
                  <a:lnTo>
                    <a:pt x="8083" y="4214"/>
                  </a:lnTo>
                  <a:lnTo>
                    <a:pt x="7786" y="3825"/>
                  </a:lnTo>
                  <a:lnTo>
                    <a:pt x="7465" y="3458"/>
                  </a:lnTo>
                  <a:lnTo>
                    <a:pt x="7099" y="3092"/>
                  </a:lnTo>
                  <a:lnTo>
                    <a:pt x="6480" y="2542"/>
                  </a:lnTo>
                  <a:lnTo>
                    <a:pt x="5816" y="2016"/>
                  </a:lnTo>
                  <a:lnTo>
                    <a:pt x="5496" y="1764"/>
                  </a:lnTo>
                  <a:lnTo>
                    <a:pt x="5152" y="1535"/>
                  </a:lnTo>
                  <a:lnTo>
                    <a:pt x="4809" y="1329"/>
                  </a:lnTo>
                  <a:lnTo>
                    <a:pt x="4465" y="1146"/>
                  </a:lnTo>
                  <a:lnTo>
                    <a:pt x="4168" y="985"/>
                  </a:lnTo>
                  <a:lnTo>
                    <a:pt x="3847" y="848"/>
                  </a:lnTo>
                  <a:lnTo>
                    <a:pt x="3183" y="596"/>
                  </a:lnTo>
                  <a:lnTo>
                    <a:pt x="2862" y="459"/>
                  </a:lnTo>
                  <a:lnTo>
                    <a:pt x="2542" y="321"/>
                  </a:lnTo>
                  <a:lnTo>
                    <a:pt x="2290" y="161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32"/>
            <p:cNvSpPr/>
            <p:nvPr/>
          </p:nvSpPr>
          <p:spPr>
            <a:xfrm>
              <a:off x="-5982396" y="-930940"/>
              <a:ext cx="336076" cy="362657"/>
            </a:xfrm>
            <a:custGeom>
              <a:rect b="b" l="l" r="r" t="t"/>
              <a:pathLst>
                <a:path extrusionOk="0" h="9687" w="8977">
                  <a:moveTo>
                    <a:pt x="7374" y="0"/>
                  </a:moveTo>
                  <a:lnTo>
                    <a:pt x="7443" y="275"/>
                  </a:lnTo>
                  <a:lnTo>
                    <a:pt x="7466" y="527"/>
                  </a:lnTo>
                  <a:lnTo>
                    <a:pt x="7466" y="756"/>
                  </a:lnTo>
                  <a:lnTo>
                    <a:pt x="7466" y="962"/>
                  </a:lnTo>
                  <a:lnTo>
                    <a:pt x="7443" y="1168"/>
                  </a:lnTo>
                  <a:lnTo>
                    <a:pt x="7397" y="1351"/>
                  </a:lnTo>
                  <a:lnTo>
                    <a:pt x="7351" y="1512"/>
                  </a:lnTo>
                  <a:lnTo>
                    <a:pt x="7282" y="1649"/>
                  </a:lnTo>
                  <a:lnTo>
                    <a:pt x="7145" y="1924"/>
                  </a:lnTo>
                  <a:lnTo>
                    <a:pt x="7008" y="2130"/>
                  </a:lnTo>
                  <a:lnTo>
                    <a:pt x="6756" y="2473"/>
                  </a:lnTo>
                  <a:lnTo>
                    <a:pt x="6641" y="2634"/>
                  </a:lnTo>
                  <a:lnTo>
                    <a:pt x="6481" y="2794"/>
                  </a:lnTo>
                  <a:lnTo>
                    <a:pt x="6321" y="2954"/>
                  </a:lnTo>
                  <a:lnTo>
                    <a:pt x="6115" y="3114"/>
                  </a:lnTo>
                  <a:lnTo>
                    <a:pt x="5908" y="3275"/>
                  </a:lnTo>
                  <a:lnTo>
                    <a:pt x="5679" y="3412"/>
                  </a:lnTo>
                  <a:lnTo>
                    <a:pt x="5176" y="3687"/>
                  </a:lnTo>
                  <a:lnTo>
                    <a:pt x="4626" y="3962"/>
                  </a:lnTo>
                  <a:lnTo>
                    <a:pt x="4054" y="4214"/>
                  </a:lnTo>
                  <a:lnTo>
                    <a:pt x="2863" y="4763"/>
                  </a:lnTo>
                  <a:lnTo>
                    <a:pt x="2268" y="5038"/>
                  </a:lnTo>
                  <a:lnTo>
                    <a:pt x="1741" y="5336"/>
                  </a:lnTo>
                  <a:lnTo>
                    <a:pt x="1466" y="5496"/>
                  </a:lnTo>
                  <a:lnTo>
                    <a:pt x="1237" y="5679"/>
                  </a:lnTo>
                  <a:lnTo>
                    <a:pt x="1008" y="5839"/>
                  </a:lnTo>
                  <a:lnTo>
                    <a:pt x="802" y="6023"/>
                  </a:lnTo>
                  <a:lnTo>
                    <a:pt x="619" y="6229"/>
                  </a:lnTo>
                  <a:lnTo>
                    <a:pt x="436" y="6412"/>
                  </a:lnTo>
                  <a:lnTo>
                    <a:pt x="298" y="6641"/>
                  </a:lnTo>
                  <a:lnTo>
                    <a:pt x="184" y="6847"/>
                  </a:lnTo>
                  <a:lnTo>
                    <a:pt x="92" y="7076"/>
                  </a:lnTo>
                  <a:lnTo>
                    <a:pt x="24" y="7328"/>
                  </a:lnTo>
                  <a:lnTo>
                    <a:pt x="1" y="7602"/>
                  </a:lnTo>
                  <a:lnTo>
                    <a:pt x="1" y="7854"/>
                  </a:lnTo>
                  <a:lnTo>
                    <a:pt x="46" y="8038"/>
                  </a:lnTo>
                  <a:lnTo>
                    <a:pt x="92" y="8221"/>
                  </a:lnTo>
                  <a:lnTo>
                    <a:pt x="161" y="8381"/>
                  </a:lnTo>
                  <a:lnTo>
                    <a:pt x="230" y="8541"/>
                  </a:lnTo>
                  <a:lnTo>
                    <a:pt x="344" y="8679"/>
                  </a:lnTo>
                  <a:lnTo>
                    <a:pt x="459" y="8816"/>
                  </a:lnTo>
                  <a:lnTo>
                    <a:pt x="596" y="8953"/>
                  </a:lnTo>
                  <a:lnTo>
                    <a:pt x="733" y="9068"/>
                  </a:lnTo>
                  <a:lnTo>
                    <a:pt x="1031" y="9274"/>
                  </a:lnTo>
                  <a:lnTo>
                    <a:pt x="1375" y="9434"/>
                  </a:lnTo>
                  <a:lnTo>
                    <a:pt x="1718" y="9572"/>
                  </a:lnTo>
                  <a:lnTo>
                    <a:pt x="2062" y="9686"/>
                  </a:lnTo>
                  <a:lnTo>
                    <a:pt x="2291" y="9526"/>
                  </a:lnTo>
                  <a:lnTo>
                    <a:pt x="2565" y="9366"/>
                  </a:lnTo>
                  <a:lnTo>
                    <a:pt x="2863" y="9228"/>
                  </a:lnTo>
                  <a:lnTo>
                    <a:pt x="3184" y="9091"/>
                  </a:lnTo>
                  <a:lnTo>
                    <a:pt x="3848" y="8816"/>
                  </a:lnTo>
                  <a:lnTo>
                    <a:pt x="4168" y="8679"/>
                  </a:lnTo>
                  <a:lnTo>
                    <a:pt x="4466" y="8541"/>
                  </a:lnTo>
                  <a:lnTo>
                    <a:pt x="4832" y="8358"/>
                  </a:lnTo>
                  <a:lnTo>
                    <a:pt x="5176" y="8152"/>
                  </a:lnTo>
                  <a:lnTo>
                    <a:pt x="5496" y="7900"/>
                  </a:lnTo>
                  <a:lnTo>
                    <a:pt x="5840" y="7671"/>
                  </a:lnTo>
                  <a:lnTo>
                    <a:pt x="6481" y="7145"/>
                  </a:lnTo>
                  <a:lnTo>
                    <a:pt x="7099" y="6572"/>
                  </a:lnTo>
                  <a:lnTo>
                    <a:pt x="7466" y="6229"/>
                  </a:lnTo>
                  <a:lnTo>
                    <a:pt x="7809" y="5839"/>
                  </a:lnTo>
                  <a:lnTo>
                    <a:pt x="8107" y="5450"/>
                  </a:lnTo>
                  <a:lnTo>
                    <a:pt x="8359" y="5038"/>
                  </a:lnTo>
                  <a:lnTo>
                    <a:pt x="8588" y="4626"/>
                  </a:lnTo>
                  <a:lnTo>
                    <a:pt x="8748" y="4191"/>
                  </a:lnTo>
                  <a:lnTo>
                    <a:pt x="8862" y="3756"/>
                  </a:lnTo>
                  <a:lnTo>
                    <a:pt x="8954" y="3320"/>
                  </a:lnTo>
                  <a:lnTo>
                    <a:pt x="8954" y="3092"/>
                  </a:lnTo>
                  <a:lnTo>
                    <a:pt x="8977" y="2885"/>
                  </a:lnTo>
                  <a:lnTo>
                    <a:pt x="8954" y="2656"/>
                  </a:lnTo>
                  <a:lnTo>
                    <a:pt x="8931" y="2450"/>
                  </a:lnTo>
                  <a:lnTo>
                    <a:pt x="8885" y="2221"/>
                  </a:lnTo>
                  <a:lnTo>
                    <a:pt x="8839" y="2015"/>
                  </a:lnTo>
                  <a:lnTo>
                    <a:pt x="8771" y="1786"/>
                  </a:lnTo>
                  <a:lnTo>
                    <a:pt x="8679" y="1580"/>
                  </a:lnTo>
                  <a:lnTo>
                    <a:pt x="8588" y="1374"/>
                  </a:lnTo>
                  <a:lnTo>
                    <a:pt x="8450" y="1168"/>
                  </a:lnTo>
                  <a:lnTo>
                    <a:pt x="8336" y="962"/>
                  </a:lnTo>
                  <a:lnTo>
                    <a:pt x="8175" y="756"/>
                  </a:lnTo>
                  <a:lnTo>
                    <a:pt x="7992" y="573"/>
                  </a:lnTo>
                  <a:lnTo>
                    <a:pt x="7809" y="367"/>
                  </a:lnTo>
                  <a:lnTo>
                    <a:pt x="7603" y="183"/>
                  </a:lnTo>
                  <a:lnTo>
                    <a:pt x="7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32"/>
            <p:cNvSpPr/>
            <p:nvPr/>
          </p:nvSpPr>
          <p:spPr>
            <a:xfrm>
              <a:off x="-5982396" y="-572632"/>
              <a:ext cx="336076" cy="361796"/>
            </a:xfrm>
            <a:custGeom>
              <a:rect b="b" l="l" r="r" t="t"/>
              <a:pathLst>
                <a:path extrusionOk="0" h="9664" w="8977">
                  <a:moveTo>
                    <a:pt x="2062" y="1"/>
                  </a:moveTo>
                  <a:lnTo>
                    <a:pt x="1718" y="92"/>
                  </a:lnTo>
                  <a:lnTo>
                    <a:pt x="1375" y="230"/>
                  </a:lnTo>
                  <a:lnTo>
                    <a:pt x="1031" y="413"/>
                  </a:lnTo>
                  <a:lnTo>
                    <a:pt x="733" y="619"/>
                  </a:lnTo>
                  <a:lnTo>
                    <a:pt x="596" y="734"/>
                  </a:lnTo>
                  <a:lnTo>
                    <a:pt x="459" y="871"/>
                  </a:lnTo>
                  <a:lnTo>
                    <a:pt x="344" y="985"/>
                  </a:lnTo>
                  <a:lnTo>
                    <a:pt x="230" y="1146"/>
                  </a:lnTo>
                  <a:lnTo>
                    <a:pt x="161" y="1283"/>
                  </a:lnTo>
                  <a:lnTo>
                    <a:pt x="92" y="1466"/>
                  </a:lnTo>
                  <a:lnTo>
                    <a:pt x="46" y="1627"/>
                  </a:lnTo>
                  <a:lnTo>
                    <a:pt x="1" y="1810"/>
                  </a:lnTo>
                  <a:lnTo>
                    <a:pt x="1" y="2085"/>
                  </a:lnTo>
                  <a:lnTo>
                    <a:pt x="24" y="2359"/>
                  </a:lnTo>
                  <a:lnTo>
                    <a:pt x="92" y="2588"/>
                  </a:lnTo>
                  <a:lnTo>
                    <a:pt x="184" y="2840"/>
                  </a:lnTo>
                  <a:lnTo>
                    <a:pt x="298" y="3046"/>
                  </a:lnTo>
                  <a:lnTo>
                    <a:pt x="436" y="3252"/>
                  </a:lnTo>
                  <a:lnTo>
                    <a:pt x="619" y="3458"/>
                  </a:lnTo>
                  <a:lnTo>
                    <a:pt x="802" y="3664"/>
                  </a:lnTo>
                  <a:lnTo>
                    <a:pt x="1008" y="3848"/>
                  </a:lnTo>
                  <a:lnTo>
                    <a:pt x="1237" y="4008"/>
                  </a:lnTo>
                  <a:lnTo>
                    <a:pt x="1466" y="4168"/>
                  </a:lnTo>
                  <a:lnTo>
                    <a:pt x="1741" y="4329"/>
                  </a:lnTo>
                  <a:lnTo>
                    <a:pt x="2268" y="4649"/>
                  </a:lnTo>
                  <a:lnTo>
                    <a:pt x="2863" y="4924"/>
                  </a:lnTo>
                  <a:lnTo>
                    <a:pt x="4054" y="5473"/>
                  </a:lnTo>
                  <a:lnTo>
                    <a:pt x="4626" y="5725"/>
                  </a:lnTo>
                  <a:lnTo>
                    <a:pt x="5176" y="6000"/>
                  </a:lnTo>
                  <a:lnTo>
                    <a:pt x="5679" y="6275"/>
                  </a:lnTo>
                  <a:lnTo>
                    <a:pt x="5908" y="6412"/>
                  </a:lnTo>
                  <a:lnTo>
                    <a:pt x="6115" y="6573"/>
                  </a:lnTo>
                  <a:lnTo>
                    <a:pt x="6321" y="6710"/>
                  </a:lnTo>
                  <a:lnTo>
                    <a:pt x="6481" y="6870"/>
                  </a:lnTo>
                  <a:lnTo>
                    <a:pt x="6641" y="7053"/>
                  </a:lnTo>
                  <a:lnTo>
                    <a:pt x="6756" y="7214"/>
                  </a:lnTo>
                  <a:lnTo>
                    <a:pt x="7008" y="7557"/>
                  </a:lnTo>
                  <a:lnTo>
                    <a:pt x="7145" y="7763"/>
                  </a:lnTo>
                  <a:lnTo>
                    <a:pt x="7282" y="8038"/>
                  </a:lnTo>
                  <a:lnTo>
                    <a:pt x="7351" y="8175"/>
                  </a:lnTo>
                  <a:lnTo>
                    <a:pt x="7397" y="8336"/>
                  </a:lnTo>
                  <a:lnTo>
                    <a:pt x="7443" y="8519"/>
                  </a:lnTo>
                  <a:lnTo>
                    <a:pt x="7466" y="8725"/>
                  </a:lnTo>
                  <a:lnTo>
                    <a:pt x="7466" y="8931"/>
                  </a:lnTo>
                  <a:lnTo>
                    <a:pt x="7466" y="9160"/>
                  </a:lnTo>
                  <a:lnTo>
                    <a:pt x="7443" y="9412"/>
                  </a:lnTo>
                  <a:lnTo>
                    <a:pt x="7374" y="9664"/>
                  </a:lnTo>
                  <a:lnTo>
                    <a:pt x="7603" y="9481"/>
                  </a:lnTo>
                  <a:lnTo>
                    <a:pt x="7809" y="9297"/>
                  </a:lnTo>
                  <a:lnTo>
                    <a:pt x="7992" y="9114"/>
                  </a:lnTo>
                  <a:lnTo>
                    <a:pt x="8175" y="8908"/>
                  </a:lnTo>
                  <a:lnTo>
                    <a:pt x="8336" y="8725"/>
                  </a:lnTo>
                  <a:lnTo>
                    <a:pt x="8450" y="8519"/>
                  </a:lnTo>
                  <a:lnTo>
                    <a:pt x="8588" y="8313"/>
                  </a:lnTo>
                  <a:lnTo>
                    <a:pt x="8679" y="8107"/>
                  </a:lnTo>
                  <a:lnTo>
                    <a:pt x="8771" y="7901"/>
                  </a:lnTo>
                  <a:lnTo>
                    <a:pt x="8839" y="7672"/>
                  </a:lnTo>
                  <a:lnTo>
                    <a:pt x="8885" y="7466"/>
                  </a:lnTo>
                  <a:lnTo>
                    <a:pt x="8931" y="7237"/>
                  </a:lnTo>
                  <a:lnTo>
                    <a:pt x="8954" y="7031"/>
                  </a:lnTo>
                  <a:lnTo>
                    <a:pt x="8977" y="6802"/>
                  </a:lnTo>
                  <a:lnTo>
                    <a:pt x="8954" y="6573"/>
                  </a:lnTo>
                  <a:lnTo>
                    <a:pt x="8954" y="6367"/>
                  </a:lnTo>
                  <a:lnTo>
                    <a:pt x="8862" y="5931"/>
                  </a:lnTo>
                  <a:lnTo>
                    <a:pt x="8748" y="5473"/>
                  </a:lnTo>
                  <a:lnTo>
                    <a:pt x="8588" y="5061"/>
                  </a:lnTo>
                  <a:lnTo>
                    <a:pt x="8359" y="4626"/>
                  </a:lnTo>
                  <a:lnTo>
                    <a:pt x="8107" y="4214"/>
                  </a:lnTo>
                  <a:lnTo>
                    <a:pt x="7809" y="3825"/>
                  </a:lnTo>
                  <a:lnTo>
                    <a:pt x="7466" y="3458"/>
                  </a:lnTo>
                  <a:lnTo>
                    <a:pt x="7099" y="3092"/>
                  </a:lnTo>
                  <a:lnTo>
                    <a:pt x="6481" y="2542"/>
                  </a:lnTo>
                  <a:lnTo>
                    <a:pt x="5840" y="2016"/>
                  </a:lnTo>
                  <a:lnTo>
                    <a:pt x="5496" y="1764"/>
                  </a:lnTo>
                  <a:lnTo>
                    <a:pt x="5176" y="1535"/>
                  </a:lnTo>
                  <a:lnTo>
                    <a:pt x="4832" y="1329"/>
                  </a:lnTo>
                  <a:lnTo>
                    <a:pt x="4466" y="1146"/>
                  </a:lnTo>
                  <a:lnTo>
                    <a:pt x="4168" y="985"/>
                  </a:lnTo>
                  <a:lnTo>
                    <a:pt x="3848" y="848"/>
                  </a:lnTo>
                  <a:lnTo>
                    <a:pt x="3184" y="596"/>
                  </a:lnTo>
                  <a:lnTo>
                    <a:pt x="2863" y="459"/>
                  </a:lnTo>
                  <a:lnTo>
                    <a:pt x="2565" y="321"/>
                  </a:lnTo>
                  <a:lnTo>
                    <a:pt x="2291" y="161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32"/>
            <p:cNvSpPr/>
            <p:nvPr/>
          </p:nvSpPr>
          <p:spPr>
            <a:xfrm>
              <a:off x="-3546083" y="-810917"/>
              <a:ext cx="243493" cy="192054"/>
            </a:xfrm>
            <a:custGeom>
              <a:rect b="b" l="l" r="r" t="t"/>
              <a:pathLst>
                <a:path extrusionOk="0" h="5130" w="6504">
                  <a:moveTo>
                    <a:pt x="0" y="0"/>
                  </a:moveTo>
                  <a:lnTo>
                    <a:pt x="46" y="321"/>
                  </a:lnTo>
                  <a:lnTo>
                    <a:pt x="137" y="618"/>
                  </a:lnTo>
                  <a:lnTo>
                    <a:pt x="275" y="939"/>
                  </a:lnTo>
                  <a:lnTo>
                    <a:pt x="435" y="1259"/>
                  </a:lnTo>
                  <a:lnTo>
                    <a:pt x="641" y="1580"/>
                  </a:lnTo>
                  <a:lnTo>
                    <a:pt x="870" y="1878"/>
                  </a:lnTo>
                  <a:lnTo>
                    <a:pt x="1145" y="2175"/>
                  </a:lnTo>
                  <a:lnTo>
                    <a:pt x="1443" y="2473"/>
                  </a:lnTo>
                  <a:lnTo>
                    <a:pt x="1992" y="2954"/>
                  </a:lnTo>
                  <a:lnTo>
                    <a:pt x="2565" y="3435"/>
                  </a:lnTo>
                  <a:lnTo>
                    <a:pt x="2885" y="3664"/>
                  </a:lnTo>
                  <a:lnTo>
                    <a:pt x="3183" y="3893"/>
                  </a:lnTo>
                  <a:lnTo>
                    <a:pt x="3481" y="4076"/>
                  </a:lnTo>
                  <a:lnTo>
                    <a:pt x="3801" y="4236"/>
                  </a:lnTo>
                  <a:lnTo>
                    <a:pt x="3847" y="4259"/>
                  </a:lnTo>
                  <a:lnTo>
                    <a:pt x="4236" y="4442"/>
                  </a:lnTo>
                  <a:lnTo>
                    <a:pt x="4717" y="4648"/>
                  </a:lnTo>
                  <a:lnTo>
                    <a:pt x="5290" y="4877"/>
                  </a:lnTo>
                  <a:lnTo>
                    <a:pt x="5564" y="4992"/>
                  </a:lnTo>
                  <a:lnTo>
                    <a:pt x="5839" y="5129"/>
                  </a:lnTo>
                  <a:lnTo>
                    <a:pt x="6091" y="4992"/>
                  </a:lnTo>
                  <a:lnTo>
                    <a:pt x="6297" y="4854"/>
                  </a:lnTo>
                  <a:lnTo>
                    <a:pt x="6389" y="4786"/>
                  </a:lnTo>
                  <a:lnTo>
                    <a:pt x="6457" y="4694"/>
                  </a:lnTo>
                  <a:lnTo>
                    <a:pt x="6480" y="4625"/>
                  </a:lnTo>
                  <a:lnTo>
                    <a:pt x="6503" y="4557"/>
                  </a:lnTo>
                  <a:lnTo>
                    <a:pt x="6503" y="4396"/>
                  </a:lnTo>
                  <a:lnTo>
                    <a:pt x="6457" y="4236"/>
                  </a:lnTo>
                  <a:lnTo>
                    <a:pt x="6389" y="4099"/>
                  </a:lnTo>
                  <a:lnTo>
                    <a:pt x="6297" y="3939"/>
                  </a:lnTo>
                  <a:lnTo>
                    <a:pt x="6183" y="3801"/>
                  </a:lnTo>
                  <a:lnTo>
                    <a:pt x="6022" y="3664"/>
                  </a:lnTo>
                  <a:lnTo>
                    <a:pt x="5862" y="3503"/>
                  </a:lnTo>
                  <a:lnTo>
                    <a:pt x="5656" y="3366"/>
                  </a:lnTo>
                  <a:lnTo>
                    <a:pt x="5198" y="3091"/>
                  </a:lnTo>
                  <a:lnTo>
                    <a:pt x="4671" y="2817"/>
                  </a:lnTo>
                  <a:lnTo>
                    <a:pt x="4076" y="2519"/>
                  </a:lnTo>
                  <a:lnTo>
                    <a:pt x="3435" y="2221"/>
                  </a:lnTo>
                  <a:lnTo>
                    <a:pt x="2382" y="1763"/>
                  </a:lnTo>
                  <a:lnTo>
                    <a:pt x="1901" y="1511"/>
                  </a:lnTo>
                  <a:lnTo>
                    <a:pt x="1443" y="1259"/>
                  </a:lnTo>
                  <a:lnTo>
                    <a:pt x="1008" y="985"/>
                  </a:lnTo>
                  <a:lnTo>
                    <a:pt x="618" y="687"/>
                  </a:lnTo>
                  <a:lnTo>
                    <a:pt x="435" y="527"/>
                  </a:lnTo>
                  <a:lnTo>
                    <a:pt x="275" y="366"/>
                  </a:lnTo>
                  <a:lnTo>
                    <a:pt x="137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32"/>
            <p:cNvSpPr/>
            <p:nvPr/>
          </p:nvSpPr>
          <p:spPr>
            <a:xfrm>
              <a:off x="-3546083" y="-522916"/>
              <a:ext cx="243493" cy="192915"/>
            </a:xfrm>
            <a:custGeom>
              <a:rect b="b" l="l" r="r" t="t"/>
              <a:pathLst>
                <a:path extrusionOk="0" h="5153" w="6504">
                  <a:moveTo>
                    <a:pt x="5839" y="1"/>
                  </a:moveTo>
                  <a:lnTo>
                    <a:pt x="5564" y="138"/>
                  </a:lnTo>
                  <a:lnTo>
                    <a:pt x="5290" y="276"/>
                  </a:lnTo>
                  <a:lnTo>
                    <a:pt x="4717" y="505"/>
                  </a:lnTo>
                  <a:lnTo>
                    <a:pt x="4236" y="688"/>
                  </a:lnTo>
                  <a:lnTo>
                    <a:pt x="3847" y="871"/>
                  </a:lnTo>
                  <a:lnTo>
                    <a:pt x="3801" y="894"/>
                  </a:lnTo>
                  <a:lnTo>
                    <a:pt x="3481" y="1077"/>
                  </a:lnTo>
                  <a:lnTo>
                    <a:pt x="3183" y="1260"/>
                  </a:lnTo>
                  <a:lnTo>
                    <a:pt x="2885" y="1466"/>
                  </a:lnTo>
                  <a:lnTo>
                    <a:pt x="2565" y="1695"/>
                  </a:lnTo>
                  <a:lnTo>
                    <a:pt x="1992" y="2176"/>
                  </a:lnTo>
                  <a:lnTo>
                    <a:pt x="1443" y="2680"/>
                  </a:lnTo>
                  <a:lnTo>
                    <a:pt x="1145" y="2955"/>
                  </a:lnTo>
                  <a:lnTo>
                    <a:pt x="870" y="3252"/>
                  </a:lnTo>
                  <a:lnTo>
                    <a:pt x="641" y="3573"/>
                  </a:lnTo>
                  <a:lnTo>
                    <a:pt x="435" y="3894"/>
                  </a:lnTo>
                  <a:lnTo>
                    <a:pt x="275" y="4191"/>
                  </a:lnTo>
                  <a:lnTo>
                    <a:pt x="137" y="4512"/>
                  </a:lnTo>
                  <a:lnTo>
                    <a:pt x="46" y="4832"/>
                  </a:lnTo>
                  <a:lnTo>
                    <a:pt x="0" y="5153"/>
                  </a:lnTo>
                  <a:lnTo>
                    <a:pt x="137" y="4970"/>
                  </a:lnTo>
                  <a:lnTo>
                    <a:pt x="275" y="4787"/>
                  </a:lnTo>
                  <a:lnTo>
                    <a:pt x="435" y="4626"/>
                  </a:lnTo>
                  <a:lnTo>
                    <a:pt x="618" y="4466"/>
                  </a:lnTo>
                  <a:lnTo>
                    <a:pt x="1008" y="4168"/>
                  </a:lnTo>
                  <a:lnTo>
                    <a:pt x="1443" y="3894"/>
                  </a:lnTo>
                  <a:lnTo>
                    <a:pt x="1901" y="3642"/>
                  </a:lnTo>
                  <a:lnTo>
                    <a:pt x="2382" y="3390"/>
                  </a:lnTo>
                  <a:lnTo>
                    <a:pt x="3435" y="2909"/>
                  </a:lnTo>
                  <a:lnTo>
                    <a:pt x="4076" y="2634"/>
                  </a:lnTo>
                  <a:lnTo>
                    <a:pt x="4671" y="2336"/>
                  </a:lnTo>
                  <a:lnTo>
                    <a:pt x="5198" y="2062"/>
                  </a:lnTo>
                  <a:lnTo>
                    <a:pt x="5656" y="1787"/>
                  </a:lnTo>
                  <a:lnTo>
                    <a:pt x="5862" y="1627"/>
                  </a:lnTo>
                  <a:lnTo>
                    <a:pt x="6022" y="1489"/>
                  </a:lnTo>
                  <a:lnTo>
                    <a:pt x="6183" y="1352"/>
                  </a:lnTo>
                  <a:lnTo>
                    <a:pt x="6297" y="1214"/>
                  </a:lnTo>
                  <a:lnTo>
                    <a:pt x="6389" y="1054"/>
                  </a:lnTo>
                  <a:lnTo>
                    <a:pt x="6457" y="894"/>
                  </a:lnTo>
                  <a:lnTo>
                    <a:pt x="6503" y="757"/>
                  </a:lnTo>
                  <a:lnTo>
                    <a:pt x="6503" y="596"/>
                  </a:lnTo>
                  <a:lnTo>
                    <a:pt x="6480" y="528"/>
                  </a:lnTo>
                  <a:lnTo>
                    <a:pt x="6457" y="436"/>
                  </a:lnTo>
                  <a:lnTo>
                    <a:pt x="6389" y="367"/>
                  </a:lnTo>
                  <a:lnTo>
                    <a:pt x="6297" y="299"/>
                  </a:lnTo>
                  <a:lnTo>
                    <a:pt x="6091" y="138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32"/>
            <p:cNvSpPr/>
            <p:nvPr/>
          </p:nvSpPr>
          <p:spPr>
            <a:xfrm>
              <a:off x="-3102906" y="-810917"/>
              <a:ext cx="243494" cy="192054"/>
            </a:xfrm>
            <a:custGeom>
              <a:rect b="b" l="l" r="r" t="t"/>
              <a:pathLst>
                <a:path extrusionOk="0" h="5130" w="6504">
                  <a:moveTo>
                    <a:pt x="1" y="0"/>
                  </a:moveTo>
                  <a:lnTo>
                    <a:pt x="69" y="321"/>
                  </a:lnTo>
                  <a:lnTo>
                    <a:pt x="161" y="618"/>
                  </a:lnTo>
                  <a:lnTo>
                    <a:pt x="275" y="939"/>
                  </a:lnTo>
                  <a:lnTo>
                    <a:pt x="459" y="1259"/>
                  </a:lnTo>
                  <a:lnTo>
                    <a:pt x="642" y="1580"/>
                  </a:lnTo>
                  <a:lnTo>
                    <a:pt x="894" y="1878"/>
                  </a:lnTo>
                  <a:lnTo>
                    <a:pt x="1146" y="2175"/>
                  </a:lnTo>
                  <a:lnTo>
                    <a:pt x="1443" y="2473"/>
                  </a:lnTo>
                  <a:lnTo>
                    <a:pt x="1993" y="2954"/>
                  </a:lnTo>
                  <a:lnTo>
                    <a:pt x="2588" y="3435"/>
                  </a:lnTo>
                  <a:lnTo>
                    <a:pt x="2886" y="3664"/>
                  </a:lnTo>
                  <a:lnTo>
                    <a:pt x="3184" y="3893"/>
                  </a:lnTo>
                  <a:lnTo>
                    <a:pt x="3504" y="4076"/>
                  </a:lnTo>
                  <a:lnTo>
                    <a:pt x="3802" y="4236"/>
                  </a:lnTo>
                  <a:lnTo>
                    <a:pt x="3848" y="4259"/>
                  </a:lnTo>
                  <a:lnTo>
                    <a:pt x="4260" y="4442"/>
                  </a:lnTo>
                  <a:lnTo>
                    <a:pt x="4718" y="4648"/>
                  </a:lnTo>
                  <a:lnTo>
                    <a:pt x="5290" y="4877"/>
                  </a:lnTo>
                  <a:lnTo>
                    <a:pt x="5565" y="4992"/>
                  </a:lnTo>
                  <a:lnTo>
                    <a:pt x="5840" y="5129"/>
                  </a:lnTo>
                  <a:lnTo>
                    <a:pt x="6115" y="4992"/>
                  </a:lnTo>
                  <a:lnTo>
                    <a:pt x="6321" y="4854"/>
                  </a:lnTo>
                  <a:lnTo>
                    <a:pt x="6389" y="4786"/>
                  </a:lnTo>
                  <a:lnTo>
                    <a:pt x="6458" y="4694"/>
                  </a:lnTo>
                  <a:lnTo>
                    <a:pt x="6504" y="4625"/>
                  </a:lnTo>
                  <a:lnTo>
                    <a:pt x="6504" y="4557"/>
                  </a:lnTo>
                  <a:lnTo>
                    <a:pt x="6504" y="4396"/>
                  </a:lnTo>
                  <a:lnTo>
                    <a:pt x="6481" y="4236"/>
                  </a:lnTo>
                  <a:lnTo>
                    <a:pt x="6412" y="4099"/>
                  </a:lnTo>
                  <a:lnTo>
                    <a:pt x="6321" y="3939"/>
                  </a:lnTo>
                  <a:lnTo>
                    <a:pt x="6183" y="3801"/>
                  </a:lnTo>
                  <a:lnTo>
                    <a:pt x="6046" y="3664"/>
                  </a:lnTo>
                  <a:lnTo>
                    <a:pt x="5863" y="3503"/>
                  </a:lnTo>
                  <a:lnTo>
                    <a:pt x="5679" y="3366"/>
                  </a:lnTo>
                  <a:lnTo>
                    <a:pt x="5221" y="3091"/>
                  </a:lnTo>
                  <a:lnTo>
                    <a:pt x="4672" y="2817"/>
                  </a:lnTo>
                  <a:lnTo>
                    <a:pt x="4077" y="2519"/>
                  </a:lnTo>
                  <a:lnTo>
                    <a:pt x="3435" y="2221"/>
                  </a:lnTo>
                  <a:lnTo>
                    <a:pt x="2405" y="1763"/>
                  </a:lnTo>
                  <a:lnTo>
                    <a:pt x="1901" y="1511"/>
                  </a:lnTo>
                  <a:lnTo>
                    <a:pt x="1443" y="1259"/>
                  </a:lnTo>
                  <a:lnTo>
                    <a:pt x="1008" y="985"/>
                  </a:lnTo>
                  <a:lnTo>
                    <a:pt x="619" y="687"/>
                  </a:lnTo>
                  <a:lnTo>
                    <a:pt x="459" y="527"/>
                  </a:lnTo>
                  <a:lnTo>
                    <a:pt x="298" y="366"/>
                  </a:lnTo>
                  <a:lnTo>
                    <a:pt x="13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3102906" y="-522916"/>
              <a:ext cx="243494" cy="192915"/>
            </a:xfrm>
            <a:custGeom>
              <a:rect b="b" l="l" r="r" t="t"/>
              <a:pathLst>
                <a:path extrusionOk="0" h="5153" w="6504">
                  <a:moveTo>
                    <a:pt x="5840" y="1"/>
                  </a:moveTo>
                  <a:lnTo>
                    <a:pt x="5565" y="138"/>
                  </a:lnTo>
                  <a:lnTo>
                    <a:pt x="5290" y="276"/>
                  </a:lnTo>
                  <a:lnTo>
                    <a:pt x="4718" y="505"/>
                  </a:lnTo>
                  <a:lnTo>
                    <a:pt x="4260" y="688"/>
                  </a:lnTo>
                  <a:lnTo>
                    <a:pt x="3848" y="871"/>
                  </a:lnTo>
                  <a:lnTo>
                    <a:pt x="3802" y="894"/>
                  </a:lnTo>
                  <a:lnTo>
                    <a:pt x="3504" y="1077"/>
                  </a:lnTo>
                  <a:lnTo>
                    <a:pt x="3184" y="1260"/>
                  </a:lnTo>
                  <a:lnTo>
                    <a:pt x="2886" y="1466"/>
                  </a:lnTo>
                  <a:lnTo>
                    <a:pt x="2588" y="1695"/>
                  </a:lnTo>
                  <a:lnTo>
                    <a:pt x="1993" y="2176"/>
                  </a:lnTo>
                  <a:lnTo>
                    <a:pt x="1443" y="2680"/>
                  </a:lnTo>
                  <a:lnTo>
                    <a:pt x="1146" y="2955"/>
                  </a:lnTo>
                  <a:lnTo>
                    <a:pt x="871" y="3252"/>
                  </a:lnTo>
                  <a:lnTo>
                    <a:pt x="642" y="3573"/>
                  </a:lnTo>
                  <a:lnTo>
                    <a:pt x="459" y="3894"/>
                  </a:lnTo>
                  <a:lnTo>
                    <a:pt x="275" y="4191"/>
                  </a:lnTo>
                  <a:lnTo>
                    <a:pt x="161" y="4512"/>
                  </a:lnTo>
                  <a:lnTo>
                    <a:pt x="69" y="4832"/>
                  </a:lnTo>
                  <a:lnTo>
                    <a:pt x="1" y="5153"/>
                  </a:lnTo>
                  <a:lnTo>
                    <a:pt x="138" y="4970"/>
                  </a:lnTo>
                  <a:lnTo>
                    <a:pt x="298" y="4787"/>
                  </a:lnTo>
                  <a:lnTo>
                    <a:pt x="459" y="4626"/>
                  </a:lnTo>
                  <a:lnTo>
                    <a:pt x="619" y="4466"/>
                  </a:lnTo>
                  <a:lnTo>
                    <a:pt x="1008" y="4168"/>
                  </a:lnTo>
                  <a:lnTo>
                    <a:pt x="1443" y="3894"/>
                  </a:lnTo>
                  <a:lnTo>
                    <a:pt x="1901" y="3642"/>
                  </a:lnTo>
                  <a:lnTo>
                    <a:pt x="2405" y="3390"/>
                  </a:lnTo>
                  <a:lnTo>
                    <a:pt x="3435" y="2909"/>
                  </a:lnTo>
                  <a:lnTo>
                    <a:pt x="4077" y="2634"/>
                  </a:lnTo>
                  <a:lnTo>
                    <a:pt x="4672" y="2336"/>
                  </a:lnTo>
                  <a:lnTo>
                    <a:pt x="5221" y="2062"/>
                  </a:lnTo>
                  <a:lnTo>
                    <a:pt x="5679" y="1787"/>
                  </a:lnTo>
                  <a:lnTo>
                    <a:pt x="5863" y="1627"/>
                  </a:lnTo>
                  <a:lnTo>
                    <a:pt x="6046" y="1489"/>
                  </a:lnTo>
                  <a:lnTo>
                    <a:pt x="6183" y="1352"/>
                  </a:lnTo>
                  <a:lnTo>
                    <a:pt x="6321" y="1214"/>
                  </a:lnTo>
                  <a:lnTo>
                    <a:pt x="6412" y="1054"/>
                  </a:lnTo>
                  <a:lnTo>
                    <a:pt x="6481" y="894"/>
                  </a:lnTo>
                  <a:lnTo>
                    <a:pt x="6504" y="757"/>
                  </a:lnTo>
                  <a:lnTo>
                    <a:pt x="6504" y="596"/>
                  </a:lnTo>
                  <a:lnTo>
                    <a:pt x="6504" y="528"/>
                  </a:lnTo>
                  <a:lnTo>
                    <a:pt x="6458" y="436"/>
                  </a:lnTo>
                  <a:lnTo>
                    <a:pt x="6389" y="367"/>
                  </a:lnTo>
                  <a:lnTo>
                    <a:pt x="6321" y="299"/>
                  </a:lnTo>
                  <a:lnTo>
                    <a:pt x="6115" y="138"/>
                  </a:lnTo>
                  <a:lnTo>
                    <a:pt x="58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5492909" y="-810917"/>
              <a:ext cx="243493" cy="192054"/>
            </a:xfrm>
            <a:custGeom>
              <a:rect b="b" l="l" r="r" t="t"/>
              <a:pathLst>
                <a:path extrusionOk="0" h="5130" w="6504">
                  <a:moveTo>
                    <a:pt x="6504" y="0"/>
                  </a:moveTo>
                  <a:lnTo>
                    <a:pt x="6366" y="183"/>
                  </a:lnTo>
                  <a:lnTo>
                    <a:pt x="6229" y="366"/>
                  </a:lnTo>
                  <a:lnTo>
                    <a:pt x="6069" y="527"/>
                  </a:lnTo>
                  <a:lnTo>
                    <a:pt x="5886" y="687"/>
                  </a:lnTo>
                  <a:lnTo>
                    <a:pt x="5496" y="985"/>
                  </a:lnTo>
                  <a:lnTo>
                    <a:pt x="5061" y="1259"/>
                  </a:lnTo>
                  <a:lnTo>
                    <a:pt x="4603" y="1511"/>
                  </a:lnTo>
                  <a:lnTo>
                    <a:pt x="4122" y="1763"/>
                  </a:lnTo>
                  <a:lnTo>
                    <a:pt x="3069" y="2221"/>
                  </a:lnTo>
                  <a:lnTo>
                    <a:pt x="2428" y="2519"/>
                  </a:lnTo>
                  <a:lnTo>
                    <a:pt x="1833" y="2817"/>
                  </a:lnTo>
                  <a:lnTo>
                    <a:pt x="1306" y="3091"/>
                  </a:lnTo>
                  <a:lnTo>
                    <a:pt x="848" y="3366"/>
                  </a:lnTo>
                  <a:lnTo>
                    <a:pt x="642" y="3503"/>
                  </a:lnTo>
                  <a:lnTo>
                    <a:pt x="459" y="3664"/>
                  </a:lnTo>
                  <a:lnTo>
                    <a:pt x="321" y="3801"/>
                  </a:lnTo>
                  <a:lnTo>
                    <a:pt x="207" y="3939"/>
                  </a:lnTo>
                  <a:lnTo>
                    <a:pt x="92" y="4099"/>
                  </a:lnTo>
                  <a:lnTo>
                    <a:pt x="46" y="4236"/>
                  </a:lnTo>
                  <a:lnTo>
                    <a:pt x="1" y="4396"/>
                  </a:lnTo>
                  <a:lnTo>
                    <a:pt x="1" y="4557"/>
                  </a:lnTo>
                  <a:lnTo>
                    <a:pt x="24" y="4625"/>
                  </a:lnTo>
                  <a:lnTo>
                    <a:pt x="46" y="4694"/>
                  </a:lnTo>
                  <a:lnTo>
                    <a:pt x="115" y="4786"/>
                  </a:lnTo>
                  <a:lnTo>
                    <a:pt x="184" y="4854"/>
                  </a:lnTo>
                  <a:lnTo>
                    <a:pt x="390" y="4992"/>
                  </a:lnTo>
                  <a:lnTo>
                    <a:pt x="665" y="5129"/>
                  </a:lnTo>
                  <a:lnTo>
                    <a:pt x="940" y="4992"/>
                  </a:lnTo>
                  <a:lnTo>
                    <a:pt x="1214" y="4877"/>
                  </a:lnTo>
                  <a:lnTo>
                    <a:pt x="1787" y="4648"/>
                  </a:lnTo>
                  <a:lnTo>
                    <a:pt x="2268" y="4442"/>
                  </a:lnTo>
                  <a:lnTo>
                    <a:pt x="2657" y="4259"/>
                  </a:lnTo>
                  <a:lnTo>
                    <a:pt x="2703" y="4236"/>
                  </a:lnTo>
                  <a:lnTo>
                    <a:pt x="3000" y="4076"/>
                  </a:lnTo>
                  <a:lnTo>
                    <a:pt x="3321" y="3893"/>
                  </a:lnTo>
                  <a:lnTo>
                    <a:pt x="3619" y="3664"/>
                  </a:lnTo>
                  <a:lnTo>
                    <a:pt x="3916" y="3435"/>
                  </a:lnTo>
                  <a:lnTo>
                    <a:pt x="4512" y="2954"/>
                  </a:lnTo>
                  <a:lnTo>
                    <a:pt x="5061" y="2473"/>
                  </a:lnTo>
                  <a:lnTo>
                    <a:pt x="5359" y="2175"/>
                  </a:lnTo>
                  <a:lnTo>
                    <a:pt x="5634" y="1878"/>
                  </a:lnTo>
                  <a:lnTo>
                    <a:pt x="5863" y="1580"/>
                  </a:lnTo>
                  <a:lnTo>
                    <a:pt x="6069" y="1259"/>
                  </a:lnTo>
                  <a:lnTo>
                    <a:pt x="6229" y="939"/>
                  </a:lnTo>
                  <a:lnTo>
                    <a:pt x="6366" y="618"/>
                  </a:lnTo>
                  <a:lnTo>
                    <a:pt x="6458" y="321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5492909" y="-522916"/>
              <a:ext cx="243493" cy="192915"/>
            </a:xfrm>
            <a:custGeom>
              <a:rect b="b" l="l" r="r" t="t"/>
              <a:pathLst>
                <a:path extrusionOk="0" h="5153" w="6504">
                  <a:moveTo>
                    <a:pt x="665" y="1"/>
                  </a:moveTo>
                  <a:lnTo>
                    <a:pt x="390" y="138"/>
                  </a:lnTo>
                  <a:lnTo>
                    <a:pt x="184" y="299"/>
                  </a:lnTo>
                  <a:lnTo>
                    <a:pt x="115" y="367"/>
                  </a:lnTo>
                  <a:lnTo>
                    <a:pt x="46" y="436"/>
                  </a:lnTo>
                  <a:lnTo>
                    <a:pt x="24" y="528"/>
                  </a:lnTo>
                  <a:lnTo>
                    <a:pt x="1" y="596"/>
                  </a:lnTo>
                  <a:lnTo>
                    <a:pt x="1" y="757"/>
                  </a:lnTo>
                  <a:lnTo>
                    <a:pt x="46" y="894"/>
                  </a:lnTo>
                  <a:lnTo>
                    <a:pt x="92" y="1054"/>
                  </a:lnTo>
                  <a:lnTo>
                    <a:pt x="207" y="1214"/>
                  </a:lnTo>
                  <a:lnTo>
                    <a:pt x="321" y="1352"/>
                  </a:lnTo>
                  <a:lnTo>
                    <a:pt x="459" y="1489"/>
                  </a:lnTo>
                  <a:lnTo>
                    <a:pt x="642" y="1627"/>
                  </a:lnTo>
                  <a:lnTo>
                    <a:pt x="848" y="1787"/>
                  </a:lnTo>
                  <a:lnTo>
                    <a:pt x="1306" y="2062"/>
                  </a:lnTo>
                  <a:lnTo>
                    <a:pt x="1833" y="2336"/>
                  </a:lnTo>
                  <a:lnTo>
                    <a:pt x="2428" y="2634"/>
                  </a:lnTo>
                  <a:lnTo>
                    <a:pt x="3069" y="2909"/>
                  </a:lnTo>
                  <a:lnTo>
                    <a:pt x="4122" y="3390"/>
                  </a:lnTo>
                  <a:lnTo>
                    <a:pt x="4603" y="3642"/>
                  </a:lnTo>
                  <a:lnTo>
                    <a:pt x="5061" y="3894"/>
                  </a:lnTo>
                  <a:lnTo>
                    <a:pt x="5496" y="4168"/>
                  </a:lnTo>
                  <a:lnTo>
                    <a:pt x="5886" y="4466"/>
                  </a:lnTo>
                  <a:lnTo>
                    <a:pt x="6046" y="4626"/>
                  </a:lnTo>
                  <a:lnTo>
                    <a:pt x="6229" y="4787"/>
                  </a:lnTo>
                  <a:lnTo>
                    <a:pt x="6366" y="4970"/>
                  </a:lnTo>
                  <a:lnTo>
                    <a:pt x="6504" y="5153"/>
                  </a:lnTo>
                  <a:lnTo>
                    <a:pt x="6458" y="4832"/>
                  </a:lnTo>
                  <a:lnTo>
                    <a:pt x="6366" y="4512"/>
                  </a:lnTo>
                  <a:lnTo>
                    <a:pt x="6229" y="4191"/>
                  </a:lnTo>
                  <a:lnTo>
                    <a:pt x="6069" y="3894"/>
                  </a:lnTo>
                  <a:lnTo>
                    <a:pt x="5863" y="3573"/>
                  </a:lnTo>
                  <a:lnTo>
                    <a:pt x="5634" y="3252"/>
                  </a:lnTo>
                  <a:lnTo>
                    <a:pt x="5359" y="2955"/>
                  </a:lnTo>
                  <a:lnTo>
                    <a:pt x="5061" y="2680"/>
                  </a:lnTo>
                  <a:lnTo>
                    <a:pt x="4512" y="2176"/>
                  </a:lnTo>
                  <a:lnTo>
                    <a:pt x="3939" y="1695"/>
                  </a:lnTo>
                  <a:lnTo>
                    <a:pt x="3619" y="1466"/>
                  </a:lnTo>
                  <a:lnTo>
                    <a:pt x="3321" y="1260"/>
                  </a:lnTo>
                  <a:lnTo>
                    <a:pt x="3000" y="1077"/>
                  </a:lnTo>
                  <a:lnTo>
                    <a:pt x="2703" y="894"/>
                  </a:lnTo>
                  <a:lnTo>
                    <a:pt x="2657" y="871"/>
                  </a:lnTo>
                  <a:lnTo>
                    <a:pt x="2268" y="688"/>
                  </a:lnTo>
                  <a:lnTo>
                    <a:pt x="1787" y="505"/>
                  </a:lnTo>
                  <a:lnTo>
                    <a:pt x="1214" y="276"/>
                  </a:lnTo>
                  <a:lnTo>
                    <a:pt x="940" y="138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5936947" y="-810917"/>
              <a:ext cx="244355" cy="192054"/>
            </a:xfrm>
            <a:custGeom>
              <a:rect b="b" l="l" r="r" t="t"/>
              <a:pathLst>
                <a:path extrusionOk="0" h="5130" w="6527">
                  <a:moveTo>
                    <a:pt x="6526" y="0"/>
                  </a:moveTo>
                  <a:lnTo>
                    <a:pt x="6389" y="183"/>
                  </a:lnTo>
                  <a:lnTo>
                    <a:pt x="6229" y="366"/>
                  </a:lnTo>
                  <a:lnTo>
                    <a:pt x="6068" y="527"/>
                  </a:lnTo>
                  <a:lnTo>
                    <a:pt x="5885" y="687"/>
                  </a:lnTo>
                  <a:lnTo>
                    <a:pt x="5519" y="985"/>
                  </a:lnTo>
                  <a:lnTo>
                    <a:pt x="5084" y="1259"/>
                  </a:lnTo>
                  <a:lnTo>
                    <a:pt x="4626" y="1511"/>
                  </a:lnTo>
                  <a:lnTo>
                    <a:pt x="4122" y="1763"/>
                  </a:lnTo>
                  <a:lnTo>
                    <a:pt x="3092" y="2221"/>
                  </a:lnTo>
                  <a:lnTo>
                    <a:pt x="2450" y="2519"/>
                  </a:lnTo>
                  <a:lnTo>
                    <a:pt x="1855" y="2817"/>
                  </a:lnTo>
                  <a:lnTo>
                    <a:pt x="1305" y="3091"/>
                  </a:lnTo>
                  <a:lnTo>
                    <a:pt x="848" y="3366"/>
                  </a:lnTo>
                  <a:lnTo>
                    <a:pt x="664" y="3503"/>
                  </a:lnTo>
                  <a:lnTo>
                    <a:pt x="481" y="3664"/>
                  </a:lnTo>
                  <a:lnTo>
                    <a:pt x="344" y="3801"/>
                  </a:lnTo>
                  <a:lnTo>
                    <a:pt x="206" y="3939"/>
                  </a:lnTo>
                  <a:lnTo>
                    <a:pt x="115" y="4099"/>
                  </a:lnTo>
                  <a:lnTo>
                    <a:pt x="46" y="4236"/>
                  </a:lnTo>
                  <a:lnTo>
                    <a:pt x="23" y="4396"/>
                  </a:lnTo>
                  <a:lnTo>
                    <a:pt x="0" y="4557"/>
                  </a:lnTo>
                  <a:lnTo>
                    <a:pt x="23" y="4625"/>
                  </a:lnTo>
                  <a:lnTo>
                    <a:pt x="69" y="4694"/>
                  </a:lnTo>
                  <a:lnTo>
                    <a:pt x="138" y="4786"/>
                  </a:lnTo>
                  <a:lnTo>
                    <a:pt x="206" y="4854"/>
                  </a:lnTo>
                  <a:lnTo>
                    <a:pt x="412" y="4992"/>
                  </a:lnTo>
                  <a:lnTo>
                    <a:pt x="687" y="5129"/>
                  </a:lnTo>
                  <a:lnTo>
                    <a:pt x="962" y="4992"/>
                  </a:lnTo>
                  <a:lnTo>
                    <a:pt x="1237" y="4877"/>
                  </a:lnTo>
                  <a:lnTo>
                    <a:pt x="1809" y="4648"/>
                  </a:lnTo>
                  <a:lnTo>
                    <a:pt x="2267" y="4442"/>
                  </a:lnTo>
                  <a:lnTo>
                    <a:pt x="2679" y="4259"/>
                  </a:lnTo>
                  <a:lnTo>
                    <a:pt x="2702" y="4236"/>
                  </a:lnTo>
                  <a:lnTo>
                    <a:pt x="3023" y="4076"/>
                  </a:lnTo>
                  <a:lnTo>
                    <a:pt x="3321" y="3893"/>
                  </a:lnTo>
                  <a:lnTo>
                    <a:pt x="3641" y="3664"/>
                  </a:lnTo>
                  <a:lnTo>
                    <a:pt x="3939" y="3435"/>
                  </a:lnTo>
                  <a:lnTo>
                    <a:pt x="4534" y="2954"/>
                  </a:lnTo>
                  <a:lnTo>
                    <a:pt x="5084" y="2473"/>
                  </a:lnTo>
                  <a:lnTo>
                    <a:pt x="5381" y="2175"/>
                  </a:lnTo>
                  <a:lnTo>
                    <a:pt x="5633" y="1878"/>
                  </a:lnTo>
                  <a:lnTo>
                    <a:pt x="5862" y="1580"/>
                  </a:lnTo>
                  <a:lnTo>
                    <a:pt x="6068" y="1259"/>
                  </a:lnTo>
                  <a:lnTo>
                    <a:pt x="6229" y="939"/>
                  </a:lnTo>
                  <a:lnTo>
                    <a:pt x="6366" y="618"/>
                  </a:lnTo>
                  <a:lnTo>
                    <a:pt x="6458" y="321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3957588" y="-770635"/>
              <a:ext cx="260640" cy="163752"/>
            </a:xfrm>
            <a:custGeom>
              <a:rect b="b" l="l" r="r" t="t"/>
              <a:pathLst>
                <a:path extrusionOk="0" h="4374" w="6962">
                  <a:moveTo>
                    <a:pt x="505" y="825"/>
                  </a:moveTo>
                  <a:lnTo>
                    <a:pt x="871" y="1168"/>
                  </a:lnTo>
                  <a:lnTo>
                    <a:pt x="1283" y="1489"/>
                  </a:lnTo>
                  <a:lnTo>
                    <a:pt x="1489" y="1626"/>
                  </a:lnTo>
                  <a:lnTo>
                    <a:pt x="1718" y="1763"/>
                  </a:lnTo>
                  <a:lnTo>
                    <a:pt x="1924" y="1878"/>
                  </a:lnTo>
                  <a:lnTo>
                    <a:pt x="2153" y="1969"/>
                  </a:lnTo>
                  <a:lnTo>
                    <a:pt x="2405" y="2061"/>
                  </a:lnTo>
                  <a:lnTo>
                    <a:pt x="2634" y="2130"/>
                  </a:lnTo>
                  <a:lnTo>
                    <a:pt x="2863" y="2176"/>
                  </a:lnTo>
                  <a:lnTo>
                    <a:pt x="3115" y="2221"/>
                  </a:lnTo>
                  <a:lnTo>
                    <a:pt x="3344" y="2244"/>
                  </a:lnTo>
                  <a:lnTo>
                    <a:pt x="3848" y="2244"/>
                  </a:lnTo>
                  <a:lnTo>
                    <a:pt x="4100" y="2221"/>
                  </a:lnTo>
                  <a:lnTo>
                    <a:pt x="4397" y="2153"/>
                  </a:lnTo>
                  <a:lnTo>
                    <a:pt x="4741" y="2084"/>
                  </a:lnTo>
                  <a:lnTo>
                    <a:pt x="5107" y="2015"/>
                  </a:lnTo>
                  <a:lnTo>
                    <a:pt x="5451" y="1969"/>
                  </a:lnTo>
                  <a:lnTo>
                    <a:pt x="5634" y="1969"/>
                  </a:lnTo>
                  <a:lnTo>
                    <a:pt x="5794" y="1992"/>
                  </a:lnTo>
                  <a:lnTo>
                    <a:pt x="5954" y="2038"/>
                  </a:lnTo>
                  <a:lnTo>
                    <a:pt x="6115" y="2084"/>
                  </a:lnTo>
                  <a:lnTo>
                    <a:pt x="6252" y="2176"/>
                  </a:lnTo>
                  <a:lnTo>
                    <a:pt x="6367" y="2267"/>
                  </a:lnTo>
                  <a:lnTo>
                    <a:pt x="6458" y="2405"/>
                  </a:lnTo>
                  <a:lnTo>
                    <a:pt x="6550" y="2588"/>
                  </a:lnTo>
                  <a:lnTo>
                    <a:pt x="6573" y="2794"/>
                  </a:lnTo>
                  <a:lnTo>
                    <a:pt x="6573" y="2977"/>
                  </a:lnTo>
                  <a:lnTo>
                    <a:pt x="6527" y="3137"/>
                  </a:lnTo>
                  <a:lnTo>
                    <a:pt x="6458" y="3275"/>
                  </a:lnTo>
                  <a:lnTo>
                    <a:pt x="6367" y="3412"/>
                  </a:lnTo>
                  <a:lnTo>
                    <a:pt x="6252" y="3527"/>
                  </a:lnTo>
                  <a:lnTo>
                    <a:pt x="6138" y="3618"/>
                  </a:lnTo>
                  <a:lnTo>
                    <a:pt x="5977" y="3710"/>
                  </a:lnTo>
                  <a:lnTo>
                    <a:pt x="5840" y="3778"/>
                  </a:lnTo>
                  <a:lnTo>
                    <a:pt x="5657" y="3847"/>
                  </a:lnTo>
                  <a:lnTo>
                    <a:pt x="5336" y="3916"/>
                  </a:lnTo>
                  <a:lnTo>
                    <a:pt x="4993" y="3985"/>
                  </a:lnTo>
                  <a:lnTo>
                    <a:pt x="4672" y="4007"/>
                  </a:lnTo>
                  <a:lnTo>
                    <a:pt x="4420" y="3985"/>
                  </a:lnTo>
                  <a:lnTo>
                    <a:pt x="4168" y="3962"/>
                  </a:lnTo>
                  <a:lnTo>
                    <a:pt x="3916" y="3893"/>
                  </a:lnTo>
                  <a:lnTo>
                    <a:pt x="3665" y="3824"/>
                  </a:lnTo>
                  <a:lnTo>
                    <a:pt x="3184" y="3641"/>
                  </a:lnTo>
                  <a:lnTo>
                    <a:pt x="2726" y="3412"/>
                  </a:lnTo>
                  <a:lnTo>
                    <a:pt x="2359" y="3183"/>
                  </a:lnTo>
                  <a:lnTo>
                    <a:pt x="1970" y="2931"/>
                  </a:lnTo>
                  <a:lnTo>
                    <a:pt x="1627" y="2656"/>
                  </a:lnTo>
                  <a:lnTo>
                    <a:pt x="1329" y="2336"/>
                  </a:lnTo>
                  <a:lnTo>
                    <a:pt x="1054" y="1992"/>
                  </a:lnTo>
                  <a:lnTo>
                    <a:pt x="802" y="1626"/>
                  </a:lnTo>
                  <a:lnTo>
                    <a:pt x="711" y="1443"/>
                  </a:lnTo>
                  <a:lnTo>
                    <a:pt x="619" y="1237"/>
                  </a:lnTo>
                  <a:lnTo>
                    <a:pt x="550" y="1031"/>
                  </a:lnTo>
                  <a:lnTo>
                    <a:pt x="505" y="825"/>
                  </a:lnTo>
                  <a:close/>
                  <a:moveTo>
                    <a:pt x="138" y="0"/>
                  </a:moveTo>
                  <a:lnTo>
                    <a:pt x="92" y="46"/>
                  </a:lnTo>
                  <a:lnTo>
                    <a:pt x="47" y="92"/>
                  </a:lnTo>
                  <a:lnTo>
                    <a:pt x="24" y="138"/>
                  </a:lnTo>
                  <a:lnTo>
                    <a:pt x="1" y="206"/>
                  </a:lnTo>
                  <a:lnTo>
                    <a:pt x="24" y="550"/>
                  </a:lnTo>
                  <a:lnTo>
                    <a:pt x="92" y="893"/>
                  </a:lnTo>
                  <a:lnTo>
                    <a:pt x="184" y="1214"/>
                  </a:lnTo>
                  <a:lnTo>
                    <a:pt x="299" y="1534"/>
                  </a:lnTo>
                  <a:lnTo>
                    <a:pt x="436" y="1832"/>
                  </a:lnTo>
                  <a:lnTo>
                    <a:pt x="619" y="2107"/>
                  </a:lnTo>
                  <a:lnTo>
                    <a:pt x="825" y="2382"/>
                  </a:lnTo>
                  <a:lnTo>
                    <a:pt x="1031" y="2634"/>
                  </a:lnTo>
                  <a:lnTo>
                    <a:pt x="1283" y="2863"/>
                  </a:lnTo>
                  <a:lnTo>
                    <a:pt x="1535" y="3092"/>
                  </a:lnTo>
                  <a:lnTo>
                    <a:pt x="1810" y="3298"/>
                  </a:lnTo>
                  <a:lnTo>
                    <a:pt x="2085" y="3481"/>
                  </a:lnTo>
                  <a:lnTo>
                    <a:pt x="2382" y="3664"/>
                  </a:lnTo>
                  <a:lnTo>
                    <a:pt x="2680" y="3824"/>
                  </a:lnTo>
                  <a:lnTo>
                    <a:pt x="3001" y="3985"/>
                  </a:lnTo>
                  <a:lnTo>
                    <a:pt x="3298" y="4122"/>
                  </a:lnTo>
                  <a:lnTo>
                    <a:pt x="3550" y="4214"/>
                  </a:lnTo>
                  <a:lnTo>
                    <a:pt x="3825" y="4282"/>
                  </a:lnTo>
                  <a:lnTo>
                    <a:pt x="4123" y="4328"/>
                  </a:lnTo>
                  <a:lnTo>
                    <a:pt x="4443" y="4351"/>
                  </a:lnTo>
                  <a:lnTo>
                    <a:pt x="4764" y="4374"/>
                  </a:lnTo>
                  <a:lnTo>
                    <a:pt x="5084" y="4351"/>
                  </a:lnTo>
                  <a:lnTo>
                    <a:pt x="5382" y="4305"/>
                  </a:lnTo>
                  <a:lnTo>
                    <a:pt x="5703" y="4236"/>
                  </a:lnTo>
                  <a:lnTo>
                    <a:pt x="5977" y="4145"/>
                  </a:lnTo>
                  <a:lnTo>
                    <a:pt x="6229" y="4030"/>
                  </a:lnTo>
                  <a:lnTo>
                    <a:pt x="6458" y="3870"/>
                  </a:lnTo>
                  <a:lnTo>
                    <a:pt x="6664" y="3687"/>
                  </a:lnTo>
                  <a:lnTo>
                    <a:pt x="6756" y="3572"/>
                  </a:lnTo>
                  <a:lnTo>
                    <a:pt x="6825" y="3458"/>
                  </a:lnTo>
                  <a:lnTo>
                    <a:pt x="6870" y="3343"/>
                  </a:lnTo>
                  <a:lnTo>
                    <a:pt x="6916" y="3206"/>
                  </a:lnTo>
                  <a:lnTo>
                    <a:pt x="6939" y="3069"/>
                  </a:lnTo>
                  <a:lnTo>
                    <a:pt x="6962" y="2908"/>
                  </a:lnTo>
                  <a:lnTo>
                    <a:pt x="6962" y="2748"/>
                  </a:lnTo>
                  <a:lnTo>
                    <a:pt x="6962" y="2588"/>
                  </a:lnTo>
                  <a:lnTo>
                    <a:pt x="6962" y="2542"/>
                  </a:lnTo>
                  <a:lnTo>
                    <a:pt x="6939" y="2473"/>
                  </a:lnTo>
                  <a:lnTo>
                    <a:pt x="6939" y="2427"/>
                  </a:lnTo>
                  <a:lnTo>
                    <a:pt x="6916" y="2382"/>
                  </a:lnTo>
                  <a:lnTo>
                    <a:pt x="6802" y="2198"/>
                  </a:lnTo>
                  <a:lnTo>
                    <a:pt x="6687" y="2038"/>
                  </a:lnTo>
                  <a:lnTo>
                    <a:pt x="6573" y="1924"/>
                  </a:lnTo>
                  <a:lnTo>
                    <a:pt x="6435" y="1809"/>
                  </a:lnTo>
                  <a:lnTo>
                    <a:pt x="6298" y="1741"/>
                  </a:lnTo>
                  <a:lnTo>
                    <a:pt x="6138" y="1672"/>
                  </a:lnTo>
                  <a:lnTo>
                    <a:pt x="5977" y="1626"/>
                  </a:lnTo>
                  <a:lnTo>
                    <a:pt x="5794" y="1603"/>
                  </a:lnTo>
                  <a:lnTo>
                    <a:pt x="5428" y="1603"/>
                  </a:lnTo>
                  <a:lnTo>
                    <a:pt x="5061" y="1649"/>
                  </a:lnTo>
                  <a:lnTo>
                    <a:pt x="4306" y="1763"/>
                  </a:lnTo>
                  <a:lnTo>
                    <a:pt x="4008" y="1809"/>
                  </a:lnTo>
                  <a:lnTo>
                    <a:pt x="3710" y="1832"/>
                  </a:lnTo>
                  <a:lnTo>
                    <a:pt x="3436" y="1832"/>
                  </a:lnTo>
                  <a:lnTo>
                    <a:pt x="3161" y="1786"/>
                  </a:lnTo>
                  <a:lnTo>
                    <a:pt x="2886" y="1741"/>
                  </a:lnTo>
                  <a:lnTo>
                    <a:pt x="2611" y="1672"/>
                  </a:lnTo>
                  <a:lnTo>
                    <a:pt x="2359" y="1580"/>
                  </a:lnTo>
                  <a:lnTo>
                    <a:pt x="2107" y="1489"/>
                  </a:lnTo>
                  <a:lnTo>
                    <a:pt x="1856" y="1351"/>
                  </a:lnTo>
                  <a:lnTo>
                    <a:pt x="1604" y="1214"/>
                  </a:lnTo>
                  <a:lnTo>
                    <a:pt x="1375" y="1054"/>
                  </a:lnTo>
                  <a:lnTo>
                    <a:pt x="1146" y="870"/>
                  </a:lnTo>
                  <a:lnTo>
                    <a:pt x="940" y="687"/>
                  </a:lnTo>
                  <a:lnTo>
                    <a:pt x="734" y="481"/>
                  </a:lnTo>
                  <a:lnTo>
                    <a:pt x="550" y="275"/>
                  </a:lnTo>
                  <a:lnTo>
                    <a:pt x="367" y="46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3957588" y="-539201"/>
              <a:ext cx="260640" cy="163789"/>
            </a:xfrm>
            <a:custGeom>
              <a:rect b="b" l="l" r="r" t="t"/>
              <a:pathLst>
                <a:path extrusionOk="0" h="4375" w="6962">
                  <a:moveTo>
                    <a:pt x="4878" y="367"/>
                  </a:moveTo>
                  <a:lnTo>
                    <a:pt x="5107" y="390"/>
                  </a:lnTo>
                  <a:lnTo>
                    <a:pt x="5313" y="413"/>
                  </a:lnTo>
                  <a:lnTo>
                    <a:pt x="5542" y="482"/>
                  </a:lnTo>
                  <a:lnTo>
                    <a:pt x="5748" y="550"/>
                  </a:lnTo>
                  <a:lnTo>
                    <a:pt x="5932" y="619"/>
                  </a:lnTo>
                  <a:lnTo>
                    <a:pt x="6115" y="734"/>
                  </a:lnTo>
                  <a:lnTo>
                    <a:pt x="6275" y="848"/>
                  </a:lnTo>
                  <a:lnTo>
                    <a:pt x="6390" y="985"/>
                  </a:lnTo>
                  <a:lnTo>
                    <a:pt x="6481" y="1146"/>
                  </a:lnTo>
                  <a:lnTo>
                    <a:pt x="6550" y="1329"/>
                  </a:lnTo>
                  <a:lnTo>
                    <a:pt x="6573" y="1558"/>
                  </a:lnTo>
                  <a:lnTo>
                    <a:pt x="6550" y="1787"/>
                  </a:lnTo>
                  <a:lnTo>
                    <a:pt x="6458" y="1947"/>
                  </a:lnTo>
                  <a:lnTo>
                    <a:pt x="6367" y="2085"/>
                  </a:lnTo>
                  <a:lnTo>
                    <a:pt x="6252" y="2199"/>
                  </a:lnTo>
                  <a:lnTo>
                    <a:pt x="6115" y="2291"/>
                  </a:lnTo>
                  <a:lnTo>
                    <a:pt x="5954" y="2336"/>
                  </a:lnTo>
                  <a:lnTo>
                    <a:pt x="5794" y="2382"/>
                  </a:lnTo>
                  <a:lnTo>
                    <a:pt x="5451" y="2382"/>
                  </a:lnTo>
                  <a:lnTo>
                    <a:pt x="5107" y="2336"/>
                  </a:lnTo>
                  <a:lnTo>
                    <a:pt x="4741" y="2291"/>
                  </a:lnTo>
                  <a:lnTo>
                    <a:pt x="4397" y="2199"/>
                  </a:lnTo>
                  <a:lnTo>
                    <a:pt x="4100" y="2153"/>
                  </a:lnTo>
                  <a:lnTo>
                    <a:pt x="3848" y="2130"/>
                  </a:lnTo>
                  <a:lnTo>
                    <a:pt x="3344" y="2130"/>
                  </a:lnTo>
                  <a:lnTo>
                    <a:pt x="3115" y="2153"/>
                  </a:lnTo>
                  <a:lnTo>
                    <a:pt x="2863" y="2176"/>
                  </a:lnTo>
                  <a:lnTo>
                    <a:pt x="2634" y="2222"/>
                  </a:lnTo>
                  <a:lnTo>
                    <a:pt x="2405" y="2291"/>
                  </a:lnTo>
                  <a:lnTo>
                    <a:pt x="2153" y="2382"/>
                  </a:lnTo>
                  <a:lnTo>
                    <a:pt x="1924" y="2497"/>
                  </a:lnTo>
                  <a:lnTo>
                    <a:pt x="1718" y="2611"/>
                  </a:lnTo>
                  <a:lnTo>
                    <a:pt x="1489" y="2726"/>
                  </a:lnTo>
                  <a:lnTo>
                    <a:pt x="1283" y="2863"/>
                  </a:lnTo>
                  <a:lnTo>
                    <a:pt x="871" y="3184"/>
                  </a:lnTo>
                  <a:lnTo>
                    <a:pt x="505" y="3527"/>
                  </a:lnTo>
                  <a:lnTo>
                    <a:pt x="505" y="3527"/>
                  </a:lnTo>
                  <a:lnTo>
                    <a:pt x="550" y="3344"/>
                  </a:lnTo>
                  <a:lnTo>
                    <a:pt x="619" y="3161"/>
                  </a:lnTo>
                  <a:lnTo>
                    <a:pt x="779" y="2794"/>
                  </a:lnTo>
                  <a:lnTo>
                    <a:pt x="985" y="2451"/>
                  </a:lnTo>
                  <a:lnTo>
                    <a:pt x="1237" y="2130"/>
                  </a:lnTo>
                  <a:lnTo>
                    <a:pt x="1512" y="1856"/>
                  </a:lnTo>
                  <a:lnTo>
                    <a:pt x="1833" y="1581"/>
                  </a:lnTo>
                  <a:lnTo>
                    <a:pt x="2153" y="1329"/>
                  </a:lnTo>
                  <a:lnTo>
                    <a:pt x="2497" y="1100"/>
                  </a:lnTo>
                  <a:lnTo>
                    <a:pt x="2863" y="871"/>
                  </a:lnTo>
                  <a:lnTo>
                    <a:pt x="3275" y="688"/>
                  </a:lnTo>
                  <a:lnTo>
                    <a:pt x="3687" y="550"/>
                  </a:lnTo>
                  <a:lnTo>
                    <a:pt x="4100" y="436"/>
                  </a:lnTo>
                  <a:lnTo>
                    <a:pt x="4283" y="390"/>
                  </a:lnTo>
                  <a:lnTo>
                    <a:pt x="4466" y="367"/>
                  </a:lnTo>
                  <a:close/>
                  <a:moveTo>
                    <a:pt x="4626" y="1"/>
                  </a:moveTo>
                  <a:lnTo>
                    <a:pt x="4352" y="24"/>
                  </a:lnTo>
                  <a:lnTo>
                    <a:pt x="4054" y="47"/>
                  </a:lnTo>
                  <a:lnTo>
                    <a:pt x="3779" y="92"/>
                  </a:lnTo>
                  <a:lnTo>
                    <a:pt x="3550" y="161"/>
                  </a:lnTo>
                  <a:lnTo>
                    <a:pt x="3207" y="276"/>
                  </a:lnTo>
                  <a:lnTo>
                    <a:pt x="2886" y="413"/>
                  </a:lnTo>
                  <a:lnTo>
                    <a:pt x="2565" y="573"/>
                  </a:lnTo>
                  <a:lnTo>
                    <a:pt x="2245" y="734"/>
                  </a:lnTo>
                  <a:lnTo>
                    <a:pt x="1947" y="940"/>
                  </a:lnTo>
                  <a:lnTo>
                    <a:pt x="1650" y="1146"/>
                  </a:lnTo>
                  <a:lnTo>
                    <a:pt x="1375" y="1398"/>
                  </a:lnTo>
                  <a:lnTo>
                    <a:pt x="1123" y="1649"/>
                  </a:lnTo>
                  <a:lnTo>
                    <a:pt x="871" y="1901"/>
                  </a:lnTo>
                  <a:lnTo>
                    <a:pt x="665" y="2199"/>
                  </a:lnTo>
                  <a:lnTo>
                    <a:pt x="482" y="2497"/>
                  </a:lnTo>
                  <a:lnTo>
                    <a:pt x="321" y="2794"/>
                  </a:lnTo>
                  <a:lnTo>
                    <a:pt x="184" y="3138"/>
                  </a:lnTo>
                  <a:lnTo>
                    <a:pt x="92" y="3458"/>
                  </a:lnTo>
                  <a:lnTo>
                    <a:pt x="24" y="3802"/>
                  </a:lnTo>
                  <a:lnTo>
                    <a:pt x="1" y="4168"/>
                  </a:lnTo>
                  <a:lnTo>
                    <a:pt x="24" y="4237"/>
                  </a:lnTo>
                  <a:lnTo>
                    <a:pt x="47" y="4283"/>
                  </a:lnTo>
                  <a:lnTo>
                    <a:pt x="92" y="4329"/>
                  </a:lnTo>
                  <a:lnTo>
                    <a:pt x="138" y="4351"/>
                  </a:lnTo>
                  <a:lnTo>
                    <a:pt x="207" y="4374"/>
                  </a:lnTo>
                  <a:lnTo>
                    <a:pt x="253" y="4374"/>
                  </a:lnTo>
                  <a:lnTo>
                    <a:pt x="299" y="4351"/>
                  </a:lnTo>
                  <a:lnTo>
                    <a:pt x="367" y="4306"/>
                  </a:lnTo>
                  <a:lnTo>
                    <a:pt x="550" y="4077"/>
                  </a:lnTo>
                  <a:lnTo>
                    <a:pt x="734" y="3871"/>
                  </a:lnTo>
                  <a:lnTo>
                    <a:pt x="940" y="3665"/>
                  </a:lnTo>
                  <a:lnTo>
                    <a:pt x="1169" y="3481"/>
                  </a:lnTo>
                  <a:lnTo>
                    <a:pt x="1375" y="3321"/>
                  </a:lnTo>
                  <a:lnTo>
                    <a:pt x="1604" y="3161"/>
                  </a:lnTo>
                  <a:lnTo>
                    <a:pt x="1856" y="3023"/>
                  </a:lnTo>
                  <a:lnTo>
                    <a:pt x="2107" y="2886"/>
                  </a:lnTo>
                  <a:lnTo>
                    <a:pt x="2359" y="2794"/>
                  </a:lnTo>
                  <a:lnTo>
                    <a:pt x="2611" y="2703"/>
                  </a:lnTo>
                  <a:lnTo>
                    <a:pt x="2886" y="2634"/>
                  </a:lnTo>
                  <a:lnTo>
                    <a:pt x="3161" y="2588"/>
                  </a:lnTo>
                  <a:lnTo>
                    <a:pt x="3436" y="2565"/>
                  </a:lnTo>
                  <a:lnTo>
                    <a:pt x="3710" y="2543"/>
                  </a:lnTo>
                  <a:lnTo>
                    <a:pt x="4008" y="2565"/>
                  </a:lnTo>
                  <a:lnTo>
                    <a:pt x="4306" y="2588"/>
                  </a:lnTo>
                  <a:lnTo>
                    <a:pt x="5061" y="2726"/>
                  </a:lnTo>
                  <a:lnTo>
                    <a:pt x="5451" y="2749"/>
                  </a:lnTo>
                  <a:lnTo>
                    <a:pt x="5794" y="2749"/>
                  </a:lnTo>
                  <a:lnTo>
                    <a:pt x="5977" y="2726"/>
                  </a:lnTo>
                  <a:lnTo>
                    <a:pt x="6138" y="2680"/>
                  </a:lnTo>
                  <a:lnTo>
                    <a:pt x="6298" y="2634"/>
                  </a:lnTo>
                  <a:lnTo>
                    <a:pt x="6435" y="2543"/>
                  </a:lnTo>
                  <a:lnTo>
                    <a:pt x="6573" y="2451"/>
                  </a:lnTo>
                  <a:lnTo>
                    <a:pt x="6687" y="2314"/>
                  </a:lnTo>
                  <a:lnTo>
                    <a:pt x="6802" y="2153"/>
                  </a:lnTo>
                  <a:lnTo>
                    <a:pt x="6916" y="1970"/>
                  </a:lnTo>
                  <a:lnTo>
                    <a:pt x="6939" y="1878"/>
                  </a:lnTo>
                  <a:lnTo>
                    <a:pt x="6962" y="1833"/>
                  </a:lnTo>
                  <a:lnTo>
                    <a:pt x="6962" y="1787"/>
                  </a:lnTo>
                  <a:lnTo>
                    <a:pt x="6962" y="1627"/>
                  </a:lnTo>
                  <a:lnTo>
                    <a:pt x="6962" y="1466"/>
                  </a:lnTo>
                  <a:lnTo>
                    <a:pt x="6962" y="1329"/>
                  </a:lnTo>
                  <a:lnTo>
                    <a:pt x="6916" y="1192"/>
                  </a:lnTo>
                  <a:lnTo>
                    <a:pt x="6893" y="1054"/>
                  </a:lnTo>
                  <a:lnTo>
                    <a:pt x="6825" y="940"/>
                  </a:lnTo>
                  <a:lnTo>
                    <a:pt x="6687" y="734"/>
                  </a:lnTo>
                  <a:lnTo>
                    <a:pt x="6527" y="550"/>
                  </a:lnTo>
                  <a:lnTo>
                    <a:pt x="6298" y="390"/>
                  </a:lnTo>
                  <a:lnTo>
                    <a:pt x="6069" y="276"/>
                  </a:lnTo>
                  <a:lnTo>
                    <a:pt x="5794" y="161"/>
                  </a:lnTo>
                  <a:lnTo>
                    <a:pt x="5519" y="92"/>
                  </a:lnTo>
                  <a:lnTo>
                    <a:pt x="5222" y="47"/>
                  </a:lnTo>
                  <a:lnTo>
                    <a:pt x="4924" y="24"/>
                  </a:lnTo>
                  <a:lnTo>
                    <a:pt x="4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4267041" y="-989229"/>
              <a:ext cx="1461672" cy="832423"/>
            </a:xfrm>
            <a:custGeom>
              <a:rect b="b" l="l" r="r" t="t"/>
              <a:pathLst>
                <a:path extrusionOk="0" h="22235" w="39043">
                  <a:moveTo>
                    <a:pt x="4443" y="9068"/>
                  </a:moveTo>
                  <a:lnTo>
                    <a:pt x="5290" y="9480"/>
                  </a:lnTo>
                  <a:lnTo>
                    <a:pt x="6137" y="9869"/>
                  </a:lnTo>
                  <a:lnTo>
                    <a:pt x="5519" y="10213"/>
                  </a:lnTo>
                  <a:lnTo>
                    <a:pt x="4878" y="10488"/>
                  </a:lnTo>
                  <a:lnTo>
                    <a:pt x="4832" y="10488"/>
                  </a:lnTo>
                  <a:lnTo>
                    <a:pt x="4580" y="10396"/>
                  </a:lnTo>
                  <a:lnTo>
                    <a:pt x="4305" y="10304"/>
                  </a:lnTo>
                  <a:lnTo>
                    <a:pt x="3802" y="10053"/>
                  </a:lnTo>
                  <a:lnTo>
                    <a:pt x="2840" y="9526"/>
                  </a:lnTo>
                  <a:lnTo>
                    <a:pt x="3298" y="9434"/>
                  </a:lnTo>
                  <a:lnTo>
                    <a:pt x="3596" y="9366"/>
                  </a:lnTo>
                  <a:lnTo>
                    <a:pt x="3870" y="9251"/>
                  </a:lnTo>
                  <a:lnTo>
                    <a:pt x="4145" y="9159"/>
                  </a:lnTo>
                  <a:lnTo>
                    <a:pt x="4443" y="9068"/>
                  </a:lnTo>
                  <a:close/>
                  <a:moveTo>
                    <a:pt x="7168" y="7099"/>
                  </a:moveTo>
                  <a:lnTo>
                    <a:pt x="7282" y="7373"/>
                  </a:lnTo>
                  <a:lnTo>
                    <a:pt x="7420" y="7648"/>
                  </a:lnTo>
                  <a:lnTo>
                    <a:pt x="7557" y="7946"/>
                  </a:lnTo>
                  <a:lnTo>
                    <a:pt x="7717" y="8198"/>
                  </a:lnTo>
                  <a:lnTo>
                    <a:pt x="7878" y="8473"/>
                  </a:lnTo>
                  <a:lnTo>
                    <a:pt x="8061" y="8724"/>
                  </a:lnTo>
                  <a:lnTo>
                    <a:pt x="8267" y="8976"/>
                  </a:lnTo>
                  <a:lnTo>
                    <a:pt x="8473" y="9228"/>
                  </a:lnTo>
                  <a:lnTo>
                    <a:pt x="8679" y="9457"/>
                  </a:lnTo>
                  <a:lnTo>
                    <a:pt x="8908" y="9686"/>
                  </a:lnTo>
                  <a:lnTo>
                    <a:pt x="9137" y="9892"/>
                  </a:lnTo>
                  <a:lnTo>
                    <a:pt x="9389" y="10098"/>
                  </a:lnTo>
                  <a:lnTo>
                    <a:pt x="9641" y="10282"/>
                  </a:lnTo>
                  <a:lnTo>
                    <a:pt x="9893" y="10465"/>
                  </a:lnTo>
                  <a:lnTo>
                    <a:pt x="10167" y="10625"/>
                  </a:lnTo>
                  <a:lnTo>
                    <a:pt x="10442" y="10762"/>
                  </a:lnTo>
                  <a:lnTo>
                    <a:pt x="10442" y="10762"/>
                  </a:lnTo>
                  <a:lnTo>
                    <a:pt x="9870" y="10648"/>
                  </a:lnTo>
                  <a:lnTo>
                    <a:pt x="9297" y="10488"/>
                  </a:lnTo>
                  <a:lnTo>
                    <a:pt x="8152" y="10190"/>
                  </a:lnTo>
                  <a:lnTo>
                    <a:pt x="7626" y="10030"/>
                  </a:lnTo>
                  <a:lnTo>
                    <a:pt x="7122" y="9846"/>
                  </a:lnTo>
                  <a:lnTo>
                    <a:pt x="6618" y="9663"/>
                  </a:lnTo>
                  <a:lnTo>
                    <a:pt x="6137" y="9434"/>
                  </a:lnTo>
                  <a:lnTo>
                    <a:pt x="5198" y="8976"/>
                  </a:lnTo>
                  <a:lnTo>
                    <a:pt x="4237" y="8518"/>
                  </a:lnTo>
                  <a:lnTo>
                    <a:pt x="4969" y="8152"/>
                  </a:lnTo>
                  <a:lnTo>
                    <a:pt x="5679" y="7763"/>
                  </a:lnTo>
                  <a:lnTo>
                    <a:pt x="6412" y="7396"/>
                  </a:lnTo>
                  <a:lnTo>
                    <a:pt x="6778" y="7236"/>
                  </a:lnTo>
                  <a:lnTo>
                    <a:pt x="7168" y="7099"/>
                  </a:lnTo>
                  <a:close/>
                  <a:moveTo>
                    <a:pt x="9526" y="2496"/>
                  </a:moveTo>
                  <a:lnTo>
                    <a:pt x="9755" y="2542"/>
                  </a:lnTo>
                  <a:lnTo>
                    <a:pt x="9984" y="2611"/>
                  </a:lnTo>
                  <a:lnTo>
                    <a:pt x="10190" y="2725"/>
                  </a:lnTo>
                  <a:lnTo>
                    <a:pt x="10373" y="2862"/>
                  </a:lnTo>
                  <a:lnTo>
                    <a:pt x="10534" y="3046"/>
                  </a:lnTo>
                  <a:lnTo>
                    <a:pt x="10671" y="3275"/>
                  </a:lnTo>
                  <a:lnTo>
                    <a:pt x="10763" y="3526"/>
                  </a:lnTo>
                  <a:lnTo>
                    <a:pt x="10786" y="3733"/>
                  </a:lnTo>
                  <a:lnTo>
                    <a:pt x="10809" y="3916"/>
                  </a:lnTo>
                  <a:lnTo>
                    <a:pt x="10786" y="4099"/>
                  </a:lnTo>
                  <a:lnTo>
                    <a:pt x="10740" y="4282"/>
                  </a:lnTo>
                  <a:lnTo>
                    <a:pt x="10671" y="4465"/>
                  </a:lnTo>
                  <a:lnTo>
                    <a:pt x="10580" y="4649"/>
                  </a:lnTo>
                  <a:lnTo>
                    <a:pt x="10465" y="4809"/>
                  </a:lnTo>
                  <a:lnTo>
                    <a:pt x="10351" y="4946"/>
                  </a:lnTo>
                  <a:lnTo>
                    <a:pt x="10259" y="5015"/>
                  </a:lnTo>
                  <a:lnTo>
                    <a:pt x="10167" y="5084"/>
                  </a:lnTo>
                  <a:lnTo>
                    <a:pt x="9984" y="5175"/>
                  </a:lnTo>
                  <a:lnTo>
                    <a:pt x="9778" y="5244"/>
                  </a:lnTo>
                  <a:lnTo>
                    <a:pt x="9572" y="5290"/>
                  </a:lnTo>
                  <a:lnTo>
                    <a:pt x="9297" y="5290"/>
                  </a:lnTo>
                  <a:lnTo>
                    <a:pt x="9114" y="5267"/>
                  </a:lnTo>
                  <a:lnTo>
                    <a:pt x="8977" y="5198"/>
                  </a:lnTo>
                  <a:lnTo>
                    <a:pt x="8885" y="5084"/>
                  </a:lnTo>
                  <a:lnTo>
                    <a:pt x="8839" y="4969"/>
                  </a:lnTo>
                  <a:lnTo>
                    <a:pt x="8816" y="4832"/>
                  </a:lnTo>
                  <a:lnTo>
                    <a:pt x="8862" y="4694"/>
                  </a:lnTo>
                  <a:lnTo>
                    <a:pt x="8908" y="4557"/>
                  </a:lnTo>
                  <a:lnTo>
                    <a:pt x="9000" y="4420"/>
                  </a:lnTo>
                  <a:lnTo>
                    <a:pt x="9091" y="4282"/>
                  </a:lnTo>
                  <a:lnTo>
                    <a:pt x="9206" y="4191"/>
                  </a:lnTo>
                  <a:lnTo>
                    <a:pt x="9343" y="4099"/>
                  </a:lnTo>
                  <a:lnTo>
                    <a:pt x="9458" y="4076"/>
                  </a:lnTo>
                  <a:lnTo>
                    <a:pt x="9595" y="4076"/>
                  </a:lnTo>
                  <a:lnTo>
                    <a:pt x="9709" y="4122"/>
                  </a:lnTo>
                  <a:lnTo>
                    <a:pt x="9801" y="4236"/>
                  </a:lnTo>
                  <a:lnTo>
                    <a:pt x="9870" y="4282"/>
                  </a:lnTo>
                  <a:lnTo>
                    <a:pt x="9938" y="4328"/>
                  </a:lnTo>
                  <a:lnTo>
                    <a:pt x="10030" y="4305"/>
                  </a:lnTo>
                  <a:lnTo>
                    <a:pt x="10099" y="4282"/>
                  </a:lnTo>
                  <a:lnTo>
                    <a:pt x="10145" y="4236"/>
                  </a:lnTo>
                  <a:lnTo>
                    <a:pt x="10190" y="4168"/>
                  </a:lnTo>
                  <a:lnTo>
                    <a:pt x="10190" y="4099"/>
                  </a:lnTo>
                  <a:lnTo>
                    <a:pt x="10167" y="4030"/>
                  </a:lnTo>
                  <a:lnTo>
                    <a:pt x="10007" y="3824"/>
                  </a:lnTo>
                  <a:lnTo>
                    <a:pt x="9824" y="3664"/>
                  </a:lnTo>
                  <a:lnTo>
                    <a:pt x="9641" y="3549"/>
                  </a:lnTo>
                  <a:lnTo>
                    <a:pt x="9458" y="3504"/>
                  </a:lnTo>
                  <a:lnTo>
                    <a:pt x="9274" y="3481"/>
                  </a:lnTo>
                  <a:lnTo>
                    <a:pt x="9114" y="3504"/>
                  </a:lnTo>
                  <a:lnTo>
                    <a:pt x="8931" y="3549"/>
                  </a:lnTo>
                  <a:lnTo>
                    <a:pt x="8794" y="3618"/>
                  </a:lnTo>
                  <a:lnTo>
                    <a:pt x="8656" y="3733"/>
                  </a:lnTo>
                  <a:lnTo>
                    <a:pt x="8519" y="3870"/>
                  </a:lnTo>
                  <a:lnTo>
                    <a:pt x="8427" y="4030"/>
                  </a:lnTo>
                  <a:lnTo>
                    <a:pt x="8381" y="4213"/>
                  </a:lnTo>
                  <a:lnTo>
                    <a:pt x="8336" y="4420"/>
                  </a:lnTo>
                  <a:lnTo>
                    <a:pt x="8336" y="4626"/>
                  </a:lnTo>
                  <a:lnTo>
                    <a:pt x="8381" y="4855"/>
                  </a:lnTo>
                  <a:lnTo>
                    <a:pt x="8473" y="5084"/>
                  </a:lnTo>
                  <a:lnTo>
                    <a:pt x="8565" y="5267"/>
                  </a:lnTo>
                  <a:lnTo>
                    <a:pt x="8679" y="5404"/>
                  </a:lnTo>
                  <a:lnTo>
                    <a:pt x="8816" y="5519"/>
                  </a:lnTo>
                  <a:lnTo>
                    <a:pt x="8954" y="5610"/>
                  </a:lnTo>
                  <a:lnTo>
                    <a:pt x="9091" y="5679"/>
                  </a:lnTo>
                  <a:lnTo>
                    <a:pt x="9251" y="5702"/>
                  </a:lnTo>
                  <a:lnTo>
                    <a:pt x="9389" y="5725"/>
                  </a:lnTo>
                  <a:lnTo>
                    <a:pt x="9549" y="5702"/>
                  </a:lnTo>
                  <a:lnTo>
                    <a:pt x="9641" y="5908"/>
                  </a:lnTo>
                  <a:lnTo>
                    <a:pt x="9732" y="6091"/>
                  </a:lnTo>
                  <a:lnTo>
                    <a:pt x="9870" y="6229"/>
                  </a:lnTo>
                  <a:lnTo>
                    <a:pt x="10030" y="6343"/>
                  </a:lnTo>
                  <a:lnTo>
                    <a:pt x="10213" y="6435"/>
                  </a:lnTo>
                  <a:lnTo>
                    <a:pt x="10396" y="6480"/>
                  </a:lnTo>
                  <a:lnTo>
                    <a:pt x="10625" y="6503"/>
                  </a:lnTo>
                  <a:lnTo>
                    <a:pt x="10854" y="6526"/>
                  </a:lnTo>
                  <a:lnTo>
                    <a:pt x="11129" y="6526"/>
                  </a:lnTo>
                  <a:lnTo>
                    <a:pt x="11404" y="6503"/>
                  </a:lnTo>
                  <a:lnTo>
                    <a:pt x="11953" y="6412"/>
                  </a:lnTo>
                  <a:lnTo>
                    <a:pt x="12480" y="6297"/>
                  </a:lnTo>
                  <a:lnTo>
                    <a:pt x="13030" y="6206"/>
                  </a:lnTo>
                  <a:lnTo>
                    <a:pt x="13282" y="6183"/>
                  </a:lnTo>
                  <a:lnTo>
                    <a:pt x="13556" y="6183"/>
                  </a:lnTo>
                  <a:lnTo>
                    <a:pt x="13808" y="6206"/>
                  </a:lnTo>
                  <a:lnTo>
                    <a:pt x="14060" y="6251"/>
                  </a:lnTo>
                  <a:lnTo>
                    <a:pt x="14312" y="6320"/>
                  </a:lnTo>
                  <a:lnTo>
                    <a:pt x="14564" y="6457"/>
                  </a:lnTo>
                  <a:lnTo>
                    <a:pt x="14816" y="6618"/>
                  </a:lnTo>
                  <a:lnTo>
                    <a:pt x="15068" y="6824"/>
                  </a:lnTo>
                  <a:lnTo>
                    <a:pt x="15228" y="7007"/>
                  </a:lnTo>
                  <a:lnTo>
                    <a:pt x="15365" y="7236"/>
                  </a:lnTo>
                  <a:lnTo>
                    <a:pt x="15503" y="7465"/>
                  </a:lnTo>
                  <a:lnTo>
                    <a:pt x="15594" y="7717"/>
                  </a:lnTo>
                  <a:lnTo>
                    <a:pt x="15640" y="7992"/>
                  </a:lnTo>
                  <a:lnTo>
                    <a:pt x="15686" y="8266"/>
                  </a:lnTo>
                  <a:lnTo>
                    <a:pt x="15686" y="8541"/>
                  </a:lnTo>
                  <a:lnTo>
                    <a:pt x="15663" y="8816"/>
                  </a:lnTo>
                  <a:lnTo>
                    <a:pt x="15640" y="9091"/>
                  </a:lnTo>
                  <a:lnTo>
                    <a:pt x="15571" y="9366"/>
                  </a:lnTo>
                  <a:lnTo>
                    <a:pt x="15457" y="9617"/>
                  </a:lnTo>
                  <a:lnTo>
                    <a:pt x="15342" y="9846"/>
                  </a:lnTo>
                  <a:lnTo>
                    <a:pt x="15205" y="10075"/>
                  </a:lnTo>
                  <a:lnTo>
                    <a:pt x="15045" y="10259"/>
                  </a:lnTo>
                  <a:lnTo>
                    <a:pt x="14839" y="10419"/>
                  </a:lnTo>
                  <a:lnTo>
                    <a:pt x="14633" y="10556"/>
                  </a:lnTo>
                  <a:lnTo>
                    <a:pt x="14358" y="10694"/>
                  </a:lnTo>
                  <a:lnTo>
                    <a:pt x="14060" y="10785"/>
                  </a:lnTo>
                  <a:lnTo>
                    <a:pt x="13740" y="10854"/>
                  </a:lnTo>
                  <a:lnTo>
                    <a:pt x="13442" y="10900"/>
                  </a:lnTo>
                  <a:lnTo>
                    <a:pt x="13007" y="10877"/>
                  </a:lnTo>
                  <a:lnTo>
                    <a:pt x="12572" y="10900"/>
                  </a:lnTo>
                  <a:lnTo>
                    <a:pt x="12045" y="10831"/>
                  </a:lnTo>
                  <a:lnTo>
                    <a:pt x="11541" y="10717"/>
                  </a:lnTo>
                  <a:lnTo>
                    <a:pt x="11060" y="10556"/>
                  </a:lnTo>
                  <a:lnTo>
                    <a:pt x="10625" y="10373"/>
                  </a:lnTo>
                  <a:lnTo>
                    <a:pt x="10190" y="10167"/>
                  </a:lnTo>
                  <a:lnTo>
                    <a:pt x="9778" y="9892"/>
                  </a:lnTo>
                  <a:lnTo>
                    <a:pt x="9366" y="9572"/>
                  </a:lnTo>
                  <a:lnTo>
                    <a:pt x="8977" y="9205"/>
                  </a:lnTo>
                  <a:lnTo>
                    <a:pt x="8633" y="8816"/>
                  </a:lnTo>
                  <a:lnTo>
                    <a:pt x="8290" y="8381"/>
                  </a:lnTo>
                  <a:lnTo>
                    <a:pt x="7992" y="7946"/>
                  </a:lnTo>
                  <a:lnTo>
                    <a:pt x="7740" y="7465"/>
                  </a:lnTo>
                  <a:lnTo>
                    <a:pt x="7534" y="6961"/>
                  </a:lnTo>
                  <a:lnTo>
                    <a:pt x="7351" y="6457"/>
                  </a:lnTo>
                  <a:lnTo>
                    <a:pt x="7236" y="5954"/>
                  </a:lnTo>
                  <a:lnTo>
                    <a:pt x="7214" y="5702"/>
                  </a:lnTo>
                  <a:lnTo>
                    <a:pt x="7191" y="5450"/>
                  </a:lnTo>
                  <a:lnTo>
                    <a:pt x="7168" y="5198"/>
                  </a:lnTo>
                  <a:lnTo>
                    <a:pt x="7191" y="4946"/>
                  </a:lnTo>
                  <a:lnTo>
                    <a:pt x="7214" y="4694"/>
                  </a:lnTo>
                  <a:lnTo>
                    <a:pt x="7259" y="4442"/>
                  </a:lnTo>
                  <a:lnTo>
                    <a:pt x="7305" y="4191"/>
                  </a:lnTo>
                  <a:lnTo>
                    <a:pt x="7397" y="3939"/>
                  </a:lnTo>
                  <a:lnTo>
                    <a:pt x="7488" y="3710"/>
                  </a:lnTo>
                  <a:lnTo>
                    <a:pt x="7603" y="3481"/>
                  </a:lnTo>
                  <a:lnTo>
                    <a:pt x="7740" y="3252"/>
                  </a:lnTo>
                  <a:lnTo>
                    <a:pt x="7900" y="3069"/>
                  </a:lnTo>
                  <a:lnTo>
                    <a:pt x="8107" y="2908"/>
                  </a:lnTo>
                  <a:lnTo>
                    <a:pt x="8313" y="2771"/>
                  </a:lnTo>
                  <a:lnTo>
                    <a:pt x="8542" y="2656"/>
                  </a:lnTo>
                  <a:lnTo>
                    <a:pt x="8794" y="2565"/>
                  </a:lnTo>
                  <a:lnTo>
                    <a:pt x="9022" y="2519"/>
                  </a:lnTo>
                  <a:lnTo>
                    <a:pt x="9274" y="2496"/>
                  </a:lnTo>
                  <a:close/>
                  <a:moveTo>
                    <a:pt x="19350" y="2084"/>
                  </a:moveTo>
                  <a:lnTo>
                    <a:pt x="19350" y="2427"/>
                  </a:lnTo>
                  <a:lnTo>
                    <a:pt x="19395" y="2748"/>
                  </a:lnTo>
                  <a:lnTo>
                    <a:pt x="19487" y="3069"/>
                  </a:lnTo>
                  <a:lnTo>
                    <a:pt x="19579" y="3343"/>
                  </a:lnTo>
                  <a:lnTo>
                    <a:pt x="19716" y="3618"/>
                  </a:lnTo>
                  <a:lnTo>
                    <a:pt x="19899" y="3893"/>
                  </a:lnTo>
                  <a:lnTo>
                    <a:pt x="20082" y="4122"/>
                  </a:lnTo>
                  <a:lnTo>
                    <a:pt x="20289" y="4374"/>
                  </a:lnTo>
                  <a:lnTo>
                    <a:pt x="20518" y="4580"/>
                  </a:lnTo>
                  <a:lnTo>
                    <a:pt x="20769" y="4786"/>
                  </a:lnTo>
                  <a:lnTo>
                    <a:pt x="21044" y="4992"/>
                  </a:lnTo>
                  <a:lnTo>
                    <a:pt x="21319" y="5175"/>
                  </a:lnTo>
                  <a:lnTo>
                    <a:pt x="21891" y="5496"/>
                  </a:lnTo>
                  <a:lnTo>
                    <a:pt x="22510" y="5793"/>
                  </a:lnTo>
                  <a:lnTo>
                    <a:pt x="23311" y="6160"/>
                  </a:lnTo>
                  <a:lnTo>
                    <a:pt x="24090" y="6526"/>
                  </a:lnTo>
                  <a:lnTo>
                    <a:pt x="24479" y="6709"/>
                  </a:lnTo>
                  <a:lnTo>
                    <a:pt x="24868" y="6915"/>
                  </a:lnTo>
                  <a:lnTo>
                    <a:pt x="25235" y="7122"/>
                  </a:lnTo>
                  <a:lnTo>
                    <a:pt x="25601" y="7373"/>
                  </a:lnTo>
                  <a:lnTo>
                    <a:pt x="25784" y="7511"/>
                  </a:lnTo>
                  <a:lnTo>
                    <a:pt x="25967" y="7648"/>
                  </a:lnTo>
                  <a:lnTo>
                    <a:pt x="26128" y="7808"/>
                  </a:lnTo>
                  <a:lnTo>
                    <a:pt x="26288" y="7969"/>
                  </a:lnTo>
                  <a:lnTo>
                    <a:pt x="26425" y="8152"/>
                  </a:lnTo>
                  <a:lnTo>
                    <a:pt x="26540" y="8335"/>
                  </a:lnTo>
                  <a:lnTo>
                    <a:pt x="26631" y="8541"/>
                  </a:lnTo>
                  <a:lnTo>
                    <a:pt x="26723" y="8770"/>
                  </a:lnTo>
                  <a:lnTo>
                    <a:pt x="26769" y="8976"/>
                  </a:lnTo>
                  <a:lnTo>
                    <a:pt x="26792" y="9182"/>
                  </a:lnTo>
                  <a:lnTo>
                    <a:pt x="26792" y="9366"/>
                  </a:lnTo>
                  <a:lnTo>
                    <a:pt x="26769" y="9549"/>
                  </a:lnTo>
                  <a:lnTo>
                    <a:pt x="26700" y="9732"/>
                  </a:lnTo>
                  <a:lnTo>
                    <a:pt x="26631" y="9892"/>
                  </a:lnTo>
                  <a:lnTo>
                    <a:pt x="26517" y="10030"/>
                  </a:lnTo>
                  <a:lnTo>
                    <a:pt x="26402" y="10167"/>
                  </a:lnTo>
                  <a:lnTo>
                    <a:pt x="26288" y="10304"/>
                  </a:lnTo>
                  <a:lnTo>
                    <a:pt x="26128" y="10419"/>
                  </a:lnTo>
                  <a:lnTo>
                    <a:pt x="25807" y="10648"/>
                  </a:lnTo>
                  <a:lnTo>
                    <a:pt x="25464" y="10831"/>
                  </a:lnTo>
                  <a:lnTo>
                    <a:pt x="25120" y="10968"/>
                  </a:lnTo>
                  <a:lnTo>
                    <a:pt x="25006" y="10946"/>
                  </a:lnTo>
                  <a:lnTo>
                    <a:pt x="24937" y="10900"/>
                  </a:lnTo>
                  <a:lnTo>
                    <a:pt x="24891" y="10923"/>
                  </a:lnTo>
                  <a:lnTo>
                    <a:pt x="24845" y="10923"/>
                  </a:lnTo>
                  <a:lnTo>
                    <a:pt x="24822" y="10946"/>
                  </a:lnTo>
                  <a:lnTo>
                    <a:pt x="24571" y="10785"/>
                  </a:lnTo>
                  <a:lnTo>
                    <a:pt x="24296" y="10648"/>
                  </a:lnTo>
                  <a:lnTo>
                    <a:pt x="23746" y="10396"/>
                  </a:lnTo>
                  <a:lnTo>
                    <a:pt x="23174" y="10167"/>
                  </a:lnTo>
                  <a:lnTo>
                    <a:pt x="22624" y="9915"/>
                  </a:lnTo>
                  <a:lnTo>
                    <a:pt x="22189" y="9686"/>
                  </a:lnTo>
                  <a:lnTo>
                    <a:pt x="21800" y="9434"/>
                  </a:lnTo>
                  <a:lnTo>
                    <a:pt x="21388" y="9159"/>
                  </a:lnTo>
                  <a:lnTo>
                    <a:pt x="20998" y="8885"/>
                  </a:lnTo>
                  <a:lnTo>
                    <a:pt x="20632" y="8564"/>
                  </a:lnTo>
                  <a:lnTo>
                    <a:pt x="20266" y="8244"/>
                  </a:lnTo>
                  <a:lnTo>
                    <a:pt x="19579" y="7580"/>
                  </a:lnTo>
                  <a:lnTo>
                    <a:pt x="19304" y="7259"/>
                  </a:lnTo>
                  <a:lnTo>
                    <a:pt x="19052" y="6915"/>
                  </a:lnTo>
                  <a:lnTo>
                    <a:pt x="18846" y="6595"/>
                  </a:lnTo>
                  <a:lnTo>
                    <a:pt x="18663" y="6251"/>
                  </a:lnTo>
                  <a:lnTo>
                    <a:pt x="18502" y="5885"/>
                  </a:lnTo>
                  <a:lnTo>
                    <a:pt x="18411" y="5519"/>
                  </a:lnTo>
                  <a:lnTo>
                    <a:pt x="18319" y="5175"/>
                  </a:lnTo>
                  <a:lnTo>
                    <a:pt x="18296" y="4809"/>
                  </a:lnTo>
                  <a:lnTo>
                    <a:pt x="18296" y="4442"/>
                  </a:lnTo>
                  <a:lnTo>
                    <a:pt x="18319" y="4076"/>
                  </a:lnTo>
                  <a:lnTo>
                    <a:pt x="18388" y="3733"/>
                  </a:lnTo>
                  <a:lnTo>
                    <a:pt x="18502" y="3366"/>
                  </a:lnTo>
                  <a:lnTo>
                    <a:pt x="18663" y="3046"/>
                  </a:lnTo>
                  <a:lnTo>
                    <a:pt x="18846" y="2702"/>
                  </a:lnTo>
                  <a:lnTo>
                    <a:pt x="19075" y="2382"/>
                  </a:lnTo>
                  <a:lnTo>
                    <a:pt x="19350" y="2084"/>
                  </a:lnTo>
                  <a:close/>
                  <a:moveTo>
                    <a:pt x="31188" y="2084"/>
                  </a:moveTo>
                  <a:lnTo>
                    <a:pt x="31211" y="2427"/>
                  </a:lnTo>
                  <a:lnTo>
                    <a:pt x="31257" y="2748"/>
                  </a:lnTo>
                  <a:lnTo>
                    <a:pt x="31326" y="3069"/>
                  </a:lnTo>
                  <a:lnTo>
                    <a:pt x="31440" y="3343"/>
                  </a:lnTo>
                  <a:lnTo>
                    <a:pt x="31577" y="3618"/>
                  </a:lnTo>
                  <a:lnTo>
                    <a:pt x="31738" y="3893"/>
                  </a:lnTo>
                  <a:lnTo>
                    <a:pt x="31921" y="4122"/>
                  </a:lnTo>
                  <a:lnTo>
                    <a:pt x="32127" y="4374"/>
                  </a:lnTo>
                  <a:lnTo>
                    <a:pt x="32356" y="4580"/>
                  </a:lnTo>
                  <a:lnTo>
                    <a:pt x="32608" y="4786"/>
                  </a:lnTo>
                  <a:lnTo>
                    <a:pt x="32883" y="4992"/>
                  </a:lnTo>
                  <a:lnTo>
                    <a:pt x="33157" y="5175"/>
                  </a:lnTo>
                  <a:lnTo>
                    <a:pt x="33753" y="5496"/>
                  </a:lnTo>
                  <a:lnTo>
                    <a:pt x="34348" y="5793"/>
                  </a:lnTo>
                  <a:lnTo>
                    <a:pt x="35150" y="6160"/>
                  </a:lnTo>
                  <a:lnTo>
                    <a:pt x="35928" y="6526"/>
                  </a:lnTo>
                  <a:lnTo>
                    <a:pt x="36317" y="6709"/>
                  </a:lnTo>
                  <a:lnTo>
                    <a:pt x="36707" y="6915"/>
                  </a:lnTo>
                  <a:lnTo>
                    <a:pt x="37073" y="7122"/>
                  </a:lnTo>
                  <a:lnTo>
                    <a:pt x="37439" y="7373"/>
                  </a:lnTo>
                  <a:lnTo>
                    <a:pt x="37646" y="7511"/>
                  </a:lnTo>
                  <a:lnTo>
                    <a:pt x="37806" y="7648"/>
                  </a:lnTo>
                  <a:lnTo>
                    <a:pt x="37966" y="7808"/>
                  </a:lnTo>
                  <a:lnTo>
                    <a:pt x="38126" y="7969"/>
                  </a:lnTo>
                  <a:lnTo>
                    <a:pt x="38264" y="8152"/>
                  </a:lnTo>
                  <a:lnTo>
                    <a:pt x="38378" y="8335"/>
                  </a:lnTo>
                  <a:lnTo>
                    <a:pt x="38493" y="8541"/>
                  </a:lnTo>
                  <a:lnTo>
                    <a:pt x="38562" y="8770"/>
                  </a:lnTo>
                  <a:lnTo>
                    <a:pt x="38607" y="8976"/>
                  </a:lnTo>
                  <a:lnTo>
                    <a:pt x="38630" y="9182"/>
                  </a:lnTo>
                  <a:lnTo>
                    <a:pt x="38630" y="9366"/>
                  </a:lnTo>
                  <a:lnTo>
                    <a:pt x="38607" y="9549"/>
                  </a:lnTo>
                  <a:lnTo>
                    <a:pt x="38539" y="9732"/>
                  </a:lnTo>
                  <a:lnTo>
                    <a:pt x="38470" y="9892"/>
                  </a:lnTo>
                  <a:lnTo>
                    <a:pt x="38378" y="10030"/>
                  </a:lnTo>
                  <a:lnTo>
                    <a:pt x="38264" y="10167"/>
                  </a:lnTo>
                  <a:lnTo>
                    <a:pt x="38126" y="10304"/>
                  </a:lnTo>
                  <a:lnTo>
                    <a:pt x="37989" y="10419"/>
                  </a:lnTo>
                  <a:lnTo>
                    <a:pt x="37668" y="10648"/>
                  </a:lnTo>
                  <a:lnTo>
                    <a:pt x="37325" y="10831"/>
                  </a:lnTo>
                  <a:lnTo>
                    <a:pt x="36959" y="10968"/>
                  </a:lnTo>
                  <a:lnTo>
                    <a:pt x="36867" y="10946"/>
                  </a:lnTo>
                  <a:lnTo>
                    <a:pt x="36775" y="10900"/>
                  </a:lnTo>
                  <a:lnTo>
                    <a:pt x="36730" y="10923"/>
                  </a:lnTo>
                  <a:lnTo>
                    <a:pt x="36684" y="10923"/>
                  </a:lnTo>
                  <a:lnTo>
                    <a:pt x="36684" y="10946"/>
                  </a:lnTo>
                  <a:lnTo>
                    <a:pt x="36409" y="10785"/>
                  </a:lnTo>
                  <a:lnTo>
                    <a:pt x="36134" y="10648"/>
                  </a:lnTo>
                  <a:lnTo>
                    <a:pt x="35585" y="10396"/>
                  </a:lnTo>
                  <a:lnTo>
                    <a:pt x="35012" y="10167"/>
                  </a:lnTo>
                  <a:lnTo>
                    <a:pt x="34463" y="9915"/>
                  </a:lnTo>
                  <a:lnTo>
                    <a:pt x="34051" y="9686"/>
                  </a:lnTo>
                  <a:lnTo>
                    <a:pt x="33638" y="9434"/>
                  </a:lnTo>
                  <a:lnTo>
                    <a:pt x="33249" y="9159"/>
                  </a:lnTo>
                  <a:lnTo>
                    <a:pt x="32860" y="8885"/>
                  </a:lnTo>
                  <a:lnTo>
                    <a:pt x="32493" y="8564"/>
                  </a:lnTo>
                  <a:lnTo>
                    <a:pt x="32127" y="8244"/>
                  </a:lnTo>
                  <a:lnTo>
                    <a:pt x="31440" y="7580"/>
                  </a:lnTo>
                  <a:lnTo>
                    <a:pt x="31142" y="7259"/>
                  </a:lnTo>
                  <a:lnTo>
                    <a:pt x="30913" y="6915"/>
                  </a:lnTo>
                  <a:lnTo>
                    <a:pt x="30684" y="6595"/>
                  </a:lnTo>
                  <a:lnTo>
                    <a:pt x="30501" y="6251"/>
                  </a:lnTo>
                  <a:lnTo>
                    <a:pt x="30364" y="5885"/>
                  </a:lnTo>
                  <a:lnTo>
                    <a:pt x="30249" y="5519"/>
                  </a:lnTo>
                  <a:lnTo>
                    <a:pt x="30181" y="5175"/>
                  </a:lnTo>
                  <a:lnTo>
                    <a:pt x="30135" y="4809"/>
                  </a:lnTo>
                  <a:lnTo>
                    <a:pt x="30135" y="4442"/>
                  </a:lnTo>
                  <a:lnTo>
                    <a:pt x="30158" y="4076"/>
                  </a:lnTo>
                  <a:lnTo>
                    <a:pt x="30249" y="3733"/>
                  </a:lnTo>
                  <a:lnTo>
                    <a:pt x="30364" y="3366"/>
                  </a:lnTo>
                  <a:lnTo>
                    <a:pt x="30501" y="3046"/>
                  </a:lnTo>
                  <a:lnTo>
                    <a:pt x="30707" y="2702"/>
                  </a:lnTo>
                  <a:lnTo>
                    <a:pt x="30936" y="2382"/>
                  </a:lnTo>
                  <a:lnTo>
                    <a:pt x="31188" y="2084"/>
                  </a:lnTo>
                  <a:close/>
                  <a:moveTo>
                    <a:pt x="6595" y="10075"/>
                  </a:moveTo>
                  <a:lnTo>
                    <a:pt x="7305" y="10350"/>
                  </a:lnTo>
                  <a:lnTo>
                    <a:pt x="7671" y="10465"/>
                  </a:lnTo>
                  <a:lnTo>
                    <a:pt x="8061" y="10579"/>
                  </a:lnTo>
                  <a:lnTo>
                    <a:pt x="9503" y="10968"/>
                  </a:lnTo>
                  <a:lnTo>
                    <a:pt x="10259" y="11152"/>
                  </a:lnTo>
                  <a:lnTo>
                    <a:pt x="10625" y="11220"/>
                  </a:lnTo>
                  <a:lnTo>
                    <a:pt x="11015" y="11266"/>
                  </a:lnTo>
                  <a:lnTo>
                    <a:pt x="10648" y="11426"/>
                  </a:lnTo>
                  <a:lnTo>
                    <a:pt x="10282" y="11587"/>
                  </a:lnTo>
                  <a:lnTo>
                    <a:pt x="9938" y="11770"/>
                  </a:lnTo>
                  <a:lnTo>
                    <a:pt x="9618" y="11953"/>
                  </a:lnTo>
                  <a:lnTo>
                    <a:pt x="9343" y="12159"/>
                  </a:lnTo>
                  <a:lnTo>
                    <a:pt x="9068" y="12365"/>
                  </a:lnTo>
                  <a:lnTo>
                    <a:pt x="8816" y="12594"/>
                  </a:lnTo>
                  <a:lnTo>
                    <a:pt x="8565" y="12846"/>
                  </a:lnTo>
                  <a:lnTo>
                    <a:pt x="8473" y="12823"/>
                  </a:lnTo>
                  <a:lnTo>
                    <a:pt x="8198" y="12800"/>
                  </a:lnTo>
                  <a:lnTo>
                    <a:pt x="7900" y="12777"/>
                  </a:lnTo>
                  <a:lnTo>
                    <a:pt x="7351" y="12686"/>
                  </a:lnTo>
                  <a:lnTo>
                    <a:pt x="6801" y="12526"/>
                  </a:lnTo>
                  <a:lnTo>
                    <a:pt x="6275" y="12342"/>
                  </a:lnTo>
                  <a:lnTo>
                    <a:pt x="5771" y="12090"/>
                  </a:lnTo>
                  <a:lnTo>
                    <a:pt x="5267" y="11816"/>
                  </a:lnTo>
                  <a:lnTo>
                    <a:pt x="4809" y="11495"/>
                  </a:lnTo>
                  <a:lnTo>
                    <a:pt x="4351" y="11152"/>
                  </a:lnTo>
                  <a:lnTo>
                    <a:pt x="5473" y="10671"/>
                  </a:lnTo>
                  <a:lnTo>
                    <a:pt x="6023" y="10419"/>
                  </a:lnTo>
                  <a:lnTo>
                    <a:pt x="6549" y="10121"/>
                  </a:lnTo>
                  <a:lnTo>
                    <a:pt x="6595" y="10075"/>
                  </a:lnTo>
                  <a:close/>
                  <a:moveTo>
                    <a:pt x="13350" y="11358"/>
                  </a:moveTo>
                  <a:lnTo>
                    <a:pt x="13717" y="11381"/>
                  </a:lnTo>
                  <a:lnTo>
                    <a:pt x="14060" y="11449"/>
                  </a:lnTo>
                  <a:lnTo>
                    <a:pt x="14358" y="11541"/>
                  </a:lnTo>
                  <a:lnTo>
                    <a:pt x="14633" y="11678"/>
                  </a:lnTo>
                  <a:lnTo>
                    <a:pt x="14862" y="11816"/>
                  </a:lnTo>
                  <a:lnTo>
                    <a:pt x="15068" y="11999"/>
                  </a:lnTo>
                  <a:lnTo>
                    <a:pt x="15251" y="12205"/>
                  </a:lnTo>
                  <a:lnTo>
                    <a:pt x="15388" y="12411"/>
                  </a:lnTo>
                  <a:lnTo>
                    <a:pt x="15503" y="12663"/>
                  </a:lnTo>
                  <a:lnTo>
                    <a:pt x="15571" y="12915"/>
                  </a:lnTo>
                  <a:lnTo>
                    <a:pt x="15640" y="13190"/>
                  </a:lnTo>
                  <a:lnTo>
                    <a:pt x="15663" y="13464"/>
                  </a:lnTo>
                  <a:lnTo>
                    <a:pt x="15663" y="13739"/>
                  </a:lnTo>
                  <a:lnTo>
                    <a:pt x="15640" y="14014"/>
                  </a:lnTo>
                  <a:lnTo>
                    <a:pt x="15571" y="14312"/>
                  </a:lnTo>
                  <a:lnTo>
                    <a:pt x="15503" y="14586"/>
                  </a:lnTo>
                  <a:lnTo>
                    <a:pt x="15388" y="14861"/>
                  </a:lnTo>
                  <a:lnTo>
                    <a:pt x="15274" y="15136"/>
                  </a:lnTo>
                  <a:lnTo>
                    <a:pt x="15091" y="15388"/>
                  </a:lnTo>
                  <a:lnTo>
                    <a:pt x="14907" y="15617"/>
                  </a:lnTo>
                  <a:lnTo>
                    <a:pt x="14678" y="15777"/>
                  </a:lnTo>
                  <a:lnTo>
                    <a:pt x="14449" y="15892"/>
                  </a:lnTo>
                  <a:lnTo>
                    <a:pt x="14198" y="15983"/>
                  </a:lnTo>
                  <a:lnTo>
                    <a:pt x="13923" y="16029"/>
                  </a:lnTo>
                  <a:lnTo>
                    <a:pt x="13648" y="16075"/>
                  </a:lnTo>
                  <a:lnTo>
                    <a:pt x="13350" y="16075"/>
                  </a:lnTo>
                  <a:lnTo>
                    <a:pt x="13053" y="16052"/>
                  </a:lnTo>
                  <a:lnTo>
                    <a:pt x="12755" y="16006"/>
                  </a:lnTo>
                  <a:lnTo>
                    <a:pt x="12160" y="15915"/>
                  </a:lnTo>
                  <a:lnTo>
                    <a:pt x="11587" y="15800"/>
                  </a:lnTo>
                  <a:lnTo>
                    <a:pt x="11060" y="15708"/>
                  </a:lnTo>
                  <a:lnTo>
                    <a:pt x="10809" y="15686"/>
                  </a:lnTo>
                  <a:lnTo>
                    <a:pt x="10557" y="15708"/>
                  </a:lnTo>
                  <a:lnTo>
                    <a:pt x="10328" y="15754"/>
                  </a:lnTo>
                  <a:lnTo>
                    <a:pt x="10122" y="15823"/>
                  </a:lnTo>
                  <a:lnTo>
                    <a:pt x="9938" y="15937"/>
                  </a:lnTo>
                  <a:lnTo>
                    <a:pt x="9778" y="16098"/>
                  </a:lnTo>
                  <a:lnTo>
                    <a:pt x="9641" y="16281"/>
                  </a:lnTo>
                  <a:lnTo>
                    <a:pt x="9549" y="16510"/>
                  </a:lnTo>
                  <a:lnTo>
                    <a:pt x="9435" y="16510"/>
                  </a:lnTo>
                  <a:lnTo>
                    <a:pt x="9297" y="16533"/>
                  </a:lnTo>
                  <a:lnTo>
                    <a:pt x="9183" y="16556"/>
                  </a:lnTo>
                  <a:lnTo>
                    <a:pt x="9045" y="16601"/>
                  </a:lnTo>
                  <a:lnTo>
                    <a:pt x="8931" y="16647"/>
                  </a:lnTo>
                  <a:lnTo>
                    <a:pt x="8816" y="16739"/>
                  </a:lnTo>
                  <a:lnTo>
                    <a:pt x="8725" y="16830"/>
                  </a:lnTo>
                  <a:lnTo>
                    <a:pt x="8610" y="16945"/>
                  </a:lnTo>
                  <a:lnTo>
                    <a:pt x="8473" y="17174"/>
                  </a:lnTo>
                  <a:lnTo>
                    <a:pt x="8381" y="17403"/>
                  </a:lnTo>
                  <a:lnTo>
                    <a:pt x="8358" y="17632"/>
                  </a:lnTo>
                  <a:lnTo>
                    <a:pt x="8358" y="17838"/>
                  </a:lnTo>
                  <a:lnTo>
                    <a:pt x="8381" y="18044"/>
                  </a:lnTo>
                  <a:lnTo>
                    <a:pt x="8473" y="18227"/>
                  </a:lnTo>
                  <a:lnTo>
                    <a:pt x="8565" y="18388"/>
                  </a:lnTo>
                  <a:lnTo>
                    <a:pt x="8702" y="18525"/>
                  </a:lnTo>
                  <a:lnTo>
                    <a:pt x="8862" y="18639"/>
                  </a:lnTo>
                  <a:lnTo>
                    <a:pt x="9022" y="18731"/>
                  </a:lnTo>
                  <a:lnTo>
                    <a:pt x="9206" y="18754"/>
                  </a:lnTo>
                  <a:lnTo>
                    <a:pt x="9389" y="18754"/>
                  </a:lnTo>
                  <a:lnTo>
                    <a:pt x="9595" y="18708"/>
                  </a:lnTo>
                  <a:lnTo>
                    <a:pt x="9778" y="18617"/>
                  </a:lnTo>
                  <a:lnTo>
                    <a:pt x="9961" y="18456"/>
                  </a:lnTo>
                  <a:lnTo>
                    <a:pt x="10145" y="18250"/>
                  </a:lnTo>
                  <a:lnTo>
                    <a:pt x="10167" y="18204"/>
                  </a:lnTo>
                  <a:lnTo>
                    <a:pt x="10190" y="18113"/>
                  </a:lnTo>
                  <a:lnTo>
                    <a:pt x="10190" y="18044"/>
                  </a:lnTo>
                  <a:lnTo>
                    <a:pt x="10145" y="17975"/>
                  </a:lnTo>
                  <a:lnTo>
                    <a:pt x="10099" y="17930"/>
                  </a:lnTo>
                  <a:lnTo>
                    <a:pt x="10030" y="17907"/>
                  </a:lnTo>
                  <a:lnTo>
                    <a:pt x="9938" y="17907"/>
                  </a:lnTo>
                  <a:lnTo>
                    <a:pt x="9870" y="17930"/>
                  </a:lnTo>
                  <a:lnTo>
                    <a:pt x="9801" y="17998"/>
                  </a:lnTo>
                  <a:lnTo>
                    <a:pt x="9732" y="18090"/>
                  </a:lnTo>
                  <a:lnTo>
                    <a:pt x="9618" y="18204"/>
                  </a:lnTo>
                  <a:lnTo>
                    <a:pt x="9503" y="18273"/>
                  </a:lnTo>
                  <a:lnTo>
                    <a:pt x="9389" y="18273"/>
                  </a:lnTo>
                  <a:lnTo>
                    <a:pt x="9274" y="18204"/>
                  </a:lnTo>
                  <a:lnTo>
                    <a:pt x="9160" y="18090"/>
                  </a:lnTo>
                  <a:lnTo>
                    <a:pt x="9045" y="17907"/>
                  </a:lnTo>
                  <a:lnTo>
                    <a:pt x="8931" y="17655"/>
                  </a:lnTo>
                  <a:lnTo>
                    <a:pt x="8816" y="17334"/>
                  </a:lnTo>
                  <a:lnTo>
                    <a:pt x="8885" y="17243"/>
                  </a:lnTo>
                  <a:lnTo>
                    <a:pt x="8954" y="17151"/>
                  </a:lnTo>
                  <a:lnTo>
                    <a:pt x="9022" y="17082"/>
                  </a:lnTo>
                  <a:lnTo>
                    <a:pt x="9091" y="17037"/>
                  </a:lnTo>
                  <a:lnTo>
                    <a:pt x="9251" y="16968"/>
                  </a:lnTo>
                  <a:lnTo>
                    <a:pt x="9435" y="16945"/>
                  </a:lnTo>
                  <a:lnTo>
                    <a:pt x="9618" y="16945"/>
                  </a:lnTo>
                  <a:lnTo>
                    <a:pt x="9801" y="16991"/>
                  </a:lnTo>
                  <a:lnTo>
                    <a:pt x="9961" y="17059"/>
                  </a:lnTo>
                  <a:lnTo>
                    <a:pt x="10122" y="17128"/>
                  </a:lnTo>
                  <a:lnTo>
                    <a:pt x="10305" y="17220"/>
                  </a:lnTo>
                  <a:lnTo>
                    <a:pt x="10442" y="17357"/>
                  </a:lnTo>
                  <a:lnTo>
                    <a:pt x="10557" y="17517"/>
                  </a:lnTo>
                  <a:lnTo>
                    <a:pt x="10625" y="17678"/>
                  </a:lnTo>
                  <a:lnTo>
                    <a:pt x="10694" y="17861"/>
                  </a:lnTo>
                  <a:lnTo>
                    <a:pt x="10740" y="18044"/>
                  </a:lnTo>
                  <a:lnTo>
                    <a:pt x="10786" y="18250"/>
                  </a:lnTo>
                  <a:lnTo>
                    <a:pt x="10786" y="18433"/>
                  </a:lnTo>
                  <a:lnTo>
                    <a:pt x="10763" y="18731"/>
                  </a:lnTo>
                  <a:lnTo>
                    <a:pt x="10694" y="18983"/>
                  </a:lnTo>
                  <a:lnTo>
                    <a:pt x="10602" y="19189"/>
                  </a:lnTo>
                  <a:lnTo>
                    <a:pt x="10465" y="19349"/>
                  </a:lnTo>
                  <a:lnTo>
                    <a:pt x="10282" y="19487"/>
                  </a:lnTo>
                  <a:lnTo>
                    <a:pt x="10076" y="19601"/>
                  </a:lnTo>
                  <a:lnTo>
                    <a:pt x="9870" y="19647"/>
                  </a:lnTo>
                  <a:lnTo>
                    <a:pt x="9641" y="19693"/>
                  </a:lnTo>
                  <a:lnTo>
                    <a:pt x="9389" y="19693"/>
                  </a:lnTo>
                  <a:lnTo>
                    <a:pt x="9137" y="19670"/>
                  </a:lnTo>
                  <a:lnTo>
                    <a:pt x="8885" y="19624"/>
                  </a:lnTo>
                  <a:lnTo>
                    <a:pt x="8656" y="19555"/>
                  </a:lnTo>
                  <a:lnTo>
                    <a:pt x="8404" y="19464"/>
                  </a:lnTo>
                  <a:lnTo>
                    <a:pt x="8198" y="19349"/>
                  </a:lnTo>
                  <a:lnTo>
                    <a:pt x="7992" y="19212"/>
                  </a:lnTo>
                  <a:lnTo>
                    <a:pt x="7832" y="19052"/>
                  </a:lnTo>
                  <a:lnTo>
                    <a:pt x="7671" y="18891"/>
                  </a:lnTo>
                  <a:lnTo>
                    <a:pt x="7557" y="18708"/>
                  </a:lnTo>
                  <a:lnTo>
                    <a:pt x="7442" y="18502"/>
                  </a:lnTo>
                  <a:lnTo>
                    <a:pt x="7374" y="18296"/>
                  </a:lnTo>
                  <a:lnTo>
                    <a:pt x="7305" y="18090"/>
                  </a:lnTo>
                  <a:lnTo>
                    <a:pt x="7259" y="17861"/>
                  </a:lnTo>
                  <a:lnTo>
                    <a:pt x="7236" y="17655"/>
                  </a:lnTo>
                  <a:lnTo>
                    <a:pt x="7214" y="17403"/>
                  </a:lnTo>
                  <a:lnTo>
                    <a:pt x="7214" y="16945"/>
                  </a:lnTo>
                  <a:lnTo>
                    <a:pt x="7259" y="16487"/>
                  </a:lnTo>
                  <a:lnTo>
                    <a:pt x="7351" y="16052"/>
                  </a:lnTo>
                  <a:lnTo>
                    <a:pt x="7442" y="15640"/>
                  </a:lnTo>
                  <a:lnTo>
                    <a:pt x="7534" y="15342"/>
                  </a:lnTo>
                  <a:lnTo>
                    <a:pt x="7626" y="15067"/>
                  </a:lnTo>
                  <a:lnTo>
                    <a:pt x="7763" y="14792"/>
                  </a:lnTo>
                  <a:lnTo>
                    <a:pt x="7878" y="14518"/>
                  </a:lnTo>
                  <a:lnTo>
                    <a:pt x="8038" y="14266"/>
                  </a:lnTo>
                  <a:lnTo>
                    <a:pt x="8175" y="14014"/>
                  </a:lnTo>
                  <a:lnTo>
                    <a:pt x="8358" y="13762"/>
                  </a:lnTo>
                  <a:lnTo>
                    <a:pt x="8542" y="13533"/>
                  </a:lnTo>
                  <a:lnTo>
                    <a:pt x="8725" y="13304"/>
                  </a:lnTo>
                  <a:lnTo>
                    <a:pt x="8931" y="13075"/>
                  </a:lnTo>
                  <a:lnTo>
                    <a:pt x="9137" y="12869"/>
                  </a:lnTo>
                  <a:lnTo>
                    <a:pt x="9366" y="12686"/>
                  </a:lnTo>
                  <a:lnTo>
                    <a:pt x="9847" y="12319"/>
                  </a:lnTo>
                  <a:lnTo>
                    <a:pt x="10351" y="11999"/>
                  </a:lnTo>
                  <a:lnTo>
                    <a:pt x="10580" y="11862"/>
                  </a:lnTo>
                  <a:lnTo>
                    <a:pt x="10809" y="11747"/>
                  </a:lnTo>
                  <a:lnTo>
                    <a:pt x="11060" y="11655"/>
                  </a:lnTo>
                  <a:lnTo>
                    <a:pt x="11312" y="11564"/>
                  </a:lnTo>
                  <a:lnTo>
                    <a:pt x="11839" y="11426"/>
                  </a:lnTo>
                  <a:lnTo>
                    <a:pt x="12366" y="11358"/>
                  </a:lnTo>
                  <a:lnTo>
                    <a:pt x="12847" y="11381"/>
                  </a:lnTo>
                  <a:lnTo>
                    <a:pt x="13098" y="11381"/>
                  </a:lnTo>
                  <a:lnTo>
                    <a:pt x="13350" y="11358"/>
                  </a:lnTo>
                  <a:close/>
                  <a:moveTo>
                    <a:pt x="25120" y="11404"/>
                  </a:moveTo>
                  <a:lnTo>
                    <a:pt x="25464" y="11541"/>
                  </a:lnTo>
                  <a:lnTo>
                    <a:pt x="25784" y="11701"/>
                  </a:lnTo>
                  <a:lnTo>
                    <a:pt x="26082" y="11884"/>
                  </a:lnTo>
                  <a:lnTo>
                    <a:pt x="26219" y="11999"/>
                  </a:lnTo>
                  <a:lnTo>
                    <a:pt x="26334" y="12113"/>
                  </a:lnTo>
                  <a:lnTo>
                    <a:pt x="26448" y="12251"/>
                  </a:lnTo>
                  <a:lnTo>
                    <a:pt x="26540" y="12388"/>
                  </a:lnTo>
                  <a:lnTo>
                    <a:pt x="26631" y="12526"/>
                  </a:lnTo>
                  <a:lnTo>
                    <a:pt x="26700" y="12686"/>
                  </a:lnTo>
                  <a:lnTo>
                    <a:pt x="26746" y="12846"/>
                  </a:lnTo>
                  <a:lnTo>
                    <a:pt x="26769" y="13029"/>
                  </a:lnTo>
                  <a:lnTo>
                    <a:pt x="26769" y="13235"/>
                  </a:lnTo>
                  <a:lnTo>
                    <a:pt x="26746" y="13441"/>
                  </a:lnTo>
                  <a:lnTo>
                    <a:pt x="26723" y="13648"/>
                  </a:lnTo>
                  <a:lnTo>
                    <a:pt x="26631" y="13831"/>
                  </a:lnTo>
                  <a:lnTo>
                    <a:pt x="26540" y="14014"/>
                  </a:lnTo>
                  <a:lnTo>
                    <a:pt x="26448" y="14197"/>
                  </a:lnTo>
                  <a:lnTo>
                    <a:pt x="26311" y="14357"/>
                  </a:lnTo>
                  <a:lnTo>
                    <a:pt x="26173" y="14518"/>
                  </a:lnTo>
                  <a:lnTo>
                    <a:pt x="25876" y="14792"/>
                  </a:lnTo>
                  <a:lnTo>
                    <a:pt x="25509" y="15090"/>
                  </a:lnTo>
                  <a:lnTo>
                    <a:pt x="25097" y="15342"/>
                  </a:lnTo>
                  <a:lnTo>
                    <a:pt x="24685" y="15571"/>
                  </a:lnTo>
                  <a:lnTo>
                    <a:pt x="24250" y="15800"/>
                  </a:lnTo>
                  <a:lnTo>
                    <a:pt x="23380" y="16189"/>
                  </a:lnTo>
                  <a:lnTo>
                    <a:pt x="22510" y="16556"/>
                  </a:lnTo>
                  <a:lnTo>
                    <a:pt x="21891" y="16853"/>
                  </a:lnTo>
                  <a:lnTo>
                    <a:pt x="21594" y="17014"/>
                  </a:lnTo>
                  <a:lnTo>
                    <a:pt x="21319" y="17197"/>
                  </a:lnTo>
                  <a:lnTo>
                    <a:pt x="21021" y="17380"/>
                  </a:lnTo>
                  <a:lnTo>
                    <a:pt x="20769" y="17563"/>
                  </a:lnTo>
                  <a:lnTo>
                    <a:pt x="20518" y="17792"/>
                  </a:lnTo>
                  <a:lnTo>
                    <a:pt x="20289" y="17998"/>
                  </a:lnTo>
                  <a:lnTo>
                    <a:pt x="20082" y="18227"/>
                  </a:lnTo>
                  <a:lnTo>
                    <a:pt x="19876" y="18479"/>
                  </a:lnTo>
                  <a:lnTo>
                    <a:pt x="19716" y="18754"/>
                  </a:lnTo>
                  <a:lnTo>
                    <a:pt x="19579" y="19029"/>
                  </a:lnTo>
                  <a:lnTo>
                    <a:pt x="19487" y="19303"/>
                  </a:lnTo>
                  <a:lnTo>
                    <a:pt x="19395" y="19624"/>
                  </a:lnTo>
                  <a:lnTo>
                    <a:pt x="19350" y="19945"/>
                  </a:lnTo>
                  <a:lnTo>
                    <a:pt x="19350" y="20288"/>
                  </a:lnTo>
                  <a:lnTo>
                    <a:pt x="19075" y="19990"/>
                  </a:lnTo>
                  <a:lnTo>
                    <a:pt x="18846" y="19670"/>
                  </a:lnTo>
                  <a:lnTo>
                    <a:pt x="18640" y="19326"/>
                  </a:lnTo>
                  <a:lnTo>
                    <a:pt x="18502" y="18983"/>
                  </a:lnTo>
                  <a:lnTo>
                    <a:pt x="18388" y="18639"/>
                  </a:lnTo>
                  <a:lnTo>
                    <a:pt x="18319" y="18296"/>
                  </a:lnTo>
                  <a:lnTo>
                    <a:pt x="18296" y="17930"/>
                  </a:lnTo>
                  <a:lnTo>
                    <a:pt x="18296" y="17586"/>
                  </a:lnTo>
                  <a:lnTo>
                    <a:pt x="18342" y="17220"/>
                  </a:lnTo>
                  <a:lnTo>
                    <a:pt x="18411" y="16853"/>
                  </a:lnTo>
                  <a:lnTo>
                    <a:pt x="18525" y="16510"/>
                  </a:lnTo>
                  <a:lnTo>
                    <a:pt x="18686" y="16144"/>
                  </a:lnTo>
                  <a:lnTo>
                    <a:pt x="18869" y="15800"/>
                  </a:lnTo>
                  <a:lnTo>
                    <a:pt x="19075" y="15457"/>
                  </a:lnTo>
                  <a:lnTo>
                    <a:pt x="19327" y="15113"/>
                  </a:lnTo>
                  <a:lnTo>
                    <a:pt x="19579" y="14792"/>
                  </a:lnTo>
                  <a:lnTo>
                    <a:pt x="19876" y="14472"/>
                  </a:lnTo>
                  <a:lnTo>
                    <a:pt x="20197" y="14174"/>
                  </a:lnTo>
                  <a:lnTo>
                    <a:pt x="20518" y="13877"/>
                  </a:lnTo>
                  <a:lnTo>
                    <a:pt x="20861" y="13602"/>
                  </a:lnTo>
                  <a:lnTo>
                    <a:pt x="21227" y="13327"/>
                  </a:lnTo>
                  <a:lnTo>
                    <a:pt x="21571" y="13075"/>
                  </a:lnTo>
                  <a:lnTo>
                    <a:pt x="22304" y="12617"/>
                  </a:lnTo>
                  <a:lnTo>
                    <a:pt x="22601" y="12434"/>
                  </a:lnTo>
                  <a:lnTo>
                    <a:pt x="22922" y="12297"/>
                  </a:lnTo>
                  <a:lnTo>
                    <a:pt x="23563" y="12045"/>
                  </a:lnTo>
                  <a:lnTo>
                    <a:pt x="24181" y="11770"/>
                  </a:lnTo>
                  <a:lnTo>
                    <a:pt x="24502" y="11610"/>
                  </a:lnTo>
                  <a:lnTo>
                    <a:pt x="24800" y="11449"/>
                  </a:lnTo>
                  <a:lnTo>
                    <a:pt x="24937" y="11449"/>
                  </a:lnTo>
                  <a:lnTo>
                    <a:pt x="25006" y="11426"/>
                  </a:lnTo>
                  <a:lnTo>
                    <a:pt x="25120" y="11404"/>
                  </a:lnTo>
                  <a:close/>
                  <a:moveTo>
                    <a:pt x="36959" y="11404"/>
                  </a:moveTo>
                  <a:lnTo>
                    <a:pt x="37302" y="11541"/>
                  </a:lnTo>
                  <a:lnTo>
                    <a:pt x="37623" y="11701"/>
                  </a:lnTo>
                  <a:lnTo>
                    <a:pt x="37920" y="11884"/>
                  </a:lnTo>
                  <a:lnTo>
                    <a:pt x="38058" y="11999"/>
                  </a:lnTo>
                  <a:lnTo>
                    <a:pt x="38195" y="12113"/>
                  </a:lnTo>
                  <a:lnTo>
                    <a:pt x="38287" y="12251"/>
                  </a:lnTo>
                  <a:lnTo>
                    <a:pt x="38401" y="12388"/>
                  </a:lnTo>
                  <a:lnTo>
                    <a:pt x="38470" y="12526"/>
                  </a:lnTo>
                  <a:lnTo>
                    <a:pt x="38539" y="12686"/>
                  </a:lnTo>
                  <a:lnTo>
                    <a:pt x="38584" y="12846"/>
                  </a:lnTo>
                  <a:lnTo>
                    <a:pt x="38607" y="13029"/>
                  </a:lnTo>
                  <a:lnTo>
                    <a:pt x="38630" y="13235"/>
                  </a:lnTo>
                  <a:lnTo>
                    <a:pt x="38607" y="13441"/>
                  </a:lnTo>
                  <a:lnTo>
                    <a:pt x="38562" y="13648"/>
                  </a:lnTo>
                  <a:lnTo>
                    <a:pt x="38493" y="13831"/>
                  </a:lnTo>
                  <a:lnTo>
                    <a:pt x="38401" y="14014"/>
                  </a:lnTo>
                  <a:lnTo>
                    <a:pt x="38287" y="14197"/>
                  </a:lnTo>
                  <a:lnTo>
                    <a:pt x="38149" y="14357"/>
                  </a:lnTo>
                  <a:lnTo>
                    <a:pt x="38012" y="14518"/>
                  </a:lnTo>
                  <a:lnTo>
                    <a:pt x="37714" y="14792"/>
                  </a:lnTo>
                  <a:lnTo>
                    <a:pt x="37348" y="15090"/>
                  </a:lnTo>
                  <a:lnTo>
                    <a:pt x="36959" y="15342"/>
                  </a:lnTo>
                  <a:lnTo>
                    <a:pt x="36546" y="15571"/>
                  </a:lnTo>
                  <a:lnTo>
                    <a:pt x="36111" y="15800"/>
                  </a:lnTo>
                  <a:lnTo>
                    <a:pt x="35218" y="16189"/>
                  </a:lnTo>
                  <a:lnTo>
                    <a:pt x="34348" y="16556"/>
                  </a:lnTo>
                  <a:lnTo>
                    <a:pt x="33753" y="16853"/>
                  </a:lnTo>
                  <a:lnTo>
                    <a:pt x="33455" y="17014"/>
                  </a:lnTo>
                  <a:lnTo>
                    <a:pt x="33157" y="17197"/>
                  </a:lnTo>
                  <a:lnTo>
                    <a:pt x="32883" y="17380"/>
                  </a:lnTo>
                  <a:lnTo>
                    <a:pt x="32608" y="17563"/>
                  </a:lnTo>
                  <a:lnTo>
                    <a:pt x="32356" y="17792"/>
                  </a:lnTo>
                  <a:lnTo>
                    <a:pt x="32127" y="17998"/>
                  </a:lnTo>
                  <a:lnTo>
                    <a:pt x="31921" y="18227"/>
                  </a:lnTo>
                  <a:lnTo>
                    <a:pt x="31738" y="18479"/>
                  </a:lnTo>
                  <a:lnTo>
                    <a:pt x="31577" y="18754"/>
                  </a:lnTo>
                  <a:lnTo>
                    <a:pt x="31440" y="19029"/>
                  </a:lnTo>
                  <a:lnTo>
                    <a:pt x="31326" y="19303"/>
                  </a:lnTo>
                  <a:lnTo>
                    <a:pt x="31257" y="19624"/>
                  </a:lnTo>
                  <a:lnTo>
                    <a:pt x="31211" y="19945"/>
                  </a:lnTo>
                  <a:lnTo>
                    <a:pt x="31188" y="20288"/>
                  </a:lnTo>
                  <a:lnTo>
                    <a:pt x="30913" y="19990"/>
                  </a:lnTo>
                  <a:lnTo>
                    <a:pt x="30684" y="19670"/>
                  </a:lnTo>
                  <a:lnTo>
                    <a:pt x="30501" y="19326"/>
                  </a:lnTo>
                  <a:lnTo>
                    <a:pt x="30341" y="18983"/>
                  </a:lnTo>
                  <a:lnTo>
                    <a:pt x="30226" y="18639"/>
                  </a:lnTo>
                  <a:lnTo>
                    <a:pt x="30158" y="18296"/>
                  </a:lnTo>
                  <a:lnTo>
                    <a:pt x="30135" y="17930"/>
                  </a:lnTo>
                  <a:lnTo>
                    <a:pt x="30135" y="17586"/>
                  </a:lnTo>
                  <a:lnTo>
                    <a:pt x="30181" y="17220"/>
                  </a:lnTo>
                  <a:lnTo>
                    <a:pt x="30272" y="16853"/>
                  </a:lnTo>
                  <a:lnTo>
                    <a:pt x="30387" y="16510"/>
                  </a:lnTo>
                  <a:lnTo>
                    <a:pt x="30524" y="16144"/>
                  </a:lnTo>
                  <a:lnTo>
                    <a:pt x="30707" y="15800"/>
                  </a:lnTo>
                  <a:lnTo>
                    <a:pt x="30913" y="15457"/>
                  </a:lnTo>
                  <a:lnTo>
                    <a:pt x="31165" y="15113"/>
                  </a:lnTo>
                  <a:lnTo>
                    <a:pt x="31440" y="14792"/>
                  </a:lnTo>
                  <a:lnTo>
                    <a:pt x="31738" y="14472"/>
                  </a:lnTo>
                  <a:lnTo>
                    <a:pt x="32035" y="14174"/>
                  </a:lnTo>
                  <a:lnTo>
                    <a:pt x="32379" y="13877"/>
                  </a:lnTo>
                  <a:lnTo>
                    <a:pt x="32722" y="13602"/>
                  </a:lnTo>
                  <a:lnTo>
                    <a:pt x="33066" y="13327"/>
                  </a:lnTo>
                  <a:lnTo>
                    <a:pt x="33432" y="13075"/>
                  </a:lnTo>
                  <a:lnTo>
                    <a:pt x="34142" y="12617"/>
                  </a:lnTo>
                  <a:lnTo>
                    <a:pt x="34463" y="12434"/>
                  </a:lnTo>
                  <a:lnTo>
                    <a:pt x="34760" y="12297"/>
                  </a:lnTo>
                  <a:lnTo>
                    <a:pt x="35402" y="12045"/>
                  </a:lnTo>
                  <a:lnTo>
                    <a:pt x="36043" y="11770"/>
                  </a:lnTo>
                  <a:lnTo>
                    <a:pt x="36340" y="11610"/>
                  </a:lnTo>
                  <a:lnTo>
                    <a:pt x="36638" y="11449"/>
                  </a:lnTo>
                  <a:lnTo>
                    <a:pt x="36798" y="11449"/>
                  </a:lnTo>
                  <a:lnTo>
                    <a:pt x="36844" y="11426"/>
                  </a:lnTo>
                  <a:lnTo>
                    <a:pt x="36867" y="11426"/>
                  </a:lnTo>
                  <a:lnTo>
                    <a:pt x="36959" y="11404"/>
                  </a:lnTo>
                  <a:close/>
                  <a:moveTo>
                    <a:pt x="4420" y="0"/>
                  </a:moveTo>
                  <a:lnTo>
                    <a:pt x="4260" y="23"/>
                  </a:lnTo>
                  <a:lnTo>
                    <a:pt x="4076" y="69"/>
                  </a:lnTo>
                  <a:lnTo>
                    <a:pt x="3939" y="138"/>
                  </a:lnTo>
                  <a:lnTo>
                    <a:pt x="3779" y="206"/>
                  </a:lnTo>
                  <a:lnTo>
                    <a:pt x="3641" y="321"/>
                  </a:lnTo>
                  <a:lnTo>
                    <a:pt x="3504" y="435"/>
                  </a:lnTo>
                  <a:lnTo>
                    <a:pt x="3389" y="550"/>
                  </a:lnTo>
                  <a:lnTo>
                    <a:pt x="3298" y="687"/>
                  </a:lnTo>
                  <a:lnTo>
                    <a:pt x="3206" y="847"/>
                  </a:lnTo>
                  <a:lnTo>
                    <a:pt x="3138" y="1008"/>
                  </a:lnTo>
                  <a:lnTo>
                    <a:pt x="3069" y="1168"/>
                  </a:lnTo>
                  <a:lnTo>
                    <a:pt x="3046" y="1328"/>
                  </a:lnTo>
                  <a:lnTo>
                    <a:pt x="3023" y="1626"/>
                  </a:lnTo>
                  <a:lnTo>
                    <a:pt x="3046" y="1924"/>
                  </a:lnTo>
                  <a:lnTo>
                    <a:pt x="3115" y="2221"/>
                  </a:lnTo>
                  <a:lnTo>
                    <a:pt x="3206" y="2496"/>
                  </a:lnTo>
                  <a:lnTo>
                    <a:pt x="3321" y="2794"/>
                  </a:lnTo>
                  <a:lnTo>
                    <a:pt x="3481" y="3069"/>
                  </a:lnTo>
                  <a:lnTo>
                    <a:pt x="3641" y="3320"/>
                  </a:lnTo>
                  <a:lnTo>
                    <a:pt x="3825" y="3572"/>
                  </a:lnTo>
                  <a:lnTo>
                    <a:pt x="3825" y="3572"/>
                  </a:lnTo>
                  <a:lnTo>
                    <a:pt x="3527" y="3481"/>
                  </a:lnTo>
                  <a:lnTo>
                    <a:pt x="3252" y="3435"/>
                  </a:lnTo>
                  <a:lnTo>
                    <a:pt x="2954" y="3389"/>
                  </a:lnTo>
                  <a:lnTo>
                    <a:pt x="2657" y="3366"/>
                  </a:lnTo>
                  <a:lnTo>
                    <a:pt x="2359" y="3389"/>
                  </a:lnTo>
                  <a:lnTo>
                    <a:pt x="2084" y="3412"/>
                  </a:lnTo>
                  <a:lnTo>
                    <a:pt x="1787" y="3458"/>
                  </a:lnTo>
                  <a:lnTo>
                    <a:pt x="1489" y="3526"/>
                  </a:lnTo>
                  <a:lnTo>
                    <a:pt x="1237" y="3641"/>
                  </a:lnTo>
                  <a:lnTo>
                    <a:pt x="1008" y="3778"/>
                  </a:lnTo>
                  <a:lnTo>
                    <a:pt x="779" y="3939"/>
                  </a:lnTo>
                  <a:lnTo>
                    <a:pt x="596" y="4122"/>
                  </a:lnTo>
                  <a:lnTo>
                    <a:pt x="436" y="4328"/>
                  </a:lnTo>
                  <a:lnTo>
                    <a:pt x="298" y="4557"/>
                  </a:lnTo>
                  <a:lnTo>
                    <a:pt x="184" y="4809"/>
                  </a:lnTo>
                  <a:lnTo>
                    <a:pt x="115" y="5038"/>
                  </a:lnTo>
                  <a:lnTo>
                    <a:pt x="69" y="5313"/>
                  </a:lnTo>
                  <a:lnTo>
                    <a:pt x="46" y="5564"/>
                  </a:lnTo>
                  <a:lnTo>
                    <a:pt x="69" y="5816"/>
                  </a:lnTo>
                  <a:lnTo>
                    <a:pt x="138" y="6068"/>
                  </a:lnTo>
                  <a:lnTo>
                    <a:pt x="229" y="6297"/>
                  </a:lnTo>
                  <a:lnTo>
                    <a:pt x="367" y="6526"/>
                  </a:lnTo>
                  <a:lnTo>
                    <a:pt x="550" y="6732"/>
                  </a:lnTo>
                  <a:lnTo>
                    <a:pt x="756" y="6915"/>
                  </a:lnTo>
                  <a:lnTo>
                    <a:pt x="939" y="7030"/>
                  </a:lnTo>
                  <a:lnTo>
                    <a:pt x="1123" y="7122"/>
                  </a:lnTo>
                  <a:lnTo>
                    <a:pt x="1329" y="7167"/>
                  </a:lnTo>
                  <a:lnTo>
                    <a:pt x="1535" y="7190"/>
                  </a:lnTo>
                  <a:lnTo>
                    <a:pt x="1764" y="7190"/>
                  </a:lnTo>
                  <a:lnTo>
                    <a:pt x="1970" y="7167"/>
                  </a:lnTo>
                  <a:lnTo>
                    <a:pt x="2176" y="7122"/>
                  </a:lnTo>
                  <a:lnTo>
                    <a:pt x="2382" y="7053"/>
                  </a:lnTo>
                  <a:lnTo>
                    <a:pt x="2588" y="6961"/>
                  </a:lnTo>
                  <a:lnTo>
                    <a:pt x="2771" y="6870"/>
                  </a:lnTo>
                  <a:lnTo>
                    <a:pt x="2931" y="6732"/>
                  </a:lnTo>
                  <a:lnTo>
                    <a:pt x="3069" y="6572"/>
                  </a:lnTo>
                  <a:lnTo>
                    <a:pt x="3183" y="6412"/>
                  </a:lnTo>
                  <a:lnTo>
                    <a:pt x="3275" y="6229"/>
                  </a:lnTo>
                  <a:lnTo>
                    <a:pt x="3344" y="6045"/>
                  </a:lnTo>
                  <a:lnTo>
                    <a:pt x="3367" y="5839"/>
                  </a:lnTo>
                  <a:lnTo>
                    <a:pt x="3344" y="5679"/>
                  </a:lnTo>
                  <a:lnTo>
                    <a:pt x="3298" y="5519"/>
                  </a:lnTo>
                  <a:lnTo>
                    <a:pt x="3206" y="5381"/>
                  </a:lnTo>
                  <a:lnTo>
                    <a:pt x="3092" y="5244"/>
                  </a:lnTo>
                  <a:lnTo>
                    <a:pt x="2954" y="5152"/>
                  </a:lnTo>
                  <a:lnTo>
                    <a:pt x="2794" y="5061"/>
                  </a:lnTo>
                  <a:lnTo>
                    <a:pt x="2611" y="4969"/>
                  </a:lnTo>
                  <a:lnTo>
                    <a:pt x="2451" y="4923"/>
                  </a:lnTo>
                  <a:lnTo>
                    <a:pt x="2267" y="4900"/>
                  </a:lnTo>
                  <a:lnTo>
                    <a:pt x="2107" y="4900"/>
                  </a:lnTo>
                  <a:lnTo>
                    <a:pt x="1947" y="4923"/>
                  </a:lnTo>
                  <a:lnTo>
                    <a:pt x="1809" y="4992"/>
                  </a:lnTo>
                  <a:lnTo>
                    <a:pt x="1695" y="5061"/>
                  </a:lnTo>
                  <a:lnTo>
                    <a:pt x="1603" y="5198"/>
                  </a:lnTo>
                  <a:lnTo>
                    <a:pt x="1558" y="5335"/>
                  </a:lnTo>
                  <a:lnTo>
                    <a:pt x="1535" y="5542"/>
                  </a:lnTo>
                  <a:lnTo>
                    <a:pt x="1558" y="5610"/>
                  </a:lnTo>
                  <a:lnTo>
                    <a:pt x="1603" y="5679"/>
                  </a:lnTo>
                  <a:lnTo>
                    <a:pt x="1672" y="5725"/>
                  </a:lnTo>
                  <a:lnTo>
                    <a:pt x="1809" y="5725"/>
                  </a:lnTo>
                  <a:lnTo>
                    <a:pt x="1878" y="5679"/>
                  </a:lnTo>
                  <a:lnTo>
                    <a:pt x="1924" y="5610"/>
                  </a:lnTo>
                  <a:lnTo>
                    <a:pt x="1947" y="5542"/>
                  </a:lnTo>
                  <a:lnTo>
                    <a:pt x="2016" y="5427"/>
                  </a:lnTo>
                  <a:lnTo>
                    <a:pt x="2084" y="5358"/>
                  </a:lnTo>
                  <a:lnTo>
                    <a:pt x="2153" y="5313"/>
                  </a:lnTo>
                  <a:lnTo>
                    <a:pt x="2245" y="5290"/>
                  </a:lnTo>
                  <a:lnTo>
                    <a:pt x="2336" y="5290"/>
                  </a:lnTo>
                  <a:lnTo>
                    <a:pt x="2428" y="5313"/>
                  </a:lnTo>
                  <a:lnTo>
                    <a:pt x="2519" y="5358"/>
                  </a:lnTo>
                  <a:lnTo>
                    <a:pt x="2634" y="5427"/>
                  </a:lnTo>
                  <a:lnTo>
                    <a:pt x="2748" y="5656"/>
                  </a:lnTo>
                  <a:lnTo>
                    <a:pt x="2817" y="5862"/>
                  </a:lnTo>
                  <a:lnTo>
                    <a:pt x="2863" y="6045"/>
                  </a:lnTo>
                  <a:lnTo>
                    <a:pt x="2840" y="6206"/>
                  </a:lnTo>
                  <a:lnTo>
                    <a:pt x="2794" y="6343"/>
                  </a:lnTo>
                  <a:lnTo>
                    <a:pt x="2680" y="6457"/>
                  </a:lnTo>
                  <a:lnTo>
                    <a:pt x="2542" y="6549"/>
                  </a:lnTo>
                  <a:lnTo>
                    <a:pt x="2359" y="6641"/>
                  </a:lnTo>
                  <a:lnTo>
                    <a:pt x="2222" y="6686"/>
                  </a:lnTo>
                  <a:lnTo>
                    <a:pt x="2084" y="6709"/>
                  </a:lnTo>
                  <a:lnTo>
                    <a:pt x="1809" y="6732"/>
                  </a:lnTo>
                  <a:lnTo>
                    <a:pt x="1512" y="6732"/>
                  </a:lnTo>
                  <a:lnTo>
                    <a:pt x="1237" y="6686"/>
                  </a:lnTo>
                  <a:lnTo>
                    <a:pt x="1100" y="6641"/>
                  </a:lnTo>
                  <a:lnTo>
                    <a:pt x="985" y="6595"/>
                  </a:lnTo>
                  <a:lnTo>
                    <a:pt x="871" y="6526"/>
                  </a:lnTo>
                  <a:lnTo>
                    <a:pt x="779" y="6457"/>
                  </a:lnTo>
                  <a:lnTo>
                    <a:pt x="710" y="6366"/>
                  </a:lnTo>
                  <a:lnTo>
                    <a:pt x="642" y="6274"/>
                  </a:lnTo>
                  <a:lnTo>
                    <a:pt x="527" y="6045"/>
                  </a:lnTo>
                  <a:lnTo>
                    <a:pt x="481" y="5816"/>
                  </a:lnTo>
                  <a:lnTo>
                    <a:pt x="458" y="5564"/>
                  </a:lnTo>
                  <a:lnTo>
                    <a:pt x="481" y="5313"/>
                  </a:lnTo>
                  <a:lnTo>
                    <a:pt x="527" y="5084"/>
                  </a:lnTo>
                  <a:lnTo>
                    <a:pt x="573" y="4923"/>
                  </a:lnTo>
                  <a:lnTo>
                    <a:pt x="619" y="4786"/>
                  </a:lnTo>
                  <a:lnTo>
                    <a:pt x="710" y="4649"/>
                  </a:lnTo>
                  <a:lnTo>
                    <a:pt x="802" y="4511"/>
                  </a:lnTo>
                  <a:lnTo>
                    <a:pt x="894" y="4397"/>
                  </a:lnTo>
                  <a:lnTo>
                    <a:pt x="1008" y="4305"/>
                  </a:lnTo>
                  <a:lnTo>
                    <a:pt x="1237" y="4122"/>
                  </a:lnTo>
                  <a:lnTo>
                    <a:pt x="1512" y="3984"/>
                  </a:lnTo>
                  <a:lnTo>
                    <a:pt x="1809" y="3893"/>
                  </a:lnTo>
                  <a:lnTo>
                    <a:pt x="2107" y="3824"/>
                  </a:lnTo>
                  <a:lnTo>
                    <a:pt x="2428" y="3778"/>
                  </a:lnTo>
                  <a:lnTo>
                    <a:pt x="2634" y="3755"/>
                  </a:lnTo>
                  <a:lnTo>
                    <a:pt x="2840" y="3778"/>
                  </a:lnTo>
                  <a:lnTo>
                    <a:pt x="3023" y="3801"/>
                  </a:lnTo>
                  <a:lnTo>
                    <a:pt x="3229" y="3824"/>
                  </a:lnTo>
                  <a:lnTo>
                    <a:pt x="3618" y="3939"/>
                  </a:lnTo>
                  <a:lnTo>
                    <a:pt x="3985" y="4099"/>
                  </a:lnTo>
                  <a:lnTo>
                    <a:pt x="4351" y="4282"/>
                  </a:lnTo>
                  <a:lnTo>
                    <a:pt x="4695" y="4511"/>
                  </a:lnTo>
                  <a:lnTo>
                    <a:pt x="5015" y="4740"/>
                  </a:lnTo>
                  <a:lnTo>
                    <a:pt x="5336" y="4992"/>
                  </a:lnTo>
                  <a:lnTo>
                    <a:pt x="5702" y="5313"/>
                  </a:lnTo>
                  <a:lnTo>
                    <a:pt x="6069" y="5633"/>
                  </a:lnTo>
                  <a:lnTo>
                    <a:pt x="6252" y="5793"/>
                  </a:lnTo>
                  <a:lnTo>
                    <a:pt x="6458" y="5931"/>
                  </a:lnTo>
                  <a:lnTo>
                    <a:pt x="6664" y="6045"/>
                  </a:lnTo>
                  <a:lnTo>
                    <a:pt x="6893" y="6114"/>
                  </a:lnTo>
                  <a:lnTo>
                    <a:pt x="6962" y="6412"/>
                  </a:lnTo>
                  <a:lnTo>
                    <a:pt x="7053" y="6709"/>
                  </a:lnTo>
                  <a:lnTo>
                    <a:pt x="6618" y="6870"/>
                  </a:lnTo>
                  <a:lnTo>
                    <a:pt x="6183" y="7076"/>
                  </a:lnTo>
                  <a:lnTo>
                    <a:pt x="5359" y="7488"/>
                  </a:lnTo>
                  <a:lnTo>
                    <a:pt x="4534" y="7923"/>
                  </a:lnTo>
                  <a:lnTo>
                    <a:pt x="4099" y="8129"/>
                  </a:lnTo>
                  <a:lnTo>
                    <a:pt x="3664" y="8312"/>
                  </a:lnTo>
                  <a:lnTo>
                    <a:pt x="3618" y="8335"/>
                  </a:lnTo>
                  <a:lnTo>
                    <a:pt x="3573" y="8381"/>
                  </a:lnTo>
                  <a:lnTo>
                    <a:pt x="3550" y="8427"/>
                  </a:lnTo>
                  <a:lnTo>
                    <a:pt x="3527" y="8473"/>
                  </a:lnTo>
                  <a:lnTo>
                    <a:pt x="3527" y="8541"/>
                  </a:lnTo>
                  <a:lnTo>
                    <a:pt x="3527" y="8587"/>
                  </a:lnTo>
                  <a:lnTo>
                    <a:pt x="3573" y="8633"/>
                  </a:lnTo>
                  <a:lnTo>
                    <a:pt x="3618" y="8679"/>
                  </a:lnTo>
                  <a:lnTo>
                    <a:pt x="3916" y="8816"/>
                  </a:lnTo>
                  <a:lnTo>
                    <a:pt x="3504" y="8953"/>
                  </a:lnTo>
                  <a:lnTo>
                    <a:pt x="3092" y="9068"/>
                  </a:lnTo>
                  <a:lnTo>
                    <a:pt x="2863" y="9114"/>
                  </a:lnTo>
                  <a:lnTo>
                    <a:pt x="2634" y="9182"/>
                  </a:lnTo>
                  <a:lnTo>
                    <a:pt x="2428" y="9251"/>
                  </a:lnTo>
                  <a:lnTo>
                    <a:pt x="2313" y="9320"/>
                  </a:lnTo>
                  <a:lnTo>
                    <a:pt x="2222" y="9388"/>
                  </a:lnTo>
                  <a:lnTo>
                    <a:pt x="2176" y="9457"/>
                  </a:lnTo>
                  <a:lnTo>
                    <a:pt x="2176" y="9572"/>
                  </a:lnTo>
                  <a:lnTo>
                    <a:pt x="2199" y="9640"/>
                  </a:lnTo>
                  <a:lnTo>
                    <a:pt x="2222" y="9686"/>
                  </a:lnTo>
                  <a:lnTo>
                    <a:pt x="2267" y="9709"/>
                  </a:lnTo>
                  <a:lnTo>
                    <a:pt x="2771" y="9961"/>
                  </a:lnTo>
                  <a:lnTo>
                    <a:pt x="3275" y="10236"/>
                  </a:lnTo>
                  <a:lnTo>
                    <a:pt x="3802" y="10510"/>
                  </a:lnTo>
                  <a:lnTo>
                    <a:pt x="4054" y="10625"/>
                  </a:lnTo>
                  <a:lnTo>
                    <a:pt x="4328" y="10739"/>
                  </a:lnTo>
                  <a:lnTo>
                    <a:pt x="3870" y="10923"/>
                  </a:lnTo>
                  <a:lnTo>
                    <a:pt x="3825" y="10946"/>
                  </a:lnTo>
                  <a:lnTo>
                    <a:pt x="3802" y="10991"/>
                  </a:lnTo>
                  <a:lnTo>
                    <a:pt x="3779" y="11083"/>
                  </a:lnTo>
                  <a:lnTo>
                    <a:pt x="3779" y="11175"/>
                  </a:lnTo>
                  <a:lnTo>
                    <a:pt x="3825" y="11243"/>
                  </a:lnTo>
                  <a:lnTo>
                    <a:pt x="4305" y="11633"/>
                  </a:lnTo>
                  <a:lnTo>
                    <a:pt x="4809" y="11999"/>
                  </a:lnTo>
                  <a:lnTo>
                    <a:pt x="5336" y="12319"/>
                  </a:lnTo>
                  <a:lnTo>
                    <a:pt x="5885" y="12594"/>
                  </a:lnTo>
                  <a:lnTo>
                    <a:pt x="6458" y="12823"/>
                  </a:lnTo>
                  <a:lnTo>
                    <a:pt x="6756" y="12938"/>
                  </a:lnTo>
                  <a:lnTo>
                    <a:pt x="7030" y="13006"/>
                  </a:lnTo>
                  <a:lnTo>
                    <a:pt x="7351" y="13075"/>
                  </a:lnTo>
                  <a:lnTo>
                    <a:pt x="7649" y="13144"/>
                  </a:lnTo>
                  <a:lnTo>
                    <a:pt x="7946" y="13167"/>
                  </a:lnTo>
                  <a:lnTo>
                    <a:pt x="8267" y="13213"/>
                  </a:lnTo>
                  <a:lnTo>
                    <a:pt x="8015" y="13533"/>
                  </a:lnTo>
                  <a:lnTo>
                    <a:pt x="7809" y="13854"/>
                  </a:lnTo>
                  <a:lnTo>
                    <a:pt x="7603" y="14197"/>
                  </a:lnTo>
                  <a:lnTo>
                    <a:pt x="7420" y="14564"/>
                  </a:lnTo>
                  <a:lnTo>
                    <a:pt x="7259" y="14930"/>
                  </a:lnTo>
                  <a:lnTo>
                    <a:pt x="7145" y="15319"/>
                  </a:lnTo>
                  <a:lnTo>
                    <a:pt x="7030" y="15708"/>
                  </a:lnTo>
                  <a:lnTo>
                    <a:pt x="6939" y="16098"/>
                  </a:lnTo>
                  <a:lnTo>
                    <a:pt x="6916" y="16098"/>
                  </a:lnTo>
                  <a:lnTo>
                    <a:pt x="6733" y="16166"/>
                  </a:lnTo>
                  <a:lnTo>
                    <a:pt x="6549" y="16258"/>
                  </a:lnTo>
                  <a:lnTo>
                    <a:pt x="6366" y="16372"/>
                  </a:lnTo>
                  <a:lnTo>
                    <a:pt x="6183" y="16487"/>
                  </a:lnTo>
                  <a:lnTo>
                    <a:pt x="5863" y="16762"/>
                  </a:lnTo>
                  <a:lnTo>
                    <a:pt x="5565" y="17037"/>
                  </a:lnTo>
                  <a:lnTo>
                    <a:pt x="5198" y="17334"/>
                  </a:lnTo>
                  <a:lnTo>
                    <a:pt x="4855" y="17609"/>
                  </a:lnTo>
                  <a:lnTo>
                    <a:pt x="4489" y="17838"/>
                  </a:lnTo>
                  <a:lnTo>
                    <a:pt x="4122" y="18044"/>
                  </a:lnTo>
                  <a:lnTo>
                    <a:pt x="3710" y="18227"/>
                  </a:lnTo>
                  <a:lnTo>
                    <a:pt x="3298" y="18342"/>
                  </a:lnTo>
                  <a:lnTo>
                    <a:pt x="2863" y="18433"/>
                  </a:lnTo>
                  <a:lnTo>
                    <a:pt x="2657" y="18433"/>
                  </a:lnTo>
                  <a:lnTo>
                    <a:pt x="2428" y="18456"/>
                  </a:lnTo>
                  <a:lnTo>
                    <a:pt x="2176" y="18433"/>
                  </a:lnTo>
                  <a:lnTo>
                    <a:pt x="1924" y="18388"/>
                  </a:lnTo>
                  <a:lnTo>
                    <a:pt x="1672" y="18296"/>
                  </a:lnTo>
                  <a:lnTo>
                    <a:pt x="1443" y="18159"/>
                  </a:lnTo>
                  <a:lnTo>
                    <a:pt x="1214" y="18021"/>
                  </a:lnTo>
                  <a:lnTo>
                    <a:pt x="1008" y="17838"/>
                  </a:lnTo>
                  <a:lnTo>
                    <a:pt x="825" y="17655"/>
                  </a:lnTo>
                  <a:lnTo>
                    <a:pt x="665" y="17449"/>
                  </a:lnTo>
                  <a:lnTo>
                    <a:pt x="527" y="17243"/>
                  </a:lnTo>
                  <a:lnTo>
                    <a:pt x="458" y="17014"/>
                  </a:lnTo>
                  <a:lnTo>
                    <a:pt x="390" y="16762"/>
                  </a:lnTo>
                  <a:lnTo>
                    <a:pt x="390" y="16533"/>
                  </a:lnTo>
                  <a:lnTo>
                    <a:pt x="458" y="16304"/>
                  </a:lnTo>
                  <a:lnTo>
                    <a:pt x="504" y="16189"/>
                  </a:lnTo>
                  <a:lnTo>
                    <a:pt x="550" y="16075"/>
                  </a:lnTo>
                  <a:lnTo>
                    <a:pt x="642" y="15960"/>
                  </a:lnTo>
                  <a:lnTo>
                    <a:pt x="733" y="15869"/>
                  </a:lnTo>
                  <a:lnTo>
                    <a:pt x="848" y="15754"/>
                  </a:lnTo>
                  <a:lnTo>
                    <a:pt x="962" y="15663"/>
                  </a:lnTo>
                  <a:lnTo>
                    <a:pt x="1100" y="15571"/>
                  </a:lnTo>
                  <a:lnTo>
                    <a:pt x="1237" y="15525"/>
                  </a:lnTo>
                  <a:lnTo>
                    <a:pt x="1374" y="15502"/>
                  </a:lnTo>
                  <a:lnTo>
                    <a:pt x="1535" y="15479"/>
                  </a:lnTo>
                  <a:lnTo>
                    <a:pt x="1855" y="15502"/>
                  </a:lnTo>
                  <a:lnTo>
                    <a:pt x="2153" y="15548"/>
                  </a:lnTo>
                  <a:lnTo>
                    <a:pt x="2313" y="15594"/>
                  </a:lnTo>
                  <a:lnTo>
                    <a:pt x="2474" y="15640"/>
                  </a:lnTo>
                  <a:lnTo>
                    <a:pt x="2611" y="15731"/>
                  </a:lnTo>
                  <a:lnTo>
                    <a:pt x="2748" y="15846"/>
                  </a:lnTo>
                  <a:lnTo>
                    <a:pt x="2909" y="15983"/>
                  </a:lnTo>
                  <a:lnTo>
                    <a:pt x="3023" y="16144"/>
                  </a:lnTo>
                  <a:lnTo>
                    <a:pt x="3069" y="16281"/>
                  </a:lnTo>
                  <a:lnTo>
                    <a:pt x="3069" y="16395"/>
                  </a:lnTo>
                  <a:lnTo>
                    <a:pt x="3023" y="16510"/>
                  </a:lnTo>
                  <a:lnTo>
                    <a:pt x="2954" y="16624"/>
                  </a:lnTo>
                  <a:lnTo>
                    <a:pt x="2840" y="16716"/>
                  </a:lnTo>
                  <a:lnTo>
                    <a:pt x="2725" y="16785"/>
                  </a:lnTo>
                  <a:lnTo>
                    <a:pt x="2611" y="16830"/>
                  </a:lnTo>
                  <a:lnTo>
                    <a:pt x="2474" y="16876"/>
                  </a:lnTo>
                  <a:lnTo>
                    <a:pt x="2336" y="16899"/>
                  </a:lnTo>
                  <a:lnTo>
                    <a:pt x="2199" y="16899"/>
                  </a:lnTo>
                  <a:lnTo>
                    <a:pt x="2107" y="16876"/>
                  </a:lnTo>
                  <a:lnTo>
                    <a:pt x="2016" y="16853"/>
                  </a:lnTo>
                  <a:lnTo>
                    <a:pt x="1947" y="16785"/>
                  </a:lnTo>
                  <a:lnTo>
                    <a:pt x="1947" y="16693"/>
                  </a:lnTo>
                  <a:lnTo>
                    <a:pt x="1924" y="16601"/>
                  </a:lnTo>
                  <a:lnTo>
                    <a:pt x="1878" y="16556"/>
                  </a:lnTo>
                  <a:lnTo>
                    <a:pt x="1809" y="16510"/>
                  </a:lnTo>
                  <a:lnTo>
                    <a:pt x="1672" y="16510"/>
                  </a:lnTo>
                  <a:lnTo>
                    <a:pt x="1603" y="16556"/>
                  </a:lnTo>
                  <a:lnTo>
                    <a:pt x="1558" y="16601"/>
                  </a:lnTo>
                  <a:lnTo>
                    <a:pt x="1535" y="16693"/>
                  </a:lnTo>
                  <a:lnTo>
                    <a:pt x="1558" y="16899"/>
                  </a:lnTo>
                  <a:lnTo>
                    <a:pt x="1603" y="17037"/>
                  </a:lnTo>
                  <a:lnTo>
                    <a:pt x="1672" y="17174"/>
                  </a:lnTo>
                  <a:lnTo>
                    <a:pt x="1787" y="17243"/>
                  </a:lnTo>
                  <a:lnTo>
                    <a:pt x="1901" y="17311"/>
                  </a:lnTo>
                  <a:lnTo>
                    <a:pt x="2038" y="17334"/>
                  </a:lnTo>
                  <a:lnTo>
                    <a:pt x="2199" y="17311"/>
                  </a:lnTo>
                  <a:lnTo>
                    <a:pt x="2359" y="17288"/>
                  </a:lnTo>
                  <a:lnTo>
                    <a:pt x="2519" y="17243"/>
                  </a:lnTo>
                  <a:lnTo>
                    <a:pt x="2680" y="17174"/>
                  </a:lnTo>
                  <a:lnTo>
                    <a:pt x="2840" y="17082"/>
                  </a:lnTo>
                  <a:lnTo>
                    <a:pt x="2977" y="16968"/>
                  </a:lnTo>
                  <a:lnTo>
                    <a:pt x="3115" y="16853"/>
                  </a:lnTo>
                  <a:lnTo>
                    <a:pt x="3229" y="16739"/>
                  </a:lnTo>
                  <a:lnTo>
                    <a:pt x="3298" y="16601"/>
                  </a:lnTo>
                  <a:lnTo>
                    <a:pt x="3344" y="16441"/>
                  </a:lnTo>
                  <a:lnTo>
                    <a:pt x="3389" y="16212"/>
                  </a:lnTo>
                  <a:lnTo>
                    <a:pt x="3367" y="15983"/>
                  </a:lnTo>
                  <a:lnTo>
                    <a:pt x="3298" y="15800"/>
                  </a:lnTo>
                  <a:lnTo>
                    <a:pt x="3206" y="15640"/>
                  </a:lnTo>
                  <a:lnTo>
                    <a:pt x="3046" y="15502"/>
                  </a:lnTo>
                  <a:lnTo>
                    <a:pt x="2886" y="15388"/>
                  </a:lnTo>
                  <a:lnTo>
                    <a:pt x="2680" y="15296"/>
                  </a:lnTo>
                  <a:lnTo>
                    <a:pt x="2474" y="15228"/>
                  </a:lnTo>
                  <a:lnTo>
                    <a:pt x="2245" y="15182"/>
                  </a:lnTo>
                  <a:lnTo>
                    <a:pt x="2016" y="15136"/>
                  </a:lnTo>
                  <a:lnTo>
                    <a:pt x="1535" y="15136"/>
                  </a:lnTo>
                  <a:lnTo>
                    <a:pt x="1306" y="15159"/>
                  </a:lnTo>
                  <a:lnTo>
                    <a:pt x="1100" y="15182"/>
                  </a:lnTo>
                  <a:lnTo>
                    <a:pt x="916" y="15228"/>
                  </a:lnTo>
                  <a:lnTo>
                    <a:pt x="756" y="15296"/>
                  </a:lnTo>
                  <a:lnTo>
                    <a:pt x="619" y="15365"/>
                  </a:lnTo>
                  <a:lnTo>
                    <a:pt x="504" y="15457"/>
                  </a:lnTo>
                  <a:lnTo>
                    <a:pt x="390" y="15548"/>
                  </a:lnTo>
                  <a:lnTo>
                    <a:pt x="298" y="15640"/>
                  </a:lnTo>
                  <a:lnTo>
                    <a:pt x="207" y="15731"/>
                  </a:lnTo>
                  <a:lnTo>
                    <a:pt x="138" y="15846"/>
                  </a:lnTo>
                  <a:lnTo>
                    <a:pt x="46" y="16075"/>
                  </a:lnTo>
                  <a:lnTo>
                    <a:pt x="0" y="16304"/>
                  </a:lnTo>
                  <a:lnTo>
                    <a:pt x="0" y="16556"/>
                  </a:lnTo>
                  <a:lnTo>
                    <a:pt x="23" y="16830"/>
                  </a:lnTo>
                  <a:lnTo>
                    <a:pt x="92" y="17082"/>
                  </a:lnTo>
                  <a:lnTo>
                    <a:pt x="207" y="17334"/>
                  </a:lnTo>
                  <a:lnTo>
                    <a:pt x="321" y="17586"/>
                  </a:lnTo>
                  <a:lnTo>
                    <a:pt x="481" y="17815"/>
                  </a:lnTo>
                  <a:lnTo>
                    <a:pt x="665" y="18044"/>
                  </a:lnTo>
                  <a:lnTo>
                    <a:pt x="848" y="18250"/>
                  </a:lnTo>
                  <a:lnTo>
                    <a:pt x="1031" y="18410"/>
                  </a:lnTo>
                  <a:lnTo>
                    <a:pt x="1237" y="18571"/>
                  </a:lnTo>
                  <a:lnTo>
                    <a:pt x="1443" y="18662"/>
                  </a:lnTo>
                  <a:lnTo>
                    <a:pt x="1718" y="18777"/>
                  </a:lnTo>
                  <a:lnTo>
                    <a:pt x="2016" y="18823"/>
                  </a:lnTo>
                  <a:lnTo>
                    <a:pt x="2313" y="18868"/>
                  </a:lnTo>
                  <a:lnTo>
                    <a:pt x="2634" y="18868"/>
                  </a:lnTo>
                  <a:lnTo>
                    <a:pt x="2931" y="18846"/>
                  </a:lnTo>
                  <a:lnTo>
                    <a:pt x="3252" y="18800"/>
                  </a:lnTo>
                  <a:lnTo>
                    <a:pt x="3527" y="18731"/>
                  </a:lnTo>
                  <a:lnTo>
                    <a:pt x="3825" y="18639"/>
                  </a:lnTo>
                  <a:lnTo>
                    <a:pt x="3641" y="18891"/>
                  </a:lnTo>
                  <a:lnTo>
                    <a:pt x="3481" y="19166"/>
                  </a:lnTo>
                  <a:lnTo>
                    <a:pt x="3321" y="19441"/>
                  </a:lnTo>
                  <a:lnTo>
                    <a:pt x="3206" y="19716"/>
                  </a:lnTo>
                  <a:lnTo>
                    <a:pt x="3115" y="20013"/>
                  </a:lnTo>
                  <a:lnTo>
                    <a:pt x="3046" y="20311"/>
                  </a:lnTo>
                  <a:lnTo>
                    <a:pt x="3023" y="20586"/>
                  </a:lnTo>
                  <a:lnTo>
                    <a:pt x="3046" y="20883"/>
                  </a:lnTo>
                  <a:lnTo>
                    <a:pt x="3069" y="21067"/>
                  </a:lnTo>
                  <a:lnTo>
                    <a:pt x="3138" y="21227"/>
                  </a:lnTo>
                  <a:lnTo>
                    <a:pt x="3206" y="21387"/>
                  </a:lnTo>
                  <a:lnTo>
                    <a:pt x="3298" y="21525"/>
                  </a:lnTo>
                  <a:lnTo>
                    <a:pt x="3389" y="21662"/>
                  </a:lnTo>
                  <a:lnTo>
                    <a:pt x="3504" y="21799"/>
                  </a:lnTo>
                  <a:lnTo>
                    <a:pt x="3641" y="21914"/>
                  </a:lnTo>
                  <a:lnTo>
                    <a:pt x="3779" y="22005"/>
                  </a:lnTo>
                  <a:lnTo>
                    <a:pt x="3939" y="22097"/>
                  </a:lnTo>
                  <a:lnTo>
                    <a:pt x="4076" y="22166"/>
                  </a:lnTo>
                  <a:lnTo>
                    <a:pt x="4260" y="22212"/>
                  </a:lnTo>
                  <a:lnTo>
                    <a:pt x="4420" y="22234"/>
                  </a:lnTo>
                  <a:lnTo>
                    <a:pt x="4580" y="22234"/>
                  </a:lnTo>
                  <a:lnTo>
                    <a:pt x="4763" y="22212"/>
                  </a:lnTo>
                  <a:lnTo>
                    <a:pt x="4924" y="22166"/>
                  </a:lnTo>
                  <a:lnTo>
                    <a:pt x="5107" y="22074"/>
                  </a:lnTo>
                  <a:lnTo>
                    <a:pt x="5221" y="22005"/>
                  </a:lnTo>
                  <a:lnTo>
                    <a:pt x="5359" y="21914"/>
                  </a:lnTo>
                  <a:lnTo>
                    <a:pt x="5496" y="21777"/>
                  </a:lnTo>
                  <a:lnTo>
                    <a:pt x="5611" y="21639"/>
                  </a:lnTo>
                  <a:lnTo>
                    <a:pt x="5725" y="21502"/>
                  </a:lnTo>
                  <a:lnTo>
                    <a:pt x="5840" y="21341"/>
                  </a:lnTo>
                  <a:lnTo>
                    <a:pt x="5931" y="21158"/>
                  </a:lnTo>
                  <a:lnTo>
                    <a:pt x="6023" y="20998"/>
                  </a:lnTo>
                  <a:lnTo>
                    <a:pt x="6069" y="20815"/>
                  </a:lnTo>
                  <a:lnTo>
                    <a:pt x="6114" y="20654"/>
                  </a:lnTo>
                  <a:lnTo>
                    <a:pt x="6114" y="20471"/>
                  </a:lnTo>
                  <a:lnTo>
                    <a:pt x="6114" y="20311"/>
                  </a:lnTo>
                  <a:lnTo>
                    <a:pt x="6046" y="20151"/>
                  </a:lnTo>
                  <a:lnTo>
                    <a:pt x="5977" y="20013"/>
                  </a:lnTo>
                  <a:lnTo>
                    <a:pt x="5840" y="19876"/>
                  </a:lnTo>
                  <a:lnTo>
                    <a:pt x="5679" y="19761"/>
                  </a:lnTo>
                  <a:lnTo>
                    <a:pt x="5542" y="19693"/>
                  </a:lnTo>
                  <a:lnTo>
                    <a:pt x="5405" y="19647"/>
                  </a:lnTo>
                  <a:lnTo>
                    <a:pt x="5244" y="19601"/>
                  </a:lnTo>
                  <a:lnTo>
                    <a:pt x="4969" y="19601"/>
                  </a:lnTo>
                  <a:lnTo>
                    <a:pt x="4832" y="19624"/>
                  </a:lnTo>
                  <a:lnTo>
                    <a:pt x="4695" y="19647"/>
                  </a:lnTo>
                  <a:lnTo>
                    <a:pt x="4580" y="19716"/>
                  </a:lnTo>
                  <a:lnTo>
                    <a:pt x="4466" y="19784"/>
                  </a:lnTo>
                  <a:lnTo>
                    <a:pt x="4374" y="19876"/>
                  </a:lnTo>
                  <a:lnTo>
                    <a:pt x="4283" y="19968"/>
                  </a:lnTo>
                  <a:lnTo>
                    <a:pt x="4214" y="20082"/>
                  </a:lnTo>
                  <a:lnTo>
                    <a:pt x="4168" y="20219"/>
                  </a:lnTo>
                  <a:lnTo>
                    <a:pt x="4122" y="20357"/>
                  </a:lnTo>
                  <a:lnTo>
                    <a:pt x="4099" y="20517"/>
                  </a:lnTo>
                  <a:lnTo>
                    <a:pt x="4122" y="20677"/>
                  </a:lnTo>
                  <a:lnTo>
                    <a:pt x="4145" y="20769"/>
                  </a:lnTo>
                  <a:lnTo>
                    <a:pt x="4191" y="20815"/>
                  </a:lnTo>
                  <a:lnTo>
                    <a:pt x="4260" y="20861"/>
                  </a:lnTo>
                  <a:lnTo>
                    <a:pt x="4328" y="20883"/>
                  </a:lnTo>
                  <a:lnTo>
                    <a:pt x="4397" y="20861"/>
                  </a:lnTo>
                  <a:lnTo>
                    <a:pt x="4466" y="20815"/>
                  </a:lnTo>
                  <a:lnTo>
                    <a:pt x="4511" y="20769"/>
                  </a:lnTo>
                  <a:lnTo>
                    <a:pt x="4511" y="20677"/>
                  </a:lnTo>
                  <a:lnTo>
                    <a:pt x="4511" y="20517"/>
                  </a:lnTo>
                  <a:lnTo>
                    <a:pt x="4557" y="20357"/>
                  </a:lnTo>
                  <a:lnTo>
                    <a:pt x="4626" y="20242"/>
                  </a:lnTo>
                  <a:lnTo>
                    <a:pt x="4695" y="20128"/>
                  </a:lnTo>
                  <a:lnTo>
                    <a:pt x="4809" y="20059"/>
                  </a:lnTo>
                  <a:lnTo>
                    <a:pt x="4947" y="20013"/>
                  </a:lnTo>
                  <a:lnTo>
                    <a:pt x="5084" y="19990"/>
                  </a:lnTo>
                  <a:lnTo>
                    <a:pt x="5244" y="19990"/>
                  </a:lnTo>
                  <a:lnTo>
                    <a:pt x="5359" y="20036"/>
                  </a:lnTo>
                  <a:lnTo>
                    <a:pt x="5450" y="20059"/>
                  </a:lnTo>
                  <a:lnTo>
                    <a:pt x="5519" y="20128"/>
                  </a:lnTo>
                  <a:lnTo>
                    <a:pt x="5588" y="20197"/>
                  </a:lnTo>
                  <a:lnTo>
                    <a:pt x="5634" y="20265"/>
                  </a:lnTo>
                  <a:lnTo>
                    <a:pt x="5656" y="20357"/>
                  </a:lnTo>
                  <a:lnTo>
                    <a:pt x="5679" y="20540"/>
                  </a:lnTo>
                  <a:lnTo>
                    <a:pt x="5656" y="20723"/>
                  </a:lnTo>
                  <a:lnTo>
                    <a:pt x="5611" y="20929"/>
                  </a:lnTo>
                  <a:lnTo>
                    <a:pt x="5542" y="21090"/>
                  </a:lnTo>
                  <a:lnTo>
                    <a:pt x="5473" y="21250"/>
                  </a:lnTo>
                  <a:lnTo>
                    <a:pt x="5359" y="21433"/>
                  </a:lnTo>
                  <a:lnTo>
                    <a:pt x="5221" y="21570"/>
                  </a:lnTo>
                  <a:lnTo>
                    <a:pt x="5084" y="21685"/>
                  </a:lnTo>
                  <a:lnTo>
                    <a:pt x="4924" y="21754"/>
                  </a:lnTo>
                  <a:lnTo>
                    <a:pt x="4763" y="21799"/>
                  </a:lnTo>
                  <a:lnTo>
                    <a:pt x="4443" y="21799"/>
                  </a:lnTo>
                  <a:lnTo>
                    <a:pt x="4283" y="21754"/>
                  </a:lnTo>
                  <a:lnTo>
                    <a:pt x="4122" y="21685"/>
                  </a:lnTo>
                  <a:lnTo>
                    <a:pt x="3985" y="21593"/>
                  </a:lnTo>
                  <a:lnTo>
                    <a:pt x="3847" y="21479"/>
                  </a:lnTo>
                  <a:lnTo>
                    <a:pt x="3710" y="21364"/>
                  </a:lnTo>
                  <a:lnTo>
                    <a:pt x="3618" y="21227"/>
                  </a:lnTo>
                  <a:lnTo>
                    <a:pt x="3527" y="21067"/>
                  </a:lnTo>
                  <a:lnTo>
                    <a:pt x="3458" y="20883"/>
                  </a:lnTo>
                  <a:lnTo>
                    <a:pt x="3435" y="20700"/>
                  </a:lnTo>
                  <a:lnTo>
                    <a:pt x="3412" y="20517"/>
                  </a:lnTo>
                  <a:lnTo>
                    <a:pt x="3435" y="20334"/>
                  </a:lnTo>
                  <a:lnTo>
                    <a:pt x="3481" y="20151"/>
                  </a:lnTo>
                  <a:lnTo>
                    <a:pt x="3527" y="19968"/>
                  </a:lnTo>
                  <a:lnTo>
                    <a:pt x="3596" y="19784"/>
                  </a:lnTo>
                  <a:lnTo>
                    <a:pt x="3687" y="19601"/>
                  </a:lnTo>
                  <a:lnTo>
                    <a:pt x="3893" y="19235"/>
                  </a:lnTo>
                  <a:lnTo>
                    <a:pt x="4145" y="18891"/>
                  </a:lnTo>
                  <a:lnTo>
                    <a:pt x="4397" y="18571"/>
                  </a:lnTo>
                  <a:lnTo>
                    <a:pt x="4672" y="18273"/>
                  </a:lnTo>
                  <a:lnTo>
                    <a:pt x="4924" y="18044"/>
                  </a:lnTo>
                  <a:lnTo>
                    <a:pt x="4947" y="18021"/>
                  </a:lnTo>
                  <a:lnTo>
                    <a:pt x="5176" y="17861"/>
                  </a:lnTo>
                  <a:lnTo>
                    <a:pt x="5382" y="17701"/>
                  </a:lnTo>
                  <a:lnTo>
                    <a:pt x="5725" y="17403"/>
                  </a:lnTo>
                  <a:lnTo>
                    <a:pt x="6091" y="17082"/>
                  </a:lnTo>
                  <a:lnTo>
                    <a:pt x="6275" y="16922"/>
                  </a:lnTo>
                  <a:lnTo>
                    <a:pt x="6458" y="16785"/>
                  </a:lnTo>
                  <a:lnTo>
                    <a:pt x="6664" y="16647"/>
                  </a:lnTo>
                  <a:lnTo>
                    <a:pt x="6870" y="16556"/>
                  </a:lnTo>
                  <a:lnTo>
                    <a:pt x="6824" y="16945"/>
                  </a:lnTo>
                  <a:lnTo>
                    <a:pt x="6801" y="17243"/>
                  </a:lnTo>
                  <a:lnTo>
                    <a:pt x="6824" y="17563"/>
                  </a:lnTo>
                  <a:lnTo>
                    <a:pt x="6870" y="17838"/>
                  </a:lnTo>
                  <a:lnTo>
                    <a:pt x="6916" y="18136"/>
                  </a:lnTo>
                  <a:lnTo>
                    <a:pt x="7007" y="18388"/>
                  </a:lnTo>
                  <a:lnTo>
                    <a:pt x="7122" y="18639"/>
                  </a:lnTo>
                  <a:lnTo>
                    <a:pt x="7236" y="18891"/>
                  </a:lnTo>
                  <a:lnTo>
                    <a:pt x="7397" y="19097"/>
                  </a:lnTo>
                  <a:lnTo>
                    <a:pt x="7580" y="19303"/>
                  </a:lnTo>
                  <a:lnTo>
                    <a:pt x="7763" y="19487"/>
                  </a:lnTo>
                  <a:lnTo>
                    <a:pt x="7969" y="19670"/>
                  </a:lnTo>
                  <a:lnTo>
                    <a:pt x="8221" y="19807"/>
                  </a:lnTo>
                  <a:lnTo>
                    <a:pt x="8473" y="19922"/>
                  </a:lnTo>
                  <a:lnTo>
                    <a:pt x="8748" y="20013"/>
                  </a:lnTo>
                  <a:lnTo>
                    <a:pt x="9022" y="20105"/>
                  </a:lnTo>
                  <a:lnTo>
                    <a:pt x="9343" y="20151"/>
                  </a:lnTo>
                  <a:lnTo>
                    <a:pt x="9572" y="20151"/>
                  </a:lnTo>
                  <a:lnTo>
                    <a:pt x="9801" y="20128"/>
                  </a:lnTo>
                  <a:lnTo>
                    <a:pt x="10007" y="20082"/>
                  </a:lnTo>
                  <a:lnTo>
                    <a:pt x="10213" y="20013"/>
                  </a:lnTo>
                  <a:lnTo>
                    <a:pt x="10373" y="19922"/>
                  </a:lnTo>
                  <a:lnTo>
                    <a:pt x="10534" y="19784"/>
                  </a:lnTo>
                  <a:lnTo>
                    <a:pt x="10671" y="19647"/>
                  </a:lnTo>
                  <a:lnTo>
                    <a:pt x="10809" y="19510"/>
                  </a:lnTo>
                  <a:lnTo>
                    <a:pt x="10923" y="19326"/>
                  </a:lnTo>
                  <a:lnTo>
                    <a:pt x="11015" y="19143"/>
                  </a:lnTo>
                  <a:lnTo>
                    <a:pt x="11083" y="18960"/>
                  </a:lnTo>
                  <a:lnTo>
                    <a:pt x="11129" y="18754"/>
                  </a:lnTo>
                  <a:lnTo>
                    <a:pt x="11175" y="18548"/>
                  </a:lnTo>
                  <a:lnTo>
                    <a:pt x="11175" y="18342"/>
                  </a:lnTo>
                  <a:lnTo>
                    <a:pt x="11175" y="18113"/>
                  </a:lnTo>
                  <a:lnTo>
                    <a:pt x="11152" y="17907"/>
                  </a:lnTo>
                  <a:lnTo>
                    <a:pt x="11083" y="17701"/>
                  </a:lnTo>
                  <a:lnTo>
                    <a:pt x="10992" y="17495"/>
                  </a:lnTo>
                  <a:lnTo>
                    <a:pt x="10877" y="17311"/>
                  </a:lnTo>
                  <a:lnTo>
                    <a:pt x="10717" y="17128"/>
                  </a:lnTo>
                  <a:lnTo>
                    <a:pt x="10557" y="16968"/>
                  </a:lnTo>
                  <a:lnTo>
                    <a:pt x="10373" y="16830"/>
                  </a:lnTo>
                  <a:lnTo>
                    <a:pt x="10167" y="16693"/>
                  </a:lnTo>
                  <a:lnTo>
                    <a:pt x="9961" y="16601"/>
                  </a:lnTo>
                  <a:lnTo>
                    <a:pt x="10007" y="16510"/>
                  </a:lnTo>
                  <a:lnTo>
                    <a:pt x="10053" y="16441"/>
                  </a:lnTo>
                  <a:lnTo>
                    <a:pt x="10190" y="16304"/>
                  </a:lnTo>
                  <a:lnTo>
                    <a:pt x="10351" y="16212"/>
                  </a:lnTo>
                  <a:lnTo>
                    <a:pt x="10534" y="16144"/>
                  </a:lnTo>
                  <a:lnTo>
                    <a:pt x="10763" y="16121"/>
                  </a:lnTo>
                  <a:lnTo>
                    <a:pt x="10992" y="16098"/>
                  </a:lnTo>
                  <a:lnTo>
                    <a:pt x="11244" y="16121"/>
                  </a:lnTo>
                  <a:lnTo>
                    <a:pt x="11518" y="16144"/>
                  </a:lnTo>
                  <a:lnTo>
                    <a:pt x="12045" y="16235"/>
                  </a:lnTo>
                  <a:lnTo>
                    <a:pt x="12549" y="16350"/>
                  </a:lnTo>
                  <a:lnTo>
                    <a:pt x="12984" y="16441"/>
                  </a:lnTo>
                  <a:lnTo>
                    <a:pt x="13327" y="16487"/>
                  </a:lnTo>
                  <a:lnTo>
                    <a:pt x="13625" y="16487"/>
                  </a:lnTo>
                  <a:lnTo>
                    <a:pt x="13946" y="16441"/>
                  </a:lnTo>
                  <a:lnTo>
                    <a:pt x="14243" y="16372"/>
                  </a:lnTo>
                  <a:lnTo>
                    <a:pt x="14541" y="16258"/>
                  </a:lnTo>
                  <a:lnTo>
                    <a:pt x="14816" y="16121"/>
                  </a:lnTo>
                  <a:lnTo>
                    <a:pt x="15091" y="15937"/>
                  </a:lnTo>
                  <a:lnTo>
                    <a:pt x="15320" y="15731"/>
                  </a:lnTo>
                  <a:lnTo>
                    <a:pt x="15503" y="15502"/>
                  </a:lnTo>
                  <a:lnTo>
                    <a:pt x="15663" y="15250"/>
                  </a:lnTo>
                  <a:lnTo>
                    <a:pt x="15778" y="14999"/>
                  </a:lnTo>
                  <a:lnTo>
                    <a:pt x="15892" y="14724"/>
                  </a:lnTo>
                  <a:lnTo>
                    <a:pt x="15984" y="14449"/>
                  </a:lnTo>
                  <a:lnTo>
                    <a:pt x="16029" y="14151"/>
                  </a:lnTo>
                  <a:lnTo>
                    <a:pt x="16075" y="13854"/>
                  </a:lnTo>
                  <a:lnTo>
                    <a:pt x="16075" y="13579"/>
                  </a:lnTo>
                  <a:lnTo>
                    <a:pt x="16075" y="13281"/>
                  </a:lnTo>
                  <a:lnTo>
                    <a:pt x="16029" y="13006"/>
                  </a:lnTo>
                  <a:lnTo>
                    <a:pt x="15961" y="12732"/>
                  </a:lnTo>
                  <a:lnTo>
                    <a:pt x="15869" y="12457"/>
                  </a:lnTo>
                  <a:lnTo>
                    <a:pt x="15732" y="12205"/>
                  </a:lnTo>
                  <a:lnTo>
                    <a:pt x="15594" y="11976"/>
                  </a:lnTo>
                  <a:lnTo>
                    <a:pt x="15411" y="11747"/>
                  </a:lnTo>
                  <a:lnTo>
                    <a:pt x="15205" y="11564"/>
                  </a:lnTo>
                  <a:lnTo>
                    <a:pt x="14953" y="11381"/>
                  </a:lnTo>
                  <a:lnTo>
                    <a:pt x="21754" y="11381"/>
                  </a:lnTo>
                  <a:lnTo>
                    <a:pt x="24044" y="11426"/>
                  </a:lnTo>
                  <a:lnTo>
                    <a:pt x="23678" y="11610"/>
                  </a:lnTo>
                  <a:lnTo>
                    <a:pt x="23311" y="11770"/>
                  </a:lnTo>
                  <a:lnTo>
                    <a:pt x="22578" y="12090"/>
                  </a:lnTo>
                  <a:lnTo>
                    <a:pt x="22235" y="12251"/>
                  </a:lnTo>
                  <a:lnTo>
                    <a:pt x="21869" y="12434"/>
                  </a:lnTo>
                  <a:lnTo>
                    <a:pt x="21525" y="12640"/>
                  </a:lnTo>
                  <a:lnTo>
                    <a:pt x="21182" y="12869"/>
                  </a:lnTo>
                  <a:lnTo>
                    <a:pt x="20815" y="13144"/>
                  </a:lnTo>
                  <a:lnTo>
                    <a:pt x="20449" y="13419"/>
                  </a:lnTo>
                  <a:lnTo>
                    <a:pt x="20105" y="13739"/>
                  </a:lnTo>
                  <a:lnTo>
                    <a:pt x="19762" y="14060"/>
                  </a:lnTo>
                  <a:lnTo>
                    <a:pt x="19418" y="14380"/>
                  </a:lnTo>
                  <a:lnTo>
                    <a:pt x="19121" y="14724"/>
                  </a:lnTo>
                  <a:lnTo>
                    <a:pt x="18823" y="15090"/>
                  </a:lnTo>
                  <a:lnTo>
                    <a:pt x="18548" y="15479"/>
                  </a:lnTo>
                  <a:lnTo>
                    <a:pt x="18342" y="15823"/>
                  </a:lnTo>
                  <a:lnTo>
                    <a:pt x="18159" y="16189"/>
                  </a:lnTo>
                  <a:lnTo>
                    <a:pt x="18022" y="16556"/>
                  </a:lnTo>
                  <a:lnTo>
                    <a:pt x="17930" y="16922"/>
                  </a:lnTo>
                  <a:lnTo>
                    <a:pt x="17861" y="17311"/>
                  </a:lnTo>
                  <a:lnTo>
                    <a:pt x="17838" y="17678"/>
                  </a:lnTo>
                  <a:lnTo>
                    <a:pt x="17861" y="18044"/>
                  </a:lnTo>
                  <a:lnTo>
                    <a:pt x="17907" y="18388"/>
                  </a:lnTo>
                  <a:lnTo>
                    <a:pt x="17976" y="18754"/>
                  </a:lnTo>
                  <a:lnTo>
                    <a:pt x="18090" y="19097"/>
                  </a:lnTo>
                  <a:lnTo>
                    <a:pt x="18228" y="19441"/>
                  </a:lnTo>
                  <a:lnTo>
                    <a:pt x="18411" y="19761"/>
                  </a:lnTo>
                  <a:lnTo>
                    <a:pt x="18640" y="20082"/>
                  </a:lnTo>
                  <a:lnTo>
                    <a:pt x="18869" y="20380"/>
                  </a:lnTo>
                  <a:lnTo>
                    <a:pt x="19144" y="20677"/>
                  </a:lnTo>
                  <a:lnTo>
                    <a:pt x="19464" y="20952"/>
                  </a:lnTo>
                  <a:lnTo>
                    <a:pt x="19533" y="20975"/>
                  </a:lnTo>
                  <a:lnTo>
                    <a:pt x="19579" y="20998"/>
                  </a:lnTo>
                  <a:lnTo>
                    <a:pt x="19647" y="20998"/>
                  </a:lnTo>
                  <a:lnTo>
                    <a:pt x="19716" y="20975"/>
                  </a:lnTo>
                  <a:lnTo>
                    <a:pt x="19762" y="20929"/>
                  </a:lnTo>
                  <a:lnTo>
                    <a:pt x="19785" y="20883"/>
                  </a:lnTo>
                  <a:lnTo>
                    <a:pt x="19808" y="20815"/>
                  </a:lnTo>
                  <a:lnTo>
                    <a:pt x="19808" y="20746"/>
                  </a:lnTo>
                  <a:lnTo>
                    <a:pt x="19762" y="20448"/>
                  </a:lnTo>
                  <a:lnTo>
                    <a:pt x="19739" y="20174"/>
                  </a:lnTo>
                  <a:lnTo>
                    <a:pt x="19762" y="19899"/>
                  </a:lnTo>
                  <a:lnTo>
                    <a:pt x="19785" y="19647"/>
                  </a:lnTo>
                  <a:lnTo>
                    <a:pt x="19853" y="19418"/>
                  </a:lnTo>
                  <a:lnTo>
                    <a:pt x="19922" y="19189"/>
                  </a:lnTo>
                  <a:lnTo>
                    <a:pt x="20037" y="18960"/>
                  </a:lnTo>
                  <a:lnTo>
                    <a:pt x="20151" y="18754"/>
                  </a:lnTo>
                  <a:lnTo>
                    <a:pt x="20289" y="18571"/>
                  </a:lnTo>
                  <a:lnTo>
                    <a:pt x="20449" y="18388"/>
                  </a:lnTo>
                  <a:lnTo>
                    <a:pt x="20609" y="18204"/>
                  </a:lnTo>
                  <a:lnTo>
                    <a:pt x="20792" y="18021"/>
                  </a:lnTo>
                  <a:lnTo>
                    <a:pt x="21204" y="17723"/>
                  </a:lnTo>
                  <a:lnTo>
                    <a:pt x="21640" y="17426"/>
                  </a:lnTo>
                  <a:lnTo>
                    <a:pt x="22120" y="17151"/>
                  </a:lnTo>
                  <a:lnTo>
                    <a:pt x="22624" y="16899"/>
                  </a:lnTo>
                  <a:lnTo>
                    <a:pt x="23655" y="16441"/>
                  </a:lnTo>
                  <a:lnTo>
                    <a:pt x="24616" y="16006"/>
                  </a:lnTo>
                  <a:lnTo>
                    <a:pt x="25074" y="15800"/>
                  </a:lnTo>
                  <a:lnTo>
                    <a:pt x="25464" y="15571"/>
                  </a:lnTo>
                  <a:lnTo>
                    <a:pt x="25784" y="15388"/>
                  </a:lnTo>
                  <a:lnTo>
                    <a:pt x="26059" y="15159"/>
                  </a:lnTo>
                  <a:lnTo>
                    <a:pt x="26334" y="14930"/>
                  </a:lnTo>
                  <a:lnTo>
                    <a:pt x="26586" y="14655"/>
                  </a:lnTo>
                  <a:lnTo>
                    <a:pt x="26792" y="14380"/>
                  </a:lnTo>
                  <a:lnTo>
                    <a:pt x="26975" y="14060"/>
                  </a:lnTo>
                  <a:lnTo>
                    <a:pt x="27089" y="13739"/>
                  </a:lnTo>
                  <a:lnTo>
                    <a:pt x="27135" y="13556"/>
                  </a:lnTo>
                  <a:lnTo>
                    <a:pt x="27181" y="13373"/>
                  </a:lnTo>
                  <a:lnTo>
                    <a:pt x="27181" y="13190"/>
                  </a:lnTo>
                  <a:lnTo>
                    <a:pt x="27181" y="13029"/>
                  </a:lnTo>
                  <a:lnTo>
                    <a:pt x="27181" y="12869"/>
                  </a:lnTo>
                  <a:lnTo>
                    <a:pt x="27158" y="12732"/>
                  </a:lnTo>
                  <a:lnTo>
                    <a:pt x="27066" y="12457"/>
                  </a:lnTo>
                  <a:lnTo>
                    <a:pt x="26929" y="12182"/>
                  </a:lnTo>
                  <a:lnTo>
                    <a:pt x="26746" y="11953"/>
                  </a:lnTo>
                  <a:lnTo>
                    <a:pt x="26540" y="11747"/>
                  </a:lnTo>
                  <a:lnTo>
                    <a:pt x="26311" y="11564"/>
                  </a:lnTo>
                  <a:lnTo>
                    <a:pt x="26059" y="11381"/>
                  </a:lnTo>
                  <a:lnTo>
                    <a:pt x="33432" y="11381"/>
                  </a:lnTo>
                  <a:lnTo>
                    <a:pt x="35882" y="11426"/>
                  </a:lnTo>
                  <a:lnTo>
                    <a:pt x="35516" y="11610"/>
                  </a:lnTo>
                  <a:lnTo>
                    <a:pt x="35173" y="11770"/>
                  </a:lnTo>
                  <a:lnTo>
                    <a:pt x="34440" y="12090"/>
                  </a:lnTo>
                  <a:lnTo>
                    <a:pt x="34073" y="12251"/>
                  </a:lnTo>
                  <a:lnTo>
                    <a:pt x="33707" y="12434"/>
                  </a:lnTo>
                  <a:lnTo>
                    <a:pt x="33364" y="12640"/>
                  </a:lnTo>
                  <a:lnTo>
                    <a:pt x="33043" y="12869"/>
                  </a:lnTo>
                  <a:lnTo>
                    <a:pt x="32654" y="13144"/>
                  </a:lnTo>
                  <a:lnTo>
                    <a:pt x="32310" y="13419"/>
                  </a:lnTo>
                  <a:lnTo>
                    <a:pt x="31944" y="13739"/>
                  </a:lnTo>
                  <a:lnTo>
                    <a:pt x="31600" y="14060"/>
                  </a:lnTo>
                  <a:lnTo>
                    <a:pt x="31280" y="14380"/>
                  </a:lnTo>
                  <a:lnTo>
                    <a:pt x="30959" y="14724"/>
                  </a:lnTo>
                  <a:lnTo>
                    <a:pt x="30662" y="15090"/>
                  </a:lnTo>
                  <a:lnTo>
                    <a:pt x="30410" y="15479"/>
                  </a:lnTo>
                  <a:lnTo>
                    <a:pt x="30181" y="15823"/>
                  </a:lnTo>
                  <a:lnTo>
                    <a:pt x="30020" y="16189"/>
                  </a:lnTo>
                  <a:lnTo>
                    <a:pt x="29883" y="16556"/>
                  </a:lnTo>
                  <a:lnTo>
                    <a:pt x="29769" y="16922"/>
                  </a:lnTo>
                  <a:lnTo>
                    <a:pt x="29723" y="17311"/>
                  </a:lnTo>
                  <a:lnTo>
                    <a:pt x="29700" y="17678"/>
                  </a:lnTo>
                  <a:lnTo>
                    <a:pt x="29700" y="18044"/>
                  </a:lnTo>
                  <a:lnTo>
                    <a:pt x="29746" y="18388"/>
                  </a:lnTo>
                  <a:lnTo>
                    <a:pt x="29814" y="18754"/>
                  </a:lnTo>
                  <a:lnTo>
                    <a:pt x="29929" y="19097"/>
                  </a:lnTo>
                  <a:lnTo>
                    <a:pt x="30089" y="19441"/>
                  </a:lnTo>
                  <a:lnTo>
                    <a:pt x="30272" y="19761"/>
                  </a:lnTo>
                  <a:lnTo>
                    <a:pt x="30478" y="20082"/>
                  </a:lnTo>
                  <a:lnTo>
                    <a:pt x="30730" y="20380"/>
                  </a:lnTo>
                  <a:lnTo>
                    <a:pt x="31005" y="20677"/>
                  </a:lnTo>
                  <a:lnTo>
                    <a:pt x="31303" y="20952"/>
                  </a:lnTo>
                  <a:lnTo>
                    <a:pt x="31371" y="20975"/>
                  </a:lnTo>
                  <a:lnTo>
                    <a:pt x="31440" y="20998"/>
                  </a:lnTo>
                  <a:lnTo>
                    <a:pt x="31486" y="20998"/>
                  </a:lnTo>
                  <a:lnTo>
                    <a:pt x="31555" y="20975"/>
                  </a:lnTo>
                  <a:lnTo>
                    <a:pt x="31600" y="20929"/>
                  </a:lnTo>
                  <a:lnTo>
                    <a:pt x="31623" y="20883"/>
                  </a:lnTo>
                  <a:lnTo>
                    <a:pt x="31646" y="20815"/>
                  </a:lnTo>
                  <a:lnTo>
                    <a:pt x="31646" y="20746"/>
                  </a:lnTo>
                  <a:lnTo>
                    <a:pt x="31600" y="20448"/>
                  </a:lnTo>
                  <a:lnTo>
                    <a:pt x="31600" y="20174"/>
                  </a:lnTo>
                  <a:lnTo>
                    <a:pt x="31600" y="19899"/>
                  </a:lnTo>
                  <a:lnTo>
                    <a:pt x="31646" y="19647"/>
                  </a:lnTo>
                  <a:lnTo>
                    <a:pt x="31692" y="19418"/>
                  </a:lnTo>
                  <a:lnTo>
                    <a:pt x="31784" y="19189"/>
                  </a:lnTo>
                  <a:lnTo>
                    <a:pt x="31875" y="18960"/>
                  </a:lnTo>
                  <a:lnTo>
                    <a:pt x="31990" y="18754"/>
                  </a:lnTo>
                  <a:lnTo>
                    <a:pt x="32127" y="18571"/>
                  </a:lnTo>
                  <a:lnTo>
                    <a:pt x="32287" y="18388"/>
                  </a:lnTo>
                  <a:lnTo>
                    <a:pt x="32448" y="18204"/>
                  </a:lnTo>
                  <a:lnTo>
                    <a:pt x="32631" y="18021"/>
                  </a:lnTo>
                  <a:lnTo>
                    <a:pt x="33043" y="17723"/>
                  </a:lnTo>
                  <a:lnTo>
                    <a:pt x="33501" y="17426"/>
                  </a:lnTo>
                  <a:lnTo>
                    <a:pt x="33982" y="17151"/>
                  </a:lnTo>
                  <a:lnTo>
                    <a:pt x="34463" y="16899"/>
                  </a:lnTo>
                  <a:lnTo>
                    <a:pt x="35493" y="16441"/>
                  </a:lnTo>
                  <a:lnTo>
                    <a:pt x="36478" y="16006"/>
                  </a:lnTo>
                  <a:lnTo>
                    <a:pt x="36913" y="15800"/>
                  </a:lnTo>
                  <a:lnTo>
                    <a:pt x="37325" y="15571"/>
                  </a:lnTo>
                  <a:lnTo>
                    <a:pt x="37623" y="15388"/>
                  </a:lnTo>
                  <a:lnTo>
                    <a:pt x="37920" y="15159"/>
                  </a:lnTo>
                  <a:lnTo>
                    <a:pt x="38195" y="14930"/>
                  </a:lnTo>
                  <a:lnTo>
                    <a:pt x="38424" y="14655"/>
                  </a:lnTo>
                  <a:lnTo>
                    <a:pt x="38630" y="14380"/>
                  </a:lnTo>
                  <a:lnTo>
                    <a:pt x="38813" y="14060"/>
                  </a:lnTo>
                  <a:lnTo>
                    <a:pt x="38951" y="13739"/>
                  </a:lnTo>
                  <a:lnTo>
                    <a:pt x="38997" y="13556"/>
                  </a:lnTo>
                  <a:lnTo>
                    <a:pt x="39019" y="13373"/>
                  </a:lnTo>
                  <a:lnTo>
                    <a:pt x="39042" y="13167"/>
                  </a:lnTo>
                  <a:lnTo>
                    <a:pt x="39042" y="12984"/>
                  </a:lnTo>
                  <a:lnTo>
                    <a:pt x="39019" y="12800"/>
                  </a:lnTo>
                  <a:lnTo>
                    <a:pt x="38974" y="12617"/>
                  </a:lnTo>
                  <a:lnTo>
                    <a:pt x="38905" y="12457"/>
                  </a:lnTo>
                  <a:lnTo>
                    <a:pt x="38836" y="12297"/>
                  </a:lnTo>
                  <a:lnTo>
                    <a:pt x="38745" y="12159"/>
                  </a:lnTo>
                  <a:lnTo>
                    <a:pt x="38653" y="12022"/>
                  </a:lnTo>
                  <a:lnTo>
                    <a:pt x="38424" y="11770"/>
                  </a:lnTo>
                  <a:lnTo>
                    <a:pt x="38149" y="11541"/>
                  </a:lnTo>
                  <a:lnTo>
                    <a:pt x="37829" y="11358"/>
                  </a:lnTo>
                  <a:lnTo>
                    <a:pt x="37508" y="11175"/>
                  </a:lnTo>
                  <a:lnTo>
                    <a:pt x="37829" y="11014"/>
                  </a:lnTo>
                  <a:lnTo>
                    <a:pt x="38126" y="10831"/>
                  </a:lnTo>
                  <a:lnTo>
                    <a:pt x="38378" y="10625"/>
                  </a:lnTo>
                  <a:lnTo>
                    <a:pt x="38607" y="10373"/>
                  </a:lnTo>
                  <a:lnTo>
                    <a:pt x="38722" y="10236"/>
                  </a:lnTo>
                  <a:lnTo>
                    <a:pt x="38791" y="10098"/>
                  </a:lnTo>
                  <a:lnTo>
                    <a:pt x="38882" y="9938"/>
                  </a:lnTo>
                  <a:lnTo>
                    <a:pt x="38928" y="9778"/>
                  </a:lnTo>
                  <a:lnTo>
                    <a:pt x="38974" y="9617"/>
                  </a:lnTo>
                  <a:lnTo>
                    <a:pt x="39019" y="9434"/>
                  </a:lnTo>
                  <a:lnTo>
                    <a:pt x="39019" y="9251"/>
                  </a:lnTo>
                  <a:lnTo>
                    <a:pt x="39019" y="9045"/>
                  </a:lnTo>
                  <a:lnTo>
                    <a:pt x="38997" y="8862"/>
                  </a:lnTo>
                  <a:lnTo>
                    <a:pt x="38974" y="8679"/>
                  </a:lnTo>
                  <a:lnTo>
                    <a:pt x="38928" y="8518"/>
                  </a:lnTo>
                  <a:lnTo>
                    <a:pt x="38859" y="8335"/>
                  </a:lnTo>
                  <a:lnTo>
                    <a:pt x="38768" y="8175"/>
                  </a:lnTo>
                  <a:lnTo>
                    <a:pt x="38676" y="8015"/>
                  </a:lnTo>
                  <a:lnTo>
                    <a:pt x="38447" y="7740"/>
                  </a:lnTo>
                  <a:lnTo>
                    <a:pt x="38195" y="7465"/>
                  </a:lnTo>
                  <a:lnTo>
                    <a:pt x="37920" y="7213"/>
                  </a:lnTo>
                  <a:lnTo>
                    <a:pt x="37623" y="6984"/>
                  </a:lnTo>
                  <a:lnTo>
                    <a:pt x="37325" y="6801"/>
                  </a:lnTo>
                  <a:lnTo>
                    <a:pt x="36913" y="6549"/>
                  </a:lnTo>
                  <a:lnTo>
                    <a:pt x="36478" y="6343"/>
                  </a:lnTo>
                  <a:lnTo>
                    <a:pt x="35493" y="5908"/>
                  </a:lnTo>
                  <a:lnTo>
                    <a:pt x="34486" y="5450"/>
                  </a:lnTo>
                  <a:lnTo>
                    <a:pt x="33982" y="5198"/>
                  </a:lnTo>
                  <a:lnTo>
                    <a:pt x="33501" y="4946"/>
                  </a:lnTo>
                  <a:lnTo>
                    <a:pt x="33043" y="4649"/>
                  </a:lnTo>
                  <a:lnTo>
                    <a:pt x="32654" y="4351"/>
                  </a:lnTo>
                  <a:lnTo>
                    <a:pt x="32448" y="4168"/>
                  </a:lnTo>
                  <a:lnTo>
                    <a:pt x="32287" y="4007"/>
                  </a:lnTo>
                  <a:lnTo>
                    <a:pt x="32127" y="3801"/>
                  </a:lnTo>
                  <a:lnTo>
                    <a:pt x="31990" y="3618"/>
                  </a:lnTo>
                  <a:lnTo>
                    <a:pt x="31875" y="3412"/>
                  </a:lnTo>
                  <a:lnTo>
                    <a:pt x="31761" y="3183"/>
                  </a:lnTo>
                  <a:lnTo>
                    <a:pt x="31692" y="2954"/>
                  </a:lnTo>
                  <a:lnTo>
                    <a:pt x="31623" y="2725"/>
                  </a:lnTo>
                  <a:lnTo>
                    <a:pt x="31600" y="2473"/>
                  </a:lnTo>
                  <a:lnTo>
                    <a:pt x="31577" y="2198"/>
                  </a:lnTo>
                  <a:lnTo>
                    <a:pt x="31600" y="1924"/>
                  </a:lnTo>
                  <a:lnTo>
                    <a:pt x="31646" y="1626"/>
                  </a:lnTo>
                  <a:lnTo>
                    <a:pt x="31646" y="1557"/>
                  </a:lnTo>
                  <a:lnTo>
                    <a:pt x="31623" y="1489"/>
                  </a:lnTo>
                  <a:lnTo>
                    <a:pt x="31600" y="1443"/>
                  </a:lnTo>
                  <a:lnTo>
                    <a:pt x="31555" y="1397"/>
                  </a:lnTo>
                  <a:lnTo>
                    <a:pt x="31486" y="1374"/>
                  </a:lnTo>
                  <a:lnTo>
                    <a:pt x="31440" y="1374"/>
                  </a:lnTo>
                  <a:lnTo>
                    <a:pt x="31371" y="1397"/>
                  </a:lnTo>
                  <a:lnTo>
                    <a:pt x="31303" y="1420"/>
                  </a:lnTo>
                  <a:lnTo>
                    <a:pt x="30982" y="1695"/>
                  </a:lnTo>
                  <a:lnTo>
                    <a:pt x="30707" y="1992"/>
                  </a:lnTo>
                  <a:lnTo>
                    <a:pt x="30455" y="2290"/>
                  </a:lnTo>
                  <a:lnTo>
                    <a:pt x="30249" y="2611"/>
                  </a:lnTo>
                  <a:lnTo>
                    <a:pt x="30066" y="2931"/>
                  </a:lnTo>
                  <a:lnTo>
                    <a:pt x="29929" y="3275"/>
                  </a:lnTo>
                  <a:lnTo>
                    <a:pt x="29837" y="3618"/>
                  </a:lnTo>
                  <a:lnTo>
                    <a:pt x="29746" y="3962"/>
                  </a:lnTo>
                  <a:lnTo>
                    <a:pt x="29723" y="4328"/>
                  </a:lnTo>
                  <a:lnTo>
                    <a:pt x="29723" y="4694"/>
                  </a:lnTo>
                  <a:lnTo>
                    <a:pt x="29746" y="5038"/>
                  </a:lnTo>
                  <a:lnTo>
                    <a:pt x="29814" y="5427"/>
                  </a:lnTo>
                  <a:lnTo>
                    <a:pt x="29906" y="5793"/>
                  </a:lnTo>
                  <a:lnTo>
                    <a:pt x="30043" y="6160"/>
                  </a:lnTo>
                  <a:lnTo>
                    <a:pt x="30204" y="6526"/>
                  </a:lnTo>
                  <a:lnTo>
                    <a:pt x="30410" y="6893"/>
                  </a:lnTo>
                  <a:lnTo>
                    <a:pt x="30662" y="7282"/>
                  </a:lnTo>
                  <a:lnTo>
                    <a:pt x="30936" y="7648"/>
                  </a:lnTo>
                  <a:lnTo>
                    <a:pt x="31257" y="7992"/>
                  </a:lnTo>
                  <a:lnTo>
                    <a:pt x="31600" y="8312"/>
                  </a:lnTo>
                  <a:lnTo>
                    <a:pt x="31944" y="8633"/>
                  </a:lnTo>
                  <a:lnTo>
                    <a:pt x="32310" y="8931"/>
                  </a:lnTo>
                  <a:lnTo>
                    <a:pt x="33043" y="9503"/>
                  </a:lnTo>
                  <a:lnTo>
                    <a:pt x="33386" y="9755"/>
                  </a:lnTo>
                  <a:lnTo>
                    <a:pt x="33753" y="9961"/>
                  </a:lnTo>
                  <a:lnTo>
                    <a:pt x="34119" y="10144"/>
                  </a:lnTo>
                  <a:lnTo>
                    <a:pt x="34508" y="10327"/>
                  </a:lnTo>
                  <a:lnTo>
                    <a:pt x="35287" y="10671"/>
                  </a:lnTo>
                  <a:lnTo>
                    <a:pt x="35653" y="10831"/>
                  </a:lnTo>
                  <a:lnTo>
                    <a:pt x="36043" y="11037"/>
                  </a:lnTo>
                  <a:lnTo>
                    <a:pt x="33547" y="10991"/>
                  </a:lnTo>
                  <a:lnTo>
                    <a:pt x="31051" y="10968"/>
                  </a:lnTo>
                  <a:lnTo>
                    <a:pt x="26059" y="10968"/>
                  </a:lnTo>
                  <a:lnTo>
                    <a:pt x="26311" y="10808"/>
                  </a:lnTo>
                  <a:lnTo>
                    <a:pt x="26517" y="10625"/>
                  </a:lnTo>
                  <a:lnTo>
                    <a:pt x="26723" y="10442"/>
                  </a:lnTo>
                  <a:lnTo>
                    <a:pt x="26883" y="10213"/>
                  </a:lnTo>
                  <a:lnTo>
                    <a:pt x="27021" y="9961"/>
                  </a:lnTo>
                  <a:lnTo>
                    <a:pt x="27112" y="9686"/>
                  </a:lnTo>
                  <a:lnTo>
                    <a:pt x="27158" y="9388"/>
                  </a:lnTo>
                  <a:lnTo>
                    <a:pt x="27181" y="9045"/>
                  </a:lnTo>
                  <a:lnTo>
                    <a:pt x="27158" y="8862"/>
                  </a:lnTo>
                  <a:lnTo>
                    <a:pt x="27135" y="8679"/>
                  </a:lnTo>
                  <a:lnTo>
                    <a:pt x="27066" y="8518"/>
                  </a:lnTo>
                  <a:lnTo>
                    <a:pt x="26998" y="8335"/>
                  </a:lnTo>
                  <a:lnTo>
                    <a:pt x="26929" y="8175"/>
                  </a:lnTo>
                  <a:lnTo>
                    <a:pt x="26837" y="8015"/>
                  </a:lnTo>
                  <a:lnTo>
                    <a:pt x="26609" y="7740"/>
                  </a:lnTo>
                  <a:lnTo>
                    <a:pt x="26357" y="7465"/>
                  </a:lnTo>
                  <a:lnTo>
                    <a:pt x="26059" y="7213"/>
                  </a:lnTo>
                  <a:lnTo>
                    <a:pt x="25761" y="6984"/>
                  </a:lnTo>
                  <a:lnTo>
                    <a:pt x="25464" y="6801"/>
                  </a:lnTo>
                  <a:lnTo>
                    <a:pt x="25074" y="6549"/>
                  </a:lnTo>
                  <a:lnTo>
                    <a:pt x="24616" y="6343"/>
                  </a:lnTo>
                  <a:lnTo>
                    <a:pt x="23655" y="5908"/>
                  </a:lnTo>
                  <a:lnTo>
                    <a:pt x="22624" y="5450"/>
                  </a:lnTo>
                  <a:lnTo>
                    <a:pt x="22143" y="5198"/>
                  </a:lnTo>
                  <a:lnTo>
                    <a:pt x="21662" y="4946"/>
                  </a:lnTo>
                  <a:lnTo>
                    <a:pt x="21204" y="4649"/>
                  </a:lnTo>
                  <a:lnTo>
                    <a:pt x="20792" y="4351"/>
                  </a:lnTo>
                  <a:lnTo>
                    <a:pt x="20609" y="4168"/>
                  </a:lnTo>
                  <a:lnTo>
                    <a:pt x="20449" y="4007"/>
                  </a:lnTo>
                  <a:lnTo>
                    <a:pt x="20289" y="3801"/>
                  </a:lnTo>
                  <a:lnTo>
                    <a:pt x="20151" y="3618"/>
                  </a:lnTo>
                  <a:lnTo>
                    <a:pt x="20037" y="3412"/>
                  </a:lnTo>
                  <a:lnTo>
                    <a:pt x="19922" y="3183"/>
                  </a:lnTo>
                  <a:lnTo>
                    <a:pt x="19853" y="2954"/>
                  </a:lnTo>
                  <a:lnTo>
                    <a:pt x="19785" y="2725"/>
                  </a:lnTo>
                  <a:lnTo>
                    <a:pt x="19762" y="2473"/>
                  </a:lnTo>
                  <a:lnTo>
                    <a:pt x="19739" y="2198"/>
                  </a:lnTo>
                  <a:lnTo>
                    <a:pt x="19762" y="1924"/>
                  </a:lnTo>
                  <a:lnTo>
                    <a:pt x="19808" y="1626"/>
                  </a:lnTo>
                  <a:lnTo>
                    <a:pt x="19808" y="1557"/>
                  </a:lnTo>
                  <a:lnTo>
                    <a:pt x="19785" y="1489"/>
                  </a:lnTo>
                  <a:lnTo>
                    <a:pt x="19762" y="1443"/>
                  </a:lnTo>
                  <a:lnTo>
                    <a:pt x="19716" y="1397"/>
                  </a:lnTo>
                  <a:lnTo>
                    <a:pt x="19647" y="1374"/>
                  </a:lnTo>
                  <a:lnTo>
                    <a:pt x="19579" y="1374"/>
                  </a:lnTo>
                  <a:lnTo>
                    <a:pt x="19533" y="1397"/>
                  </a:lnTo>
                  <a:lnTo>
                    <a:pt x="19464" y="1420"/>
                  </a:lnTo>
                  <a:lnTo>
                    <a:pt x="19144" y="1695"/>
                  </a:lnTo>
                  <a:lnTo>
                    <a:pt x="18869" y="1992"/>
                  </a:lnTo>
                  <a:lnTo>
                    <a:pt x="18617" y="2290"/>
                  </a:lnTo>
                  <a:lnTo>
                    <a:pt x="18411" y="2611"/>
                  </a:lnTo>
                  <a:lnTo>
                    <a:pt x="18228" y="2931"/>
                  </a:lnTo>
                  <a:lnTo>
                    <a:pt x="18090" y="3275"/>
                  </a:lnTo>
                  <a:lnTo>
                    <a:pt x="17976" y="3618"/>
                  </a:lnTo>
                  <a:lnTo>
                    <a:pt x="17907" y="3962"/>
                  </a:lnTo>
                  <a:lnTo>
                    <a:pt x="17861" y="4328"/>
                  </a:lnTo>
                  <a:lnTo>
                    <a:pt x="17861" y="4694"/>
                  </a:lnTo>
                  <a:lnTo>
                    <a:pt x="17907" y="5038"/>
                  </a:lnTo>
                  <a:lnTo>
                    <a:pt x="17953" y="5427"/>
                  </a:lnTo>
                  <a:lnTo>
                    <a:pt x="18067" y="5793"/>
                  </a:lnTo>
                  <a:lnTo>
                    <a:pt x="18182" y="6160"/>
                  </a:lnTo>
                  <a:lnTo>
                    <a:pt x="18365" y="6526"/>
                  </a:lnTo>
                  <a:lnTo>
                    <a:pt x="18548" y="6893"/>
                  </a:lnTo>
                  <a:lnTo>
                    <a:pt x="18823" y="7282"/>
                  </a:lnTo>
                  <a:lnTo>
                    <a:pt x="19098" y="7648"/>
                  </a:lnTo>
                  <a:lnTo>
                    <a:pt x="19418" y="7992"/>
                  </a:lnTo>
                  <a:lnTo>
                    <a:pt x="19739" y="8312"/>
                  </a:lnTo>
                  <a:lnTo>
                    <a:pt x="20105" y="8633"/>
                  </a:lnTo>
                  <a:lnTo>
                    <a:pt x="20472" y="8931"/>
                  </a:lnTo>
                  <a:lnTo>
                    <a:pt x="21182" y="9503"/>
                  </a:lnTo>
                  <a:lnTo>
                    <a:pt x="21548" y="9755"/>
                  </a:lnTo>
                  <a:lnTo>
                    <a:pt x="21914" y="9961"/>
                  </a:lnTo>
                  <a:lnTo>
                    <a:pt x="22281" y="10144"/>
                  </a:lnTo>
                  <a:lnTo>
                    <a:pt x="22670" y="10327"/>
                  </a:lnTo>
                  <a:lnTo>
                    <a:pt x="23426" y="10671"/>
                  </a:lnTo>
                  <a:lnTo>
                    <a:pt x="23815" y="10831"/>
                  </a:lnTo>
                  <a:lnTo>
                    <a:pt x="24181" y="11037"/>
                  </a:lnTo>
                  <a:lnTo>
                    <a:pt x="21823" y="10991"/>
                  </a:lnTo>
                  <a:lnTo>
                    <a:pt x="19441" y="10968"/>
                  </a:lnTo>
                  <a:lnTo>
                    <a:pt x="14701" y="10968"/>
                  </a:lnTo>
                  <a:lnTo>
                    <a:pt x="14976" y="10831"/>
                  </a:lnTo>
                  <a:lnTo>
                    <a:pt x="15205" y="10648"/>
                  </a:lnTo>
                  <a:lnTo>
                    <a:pt x="15411" y="10442"/>
                  </a:lnTo>
                  <a:lnTo>
                    <a:pt x="15594" y="10236"/>
                  </a:lnTo>
                  <a:lnTo>
                    <a:pt x="15755" y="10007"/>
                  </a:lnTo>
                  <a:lnTo>
                    <a:pt x="15869" y="9732"/>
                  </a:lnTo>
                  <a:lnTo>
                    <a:pt x="15961" y="9480"/>
                  </a:lnTo>
                  <a:lnTo>
                    <a:pt x="16029" y="9205"/>
                  </a:lnTo>
                  <a:lnTo>
                    <a:pt x="16075" y="8908"/>
                  </a:lnTo>
                  <a:lnTo>
                    <a:pt x="16075" y="8633"/>
                  </a:lnTo>
                  <a:lnTo>
                    <a:pt x="16052" y="8335"/>
                  </a:lnTo>
                  <a:lnTo>
                    <a:pt x="16029" y="8037"/>
                  </a:lnTo>
                  <a:lnTo>
                    <a:pt x="15961" y="7740"/>
                  </a:lnTo>
                  <a:lnTo>
                    <a:pt x="15869" y="7442"/>
                  </a:lnTo>
                  <a:lnTo>
                    <a:pt x="15755" y="7167"/>
                  </a:lnTo>
                  <a:lnTo>
                    <a:pt x="15617" y="6893"/>
                  </a:lnTo>
                  <a:lnTo>
                    <a:pt x="15457" y="6664"/>
                  </a:lnTo>
                  <a:lnTo>
                    <a:pt x="15274" y="6457"/>
                  </a:lnTo>
                  <a:lnTo>
                    <a:pt x="15068" y="6274"/>
                  </a:lnTo>
                  <a:lnTo>
                    <a:pt x="14816" y="6114"/>
                  </a:lnTo>
                  <a:lnTo>
                    <a:pt x="14564" y="6000"/>
                  </a:lnTo>
                  <a:lnTo>
                    <a:pt x="14312" y="5908"/>
                  </a:lnTo>
                  <a:lnTo>
                    <a:pt x="14037" y="5816"/>
                  </a:lnTo>
                  <a:lnTo>
                    <a:pt x="13762" y="5771"/>
                  </a:lnTo>
                  <a:lnTo>
                    <a:pt x="13556" y="5725"/>
                  </a:lnTo>
                  <a:lnTo>
                    <a:pt x="13327" y="5725"/>
                  </a:lnTo>
                  <a:lnTo>
                    <a:pt x="13098" y="5748"/>
                  </a:lnTo>
                  <a:lnTo>
                    <a:pt x="12869" y="5771"/>
                  </a:lnTo>
                  <a:lnTo>
                    <a:pt x="12411" y="5862"/>
                  </a:lnTo>
                  <a:lnTo>
                    <a:pt x="11953" y="5977"/>
                  </a:lnTo>
                  <a:lnTo>
                    <a:pt x="11518" y="6091"/>
                  </a:lnTo>
                  <a:lnTo>
                    <a:pt x="11289" y="6114"/>
                  </a:lnTo>
                  <a:lnTo>
                    <a:pt x="11060" y="6137"/>
                  </a:lnTo>
                  <a:lnTo>
                    <a:pt x="10831" y="6137"/>
                  </a:lnTo>
                  <a:lnTo>
                    <a:pt x="10625" y="6114"/>
                  </a:lnTo>
                  <a:lnTo>
                    <a:pt x="10396" y="6068"/>
                  </a:lnTo>
                  <a:lnTo>
                    <a:pt x="10190" y="6000"/>
                  </a:lnTo>
                  <a:lnTo>
                    <a:pt x="9984" y="5587"/>
                  </a:lnTo>
                  <a:lnTo>
                    <a:pt x="10167" y="5496"/>
                  </a:lnTo>
                  <a:lnTo>
                    <a:pt x="10328" y="5381"/>
                  </a:lnTo>
                  <a:lnTo>
                    <a:pt x="10511" y="5267"/>
                  </a:lnTo>
                  <a:lnTo>
                    <a:pt x="10671" y="5106"/>
                  </a:lnTo>
                  <a:lnTo>
                    <a:pt x="10809" y="4969"/>
                  </a:lnTo>
                  <a:lnTo>
                    <a:pt x="10923" y="4809"/>
                  </a:lnTo>
                  <a:lnTo>
                    <a:pt x="11015" y="4649"/>
                  </a:lnTo>
                  <a:lnTo>
                    <a:pt x="11106" y="4465"/>
                  </a:lnTo>
                  <a:lnTo>
                    <a:pt x="11175" y="4259"/>
                  </a:lnTo>
                  <a:lnTo>
                    <a:pt x="11198" y="4053"/>
                  </a:lnTo>
                  <a:lnTo>
                    <a:pt x="11221" y="3824"/>
                  </a:lnTo>
                  <a:lnTo>
                    <a:pt x="11198" y="3641"/>
                  </a:lnTo>
                  <a:lnTo>
                    <a:pt x="11175" y="3435"/>
                  </a:lnTo>
                  <a:lnTo>
                    <a:pt x="11106" y="3252"/>
                  </a:lnTo>
                  <a:lnTo>
                    <a:pt x="11038" y="3069"/>
                  </a:lnTo>
                  <a:lnTo>
                    <a:pt x="10923" y="2885"/>
                  </a:lnTo>
                  <a:lnTo>
                    <a:pt x="10809" y="2725"/>
                  </a:lnTo>
                  <a:lnTo>
                    <a:pt x="10671" y="2588"/>
                  </a:lnTo>
                  <a:lnTo>
                    <a:pt x="10511" y="2450"/>
                  </a:lnTo>
                  <a:lnTo>
                    <a:pt x="10351" y="2336"/>
                  </a:lnTo>
                  <a:lnTo>
                    <a:pt x="10167" y="2244"/>
                  </a:lnTo>
                  <a:lnTo>
                    <a:pt x="9961" y="2175"/>
                  </a:lnTo>
                  <a:lnTo>
                    <a:pt x="9778" y="2107"/>
                  </a:lnTo>
                  <a:lnTo>
                    <a:pt x="9549" y="2084"/>
                  </a:lnTo>
                  <a:lnTo>
                    <a:pt x="9229" y="2061"/>
                  </a:lnTo>
                  <a:lnTo>
                    <a:pt x="8931" y="2107"/>
                  </a:lnTo>
                  <a:lnTo>
                    <a:pt x="8656" y="2153"/>
                  </a:lnTo>
                  <a:lnTo>
                    <a:pt x="8381" y="2267"/>
                  </a:lnTo>
                  <a:lnTo>
                    <a:pt x="8152" y="2382"/>
                  </a:lnTo>
                  <a:lnTo>
                    <a:pt x="7923" y="2542"/>
                  </a:lnTo>
                  <a:lnTo>
                    <a:pt x="7717" y="2725"/>
                  </a:lnTo>
                  <a:lnTo>
                    <a:pt x="7534" y="2931"/>
                  </a:lnTo>
                  <a:lnTo>
                    <a:pt x="7374" y="3160"/>
                  </a:lnTo>
                  <a:lnTo>
                    <a:pt x="7236" y="3412"/>
                  </a:lnTo>
                  <a:lnTo>
                    <a:pt x="7122" y="3664"/>
                  </a:lnTo>
                  <a:lnTo>
                    <a:pt x="7007" y="3916"/>
                  </a:lnTo>
                  <a:lnTo>
                    <a:pt x="6939" y="4191"/>
                  </a:lnTo>
                  <a:lnTo>
                    <a:pt x="6870" y="4488"/>
                  </a:lnTo>
                  <a:lnTo>
                    <a:pt x="6824" y="4763"/>
                  </a:lnTo>
                  <a:lnTo>
                    <a:pt x="6824" y="5061"/>
                  </a:lnTo>
                  <a:lnTo>
                    <a:pt x="6824" y="5358"/>
                  </a:lnTo>
                  <a:lnTo>
                    <a:pt x="6847" y="5656"/>
                  </a:lnTo>
                  <a:lnTo>
                    <a:pt x="6595" y="5542"/>
                  </a:lnTo>
                  <a:lnTo>
                    <a:pt x="6366" y="5404"/>
                  </a:lnTo>
                  <a:lnTo>
                    <a:pt x="6137" y="5244"/>
                  </a:lnTo>
                  <a:lnTo>
                    <a:pt x="5885" y="5061"/>
                  </a:lnTo>
                  <a:lnTo>
                    <a:pt x="5450" y="4671"/>
                  </a:lnTo>
                  <a:lnTo>
                    <a:pt x="4992" y="4305"/>
                  </a:lnTo>
                  <a:lnTo>
                    <a:pt x="4969" y="4236"/>
                  </a:lnTo>
                  <a:lnTo>
                    <a:pt x="4924" y="4191"/>
                  </a:lnTo>
                  <a:lnTo>
                    <a:pt x="4649" y="3939"/>
                  </a:lnTo>
                  <a:lnTo>
                    <a:pt x="4397" y="3641"/>
                  </a:lnTo>
                  <a:lnTo>
                    <a:pt x="4145" y="3320"/>
                  </a:lnTo>
                  <a:lnTo>
                    <a:pt x="3916" y="3000"/>
                  </a:lnTo>
                  <a:lnTo>
                    <a:pt x="3710" y="2633"/>
                  </a:lnTo>
                  <a:lnTo>
                    <a:pt x="3550" y="2267"/>
                  </a:lnTo>
                  <a:lnTo>
                    <a:pt x="3504" y="2084"/>
                  </a:lnTo>
                  <a:lnTo>
                    <a:pt x="3458" y="1901"/>
                  </a:lnTo>
                  <a:lnTo>
                    <a:pt x="3435" y="1718"/>
                  </a:lnTo>
                  <a:lnTo>
                    <a:pt x="3435" y="1534"/>
                  </a:lnTo>
                  <a:lnTo>
                    <a:pt x="3435" y="1374"/>
                  </a:lnTo>
                  <a:lnTo>
                    <a:pt x="3481" y="1214"/>
                  </a:lnTo>
                  <a:lnTo>
                    <a:pt x="3527" y="1076"/>
                  </a:lnTo>
                  <a:lnTo>
                    <a:pt x="3596" y="962"/>
                  </a:lnTo>
                  <a:lnTo>
                    <a:pt x="3664" y="847"/>
                  </a:lnTo>
                  <a:lnTo>
                    <a:pt x="3756" y="733"/>
                  </a:lnTo>
                  <a:lnTo>
                    <a:pt x="3870" y="641"/>
                  </a:lnTo>
                  <a:lnTo>
                    <a:pt x="3985" y="573"/>
                  </a:lnTo>
                  <a:lnTo>
                    <a:pt x="4099" y="527"/>
                  </a:lnTo>
                  <a:lnTo>
                    <a:pt x="4237" y="481"/>
                  </a:lnTo>
                  <a:lnTo>
                    <a:pt x="4374" y="458"/>
                  </a:lnTo>
                  <a:lnTo>
                    <a:pt x="4649" y="458"/>
                  </a:lnTo>
                  <a:lnTo>
                    <a:pt x="4809" y="481"/>
                  </a:lnTo>
                  <a:lnTo>
                    <a:pt x="4947" y="527"/>
                  </a:lnTo>
                  <a:lnTo>
                    <a:pt x="5084" y="596"/>
                  </a:lnTo>
                  <a:lnTo>
                    <a:pt x="5244" y="710"/>
                  </a:lnTo>
                  <a:lnTo>
                    <a:pt x="5382" y="824"/>
                  </a:lnTo>
                  <a:lnTo>
                    <a:pt x="5473" y="985"/>
                  </a:lnTo>
                  <a:lnTo>
                    <a:pt x="5565" y="1145"/>
                  </a:lnTo>
                  <a:lnTo>
                    <a:pt x="5611" y="1328"/>
                  </a:lnTo>
                  <a:lnTo>
                    <a:pt x="5656" y="1489"/>
                  </a:lnTo>
                  <a:lnTo>
                    <a:pt x="5656" y="1672"/>
                  </a:lnTo>
                  <a:lnTo>
                    <a:pt x="5656" y="1855"/>
                  </a:lnTo>
                  <a:lnTo>
                    <a:pt x="5611" y="1992"/>
                  </a:lnTo>
                  <a:lnTo>
                    <a:pt x="5565" y="2084"/>
                  </a:lnTo>
                  <a:lnTo>
                    <a:pt x="5496" y="2175"/>
                  </a:lnTo>
                  <a:lnTo>
                    <a:pt x="5405" y="2221"/>
                  </a:lnTo>
                  <a:lnTo>
                    <a:pt x="5313" y="2244"/>
                  </a:lnTo>
                  <a:lnTo>
                    <a:pt x="5221" y="2267"/>
                  </a:lnTo>
                  <a:lnTo>
                    <a:pt x="5107" y="2267"/>
                  </a:lnTo>
                  <a:lnTo>
                    <a:pt x="5015" y="2221"/>
                  </a:lnTo>
                  <a:lnTo>
                    <a:pt x="4924" y="2198"/>
                  </a:lnTo>
                  <a:lnTo>
                    <a:pt x="4809" y="2130"/>
                  </a:lnTo>
                  <a:lnTo>
                    <a:pt x="4740" y="2061"/>
                  </a:lnTo>
                  <a:lnTo>
                    <a:pt x="4649" y="1969"/>
                  </a:lnTo>
                  <a:lnTo>
                    <a:pt x="4603" y="1878"/>
                  </a:lnTo>
                  <a:lnTo>
                    <a:pt x="4557" y="1786"/>
                  </a:lnTo>
                  <a:lnTo>
                    <a:pt x="4511" y="1672"/>
                  </a:lnTo>
                  <a:lnTo>
                    <a:pt x="4511" y="1557"/>
                  </a:lnTo>
                  <a:lnTo>
                    <a:pt x="4511" y="1466"/>
                  </a:lnTo>
                  <a:lnTo>
                    <a:pt x="4466" y="1397"/>
                  </a:lnTo>
                  <a:lnTo>
                    <a:pt x="4397" y="1374"/>
                  </a:lnTo>
                  <a:lnTo>
                    <a:pt x="4328" y="1351"/>
                  </a:lnTo>
                  <a:lnTo>
                    <a:pt x="4260" y="1374"/>
                  </a:lnTo>
                  <a:lnTo>
                    <a:pt x="4191" y="1397"/>
                  </a:lnTo>
                  <a:lnTo>
                    <a:pt x="4145" y="1466"/>
                  </a:lnTo>
                  <a:lnTo>
                    <a:pt x="4122" y="1557"/>
                  </a:lnTo>
                  <a:lnTo>
                    <a:pt x="4099" y="1718"/>
                  </a:lnTo>
                  <a:lnTo>
                    <a:pt x="4122" y="1878"/>
                  </a:lnTo>
                  <a:lnTo>
                    <a:pt x="4168" y="2015"/>
                  </a:lnTo>
                  <a:lnTo>
                    <a:pt x="4214" y="2153"/>
                  </a:lnTo>
                  <a:lnTo>
                    <a:pt x="4283" y="2267"/>
                  </a:lnTo>
                  <a:lnTo>
                    <a:pt x="4374" y="2359"/>
                  </a:lnTo>
                  <a:lnTo>
                    <a:pt x="4466" y="2450"/>
                  </a:lnTo>
                  <a:lnTo>
                    <a:pt x="4580" y="2519"/>
                  </a:lnTo>
                  <a:lnTo>
                    <a:pt x="4695" y="2565"/>
                  </a:lnTo>
                  <a:lnTo>
                    <a:pt x="4832" y="2611"/>
                  </a:lnTo>
                  <a:lnTo>
                    <a:pt x="4969" y="2633"/>
                  </a:lnTo>
                  <a:lnTo>
                    <a:pt x="5244" y="2633"/>
                  </a:lnTo>
                  <a:lnTo>
                    <a:pt x="5405" y="2588"/>
                  </a:lnTo>
                  <a:lnTo>
                    <a:pt x="5542" y="2542"/>
                  </a:lnTo>
                  <a:lnTo>
                    <a:pt x="5679" y="2473"/>
                  </a:lnTo>
                  <a:lnTo>
                    <a:pt x="5840" y="2359"/>
                  </a:lnTo>
                  <a:lnTo>
                    <a:pt x="5977" y="2221"/>
                  </a:lnTo>
                  <a:lnTo>
                    <a:pt x="6046" y="2084"/>
                  </a:lnTo>
                  <a:lnTo>
                    <a:pt x="6114" y="1924"/>
                  </a:lnTo>
                  <a:lnTo>
                    <a:pt x="6114" y="1763"/>
                  </a:lnTo>
                  <a:lnTo>
                    <a:pt x="6114" y="1580"/>
                  </a:lnTo>
                  <a:lnTo>
                    <a:pt x="6069" y="1397"/>
                  </a:lnTo>
                  <a:lnTo>
                    <a:pt x="6023" y="1237"/>
                  </a:lnTo>
                  <a:lnTo>
                    <a:pt x="5931" y="1053"/>
                  </a:lnTo>
                  <a:lnTo>
                    <a:pt x="5840" y="893"/>
                  </a:lnTo>
                  <a:lnTo>
                    <a:pt x="5725" y="733"/>
                  </a:lnTo>
                  <a:lnTo>
                    <a:pt x="5611" y="573"/>
                  </a:lnTo>
                  <a:lnTo>
                    <a:pt x="5496" y="435"/>
                  </a:lnTo>
                  <a:lnTo>
                    <a:pt x="5359" y="321"/>
                  </a:lnTo>
                  <a:lnTo>
                    <a:pt x="5221" y="229"/>
                  </a:lnTo>
                  <a:lnTo>
                    <a:pt x="5107" y="138"/>
                  </a:lnTo>
                  <a:lnTo>
                    <a:pt x="4924" y="69"/>
                  </a:lnTo>
                  <a:lnTo>
                    <a:pt x="4763" y="23"/>
                  </a:lnTo>
                  <a:lnTo>
                    <a:pt x="4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5098587" y="-770635"/>
              <a:ext cx="259816" cy="162891"/>
            </a:xfrm>
            <a:custGeom>
              <a:rect b="b" l="l" r="r" t="t"/>
              <a:pathLst>
                <a:path extrusionOk="0" h="4351" w="6940">
                  <a:moveTo>
                    <a:pt x="6458" y="825"/>
                  </a:moveTo>
                  <a:lnTo>
                    <a:pt x="6413" y="1031"/>
                  </a:lnTo>
                  <a:lnTo>
                    <a:pt x="6344" y="1214"/>
                  </a:lnTo>
                  <a:lnTo>
                    <a:pt x="6184" y="1580"/>
                  </a:lnTo>
                  <a:lnTo>
                    <a:pt x="5977" y="1924"/>
                  </a:lnTo>
                  <a:lnTo>
                    <a:pt x="5726" y="2221"/>
                  </a:lnTo>
                  <a:lnTo>
                    <a:pt x="5451" y="2519"/>
                  </a:lnTo>
                  <a:lnTo>
                    <a:pt x="5130" y="2794"/>
                  </a:lnTo>
                  <a:lnTo>
                    <a:pt x="4810" y="3046"/>
                  </a:lnTo>
                  <a:lnTo>
                    <a:pt x="4466" y="3275"/>
                  </a:lnTo>
                  <a:lnTo>
                    <a:pt x="4077" y="3481"/>
                  </a:lnTo>
                  <a:lnTo>
                    <a:pt x="3688" y="3664"/>
                  </a:lnTo>
                  <a:lnTo>
                    <a:pt x="3275" y="3824"/>
                  </a:lnTo>
                  <a:lnTo>
                    <a:pt x="2840" y="3939"/>
                  </a:lnTo>
                  <a:lnTo>
                    <a:pt x="2680" y="3962"/>
                  </a:lnTo>
                  <a:lnTo>
                    <a:pt x="2497" y="3985"/>
                  </a:lnTo>
                  <a:lnTo>
                    <a:pt x="2291" y="4007"/>
                  </a:lnTo>
                  <a:lnTo>
                    <a:pt x="2085" y="3985"/>
                  </a:lnTo>
                  <a:lnTo>
                    <a:pt x="1856" y="3985"/>
                  </a:lnTo>
                  <a:lnTo>
                    <a:pt x="1650" y="3939"/>
                  </a:lnTo>
                  <a:lnTo>
                    <a:pt x="1421" y="3893"/>
                  </a:lnTo>
                  <a:lnTo>
                    <a:pt x="1215" y="3824"/>
                  </a:lnTo>
                  <a:lnTo>
                    <a:pt x="1031" y="3733"/>
                  </a:lnTo>
                  <a:lnTo>
                    <a:pt x="848" y="3641"/>
                  </a:lnTo>
                  <a:lnTo>
                    <a:pt x="688" y="3527"/>
                  </a:lnTo>
                  <a:lnTo>
                    <a:pt x="573" y="3366"/>
                  </a:lnTo>
                  <a:lnTo>
                    <a:pt x="459" y="3206"/>
                  </a:lnTo>
                  <a:lnTo>
                    <a:pt x="413" y="3023"/>
                  </a:lnTo>
                  <a:lnTo>
                    <a:pt x="390" y="2817"/>
                  </a:lnTo>
                  <a:lnTo>
                    <a:pt x="413" y="2588"/>
                  </a:lnTo>
                  <a:lnTo>
                    <a:pt x="482" y="2405"/>
                  </a:lnTo>
                  <a:lnTo>
                    <a:pt x="596" y="2267"/>
                  </a:lnTo>
                  <a:lnTo>
                    <a:pt x="711" y="2176"/>
                  </a:lnTo>
                  <a:lnTo>
                    <a:pt x="848" y="2084"/>
                  </a:lnTo>
                  <a:lnTo>
                    <a:pt x="1009" y="2038"/>
                  </a:lnTo>
                  <a:lnTo>
                    <a:pt x="1169" y="1992"/>
                  </a:lnTo>
                  <a:lnTo>
                    <a:pt x="1329" y="1969"/>
                  </a:lnTo>
                  <a:lnTo>
                    <a:pt x="1512" y="1969"/>
                  </a:lnTo>
                  <a:lnTo>
                    <a:pt x="1856" y="2015"/>
                  </a:lnTo>
                  <a:lnTo>
                    <a:pt x="2222" y="2084"/>
                  </a:lnTo>
                  <a:lnTo>
                    <a:pt x="2566" y="2153"/>
                  </a:lnTo>
                  <a:lnTo>
                    <a:pt x="2863" y="2221"/>
                  </a:lnTo>
                  <a:lnTo>
                    <a:pt x="3115" y="2244"/>
                  </a:lnTo>
                  <a:lnTo>
                    <a:pt x="3619" y="2244"/>
                  </a:lnTo>
                  <a:lnTo>
                    <a:pt x="3848" y="2221"/>
                  </a:lnTo>
                  <a:lnTo>
                    <a:pt x="4077" y="2176"/>
                  </a:lnTo>
                  <a:lnTo>
                    <a:pt x="4329" y="2130"/>
                  </a:lnTo>
                  <a:lnTo>
                    <a:pt x="4558" y="2061"/>
                  </a:lnTo>
                  <a:lnTo>
                    <a:pt x="4810" y="1969"/>
                  </a:lnTo>
                  <a:lnTo>
                    <a:pt x="5039" y="1878"/>
                  </a:lnTo>
                  <a:lnTo>
                    <a:pt x="5245" y="1763"/>
                  </a:lnTo>
                  <a:lnTo>
                    <a:pt x="5474" y="1649"/>
                  </a:lnTo>
                  <a:lnTo>
                    <a:pt x="5680" y="1489"/>
                  </a:lnTo>
                  <a:lnTo>
                    <a:pt x="6092" y="1191"/>
                  </a:lnTo>
                  <a:lnTo>
                    <a:pt x="6458" y="825"/>
                  </a:lnTo>
                  <a:close/>
                  <a:moveTo>
                    <a:pt x="6642" y="0"/>
                  </a:moveTo>
                  <a:lnTo>
                    <a:pt x="6596" y="46"/>
                  </a:lnTo>
                  <a:lnTo>
                    <a:pt x="6413" y="275"/>
                  </a:lnTo>
                  <a:lnTo>
                    <a:pt x="6229" y="504"/>
                  </a:lnTo>
                  <a:lnTo>
                    <a:pt x="6023" y="687"/>
                  </a:lnTo>
                  <a:lnTo>
                    <a:pt x="5794" y="893"/>
                  </a:lnTo>
                  <a:lnTo>
                    <a:pt x="5588" y="1054"/>
                  </a:lnTo>
                  <a:lnTo>
                    <a:pt x="5336" y="1214"/>
                  </a:lnTo>
                  <a:lnTo>
                    <a:pt x="5107" y="1351"/>
                  </a:lnTo>
                  <a:lnTo>
                    <a:pt x="4855" y="1466"/>
                  </a:lnTo>
                  <a:lnTo>
                    <a:pt x="4604" y="1580"/>
                  </a:lnTo>
                  <a:lnTo>
                    <a:pt x="4352" y="1672"/>
                  </a:lnTo>
                  <a:lnTo>
                    <a:pt x="4077" y="1741"/>
                  </a:lnTo>
                  <a:lnTo>
                    <a:pt x="3802" y="1786"/>
                  </a:lnTo>
                  <a:lnTo>
                    <a:pt x="3527" y="1809"/>
                  </a:lnTo>
                  <a:lnTo>
                    <a:pt x="2955" y="1809"/>
                  </a:lnTo>
                  <a:lnTo>
                    <a:pt x="2657" y="1763"/>
                  </a:lnTo>
                  <a:lnTo>
                    <a:pt x="1902" y="1649"/>
                  </a:lnTo>
                  <a:lnTo>
                    <a:pt x="1512" y="1603"/>
                  </a:lnTo>
                  <a:lnTo>
                    <a:pt x="1169" y="1626"/>
                  </a:lnTo>
                  <a:lnTo>
                    <a:pt x="986" y="1626"/>
                  </a:lnTo>
                  <a:lnTo>
                    <a:pt x="825" y="1672"/>
                  </a:lnTo>
                  <a:lnTo>
                    <a:pt x="665" y="1741"/>
                  </a:lnTo>
                  <a:lnTo>
                    <a:pt x="528" y="1809"/>
                  </a:lnTo>
                  <a:lnTo>
                    <a:pt x="390" y="1924"/>
                  </a:lnTo>
                  <a:lnTo>
                    <a:pt x="276" y="2038"/>
                  </a:lnTo>
                  <a:lnTo>
                    <a:pt x="161" y="2198"/>
                  </a:lnTo>
                  <a:lnTo>
                    <a:pt x="47" y="2382"/>
                  </a:lnTo>
                  <a:lnTo>
                    <a:pt x="24" y="2427"/>
                  </a:lnTo>
                  <a:lnTo>
                    <a:pt x="24" y="2473"/>
                  </a:lnTo>
                  <a:lnTo>
                    <a:pt x="1" y="2542"/>
                  </a:lnTo>
                  <a:lnTo>
                    <a:pt x="1" y="2588"/>
                  </a:lnTo>
                  <a:lnTo>
                    <a:pt x="1" y="2748"/>
                  </a:lnTo>
                  <a:lnTo>
                    <a:pt x="1" y="2885"/>
                  </a:lnTo>
                  <a:lnTo>
                    <a:pt x="1" y="3046"/>
                  </a:lnTo>
                  <a:lnTo>
                    <a:pt x="24" y="3183"/>
                  </a:lnTo>
                  <a:lnTo>
                    <a:pt x="70" y="3298"/>
                  </a:lnTo>
                  <a:lnTo>
                    <a:pt x="115" y="3412"/>
                  </a:lnTo>
                  <a:lnTo>
                    <a:pt x="253" y="3641"/>
                  </a:lnTo>
                  <a:lnTo>
                    <a:pt x="436" y="3824"/>
                  </a:lnTo>
                  <a:lnTo>
                    <a:pt x="642" y="3985"/>
                  </a:lnTo>
                  <a:lnTo>
                    <a:pt x="894" y="4099"/>
                  </a:lnTo>
                  <a:lnTo>
                    <a:pt x="1146" y="4191"/>
                  </a:lnTo>
                  <a:lnTo>
                    <a:pt x="1444" y="4282"/>
                  </a:lnTo>
                  <a:lnTo>
                    <a:pt x="1718" y="4328"/>
                  </a:lnTo>
                  <a:lnTo>
                    <a:pt x="2016" y="4351"/>
                  </a:lnTo>
                  <a:lnTo>
                    <a:pt x="2611" y="4351"/>
                  </a:lnTo>
                  <a:lnTo>
                    <a:pt x="2909" y="4305"/>
                  </a:lnTo>
                  <a:lnTo>
                    <a:pt x="3161" y="4259"/>
                  </a:lnTo>
                  <a:lnTo>
                    <a:pt x="3413" y="4191"/>
                  </a:lnTo>
                  <a:lnTo>
                    <a:pt x="3756" y="4099"/>
                  </a:lnTo>
                  <a:lnTo>
                    <a:pt x="4077" y="3962"/>
                  </a:lnTo>
                  <a:lnTo>
                    <a:pt x="4397" y="3801"/>
                  </a:lnTo>
                  <a:lnTo>
                    <a:pt x="4718" y="3618"/>
                  </a:lnTo>
                  <a:lnTo>
                    <a:pt x="5016" y="3435"/>
                  </a:lnTo>
                  <a:lnTo>
                    <a:pt x="5313" y="3206"/>
                  </a:lnTo>
                  <a:lnTo>
                    <a:pt x="5588" y="2977"/>
                  </a:lnTo>
                  <a:lnTo>
                    <a:pt x="5840" y="2725"/>
                  </a:lnTo>
                  <a:lnTo>
                    <a:pt x="6069" y="2450"/>
                  </a:lnTo>
                  <a:lnTo>
                    <a:pt x="6298" y="2176"/>
                  </a:lnTo>
                  <a:lnTo>
                    <a:pt x="6481" y="1878"/>
                  </a:lnTo>
                  <a:lnTo>
                    <a:pt x="6642" y="1557"/>
                  </a:lnTo>
                  <a:lnTo>
                    <a:pt x="6779" y="1237"/>
                  </a:lnTo>
                  <a:lnTo>
                    <a:pt x="6871" y="893"/>
                  </a:lnTo>
                  <a:lnTo>
                    <a:pt x="6916" y="550"/>
                  </a:lnTo>
                  <a:lnTo>
                    <a:pt x="6939" y="206"/>
                  </a:lnTo>
                  <a:lnTo>
                    <a:pt x="6939" y="138"/>
                  </a:lnTo>
                  <a:lnTo>
                    <a:pt x="6916" y="92"/>
                  </a:lnTo>
                  <a:lnTo>
                    <a:pt x="6871" y="46"/>
                  </a:lnTo>
                  <a:lnTo>
                    <a:pt x="6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5098587" y="-539201"/>
              <a:ext cx="259816" cy="163789"/>
            </a:xfrm>
            <a:custGeom>
              <a:rect b="b" l="l" r="r" t="t"/>
              <a:pathLst>
                <a:path extrusionOk="0" h="4375" w="6940">
                  <a:moveTo>
                    <a:pt x="2543" y="367"/>
                  </a:moveTo>
                  <a:lnTo>
                    <a:pt x="2795" y="413"/>
                  </a:lnTo>
                  <a:lnTo>
                    <a:pt x="3046" y="459"/>
                  </a:lnTo>
                  <a:lnTo>
                    <a:pt x="3298" y="550"/>
                  </a:lnTo>
                  <a:lnTo>
                    <a:pt x="3779" y="734"/>
                  </a:lnTo>
                  <a:lnTo>
                    <a:pt x="4237" y="963"/>
                  </a:lnTo>
                  <a:lnTo>
                    <a:pt x="4604" y="1169"/>
                  </a:lnTo>
                  <a:lnTo>
                    <a:pt x="4970" y="1420"/>
                  </a:lnTo>
                  <a:lnTo>
                    <a:pt x="5313" y="1718"/>
                  </a:lnTo>
                  <a:lnTo>
                    <a:pt x="5634" y="2016"/>
                  </a:lnTo>
                  <a:lnTo>
                    <a:pt x="5909" y="2359"/>
                  </a:lnTo>
                  <a:lnTo>
                    <a:pt x="6161" y="2726"/>
                  </a:lnTo>
                  <a:lnTo>
                    <a:pt x="6252" y="2932"/>
                  </a:lnTo>
                  <a:lnTo>
                    <a:pt x="6344" y="3115"/>
                  </a:lnTo>
                  <a:lnTo>
                    <a:pt x="6413" y="3321"/>
                  </a:lnTo>
                  <a:lnTo>
                    <a:pt x="6458" y="3550"/>
                  </a:lnTo>
                  <a:lnTo>
                    <a:pt x="6092" y="3184"/>
                  </a:lnTo>
                  <a:lnTo>
                    <a:pt x="5680" y="2863"/>
                  </a:lnTo>
                  <a:lnTo>
                    <a:pt x="5474" y="2726"/>
                  </a:lnTo>
                  <a:lnTo>
                    <a:pt x="5245" y="2611"/>
                  </a:lnTo>
                  <a:lnTo>
                    <a:pt x="5039" y="2497"/>
                  </a:lnTo>
                  <a:lnTo>
                    <a:pt x="4810" y="2382"/>
                  </a:lnTo>
                  <a:lnTo>
                    <a:pt x="4558" y="2291"/>
                  </a:lnTo>
                  <a:lnTo>
                    <a:pt x="4329" y="2222"/>
                  </a:lnTo>
                  <a:lnTo>
                    <a:pt x="4077" y="2176"/>
                  </a:lnTo>
                  <a:lnTo>
                    <a:pt x="3848" y="2153"/>
                  </a:lnTo>
                  <a:lnTo>
                    <a:pt x="3619" y="2130"/>
                  </a:lnTo>
                  <a:lnTo>
                    <a:pt x="3115" y="2130"/>
                  </a:lnTo>
                  <a:lnTo>
                    <a:pt x="2863" y="2153"/>
                  </a:lnTo>
                  <a:lnTo>
                    <a:pt x="2566" y="2199"/>
                  </a:lnTo>
                  <a:lnTo>
                    <a:pt x="2222" y="2291"/>
                  </a:lnTo>
                  <a:lnTo>
                    <a:pt x="1856" y="2336"/>
                  </a:lnTo>
                  <a:lnTo>
                    <a:pt x="1512" y="2382"/>
                  </a:lnTo>
                  <a:lnTo>
                    <a:pt x="1169" y="2382"/>
                  </a:lnTo>
                  <a:lnTo>
                    <a:pt x="1009" y="2336"/>
                  </a:lnTo>
                  <a:lnTo>
                    <a:pt x="848" y="2291"/>
                  </a:lnTo>
                  <a:lnTo>
                    <a:pt x="711" y="2199"/>
                  </a:lnTo>
                  <a:lnTo>
                    <a:pt x="596" y="2085"/>
                  </a:lnTo>
                  <a:lnTo>
                    <a:pt x="482" y="1947"/>
                  </a:lnTo>
                  <a:lnTo>
                    <a:pt x="413" y="1787"/>
                  </a:lnTo>
                  <a:lnTo>
                    <a:pt x="390" y="1581"/>
                  </a:lnTo>
                  <a:lnTo>
                    <a:pt x="390" y="1398"/>
                  </a:lnTo>
                  <a:lnTo>
                    <a:pt x="436" y="1237"/>
                  </a:lnTo>
                  <a:lnTo>
                    <a:pt x="505" y="1077"/>
                  </a:lnTo>
                  <a:lnTo>
                    <a:pt x="596" y="963"/>
                  </a:lnTo>
                  <a:lnTo>
                    <a:pt x="711" y="848"/>
                  </a:lnTo>
                  <a:lnTo>
                    <a:pt x="825" y="756"/>
                  </a:lnTo>
                  <a:lnTo>
                    <a:pt x="986" y="665"/>
                  </a:lnTo>
                  <a:lnTo>
                    <a:pt x="1123" y="596"/>
                  </a:lnTo>
                  <a:lnTo>
                    <a:pt x="1283" y="527"/>
                  </a:lnTo>
                  <a:lnTo>
                    <a:pt x="1627" y="436"/>
                  </a:lnTo>
                  <a:lnTo>
                    <a:pt x="1970" y="390"/>
                  </a:lnTo>
                  <a:lnTo>
                    <a:pt x="2291" y="367"/>
                  </a:lnTo>
                  <a:close/>
                  <a:moveTo>
                    <a:pt x="2199" y="1"/>
                  </a:moveTo>
                  <a:lnTo>
                    <a:pt x="1879" y="24"/>
                  </a:lnTo>
                  <a:lnTo>
                    <a:pt x="1581" y="69"/>
                  </a:lnTo>
                  <a:lnTo>
                    <a:pt x="1260" y="138"/>
                  </a:lnTo>
                  <a:lnTo>
                    <a:pt x="986" y="230"/>
                  </a:lnTo>
                  <a:lnTo>
                    <a:pt x="711" y="344"/>
                  </a:lnTo>
                  <a:lnTo>
                    <a:pt x="482" y="505"/>
                  </a:lnTo>
                  <a:lnTo>
                    <a:pt x="299" y="688"/>
                  </a:lnTo>
                  <a:lnTo>
                    <a:pt x="207" y="802"/>
                  </a:lnTo>
                  <a:lnTo>
                    <a:pt x="138" y="917"/>
                  </a:lnTo>
                  <a:lnTo>
                    <a:pt x="93" y="1031"/>
                  </a:lnTo>
                  <a:lnTo>
                    <a:pt x="47" y="1169"/>
                  </a:lnTo>
                  <a:lnTo>
                    <a:pt x="1" y="1306"/>
                  </a:lnTo>
                  <a:lnTo>
                    <a:pt x="1" y="1466"/>
                  </a:lnTo>
                  <a:lnTo>
                    <a:pt x="1" y="1627"/>
                  </a:lnTo>
                  <a:lnTo>
                    <a:pt x="1" y="1787"/>
                  </a:lnTo>
                  <a:lnTo>
                    <a:pt x="1" y="1833"/>
                  </a:lnTo>
                  <a:lnTo>
                    <a:pt x="24" y="1878"/>
                  </a:lnTo>
                  <a:lnTo>
                    <a:pt x="24" y="1947"/>
                  </a:lnTo>
                  <a:lnTo>
                    <a:pt x="47" y="1970"/>
                  </a:lnTo>
                  <a:lnTo>
                    <a:pt x="161" y="2153"/>
                  </a:lnTo>
                  <a:lnTo>
                    <a:pt x="253" y="2314"/>
                  </a:lnTo>
                  <a:lnTo>
                    <a:pt x="390" y="2451"/>
                  </a:lnTo>
                  <a:lnTo>
                    <a:pt x="528" y="2543"/>
                  </a:lnTo>
                  <a:lnTo>
                    <a:pt x="665" y="2634"/>
                  </a:lnTo>
                  <a:lnTo>
                    <a:pt x="825" y="2680"/>
                  </a:lnTo>
                  <a:lnTo>
                    <a:pt x="986" y="2726"/>
                  </a:lnTo>
                  <a:lnTo>
                    <a:pt x="1169" y="2749"/>
                  </a:lnTo>
                  <a:lnTo>
                    <a:pt x="1512" y="2771"/>
                  </a:lnTo>
                  <a:lnTo>
                    <a:pt x="1902" y="2726"/>
                  </a:lnTo>
                  <a:lnTo>
                    <a:pt x="2657" y="2588"/>
                  </a:lnTo>
                  <a:lnTo>
                    <a:pt x="2955" y="2565"/>
                  </a:lnTo>
                  <a:lnTo>
                    <a:pt x="3230" y="2543"/>
                  </a:lnTo>
                  <a:lnTo>
                    <a:pt x="3527" y="2543"/>
                  </a:lnTo>
                  <a:lnTo>
                    <a:pt x="3802" y="2565"/>
                  </a:lnTo>
                  <a:lnTo>
                    <a:pt x="4077" y="2634"/>
                  </a:lnTo>
                  <a:lnTo>
                    <a:pt x="4352" y="2703"/>
                  </a:lnTo>
                  <a:lnTo>
                    <a:pt x="4604" y="2771"/>
                  </a:lnTo>
                  <a:lnTo>
                    <a:pt x="4855" y="2886"/>
                  </a:lnTo>
                  <a:lnTo>
                    <a:pt x="5107" y="3023"/>
                  </a:lnTo>
                  <a:lnTo>
                    <a:pt x="5359" y="3161"/>
                  </a:lnTo>
                  <a:lnTo>
                    <a:pt x="5588" y="3321"/>
                  </a:lnTo>
                  <a:lnTo>
                    <a:pt x="5794" y="3481"/>
                  </a:lnTo>
                  <a:lnTo>
                    <a:pt x="6023" y="3665"/>
                  </a:lnTo>
                  <a:lnTo>
                    <a:pt x="6229" y="3871"/>
                  </a:lnTo>
                  <a:lnTo>
                    <a:pt x="6413" y="4100"/>
                  </a:lnTo>
                  <a:lnTo>
                    <a:pt x="6596" y="4306"/>
                  </a:lnTo>
                  <a:lnTo>
                    <a:pt x="6642" y="4351"/>
                  </a:lnTo>
                  <a:lnTo>
                    <a:pt x="6710" y="4374"/>
                  </a:lnTo>
                  <a:lnTo>
                    <a:pt x="6756" y="4374"/>
                  </a:lnTo>
                  <a:lnTo>
                    <a:pt x="6825" y="4351"/>
                  </a:lnTo>
                  <a:lnTo>
                    <a:pt x="6871" y="4329"/>
                  </a:lnTo>
                  <a:lnTo>
                    <a:pt x="6916" y="4283"/>
                  </a:lnTo>
                  <a:lnTo>
                    <a:pt x="6939" y="4237"/>
                  </a:lnTo>
                  <a:lnTo>
                    <a:pt x="6939" y="4168"/>
                  </a:lnTo>
                  <a:lnTo>
                    <a:pt x="6939" y="3825"/>
                  </a:lnTo>
                  <a:lnTo>
                    <a:pt x="6871" y="3481"/>
                  </a:lnTo>
                  <a:lnTo>
                    <a:pt x="6779" y="3161"/>
                  </a:lnTo>
                  <a:lnTo>
                    <a:pt x="6664" y="2840"/>
                  </a:lnTo>
                  <a:lnTo>
                    <a:pt x="6504" y="2543"/>
                  </a:lnTo>
                  <a:lnTo>
                    <a:pt x="6344" y="2268"/>
                  </a:lnTo>
                  <a:lnTo>
                    <a:pt x="6138" y="1993"/>
                  </a:lnTo>
                  <a:lnTo>
                    <a:pt x="5909" y="1741"/>
                  </a:lnTo>
                  <a:lnTo>
                    <a:pt x="5680" y="1512"/>
                  </a:lnTo>
                  <a:lnTo>
                    <a:pt x="5428" y="1283"/>
                  </a:lnTo>
                  <a:lnTo>
                    <a:pt x="5153" y="1077"/>
                  </a:lnTo>
                  <a:lnTo>
                    <a:pt x="4878" y="871"/>
                  </a:lnTo>
                  <a:lnTo>
                    <a:pt x="4581" y="688"/>
                  </a:lnTo>
                  <a:lnTo>
                    <a:pt x="4283" y="527"/>
                  </a:lnTo>
                  <a:lnTo>
                    <a:pt x="3962" y="390"/>
                  </a:lnTo>
                  <a:lnTo>
                    <a:pt x="3665" y="253"/>
                  </a:lnTo>
                  <a:lnTo>
                    <a:pt x="3413" y="161"/>
                  </a:lnTo>
                  <a:lnTo>
                    <a:pt x="3138" y="92"/>
                  </a:lnTo>
                  <a:lnTo>
                    <a:pt x="2840" y="47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5990108" y="-989229"/>
              <a:ext cx="1461672" cy="832423"/>
            </a:xfrm>
            <a:custGeom>
              <a:rect b="b" l="l" r="r" t="t"/>
              <a:pathLst>
                <a:path extrusionOk="0" h="22235" w="39043">
                  <a:moveTo>
                    <a:pt x="34600" y="9068"/>
                  </a:moveTo>
                  <a:lnTo>
                    <a:pt x="35081" y="9228"/>
                  </a:lnTo>
                  <a:lnTo>
                    <a:pt x="35585" y="9388"/>
                  </a:lnTo>
                  <a:lnTo>
                    <a:pt x="35722" y="9434"/>
                  </a:lnTo>
                  <a:lnTo>
                    <a:pt x="35882" y="9480"/>
                  </a:lnTo>
                  <a:lnTo>
                    <a:pt x="36203" y="9526"/>
                  </a:lnTo>
                  <a:lnTo>
                    <a:pt x="35241" y="10053"/>
                  </a:lnTo>
                  <a:lnTo>
                    <a:pt x="34738" y="10304"/>
                  </a:lnTo>
                  <a:lnTo>
                    <a:pt x="34463" y="10396"/>
                  </a:lnTo>
                  <a:lnTo>
                    <a:pt x="34211" y="10488"/>
                  </a:lnTo>
                  <a:lnTo>
                    <a:pt x="34165" y="10488"/>
                  </a:lnTo>
                  <a:lnTo>
                    <a:pt x="33524" y="10213"/>
                  </a:lnTo>
                  <a:lnTo>
                    <a:pt x="32906" y="9892"/>
                  </a:lnTo>
                  <a:lnTo>
                    <a:pt x="33753" y="9480"/>
                  </a:lnTo>
                  <a:lnTo>
                    <a:pt x="34600" y="9068"/>
                  </a:lnTo>
                  <a:close/>
                  <a:moveTo>
                    <a:pt x="31852" y="7076"/>
                  </a:moveTo>
                  <a:lnTo>
                    <a:pt x="32242" y="7213"/>
                  </a:lnTo>
                  <a:lnTo>
                    <a:pt x="32608" y="7396"/>
                  </a:lnTo>
                  <a:lnTo>
                    <a:pt x="33341" y="7763"/>
                  </a:lnTo>
                  <a:lnTo>
                    <a:pt x="34073" y="8152"/>
                  </a:lnTo>
                  <a:lnTo>
                    <a:pt x="34440" y="8335"/>
                  </a:lnTo>
                  <a:lnTo>
                    <a:pt x="34806" y="8518"/>
                  </a:lnTo>
                  <a:lnTo>
                    <a:pt x="33845" y="8976"/>
                  </a:lnTo>
                  <a:lnTo>
                    <a:pt x="32906" y="9434"/>
                  </a:lnTo>
                  <a:lnTo>
                    <a:pt x="32402" y="9640"/>
                  </a:lnTo>
                  <a:lnTo>
                    <a:pt x="31921" y="9846"/>
                  </a:lnTo>
                  <a:lnTo>
                    <a:pt x="31417" y="10030"/>
                  </a:lnTo>
                  <a:lnTo>
                    <a:pt x="30891" y="10190"/>
                  </a:lnTo>
                  <a:lnTo>
                    <a:pt x="29654" y="10533"/>
                  </a:lnTo>
                  <a:lnTo>
                    <a:pt x="29036" y="10671"/>
                  </a:lnTo>
                  <a:lnTo>
                    <a:pt x="28418" y="10808"/>
                  </a:lnTo>
                  <a:lnTo>
                    <a:pt x="28418" y="10808"/>
                  </a:lnTo>
                  <a:lnTo>
                    <a:pt x="28944" y="10556"/>
                  </a:lnTo>
                  <a:lnTo>
                    <a:pt x="29425" y="10259"/>
                  </a:lnTo>
                  <a:lnTo>
                    <a:pt x="29837" y="9961"/>
                  </a:lnTo>
                  <a:lnTo>
                    <a:pt x="30227" y="9640"/>
                  </a:lnTo>
                  <a:lnTo>
                    <a:pt x="30570" y="9274"/>
                  </a:lnTo>
                  <a:lnTo>
                    <a:pt x="30891" y="8885"/>
                  </a:lnTo>
                  <a:lnTo>
                    <a:pt x="31188" y="8450"/>
                  </a:lnTo>
                  <a:lnTo>
                    <a:pt x="31440" y="8015"/>
                  </a:lnTo>
                  <a:lnTo>
                    <a:pt x="31669" y="7557"/>
                  </a:lnTo>
                  <a:lnTo>
                    <a:pt x="31852" y="7076"/>
                  </a:lnTo>
                  <a:close/>
                  <a:moveTo>
                    <a:pt x="29654" y="2519"/>
                  </a:moveTo>
                  <a:lnTo>
                    <a:pt x="29906" y="2565"/>
                  </a:lnTo>
                  <a:lnTo>
                    <a:pt x="30135" y="2611"/>
                  </a:lnTo>
                  <a:lnTo>
                    <a:pt x="30387" y="2679"/>
                  </a:lnTo>
                  <a:lnTo>
                    <a:pt x="30616" y="2771"/>
                  </a:lnTo>
                  <a:lnTo>
                    <a:pt x="30845" y="2885"/>
                  </a:lnTo>
                  <a:lnTo>
                    <a:pt x="31051" y="3023"/>
                  </a:lnTo>
                  <a:lnTo>
                    <a:pt x="31211" y="3183"/>
                  </a:lnTo>
                  <a:lnTo>
                    <a:pt x="31371" y="3343"/>
                  </a:lnTo>
                  <a:lnTo>
                    <a:pt x="31486" y="3526"/>
                  </a:lnTo>
                  <a:lnTo>
                    <a:pt x="31600" y="3710"/>
                  </a:lnTo>
                  <a:lnTo>
                    <a:pt x="31669" y="3916"/>
                  </a:lnTo>
                  <a:lnTo>
                    <a:pt x="31738" y="4145"/>
                  </a:lnTo>
                  <a:lnTo>
                    <a:pt x="31784" y="4351"/>
                  </a:lnTo>
                  <a:lnTo>
                    <a:pt x="31807" y="4580"/>
                  </a:lnTo>
                  <a:lnTo>
                    <a:pt x="31829" y="4809"/>
                  </a:lnTo>
                  <a:lnTo>
                    <a:pt x="31829" y="5290"/>
                  </a:lnTo>
                  <a:lnTo>
                    <a:pt x="31761" y="5748"/>
                  </a:lnTo>
                  <a:lnTo>
                    <a:pt x="31692" y="6183"/>
                  </a:lnTo>
                  <a:lnTo>
                    <a:pt x="31600" y="6595"/>
                  </a:lnTo>
                  <a:lnTo>
                    <a:pt x="31509" y="6893"/>
                  </a:lnTo>
                  <a:lnTo>
                    <a:pt x="31394" y="7167"/>
                  </a:lnTo>
                  <a:lnTo>
                    <a:pt x="31280" y="7442"/>
                  </a:lnTo>
                  <a:lnTo>
                    <a:pt x="31165" y="7717"/>
                  </a:lnTo>
                  <a:lnTo>
                    <a:pt x="31005" y="7969"/>
                  </a:lnTo>
                  <a:lnTo>
                    <a:pt x="30845" y="8221"/>
                  </a:lnTo>
                  <a:lnTo>
                    <a:pt x="30685" y="8473"/>
                  </a:lnTo>
                  <a:lnTo>
                    <a:pt x="30501" y="8702"/>
                  </a:lnTo>
                  <a:lnTo>
                    <a:pt x="30318" y="8931"/>
                  </a:lnTo>
                  <a:lnTo>
                    <a:pt x="30112" y="9137"/>
                  </a:lnTo>
                  <a:lnTo>
                    <a:pt x="29906" y="9343"/>
                  </a:lnTo>
                  <a:lnTo>
                    <a:pt x="29677" y="9549"/>
                  </a:lnTo>
                  <a:lnTo>
                    <a:pt x="29196" y="9915"/>
                  </a:lnTo>
                  <a:lnTo>
                    <a:pt x="28692" y="10236"/>
                  </a:lnTo>
                  <a:lnTo>
                    <a:pt x="28463" y="10373"/>
                  </a:lnTo>
                  <a:lnTo>
                    <a:pt x="28211" y="10465"/>
                  </a:lnTo>
                  <a:lnTo>
                    <a:pt x="27982" y="10579"/>
                  </a:lnTo>
                  <a:lnTo>
                    <a:pt x="27731" y="10671"/>
                  </a:lnTo>
                  <a:lnTo>
                    <a:pt x="27204" y="10785"/>
                  </a:lnTo>
                  <a:lnTo>
                    <a:pt x="26677" y="10877"/>
                  </a:lnTo>
                  <a:lnTo>
                    <a:pt x="26174" y="10854"/>
                  </a:lnTo>
                  <a:lnTo>
                    <a:pt x="25945" y="10854"/>
                  </a:lnTo>
                  <a:lnTo>
                    <a:pt x="25693" y="10877"/>
                  </a:lnTo>
                  <a:lnTo>
                    <a:pt x="25326" y="10831"/>
                  </a:lnTo>
                  <a:lnTo>
                    <a:pt x="24983" y="10762"/>
                  </a:lnTo>
                  <a:lnTo>
                    <a:pt x="24685" y="10694"/>
                  </a:lnTo>
                  <a:lnTo>
                    <a:pt x="24410" y="10556"/>
                  </a:lnTo>
                  <a:lnTo>
                    <a:pt x="24181" y="10419"/>
                  </a:lnTo>
                  <a:lnTo>
                    <a:pt x="23975" y="10236"/>
                  </a:lnTo>
                  <a:lnTo>
                    <a:pt x="23792" y="10030"/>
                  </a:lnTo>
                  <a:lnTo>
                    <a:pt x="23655" y="9801"/>
                  </a:lnTo>
                  <a:lnTo>
                    <a:pt x="23540" y="9572"/>
                  </a:lnTo>
                  <a:lnTo>
                    <a:pt x="23449" y="9320"/>
                  </a:lnTo>
                  <a:lnTo>
                    <a:pt x="23403" y="9045"/>
                  </a:lnTo>
                  <a:lnTo>
                    <a:pt x="23380" y="8770"/>
                  </a:lnTo>
                  <a:lnTo>
                    <a:pt x="23380" y="8495"/>
                  </a:lnTo>
                  <a:lnTo>
                    <a:pt x="23403" y="8198"/>
                  </a:lnTo>
                  <a:lnTo>
                    <a:pt x="23471" y="7923"/>
                  </a:lnTo>
                  <a:lnTo>
                    <a:pt x="23540" y="7648"/>
                  </a:lnTo>
                  <a:lnTo>
                    <a:pt x="23632" y="7373"/>
                  </a:lnTo>
                  <a:lnTo>
                    <a:pt x="23769" y="7099"/>
                  </a:lnTo>
                  <a:lnTo>
                    <a:pt x="23952" y="6824"/>
                  </a:lnTo>
                  <a:lnTo>
                    <a:pt x="24136" y="6618"/>
                  </a:lnTo>
                  <a:lnTo>
                    <a:pt x="24365" y="6457"/>
                  </a:lnTo>
                  <a:lnTo>
                    <a:pt x="24594" y="6320"/>
                  </a:lnTo>
                  <a:lnTo>
                    <a:pt x="24845" y="6251"/>
                  </a:lnTo>
                  <a:lnTo>
                    <a:pt x="25120" y="6183"/>
                  </a:lnTo>
                  <a:lnTo>
                    <a:pt x="25395" y="6160"/>
                  </a:lnTo>
                  <a:lnTo>
                    <a:pt x="25693" y="6160"/>
                  </a:lnTo>
                  <a:lnTo>
                    <a:pt x="25990" y="6183"/>
                  </a:lnTo>
                  <a:lnTo>
                    <a:pt x="26288" y="6229"/>
                  </a:lnTo>
                  <a:lnTo>
                    <a:pt x="26883" y="6320"/>
                  </a:lnTo>
                  <a:lnTo>
                    <a:pt x="27456" y="6435"/>
                  </a:lnTo>
                  <a:lnTo>
                    <a:pt x="27982" y="6526"/>
                  </a:lnTo>
                  <a:lnTo>
                    <a:pt x="28486" y="6526"/>
                  </a:lnTo>
                  <a:lnTo>
                    <a:pt x="28715" y="6480"/>
                  </a:lnTo>
                  <a:lnTo>
                    <a:pt x="28921" y="6389"/>
                  </a:lnTo>
                  <a:lnTo>
                    <a:pt x="29105" y="6274"/>
                  </a:lnTo>
                  <a:lnTo>
                    <a:pt x="29265" y="6137"/>
                  </a:lnTo>
                  <a:lnTo>
                    <a:pt x="29402" y="5931"/>
                  </a:lnTo>
                  <a:lnTo>
                    <a:pt x="29471" y="5725"/>
                  </a:lnTo>
                  <a:lnTo>
                    <a:pt x="29608" y="5725"/>
                  </a:lnTo>
                  <a:lnTo>
                    <a:pt x="29746" y="5702"/>
                  </a:lnTo>
                  <a:lnTo>
                    <a:pt x="29860" y="5679"/>
                  </a:lnTo>
                  <a:lnTo>
                    <a:pt x="29975" y="5633"/>
                  </a:lnTo>
                  <a:lnTo>
                    <a:pt x="30112" y="5564"/>
                  </a:lnTo>
                  <a:lnTo>
                    <a:pt x="30227" y="5496"/>
                  </a:lnTo>
                  <a:lnTo>
                    <a:pt x="30318" y="5404"/>
                  </a:lnTo>
                  <a:lnTo>
                    <a:pt x="30410" y="5290"/>
                  </a:lnTo>
                  <a:lnTo>
                    <a:pt x="30570" y="5061"/>
                  </a:lnTo>
                  <a:lnTo>
                    <a:pt x="30662" y="4832"/>
                  </a:lnTo>
                  <a:lnTo>
                    <a:pt x="30685" y="4603"/>
                  </a:lnTo>
                  <a:lnTo>
                    <a:pt x="30685" y="4397"/>
                  </a:lnTo>
                  <a:lnTo>
                    <a:pt x="30639" y="4191"/>
                  </a:lnTo>
                  <a:lnTo>
                    <a:pt x="30570" y="4007"/>
                  </a:lnTo>
                  <a:lnTo>
                    <a:pt x="30456" y="3824"/>
                  </a:lnTo>
                  <a:lnTo>
                    <a:pt x="30341" y="3687"/>
                  </a:lnTo>
                  <a:lnTo>
                    <a:pt x="30181" y="3572"/>
                  </a:lnTo>
                  <a:lnTo>
                    <a:pt x="30020" y="3504"/>
                  </a:lnTo>
                  <a:lnTo>
                    <a:pt x="29837" y="3458"/>
                  </a:lnTo>
                  <a:lnTo>
                    <a:pt x="29654" y="3458"/>
                  </a:lnTo>
                  <a:lnTo>
                    <a:pt x="29448" y="3526"/>
                  </a:lnTo>
                  <a:lnTo>
                    <a:pt x="29265" y="3618"/>
                  </a:lnTo>
                  <a:lnTo>
                    <a:pt x="29082" y="3778"/>
                  </a:lnTo>
                  <a:lnTo>
                    <a:pt x="28898" y="3984"/>
                  </a:lnTo>
                  <a:lnTo>
                    <a:pt x="28876" y="4030"/>
                  </a:lnTo>
                  <a:lnTo>
                    <a:pt x="28853" y="4099"/>
                  </a:lnTo>
                  <a:lnTo>
                    <a:pt x="28853" y="4168"/>
                  </a:lnTo>
                  <a:lnTo>
                    <a:pt x="28898" y="4236"/>
                  </a:lnTo>
                  <a:lnTo>
                    <a:pt x="28944" y="4282"/>
                  </a:lnTo>
                  <a:lnTo>
                    <a:pt x="29013" y="4305"/>
                  </a:lnTo>
                  <a:lnTo>
                    <a:pt x="29105" y="4328"/>
                  </a:lnTo>
                  <a:lnTo>
                    <a:pt x="29173" y="4282"/>
                  </a:lnTo>
                  <a:lnTo>
                    <a:pt x="29242" y="4236"/>
                  </a:lnTo>
                  <a:lnTo>
                    <a:pt x="29288" y="4145"/>
                  </a:lnTo>
                  <a:lnTo>
                    <a:pt x="29402" y="4030"/>
                  </a:lnTo>
                  <a:lnTo>
                    <a:pt x="29517" y="3962"/>
                  </a:lnTo>
                  <a:lnTo>
                    <a:pt x="29631" y="3962"/>
                  </a:lnTo>
                  <a:lnTo>
                    <a:pt x="29769" y="4030"/>
                  </a:lnTo>
                  <a:lnTo>
                    <a:pt x="29883" y="4145"/>
                  </a:lnTo>
                  <a:lnTo>
                    <a:pt x="29998" y="4328"/>
                  </a:lnTo>
                  <a:lnTo>
                    <a:pt x="30112" y="4580"/>
                  </a:lnTo>
                  <a:lnTo>
                    <a:pt x="30227" y="4877"/>
                  </a:lnTo>
                  <a:lnTo>
                    <a:pt x="30158" y="4992"/>
                  </a:lnTo>
                  <a:lnTo>
                    <a:pt x="30089" y="5061"/>
                  </a:lnTo>
                  <a:lnTo>
                    <a:pt x="30020" y="5129"/>
                  </a:lnTo>
                  <a:lnTo>
                    <a:pt x="29952" y="5198"/>
                  </a:lnTo>
                  <a:lnTo>
                    <a:pt x="29791" y="5267"/>
                  </a:lnTo>
                  <a:lnTo>
                    <a:pt x="29608" y="5290"/>
                  </a:lnTo>
                  <a:lnTo>
                    <a:pt x="29425" y="5267"/>
                  </a:lnTo>
                  <a:lnTo>
                    <a:pt x="29242" y="5244"/>
                  </a:lnTo>
                  <a:lnTo>
                    <a:pt x="29059" y="5175"/>
                  </a:lnTo>
                  <a:lnTo>
                    <a:pt x="28921" y="5106"/>
                  </a:lnTo>
                  <a:lnTo>
                    <a:pt x="28738" y="4992"/>
                  </a:lnTo>
                  <a:lnTo>
                    <a:pt x="28601" y="4877"/>
                  </a:lnTo>
                  <a:lnTo>
                    <a:pt x="28486" y="4717"/>
                  </a:lnTo>
                  <a:lnTo>
                    <a:pt x="28395" y="4534"/>
                  </a:lnTo>
                  <a:lnTo>
                    <a:pt x="28326" y="4351"/>
                  </a:lnTo>
                  <a:lnTo>
                    <a:pt x="28280" y="4168"/>
                  </a:lnTo>
                  <a:lnTo>
                    <a:pt x="28257" y="3984"/>
                  </a:lnTo>
                  <a:lnTo>
                    <a:pt x="28257" y="3801"/>
                  </a:lnTo>
                  <a:lnTo>
                    <a:pt x="28280" y="3504"/>
                  </a:lnTo>
                  <a:lnTo>
                    <a:pt x="28326" y="3252"/>
                  </a:lnTo>
                  <a:lnTo>
                    <a:pt x="28440" y="3046"/>
                  </a:lnTo>
                  <a:lnTo>
                    <a:pt x="28578" y="2862"/>
                  </a:lnTo>
                  <a:lnTo>
                    <a:pt x="28761" y="2725"/>
                  </a:lnTo>
                  <a:lnTo>
                    <a:pt x="28944" y="2633"/>
                  </a:lnTo>
                  <a:lnTo>
                    <a:pt x="29173" y="2565"/>
                  </a:lnTo>
                  <a:lnTo>
                    <a:pt x="29402" y="2542"/>
                  </a:lnTo>
                  <a:lnTo>
                    <a:pt x="29654" y="2519"/>
                  </a:lnTo>
                  <a:close/>
                  <a:moveTo>
                    <a:pt x="7832" y="2084"/>
                  </a:moveTo>
                  <a:lnTo>
                    <a:pt x="8130" y="2382"/>
                  </a:lnTo>
                  <a:lnTo>
                    <a:pt x="8359" y="2702"/>
                  </a:lnTo>
                  <a:lnTo>
                    <a:pt x="8542" y="3046"/>
                  </a:lnTo>
                  <a:lnTo>
                    <a:pt x="8702" y="3366"/>
                  </a:lnTo>
                  <a:lnTo>
                    <a:pt x="8794" y="3733"/>
                  </a:lnTo>
                  <a:lnTo>
                    <a:pt x="8862" y="4076"/>
                  </a:lnTo>
                  <a:lnTo>
                    <a:pt x="8908" y="4420"/>
                  </a:lnTo>
                  <a:lnTo>
                    <a:pt x="8885" y="4786"/>
                  </a:lnTo>
                  <a:lnTo>
                    <a:pt x="8839" y="5152"/>
                  </a:lnTo>
                  <a:lnTo>
                    <a:pt x="8771" y="5496"/>
                  </a:lnTo>
                  <a:lnTo>
                    <a:pt x="8656" y="5862"/>
                  </a:lnTo>
                  <a:lnTo>
                    <a:pt x="8519" y="6206"/>
                  </a:lnTo>
                  <a:lnTo>
                    <a:pt x="8336" y="6572"/>
                  </a:lnTo>
                  <a:lnTo>
                    <a:pt x="8107" y="6915"/>
                  </a:lnTo>
                  <a:lnTo>
                    <a:pt x="7878" y="7236"/>
                  </a:lnTo>
                  <a:lnTo>
                    <a:pt x="7603" y="7580"/>
                  </a:lnTo>
                  <a:lnTo>
                    <a:pt x="7305" y="7877"/>
                  </a:lnTo>
                  <a:lnTo>
                    <a:pt x="6985" y="8198"/>
                  </a:lnTo>
                  <a:lnTo>
                    <a:pt x="6664" y="8473"/>
                  </a:lnTo>
                  <a:lnTo>
                    <a:pt x="6321" y="8770"/>
                  </a:lnTo>
                  <a:lnTo>
                    <a:pt x="5977" y="9022"/>
                  </a:lnTo>
                  <a:lnTo>
                    <a:pt x="5611" y="9297"/>
                  </a:lnTo>
                  <a:lnTo>
                    <a:pt x="4878" y="9755"/>
                  </a:lnTo>
                  <a:lnTo>
                    <a:pt x="4580" y="9915"/>
                  </a:lnTo>
                  <a:lnTo>
                    <a:pt x="4260" y="10075"/>
                  </a:lnTo>
                  <a:lnTo>
                    <a:pt x="3619" y="10327"/>
                  </a:lnTo>
                  <a:lnTo>
                    <a:pt x="2977" y="10602"/>
                  </a:lnTo>
                  <a:lnTo>
                    <a:pt x="2657" y="10762"/>
                  </a:lnTo>
                  <a:lnTo>
                    <a:pt x="2359" y="10946"/>
                  </a:lnTo>
                  <a:lnTo>
                    <a:pt x="2359" y="10923"/>
                  </a:lnTo>
                  <a:lnTo>
                    <a:pt x="2290" y="10923"/>
                  </a:lnTo>
                  <a:lnTo>
                    <a:pt x="2268" y="10900"/>
                  </a:lnTo>
                  <a:lnTo>
                    <a:pt x="2176" y="10946"/>
                  </a:lnTo>
                  <a:lnTo>
                    <a:pt x="2084" y="10968"/>
                  </a:lnTo>
                  <a:lnTo>
                    <a:pt x="1741" y="10831"/>
                  </a:lnTo>
                  <a:lnTo>
                    <a:pt x="1420" y="10671"/>
                  </a:lnTo>
                  <a:lnTo>
                    <a:pt x="1123" y="10488"/>
                  </a:lnTo>
                  <a:lnTo>
                    <a:pt x="985" y="10373"/>
                  </a:lnTo>
                  <a:lnTo>
                    <a:pt x="848" y="10259"/>
                  </a:lnTo>
                  <a:lnTo>
                    <a:pt x="733" y="10121"/>
                  </a:lnTo>
                  <a:lnTo>
                    <a:pt x="642" y="9984"/>
                  </a:lnTo>
                  <a:lnTo>
                    <a:pt x="573" y="9846"/>
                  </a:lnTo>
                  <a:lnTo>
                    <a:pt x="504" y="9686"/>
                  </a:lnTo>
                  <a:lnTo>
                    <a:pt x="459" y="9503"/>
                  </a:lnTo>
                  <a:lnTo>
                    <a:pt x="436" y="9320"/>
                  </a:lnTo>
                  <a:lnTo>
                    <a:pt x="413" y="9137"/>
                  </a:lnTo>
                  <a:lnTo>
                    <a:pt x="436" y="8931"/>
                  </a:lnTo>
                  <a:lnTo>
                    <a:pt x="481" y="8724"/>
                  </a:lnTo>
                  <a:lnTo>
                    <a:pt x="550" y="8541"/>
                  </a:lnTo>
                  <a:lnTo>
                    <a:pt x="642" y="8358"/>
                  </a:lnTo>
                  <a:lnTo>
                    <a:pt x="756" y="8175"/>
                  </a:lnTo>
                  <a:lnTo>
                    <a:pt x="894" y="8015"/>
                  </a:lnTo>
                  <a:lnTo>
                    <a:pt x="1031" y="7854"/>
                  </a:lnTo>
                  <a:lnTo>
                    <a:pt x="1329" y="7580"/>
                  </a:lnTo>
                  <a:lnTo>
                    <a:pt x="1695" y="7282"/>
                  </a:lnTo>
                  <a:lnTo>
                    <a:pt x="2084" y="7030"/>
                  </a:lnTo>
                  <a:lnTo>
                    <a:pt x="2497" y="6778"/>
                  </a:lnTo>
                  <a:lnTo>
                    <a:pt x="2932" y="6572"/>
                  </a:lnTo>
                  <a:lnTo>
                    <a:pt x="3825" y="6183"/>
                  </a:lnTo>
                  <a:lnTo>
                    <a:pt x="4672" y="5793"/>
                  </a:lnTo>
                  <a:lnTo>
                    <a:pt x="5290" y="5496"/>
                  </a:lnTo>
                  <a:lnTo>
                    <a:pt x="5588" y="5335"/>
                  </a:lnTo>
                  <a:lnTo>
                    <a:pt x="5885" y="5175"/>
                  </a:lnTo>
                  <a:lnTo>
                    <a:pt x="6160" y="4992"/>
                  </a:lnTo>
                  <a:lnTo>
                    <a:pt x="6435" y="4786"/>
                  </a:lnTo>
                  <a:lnTo>
                    <a:pt x="6664" y="4580"/>
                  </a:lnTo>
                  <a:lnTo>
                    <a:pt x="6916" y="4374"/>
                  </a:lnTo>
                  <a:lnTo>
                    <a:pt x="7122" y="4122"/>
                  </a:lnTo>
                  <a:lnTo>
                    <a:pt x="7305" y="3893"/>
                  </a:lnTo>
                  <a:lnTo>
                    <a:pt x="7465" y="3618"/>
                  </a:lnTo>
                  <a:lnTo>
                    <a:pt x="7603" y="3343"/>
                  </a:lnTo>
                  <a:lnTo>
                    <a:pt x="7717" y="3046"/>
                  </a:lnTo>
                  <a:lnTo>
                    <a:pt x="7786" y="2748"/>
                  </a:lnTo>
                  <a:lnTo>
                    <a:pt x="7832" y="2427"/>
                  </a:lnTo>
                  <a:lnTo>
                    <a:pt x="7832" y="2084"/>
                  </a:lnTo>
                  <a:close/>
                  <a:moveTo>
                    <a:pt x="19693" y="2084"/>
                  </a:moveTo>
                  <a:lnTo>
                    <a:pt x="19968" y="2382"/>
                  </a:lnTo>
                  <a:lnTo>
                    <a:pt x="20197" y="2702"/>
                  </a:lnTo>
                  <a:lnTo>
                    <a:pt x="20403" y="3046"/>
                  </a:lnTo>
                  <a:lnTo>
                    <a:pt x="20540" y="3366"/>
                  </a:lnTo>
                  <a:lnTo>
                    <a:pt x="20655" y="3733"/>
                  </a:lnTo>
                  <a:lnTo>
                    <a:pt x="20724" y="4076"/>
                  </a:lnTo>
                  <a:lnTo>
                    <a:pt x="20747" y="4420"/>
                  </a:lnTo>
                  <a:lnTo>
                    <a:pt x="20747" y="4786"/>
                  </a:lnTo>
                  <a:lnTo>
                    <a:pt x="20701" y="5152"/>
                  </a:lnTo>
                  <a:lnTo>
                    <a:pt x="20609" y="5496"/>
                  </a:lnTo>
                  <a:lnTo>
                    <a:pt x="20495" y="5862"/>
                  </a:lnTo>
                  <a:lnTo>
                    <a:pt x="20357" y="6206"/>
                  </a:lnTo>
                  <a:lnTo>
                    <a:pt x="20174" y="6572"/>
                  </a:lnTo>
                  <a:lnTo>
                    <a:pt x="19968" y="6915"/>
                  </a:lnTo>
                  <a:lnTo>
                    <a:pt x="19716" y="7236"/>
                  </a:lnTo>
                  <a:lnTo>
                    <a:pt x="19441" y="7580"/>
                  </a:lnTo>
                  <a:lnTo>
                    <a:pt x="19144" y="7877"/>
                  </a:lnTo>
                  <a:lnTo>
                    <a:pt x="18846" y="8198"/>
                  </a:lnTo>
                  <a:lnTo>
                    <a:pt x="18503" y="8473"/>
                  </a:lnTo>
                  <a:lnTo>
                    <a:pt x="18182" y="8770"/>
                  </a:lnTo>
                  <a:lnTo>
                    <a:pt x="17816" y="9022"/>
                  </a:lnTo>
                  <a:lnTo>
                    <a:pt x="17472" y="9297"/>
                  </a:lnTo>
                  <a:lnTo>
                    <a:pt x="16739" y="9755"/>
                  </a:lnTo>
                  <a:lnTo>
                    <a:pt x="16419" y="9915"/>
                  </a:lnTo>
                  <a:lnTo>
                    <a:pt x="16121" y="10075"/>
                  </a:lnTo>
                  <a:lnTo>
                    <a:pt x="15457" y="10327"/>
                  </a:lnTo>
                  <a:lnTo>
                    <a:pt x="14816" y="10602"/>
                  </a:lnTo>
                  <a:lnTo>
                    <a:pt x="14518" y="10762"/>
                  </a:lnTo>
                  <a:lnTo>
                    <a:pt x="14221" y="10946"/>
                  </a:lnTo>
                  <a:lnTo>
                    <a:pt x="14198" y="10923"/>
                  </a:lnTo>
                  <a:lnTo>
                    <a:pt x="14152" y="10923"/>
                  </a:lnTo>
                  <a:lnTo>
                    <a:pt x="14106" y="10900"/>
                  </a:lnTo>
                  <a:lnTo>
                    <a:pt x="14014" y="10946"/>
                  </a:lnTo>
                  <a:lnTo>
                    <a:pt x="13923" y="10968"/>
                  </a:lnTo>
                  <a:lnTo>
                    <a:pt x="13579" y="10831"/>
                  </a:lnTo>
                  <a:lnTo>
                    <a:pt x="13259" y="10671"/>
                  </a:lnTo>
                  <a:lnTo>
                    <a:pt x="12961" y="10488"/>
                  </a:lnTo>
                  <a:lnTo>
                    <a:pt x="12824" y="10373"/>
                  </a:lnTo>
                  <a:lnTo>
                    <a:pt x="12709" y="10259"/>
                  </a:lnTo>
                  <a:lnTo>
                    <a:pt x="12595" y="10121"/>
                  </a:lnTo>
                  <a:lnTo>
                    <a:pt x="12503" y="9984"/>
                  </a:lnTo>
                  <a:lnTo>
                    <a:pt x="12412" y="9846"/>
                  </a:lnTo>
                  <a:lnTo>
                    <a:pt x="12343" y="9686"/>
                  </a:lnTo>
                  <a:lnTo>
                    <a:pt x="12297" y="9503"/>
                  </a:lnTo>
                  <a:lnTo>
                    <a:pt x="12274" y="9320"/>
                  </a:lnTo>
                  <a:lnTo>
                    <a:pt x="12274" y="9137"/>
                  </a:lnTo>
                  <a:lnTo>
                    <a:pt x="12274" y="8931"/>
                  </a:lnTo>
                  <a:lnTo>
                    <a:pt x="12320" y="8724"/>
                  </a:lnTo>
                  <a:lnTo>
                    <a:pt x="12389" y="8541"/>
                  </a:lnTo>
                  <a:lnTo>
                    <a:pt x="12480" y="8358"/>
                  </a:lnTo>
                  <a:lnTo>
                    <a:pt x="12595" y="8175"/>
                  </a:lnTo>
                  <a:lnTo>
                    <a:pt x="12732" y="8015"/>
                  </a:lnTo>
                  <a:lnTo>
                    <a:pt x="12870" y="7854"/>
                  </a:lnTo>
                  <a:lnTo>
                    <a:pt x="13167" y="7580"/>
                  </a:lnTo>
                  <a:lnTo>
                    <a:pt x="13534" y="7282"/>
                  </a:lnTo>
                  <a:lnTo>
                    <a:pt x="13923" y="7030"/>
                  </a:lnTo>
                  <a:lnTo>
                    <a:pt x="14358" y="6778"/>
                  </a:lnTo>
                  <a:lnTo>
                    <a:pt x="14770" y="6572"/>
                  </a:lnTo>
                  <a:lnTo>
                    <a:pt x="15663" y="6183"/>
                  </a:lnTo>
                  <a:lnTo>
                    <a:pt x="16533" y="5793"/>
                  </a:lnTo>
                  <a:lnTo>
                    <a:pt x="17152" y="5496"/>
                  </a:lnTo>
                  <a:lnTo>
                    <a:pt x="17449" y="5335"/>
                  </a:lnTo>
                  <a:lnTo>
                    <a:pt x="17724" y="5175"/>
                  </a:lnTo>
                  <a:lnTo>
                    <a:pt x="17999" y="4992"/>
                  </a:lnTo>
                  <a:lnTo>
                    <a:pt x="18274" y="4786"/>
                  </a:lnTo>
                  <a:lnTo>
                    <a:pt x="18525" y="4580"/>
                  </a:lnTo>
                  <a:lnTo>
                    <a:pt x="18754" y="4374"/>
                  </a:lnTo>
                  <a:lnTo>
                    <a:pt x="18960" y="4122"/>
                  </a:lnTo>
                  <a:lnTo>
                    <a:pt x="19144" y="3893"/>
                  </a:lnTo>
                  <a:lnTo>
                    <a:pt x="19327" y="3618"/>
                  </a:lnTo>
                  <a:lnTo>
                    <a:pt x="19464" y="3343"/>
                  </a:lnTo>
                  <a:lnTo>
                    <a:pt x="19556" y="3046"/>
                  </a:lnTo>
                  <a:lnTo>
                    <a:pt x="19647" y="2748"/>
                  </a:lnTo>
                  <a:lnTo>
                    <a:pt x="19670" y="2427"/>
                  </a:lnTo>
                  <a:lnTo>
                    <a:pt x="19693" y="2084"/>
                  </a:lnTo>
                  <a:close/>
                  <a:moveTo>
                    <a:pt x="32448" y="10075"/>
                  </a:moveTo>
                  <a:lnTo>
                    <a:pt x="32493" y="10121"/>
                  </a:lnTo>
                  <a:lnTo>
                    <a:pt x="33020" y="10419"/>
                  </a:lnTo>
                  <a:lnTo>
                    <a:pt x="33570" y="10671"/>
                  </a:lnTo>
                  <a:lnTo>
                    <a:pt x="34692" y="11152"/>
                  </a:lnTo>
                  <a:lnTo>
                    <a:pt x="34234" y="11495"/>
                  </a:lnTo>
                  <a:lnTo>
                    <a:pt x="33753" y="11816"/>
                  </a:lnTo>
                  <a:lnTo>
                    <a:pt x="33272" y="12090"/>
                  </a:lnTo>
                  <a:lnTo>
                    <a:pt x="32768" y="12342"/>
                  </a:lnTo>
                  <a:lnTo>
                    <a:pt x="32242" y="12526"/>
                  </a:lnTo>
                  <a:lnTo>
                    <a:pt x="31692" y="12686"/>
                  </a:lnTo>
                  <a:lnTo>
                    <a:pt x="31120" y="12777"/>
                  </a:lnTo>
                  <a:lnTo>
                    <a:pt x="30845" y="12800"/>
                  </a:lnTo>
                  <a:lnTo>
                    <a:pt x="30547" y="12823"/>
                  </a:lnTo>
                  <a:lnTo>
                    <a:pt x="30501" y="12823"/>
                  </a:lnTo>
                  <a:lnTo>
                    <a:pt x="30433" y="12869"/>
                  </a:lnTo>
                  <a:lnTo>
                    <a:pt x="30181" y="12617"/>
                  </a:lnTo>
                  <a:lnTo>
                    <a:pt x="29929" y="12365"/>
                  </a:lnTo>
                  <a:lnTo>
                    <a:pt x="29654" y="12136"/>
                  </a:lnTo>
                  <a:lnTo>
                    <a:pt x="29379" y="11930"/>
                  </a:lnTo>
                  <a:lnTo>
                    <a:pt x="29082" y="11724"/>
                  </a:lnTo>
                  <a:lnTo>
                    <a:pt x="28784" y="11564"/>
                  </a:lnTo>
                  <a:lnTo>
                    <a:pt x="28486" y="11404"/>
                  </a:lnTo>
                  <a:lnTo>
                    <a:pt x="28166" y="11243"/>
                  </a:lnTo>
                  <a:lnTo>
                    <a:pt x="28532" y="11197"/>
                  </a:lnTo>
                  <a:lnTo>
                    <a:pt x="28876" y="11129"/>
                  </a:lnTo>
                  <a:lnTo>
                    <a:pt x="29585" y="10946"/>
                  </a:lnTo>
                  <a:lnTo>
                    <a:pt x="30982" y="10579"/>
                  </a:lnTo>
                  <a:lnTo>
                    <a:pt x="31371" y="10465"/>
                  </a:lnTo>
                  <a:lnTo>
                    <a:pt x="31738" y="10350"/>
                  </a:lnTo>
                  <a:lnTo>
                    <a:pt x="32448" y="10075"/>
                  </a:lnTo>
                  <a:close/>
                  <a:moveTo>
                    <a:pt x="26471" y="11312"/>
                  </a:moveTo>
                  <a:lnTo>
                    <a:pt x="26975" y="11404"/>
                  </a:lnTo>
                  <a:lnTo>
                    <a:pt x="27479" y="11518"/>
                  </a:lnTo>
                  <a:lnTo>
                    <a:pt x="27982" y="11678"/>
                  </a:lnTo>
                  <a:lnTo>
                    <a:pt x="28418" y="11862"/>
                  </a:lnTo>
                  <a:lnTo>
                    <a:pt x="28853" y="12068"/>
                  </a:lnTo>
                  <a:lnTo>
                    <a:pt x="29265" y="12342"/>
                  </a:lnTo>
                  <a:lnTo>
                    <a:pt x="29677" y="12663"/>
                  </a:lnTo>
                  <a:lnTo>
                    <a:pt x="30043" y="13006"/>
                  </a:lnTo>
                  <a:lnTo>
                    <a:pt x="30410" y="13419"/>
                  </a:lnTo>
                  <a:lnTo>
                    <a:pt x="30730" y="13831"/>
                  </a:lnTo>
                  <a:lnTo>
                    <a:pt x="31028" y="14289"/>
                  </a:lnTo>
                  <a:lnTo>
                    <a:pt x="31303" y="14770"/>
                  </a:lnTo>
                  <a:lnTo>
                    <a:pt x="31509" y="15250"/>
                  </a:lnTo>
                  <a:lnTo>
                    <a:pt x="31669" y="15754"/>
                  </a:lnTo>
                  <a:lnTo>
                    <a:pt x="31784" y="16281"/>
                  </a:lnTo>
                  <a:lnTo>
                    <a:pt x="31829" y="16533"/>
                  </a:lnTo>
                  <a:lnTo>
                    <a:pt x="31852" y="16785"/>
                  </a:lnTo>
                  <a:lnTo>
                    <a:pt x="31852" y="17037"/>
                  </a:lnTo>
                  <a:lnTo>
                    <a:pt x="31852" y="17288"/>
                  </a:lnTo>
                  <a:lnTo>
                    <a:pt x="31829" y="17540"/>
                  </a:lnTo>
                  <a:lnTo>
                    <a:pt x="31784" y="17792"/>
                  </a:lnTo>
                  <a:lnTo>
                    <a:pt x="31715" y="18044"/>
                  </a:lnTo>
                  <a:lnTo>
                    <a:pt x="31646" y="18273"/>
                  </a:lnTo>
                  <a:lnTo>
                    <a:pt x="31555" y="18525"/>
                  </a:lnTo>
                  <a:lnTo>
                    <a:pt x="31440" y="18754"/>
                  </a:lnTo>
                  <a:lnTo>
                    <a:pt x="31303" y="18960"/>
                  </a:lnTo>
                  <a:lnTo>
                    <a:pt x="31120" y="19166"/>
                  </a:lnTo>
                  <a:lnTo>
                    <a:pt x="30936" y="19326"/>
                  </a:lnTo>
                  <a:lnTo>
                    <a:pt x="30730" y="19464"/>
                  </a:lnTo>
                  <a:lnTo>
                    <a:pt x="30501" y="19578"/>
                  </a:lnTo>
                  <a:lnTo>
                    <a:pt x="30249" y="19647"/>
                  </a:lnTo>
                  <a:lnTo>
                    <a:pt x="29998" y="19716"/>
                  </a:lnTo>
                  <a:lnTo>
                    <a:pt x="29769" y="19739"/>
                  </a:lnTo>
                  <a:lnTo>
                    <a:pt x="29517" y="19716"/>
                  </a:lnTo>
                  <a:lnTo>
                    <a:pt x="29265" y="19693"/>
                  </a:lnTo>
                  <a:lnTo>
                    <a:pt x="29059" y="19601"/>
                  </a:lnTo>
                  <a:lnTo>
                    <a:pt x="28853" y="19510"/>
                  </a:lnTo>
                  <a:lnTo>
                    <a:pt x="28647" y="19349"/>
                  </a:lnTo>
                  <a:lnTo>
                    <a:pt x="28509" y="19166"/>
                  </a:lnTo>
                  <a:lnTo>
                    <a:pt x="28372" y="18960"/>
                  </a:lnTo>
                  <a:lnTo>
                    <a:pt x="28280" y="18685"/>
                  </a:lnTo>
                  <a:lnTo>
                    <a:pt x="28257" y="18502"/>
                  </a:lnTo>
                  <a:lnTo>
                    <a:pt x="28234" y="18319"/>
                  </a:lnTo>
                  <a:lnTo>
                    <a:pt x="28257" y="18113"/>
                  </a:lnTo>
                  <a:lnTo>
                    <a:pt x="28303" y="17930"/>
                  </a:lnTo>
                  <a:lnTo>
                    <a:pt x="28372" y="17746"/>
                  </a:lnTo>
                  <a:lnTo>
                    <a:pt x="28463" y="17586"/>
                  </a:lnTo>
                  <a:lnTo>
                    <a:pt x="28578" y="17426"/>
                  </a:lnTo>
                  <a:lnTo>
                    <a:pt x="28692" y="17288"/>
                  </a:lnTo>
                  <a:lnTo>
                    <a:pt x="28784" y="17197"/>
                  </a:lnTo>
                  <a:lnTo>
                    <a:pt x="28853" y="17151"/>
                  </a:lnTo>
                  <a:lnTo>
                    <a:pt x="29059" y="17037"/>
                  </a:lnTo>
                  <a:lnTo>
                    <a:pt x="29265" y="16991"/>
                  </a:lnTo>
                  <a:lnTo>
                    <a:pt x="29471" y="16945"/>
                  </a:lnTo>
                  <a:lnTo>
                    <a:pt x="29746" y="16945"/>
                  </a:lnTo>
                  <a:lnTo>
                    <a:pt x="29929" y="16968"/>
                  </a:lnTo>
                  <a:lnTo>
                    <a:pt x="30066" y="17037"/>
                  </a:lnTo>
                  <a:lnTo>
                    <a:pt x="30158" y="17128"/>
                  </a:lnTo>
                  <a:lnTo>
                    <a:pt x="30204" y="17266"/>
                  </a:lnTo>
                  <a:lnTo>
                    <a:pt x="30204" y="17403"/>
                  </a:lnTo>
                  <a:lnTo>
                    <a:pt x="30181" y="17540"/>
                  </a:lnTo>
                  <a:lnTo>
                    <a:pt x="30135" y="17678"/>
                  </a:lnTo>
                  <a:lnTo>
                    <a:pt x="30043" y="17815"/>
                  </a:lnTo>
                  <a:lnTo>
                    <a:pt x="29929" y="17952"/>
                  </a:lnTo>
                  <a:lnTo>
                    <a:pt x="29814" y="18044"/>
                  </a:lnTo>
                  <a:lnTo>
                    <a:pt x="29700" y="18113"/>
                  </a:lnTo>
                  <a:lnTo>
                    <a:pt x="29585" y="18159"/>
                  </a:lnTo>
                  <a:lnTo>
                    <a:pt x="29448" y="18159"/>
                  </a:lnTo>
                  <a:lnTo>
                    <a:pt x="29334" y="18113"/>
                  </a:lnTo>
                  <a:lnTo>
                    <a:pt x="29242" y="17998"/>
                  </a:lnTo>
                  <a:lnTo>
                    <a:pt x="29173" y="17930"/>
                  </a:lnTo>
                  <a:lnTo>
                    <a:pt x="29105" y="17907"/>
                  </a:lnTo>
                  <a:lnTo>
                    <a:pt x="29013" y="17907"/>
                  </a:lnTo>
                  <a:lnTo>
                    <a:pt x="28944" y="17930"/>
                  </a:lnTo>
                  <a:lnTo>
                    <a:pt x="28898" y="17975"/>
                  </a:lnTo>
                  <a:lnTo>
                    <a:pt x="28853" y="18044"/>
                  </a:lnTo>
                  <a:lnTo>
                    <a:pt x="28853" y="18113"/>
                  </a:lnTo>
                  <a:lnTo>
                    <a:pt x="28876" y="18204"/>
                  </a:lnTo>
                  <a:lnTo>
                    <a:pt x="29036" y="18410"/>
                  </a:lnTo>
                  <a:lnTo>
                    <a:pt x="29219" y="18571"/>
                  </a:lnTo>
                  <a:lnTo>
                    <a:pt x="29402" y="18662"/>
                  </a:lnTo>
                  <a:lnTo>
                    <a:pt x="29585" y="18731"/>
                  </a:lnTo>
                  <a:lnTo>
                    <a:pt x="29769" y="18754"/>
                  </a:lnTo>
                  <a:lnTo>
                    <a:pt x="29929" y="18731"/>
                  </a:lnTo>
                  <a:lnTo>
                    <a:pt x="30112" y="18685"/>
                  </a:lnTo>
                  <a:lnTo>
                    <a:pt x="30249" y="18594"/>
                  </a:lnTo>
                  <a:lnTo>
                    <a:pt x="30387" y="18479"/>
                  </a:lnTo>
                  <a:lnTo>
                    <a:pt x="30501" y="18342"/>
                  </a:lnTo>
                  <a:lnTo>
                    <a:pt x="30593" y="18181"/>
                  </a:lnTo>
                  <a:lnTo>
                    <a:pt x="30662" y="17998"/>
                  </a:lnTo>
                  <a:lnTo>
                    <a:pt x="30707" y="17815"/>
                  </a:lnTo>
                  <a:lnTo>
                    <a:pt x="30707" y="17586"/>
                  </a:lnTo>
                  <a:lnTo>
                    <a:pt x="30662" y="17380"/>
                  </a:lnTo>
                  <a:lnTo>
                    <a:pt x="30570" y="17128"/>
                  </a:lnTo>
                  <a:lnTo>
                    <a:pt x="30456" y="16968"/>
                  </a:lnTo>
                  <a:lnTo>
                    <a:pt x="30364" y="16808"/>
                  </a:lnTo>
                  <a:lnTo>
                    <a:pt x="30227" y="16693"/>
                  </a:lnTo>
                  <a:lnTo>
                    <a:pt x="30089" y="16624"/>
                  </a:lnTo>
                  <a:lnTo>
                    <a:pt x="29952" y="16556"/>
                  </a:lnTo>
                  <a:lnTo>
                    <a:pt x="29791" y="16510"/>
                  </a:lnTo>
                  <a:lnTo>
                    <a:pt x="29654" y="16510"/>
                  </a:lnTo>
                  <a:lnTo>
                    <a:pt x="29494" y="16533"/>
                  </a:lnTo>
                  <a:lnTo>
                    <a:pt x="29402" y="16304"/>
                  </a:lnTo>
                  <a:lnTo>
                    <a:pt x="29311" y="16144"/>
                  </a:lnTo>
                  <a:lnTo>
                    <a:pt x="29173" y="16006"/>
                  </a:lnTo>
                  <a:lnTo>
                    <a:pt x="29013" y="15892"/>
                  </a:lnTo>
                  <a:lnTo>
                    <a:pt x="28830" y="15800"/>
                  </a:lnTo>
                  <a:lnTo>
                    <a:pt x="28647" y="15754"/>
                  </a:lnTo>
                  <a:lnTo>
                    <a:pt x="28418" y="15708"/>
                  </a:lnTo>
                  <a:lnTo>
                    <a:pt x="27914" y="15708"/>
                  </a:lnTo>
                  <a:lnTo>
                    <a:pt x="27639" y="15731"/>
                  </a:lnTo>
                  <a:lnTo>
                    <a:pt x="27089" y="15823"/>
                  </a:lnTo>
                  <a:lnTo>
                    <a:pt x="26563" y="15915"/>
                  </a:lnTo>
                  <a:lnTo>
                    <a:pt x="26013" y="16006"/>
                  </a:lnTo>
                  <a:lnTo>
                    <a:pt x="25761" y="16029"/>
                  </a:lnTo>
                  <a:lnTo>
                    <a:pt x="25487" y="16052"/>
                  </a:lnTo>
                  <a:lnTo>
                    <a:pt x="25235" y="16029"/>
                  </a:lnTo>
                  <a:lnTo>
                    <a:pt x="24983" y="15983"/>
                  </a:lnTo>
                  <a:lnTo>
                    <a:pt x="24708" y="15892"/>
                  </a:lnTo>
                  <a:lnTo>
                    <a:pt x="24479" y="15777"/>
                  </a:lnTo>
                  <a:lnTo>
                    <a:pt x="24227" y="15617"/>
                  </a:lnTo>
                  <a:lnTo>
                    <a:pt x="23975" y="15411"/>
                  </a:lnTo>
                  <a:lnTo>
                    <a:pt x="23815" y="15205"/>
                  </a:lnTo>
                  <a:lnTo>
                    <a:pt x="23655" y="14999"/>
                  </a:lnTo>
                  <a:lnTo>
                    <a:pt x="23540" y="14747"/>
                  </a:lnTo>
                  <a:lnTo>
                    <a:pt x="23449" y="14495"/>
                  </a:lnTo>
                  <a:lnTo>
                    <a:pt x="23403" y="14243"/>
                  </a:lnTo>
                  <a:lnTo>
                    <a:pt x="23357" y="13968"/>
                  </a:lnTo>
                  <a:lnTo>
                    <a:pt x="23357" y="13693"/>
                  </a:lnTo>
                  <a:lnTo>
                    <a:pt x="23357" y="13419"/>
                  </a:lnTo>
                  <a:lnTo>
                    <a:pt x="23403" y="13144"/>
                  </a:lnTo>
                  <a:lnTo>
                    <a:pt x="23471" y="12869"/>
                  </a:lnTo>
                  <a:lnTo>
                    <a:pt x="23563" y="12617"/>
                  </a:lnTo>
                  <a:lnTo>
                    <a:pt x="23700" y="12388"/>
                  </a:lnTo>
                  <a:lnTo>
                    <a:pt x="23838" y="12159"/>
                  </a:lnTo>
                  <a:lnTo>
                    <a:pt x="23998" y="11976"/>
                  </a:lnTo>
                  <a:lnTo>
                    <a:pt x="24204" y="11793"/>
                  </a:lnTo>
                  <a:lnTo>
                    <a:pt x="24410" y="11655"/>
                  </a:lnTo>
                  <a:lnTo>
                    <a:pt x="24685" y="11541"/>
                  </a:lnTo>
                  <a:lnTo>
                    <a:pt x="24983" y="11426"/>
                  </a:lnTo>
                  <a:lnTo>
                    <a:pt x="25303" y="11358"/>
                  </a:lnTo>
                  <a:lnTo>
                    <a:pt x="25601" y="11312"/>
                  </a:lnTo>
                  <a:lnTo>
                    <a:pt x="26036" y="11335"/>
                  </a:lnTo>
                  <a:lnTo>
                    <a:pt x="26471" y="11312"/>
                  </a:lnTo>
                  <a:close/>
                  <a:moveTo>
                    <a:pt x="2084" y="11404"/>
                  </a:moveTo>
                  <a:lnTo>
                    <a:pt x="2176" y="11426"/>
                  </a:lnTo>
                  <a:lnTo>
                    <a:pt x="2199" y="11426"/>
                  </a:lnTo>
                  <a:lnTo>
                    <a:pt x="2245" y="11449"/>
                  </a:lnTo>
                  <a:lnTo>
                    <a:pt x="2382" y="11449"/>
                  </a:lnTo>
                  <a:lnTo>
                    <a:pt x="2657" y="11587"/>
                  </a:lnTo>
                  <a:lnTo>
                    <a:pt x="2909" y="11724"/>
                  </a:lnTo>
                  <a:lnTo>
                    <a:pt x="3458" y="11976"/>
                  </a:lnTo>
                  <a:lnTo>
                    <a:pt x="4031" y="12205"/>
                  </a:lnTo>
                  <a:lnTo>
                    <a:pt x="4580" y="12434"/>
                  </a:lnTo>
                  <a:lnTo>
                    <a:pt x="4992" y="12663"/>
                  </a:lnTo>
                  <a:lnTo>
                    <a:pt x="5405" y="12915"/>
                  </a:lnTo>
                  <a:lnTo>
                    <a:pt x="5794" y="13190"/>
                  </a:lnTo>
                  <a:lnTo>
                    <a:pt x="6183" y="13487"/>
                  </a:lnTo>
                  <a:lnTo>
                    <a:pt x="6550" y="13808"/>
                  </a:lnTo>
                  <a:lnTo>
                    <a:pt x="6916" y="14128"/>
                  </a:lnTo>
                  <a:lnTo>
                    <a:pt x="7603" y="14792"/>
                  </a:lnTo>
                  <a:lnTo>
                    <a:pt x="7878" y="15113"/>
                  </a:lnTo>
                  <a:lnTo>
                    <a:pt x="8130" y="15434"/>
                  </a:lnTo>
                  <a:lnTo>
                    <a:pt x="8359" y="15777"/>
                  </a:lnTo>
                  <a:lnTo>
                    <a:pt x="8542" y="16121"/>
                  </a:lnTo>
                  <a:lnTo>
                    <a:pt x="8679" y="16487"/>
                  </a:lnTo>
                  <a:lnTo>
                    <a:pt x="8794" y="16830"/>
                  </a:lnTo>
                  <a:lnTo>
                    <a:pt x="8862" y="17197"/>
                  </a:lnTo>
                  <a:lnTo>
                    <a:pt x="8908" y="17563"/>
                  </a:lnTo>
                  <a:lnTo>
                    <a:pt x="8908" y="17930"/>
                  </a:lnTo>
                  <a:lnTo>
                    <a:pt x="8862" y="18296"/>
                  </a:lnTo>
                  <a:lnTo>
                    <a:pt x="8794" y="18639"/>
                  </a:lnTo>
                  <a:lnTo>
                    <a:pt x="8679" y="18983"/>
                  </a:lnTo>
                  <a:lnTo>
                    <a:pt x="8542" y="19326"/>
                  </a:lnTo>
                  <a:lnTo>
                    <a:pt x="8336" y="19670"/>
                  </a:lnTo>
                  <a:lnTo>
                    <a:pt x="8107" y="19990"/>
                  </a:lnTo>
                  <a:lnTo>
                    <a:pt x="7832" y="20288"/>
                  </a:lnTo>
                  <a:lnTo>
                    <a:pt x="7832" y="19945"/>
                  </a:lnTo>
                  <a:lnTo>
                    <a:pt x="7786" y="19624"/>
                  </a:lnTo>
                  <a:lnTo>
                    <a:pt x="7717" y="19303"/>
                  </a:lnTo>
                  <a:lnTo>
                    <a:pt x="7603" y="19006"/>
                  </a:lnTo>
                  <a:lnTo>
                    <a:pt x="7465" y="18731"/>
                  </a:lnTo>
                  <a:lnTo>
                    <a:pt x="7305" y="18479"/>
                  </a:lnTo>
                  <a:lnTo>
                    <a:pt x="7122" y="18227"/>
                  </a:lnTo>
                  <a:lnTo>
                    <a:pt x="6893" y="17998"/>
                  </a:lnTo>
                  <a:lnTo>
                    <a:pt x="6664" y="17792"/>
                  </a:lnTo>
                  <a:lnTo>
                    <a:pt x="6412" y="17586"/>
                  </a:lnTo>
                  <a:lnTo>
                    <a:pt x="6160" y="17380"/>
                  </a:lnTo>
                  <a:lnTo>
                    <a:pt x="5885" y="17197"/>
                  </a:lnTo>
                  <a:lnTo>
                    <a:pt x="5290" y="16853"/>
                  </a:lnTo>
                  <a:lnTo>
                    <a:pt x="4672" y="16556"/>
                  </a:lnTo>
                  <a:lnTo>
                    <a:pt x="3893" y="16212"/>
                  </a:lnTo>
                  <a:lnTo>
                    <a:pt x="3092" y="15846"/>
                  </a:lnTo>
                  <a:lnTo>
                    <a:pt x="2703" y="15663"/>
                  </a:lnTo>
                  <a:lnTo>
                    <a:pt x="2336" y="15457"/>
                  </a:lnTo>
                  <a:lnTo>
                    <a:pt x="1947" y="15228"/>
                  </a:lnTo>
                  <a:lnTo>
                    <a:pt x="1581" y="14999"/>
                  </a:lnTo>
                  <a:lnTo>
                    <a:pt x="1397" y="14861"/>
                  </a:lnTo>
                  <a:lnTo>
                    <a:pt x="1237" y="14724"/>
                  </a:lnTo>
                  <a:lnTo>
                    <a:pt x="1054" y="14564"/>
                  </a:lnTo>
                  <a:lnTo>
                    <a:pt x="917" y="14403"/>
                  </a:lnTo>
                  <a:lnTo>
                    <a:pt x="779" y="14220"/>
                  </a:lnTo>
                  <a:lnTo>
                    <a:pt x="665" y="14014"/>
                  </a:lnTo>
                  <a:lnTo>
                    <a:pt x="550" y="13808"/>
                  </a:lnTo>
                  <a:lnTo>
                    <a:pt x="481" y="13602"/>
                  </a:lnTo>
                  <a:lnTo>
                    <a:pt x="413" y="13396"/>
                  </a:lnTo>
                  <a:lnTo>
                    <a:pt x="390" y="13190"/>
                  </a:lnTo>
                  <a:lnTo>
                    <a:pt x="413" y="13006"/>
                  </a:lnTo>
                  <a:lnTo>
                    <a:pt x="436" y="12823"/>
                  </a:lnTo>
                  <a:lnTo>
                    <a:pt x="481" y="12640"/>
                  </a:lnTo>
                  <a:lnTo>
                    <a:pt x="573" y="12480"/>
                  </a:lnTo>
                  <a:lnTo>
                    <a:pt x="665" y="12342"/>
                  </a:lnTo>
                  <a:lnTo>
                    <a:pt x="779" y="12182"/>
                  </a:lnTo>
                  <a:lnTo>
                    <a:pt x="917" y="12068"/>
                  </a:lnTo>
                  <a:lnTo>
                    <a:pt x="1054" y="11930"/>
                  </a:lnTo>
                  <a:lnTo>
                    <a:pt x="1374" y="11724"/>
                  </a:lnTo>
                  <a:lnTo>
                    <a:pt x="1718" y="11541"/>
                  </a:lnTo>
                  <a:lnTo>
                    <a:pt x="2084" y="11404"/>
                  </a:lnTo>
                  <a:close/>
                  <a:moveTo>
                    <a:pt x="13923" y="11404"/>
                  </a:moveTo>
                  <a:lnTo>
                    <a:pt x="14014" y="11426"/>
                  </a:lnTo>
                  <a:lnTo>
                    <a:pt x="14037" y="11426"/>
                  </a:lnTo>
                  <a:lnTo>
                    <a:pt x="14106" y="11449"/>
                  </a:lnTo>
                  <a:lnTo>
                    <a:pt x="14243" y="11449"/>
                  </a:lnTo>
                  <a:lnTo>
                    <a:pt x="14495" y="11587"/>
                  </a:lnTo>
                  <a:lnTo>
                    <a:pt x="14770" y="11724"/>
                  </a:lnTo>
                  <a:lnTo>
                    <a:pt x="15320" y="11976"/>
                  </a:lnTo>
                  <a:lnTo>
                    <a:pt x="15869" y="12205"/>
                  </a:lnTo>
                  <a:lnTo>
                    <a:pt x="16419" y="12434"/>
                  </a:lnTo>
                  <a:lnTo>
                    <a:pt x="16831" y="12663"/>
                  </a:lnTo>
                  <a:lnTo>
                    <a:pt x="17243" y="12915"/>
                  </a:lnTo>
                  <a:lnTo>
                    <a:pt x="17655" y="13190"/>
                  </a:lnTo>
                  <a:lnTo>
                    <a:pt x="18022" y="13487"/>
                  </a:lnTo>
                  <a:lnTo>
                    <a:pt x="18411" y="13808"/>
                  </a:lnTo>
                  <a:lnTo>
                    <a:pt x="18754" y="14128"/>
                  </a:lnTo>
                  <a:lnTo>
                    <a:pt x="19441" y="14792"/>
                  </a:lnTo>
                  <a:lnTo>
                    <a:pt x="19739" y="15113"/>
                  </a:lnTo>
                  <a:lnTo>
                    <a:pt x="19991" y="15434"/>
                  </a:lnTo>
                  <a:lnTo>
                    <a:pt x="20197" y="15777"/>
                  </a:lnTo>
                  <a:lnTo>
                    <a:pt x="20380" y="16121"/>
                  </a:lnTo>
                  <a:lnTo>
                    <a:pt x="20518" y="16487"/>
                  </a:lnTo>
                  <a:lnTo>
                    <a:pt x="20632" y="16830"/>
                  </a:lnTo>
                  <a:lnTo>
                    <a:pt x="20724" y="17197"/>
                  </a:lnTo>
                  <a:lnTo>
                    <a:pt x="20747" y="17563"/>
                  </a:lnTo>
                  <a:lnTo>
                    <a:pt x="20747" y="17930"/>
                  </a:lnTo>
                  <a:lnTo>
                    <a:pt x="20724" y="18296"/>
                  </a:lnTo>
                  <a:lnTo>
                    <a:pt x="20655" y="18639"/>
                  </a:lnTo>
                  <a:lnTo>
                    <a:pt x="20540" y="18983"/>
                  </a:lnTo>
                  <a:lnTo>
                    <a:pt x="20380" y="19326"/>
                  </a:lnTo>
                  <a:lnTo>
                    <a:pt x="20197" y="19670"/>
                  </a:lnTo>
                  <a:lnTo>
                    <a:pt x="19968" y="19990"/>
                  </a:lnTo>
                  <a:lnTo>
                    <a:pt x="19693" y="20288"/>
                  </a:lnTo>
                  <a:lnTo>
                    <a:pt x="19670" y="19945"/>
                  </a:lnTo>
                  <a:lnTo>
                    <a:pt x="19647" y="19624"/>
                  </a:lnTo>
                  <a:lnTo>
                    <a:pt x="19556" y="19303"/>
                  </a:lnTo>
                  <a:lnTo>
                    <a:pt x="19441" y="19006"/>
                  </a:lnTo>
                  <a:lnTo>
                    <a:pt x="19304" y="18731"/>
                  </a:lnTo>
                  <a:lnTo>
                    <a:pt x="19144" y="18479"/>
                  </a:lnTo>
                  <a:lnTo>
                    <a:pt x="18960" y="18227"/>
                  </a:lnTo>
                  <a:lnTo>
                    <a:pt x="18754" y="17998"/>
                  </a:lnTo>
                  <a:lnTo>
                    <a:pt x="18525" y="17792"/>
                  </a:lnTo>
                  <a:lnTo>
                    <a:pt x="18274" y="17586"/>
                  </a:lnTo>
                  <a:lnTo>
                    <a:pt x="17999" y="17380"/>
                  </a:lnTo>
                  <a:lnTo>
                    <a:pt x="17724" y="17197"/>
                  </a:lnTo>
                  <a:lnTo>
                    <a:pt x="17152" y="16853"/>
                  </a:lnTo>
                  <a:lnTo>
                    <a:pt x="16533" y="16556"/>
                  </a:lnTo>
                  <a:lnTo>
                    <a:pt x="15732" y="16212"/>
                  </a:lnTo>
                  <a:lnTo>
                    <a:pt x="14953" y="15846"/>
                  </a:lnTo>
                  <a:lnTo>
                    <a:pt x="14564" y="15663"/>
                  </a:lnTo>
                  <a:lnTo>
                    <a:pt x="14175" y="15457"/>
                  </a:lnTo>
                  <a:lnTo>
                    <a:pt x="13808" y="15228"/>
                  </a:lnTo>
                  <a:lnTo>
                    <a:pt x="13442" y="14999"/>
                  </a:lnTo>
                  <a:lnTo>
                    <a:pt x="13259" y="14861"/>
                  </a:lnTo>
                  <a:lnTo>
                    <a:pt x="13076" y="14724"/>
                  </a:lnTo>
                  <a:lnTo>
                    <a:pt x="12915" y="14564"/>
                  </a:lnTo>
                  <a:lnTo>
                    <a:pt x="12755" y="14403"/>
                  </a:lnTo>
                  <a:lnTo>
                    <a:pt x="12618" y="14220"/>
                  </a:lnTo>
                  <a:lnTo>
                    <a:pt x="12503" y="14014"/>
                  </a:lnTo>
                  <a:lnTo>
                    <a:pt x="12412" y="13808"/>
                  </a:lnTo>
                  <a:lnTo>
                    <a:pt x="12320" y="13602"/>
                  </a:lnTo>
                  <a:lnTo>
                    <a:pt x="12274" y="13396"/>
                  </a:lnTo>
                  <a:lnTo>
                    <a:pt x="12251" y="13190"/>
                  </a:lnTo>
                  <a:lnTo>
                    <a:pt x="12251" y="13006"/>
                  </a:lnTo>
                  <a:lnTo>
                    <a:pt x="12274" y="12823"/>
                  </a:lnTo>
                  <a:lnTo>
                    <a:pt x="12343" y="12640"/>
                  </a:lnTo>
                  <a:lnTo>
                    <a:pt x="12412" y="12480"/>
                  </a:lnTo>
                  <a:lnTo>
                    <a:pt x="12503" y="12342"/>
                  </a:lnTo>
                  <a:lnTo>
                    <a:pt x="12618" y="12182"/>
                  </a:lnTo>
                  <a:lnTo>
                    <a:pt x="12755" y="12068"/>
                  </a:lnTo>
                  <a:lnTo>
                    <a:pt x="12915" y="11930"/>
                  </a:lnTo>
                  <a:lnTo>
                    <a:pt x="13213" y="11724"/>
                  </a:lnTo>
                  <a:lnTo>
                    <a:pt x="13579" y="11541"/>
                  </a:lnTo>
                  <a:lnTo>
                    <a:pt x="13923" y="11404"/>
                  </a:lnTo>
                  <a:close/>
                  <a:moveTo>
                    <a:pt x="34463" y="0"/>
                  </a:moveTo>
                  <a:lnTo>
                    <a:pt x="34280" y="23"/>
                  </a:lnTo>
                  <a:lnTo>
                    <a:pt x="34119" y="69"/>
                  </a:lnTo>
                  <a:lnTo>
                    <a:pt x="33936" y="138"/>
                  </a:lnTo>
                  <a:lnTo>
                    <a:pt x="33822" y="229"/>
                  </a:lnTo>
                  <a:lnTo>
                    <a:pt x="33684" y="321"/>
                  </a:lnTo>
                  <a:lnTo>
                    <a:pt x="33547" y="435"/>
                  </a:lnTo>
                  <a:lnTo>
                    <a:pt x="33432" y="573"/>
                  </a:lnTo>
                  <a:lnTo>
                    <a:pt x="33318" y="733"/>
                  </a:lnTo>
                  <a:lnTo>
                    <a:pt x="33203" y="893"/>
                  </a:lnTo>
                  <a:lnTo>
                    <a:pt x="33112" y="1053"/>
                  </a:lnTo>
                  <a:lnTo>
                    <a:pt x="33020" y="1237"/>
                  </a:lnTo>
                  <a:lnTo>
                    <a:pt x="32974" y="1397"/>
                  </a:lnTo>
                  <a:lnTo>
                    <a:pt x="32929" y="1580"/>
                  </a:lnTo>
                  <a:lnTo>
                    <a:pt x="32906" y="1763"/>
                  </a:lnTo>
                  <a:lnTo>
                    <a:pt x="32929" y="1924"/>
                  </a:lnTo>
                  <a:lnTo>
                    <a:pt x="32974" y="2084"/>
                  </a:lnTo>
                  <a:lnTo>
                    <a:pt x="33066" y="2221"/>
                  </a:lnTo>
                  <a:lnTo>
                    <a:pt x="33180" y="2359"/>
                  </a:lnTo>
                  <a:lnTo>
                    <a:pt x="33364" y="2473"/>
                  </a:lnTo>
                  <a:lnTo>
                    <a:pt x="33501" y="2542"/>
                  </a:lnTo>
                  <a:lnTo>
                    <a:pt x="33638" y="2588"/>
                  </a:lnTo>
                  <a:lnTo>
                    <a:pt x="33799" y="2633"/>
                  </a:lnTo>
                  <a:lnTo>
                    <a:pt x="34073" y="2633"/>
                  </a:lnTo>
                  <a:lnTo>
                    <a:pt x="34211" y="2611"/>
                  </a:lnTo>
                  <a:lnTo>
                    <a:pt x="34325" y="2565"/>
                  </a:lnTo>
                  <a:lnTo>
                    <a:pt x="34463" y="2519"/>
                  </a:lnTo>
                  <a:lnTo>
                    <a:pt x="34577" y="2450"/>
                  </a:lnTo>
                  <a:lnTo>
                    <a:pt x="34669" y="2359"/>
                  </a:lnTo>
                  <a:lnTo>
                    <a:pt x="34760" y="2267"/>
                  </a:lnTo>
                  <a:lnTo>
                    <a:pt x="34829" y="2153"/>
                  </a:lnTo>
                  <a:lnTo>
                    <a:pt x="34875" y="2015"/>
                  </a:lnTo>
                  <a:lnTo>
                    <a:pt x="34921" y="1878"/>
                  </a:lnTo>
                  <a:lnTo>
                    <a:pt x="34921" y="1718"/>
                  </a:lnTo>
                  <a:lnTo>
                    <a:pt x="34921" y="1557"/>
                  </a:lnTo>
                  <a:lnTo>
                    <a:pt x="34898" y="1466"/>
                  </a:lnTo>
                  <a:lnTo>
                    <a:pt x="34852" y="1397"/>
                  </a:lnTo>
                  <a:lnTo>
                    <a:pt x="34783" y="1374"/>
                  </a:lnTo>
                  <a:lnTo>
                    <a:pt x="34715" y="1351"/>
                  </a:lnTo>
                  <a:lnTo>
                    <a:pt x="34623" y="1374"/>
                  </a:lnTo>
                  <a:lnTo>
                    <a:pt x="34577" y="1397"/>
                  </a:lnTo>
                  <a:lnTo>
                    <a:pt x="34531" y="1466"/>
                  </a:lnTo>
                  <a:lnTo>
                    <a:pt x="34509" y="1557"/>
                  </a:lnTo>
                  <a:lnTo>
                    <a:pt x="34509" y="1718"/>
                  </a:lnTo>
                  <a:lnTo>
                    <a:pt x="34486" y="1855"/>
                  </a:lnTo>
                  <a:lnTo>
                    <a:pt x="34417" y="1992"/>
                  </a:lnTo>
                  <a:lnTo>
                    <a:pt x="34325" y="2084"/>
                  </a:lnTo>
                  <a:lnTo>
                    <a:pt x="34234" y="2175"/>
                  </a:lnTo>
                  <a:lnTo>
                    <a:pt x="34096" y="2221"/>
                  </a:lnTo>
                  <a:lnTo>
                    <a:pt x="33959" y="2244"/>
                  </a:lnTo>
                  <a:lnTo>
                    <a:pt x="33799" y="2221"/>
                  </a:lnTo>
                  <a:lnTo>
                    <a:pt x="33684" y="2198"/>
                  </a:lnTo>
                  <a:lnTo>
                    <a:pt x="33593" y="2153"/>
                  </a:lnTo>
                  <a:lnTo>
                    <a:pt x="33524" y="2107"/>
                  </a:lnTo>
                  <a:lnTo>
                    <a:pt x="33455" y="2038"/>
                  </a:lnTo>
                  <a:lnTo>
                    <a:pt x="33409" y="1969"/>
                  </a:lnTo>
                  <a:lnTo>
                    <a:pt x="33387" y="1878"/>
                  </a:lnTo>
                  <a:lnTo>
                    <a:pt x="33364" y="1695"/>
                  </a:lnTo>
                  <a:lnTo>
                    <a:pt x="33387" y="1489"/>
                  </a:lnTo>
                  <a:lnTo>
                    <a:pt x="33432" y="1305"/>
                  </a:lnTo>
                  <a:lnTo>
                    <a:pt x="33501" y="1122"/>
                  </a:lnTo>
                  <a:lnTo>
                    <a:pt x="33570" y="985"/>
                  </a:lnTo>
                  <a:lnTo>
                    <a:pt x="33684" y="802"/>
                  </a:lnTo>
                  <a:lnTo>
                    <a:pt x="33822" y="664"/>
                  </a:lnTo>
                  <a:lnTo>
                    <a:pt x="33959" y="550"/>
                  </a:lnTo>
                  <a:lnTo>
                    <a:pt x="34119" y="481"/>
                  </a:lnTo>
                  <a:lnTo>
                    <a:pt x="34280" y="435"/>
                  </a:lnTo>
                  <a:lnTo>
                    <a:pt x="34440" y="412"/>
                  </a:lnTo>
                  <a:lnTo>
                    <a:pt x="34600" y="435"/>
                  </a:lnTo>
                  <a:lnTo>
                    <a:pt x="34760" y="481"/>
                  </a:lnTo>
                  <a:lnTo>
                    <a:pt x="34921" y="550"/>
                  </a:lnTo>
                  <a:lnTo>
                    <a:pt x="35058" y="618"/>
                  </a:lnTo>
                  <a:lnTo>
                    <a:pt x="35196" y="733"/>
                  </a:lnTo>
                  <a:lnTo>
                    <a:pt x="35333" y="870"/>
                  </a:lnTo>
                  <a:lnTo>
                    <a:pt x="35425" y="1008"/>
                  </a:lnTo>
                  <a:lnTo>
                    <a:pt x="35516" y="1168"/>
                  </a:lnTo>
                  <a:lnTo>
                    <a:pt x="35585" y="1351"/>
                  </a:lnTo>
                  <a:lnTo>
                    <a:pt x="35608" y="1534"/>
                  </a:lnTo>
                  <a:lnTo>
                    <a:pt x="35608" y="1695"/>
                  </a:lnTo>
                  <a:lnTo>
                    <a:pt x="35608" y="1878"/>
                  </a:lnTo>
                  <a:lnTo>
                    <a:pt x="35562" y="2061"/>
                  </a:lnTo>
                  <a:lnTo>
                    <a:pt x="35516" y="2267"/>
                  </a:lnTo>
                  <a:lnTo>
                    <a:pt x="35447" y="2450"/>
                  </a:lnTo>
                  <a:lnTo>
                    <a:pt x="35356" y="2633"/>
                  </a:lnTo>
                  <a:lnTo>
                    <a:pt x="35150" y="3000"/>
                  </a:lnTo>
                  <a:lnTo>
                    <a:pt x="34898" y="3343"/>
                  </a:lnTo>
                  <a:lnTo>
                    <a:pt x="34623" y="3664"/>
                  </a:lnTo>
                  <a:lnTo>
                    <a:pt x="34371" y="3939"/>
                  </a:lnTo>
                  <a:lnTo>
                    <a:pt x="34119" y="4191"/>
                  </a:lnTo>
                  <a:lnTo>
                    <a:pt x="34096" y="4213"/>
                  </a:lnTo>
                  <a:lnTo>
                    <a:pt x="33867" y="4351"/>
                  </a:lnTo>
                  <a:lnTo>
                    <a:pt x="33661" y="4511"/>
                  </a:lnTo>
                  <a:lnTo>
                    <a:pt x="33318" y="4832"/>
                  </a:lnTo>
                  <a:lnTo>
                    <a:pt x="32951" y="5152"/>
                  </a:lnTo>
                  <a:lnTo>
                    <a:pt x="32768" y="5313"/>
                  </a:lnTo>
                  <a:lnTo>
                    <a:pt x="32585" y="5450"/>
                  </a:lnTo>
                  <a:lnTo>
                    <a:pt x="32379" y="5564"/>
                  </a:lnTo>
                  <a:lnTo>
                    <a:pt x="32173" y="5679"/>
                  </a:lnTo>
                  <a:lnTo>
                    <a:pt x="32173" y="5679"/>
                  </a:lnTo>
                  <a:lnTo>
                    <a:pt x="32219" y="5290"/>
                  </a:lnTo>
                  <a:lnTo>
                    <a:pt x="32242" y="4969"/>
                  </a:lnTo>
                  <a:lnTo>
                    <a:pt x="32219" y="4671"/>
                  </a:lnTo>
                  <a:lnTo>
                    <a:pt x="32173" y="4374"/>
                  </a:lnTo>
                  <a:lnTo>
                    <a:pt x="32104" y="4099"/>
                  </a:lnTo>
                  <a:lnTo>
                    <a:pt x="32036" y="3824"/>
                  </a:lnTo>
                  <a:lnTo>
                    <a:pt x="31921" y="3572"/>
                  </a:lnTo>
                  <a:lnTo>
                    <a:pt x="31784" y="3343"/>
                  </a:lnTo>
                  <a:lnTo>
                    <a:pt x="31646" y="3114"/>
                  </a:lnTo>
                  <a:lnTo>
                    <a:pt x="31463" y="2908"/>
                  </a:lnTo>
                  <a:lnTo>
                    <a:pt x="31280" y="2725"/>
                  </a:lnTo>
                  <a:lnTo>
                    <a:pt x="31051" y="2565"/>
                  </a:lnTo>
                  <a:lnTo>
                    <a:pt x="30822" y="2427"/>
                  </a:lnTo>
                  <a:lnTo>
                    <a:pt x="30570" y="2290"/>
                  </a:lnTo>
                  <a:lnTo>
                    <a:pt x="30295" y="2198"/>
                  </a:lnTo>
                  <a:lnTo>
                    <a:pt x="29998" y="2130"/>
                  </a:lnTo>
                  <a:lnTo>
                    <a:pt x="29700" y="2084"/>
                  </a:lnTo>
                  <a:lnTo>
                    <a:pt x="29448" y="2084"/>
                  </a:lnTo>
                  <a:lnTo>
                    <a:pt x="29242" y="2107"/>
                  </a:lnTo>
                  <a:lnTo>
                    <a:pt x="29036" y="2153"/>
                  </a:lnTo>
                  <a:lnTo>
                    <a:pt x="28830" y="2221"/>
                  </a:lnTo>
                  <a:lnTo>
                    <a:pt x="28669" y="2313"/>
                  </a:lnTo>
                  <a:lnTo>
                    <a:pt x="28509" y="2427"/>
                  </a:lnTo>
                  <a:lnTo>
                    <a:pt x="28349" y="2565"/>
                  </a:lnTo>
                  <a:lnTo>
                    <a:pt x="28234" y="2725"/>
                  </a:lnTo>
                  <a:lnTo>
                    <a:pt x="28120" y="2885"/>
                  </a:lnTo>
                  <a:lnTo>
                    <a:pt x="28028" y="3069"/>
                  </a:lnTo>
                  <a:lnTo>
                    <a:pt x="27960" y="3275"/>
                  </a:lnTo>
                  <a:lnTo>
                    <a:pt x="27914" y="3481"/>
                  </a:lnTo>
                  <a:lnTo>
                    <a:pt x="27868" y="3687"/>
                  </a:lnTo>
                  <a:lnTo>
                    <a:pt x="27868" y="3893"/>
                  </a:lnTo>
                  <a:lnTo>
                    <a:pt x="27868" y="4099"/>
                  </a:lnTo>
                  <a:lnTo>
                    <a:pt x="27891" y="4328"/>
                  </a:lnTo>
                  <a:lnTo>
                    <a:pt x="27960" y="4534"/>
                  </a:lnTo>
                  <a:lnTo>
                    <a:pt x="28051" y="4717"/>
                  </a:lnTo>
                  <a:lnTo>
                    <a:pt x="28166" y="4923"/>
                  </a:lnTo>
                  <a:lnTo>
                    <a:pt x="28303" y="5106"/>
                  </a:lnTo>
                  <a:lnTo>
                    <a:pt x="28486" y="5267"/>
                  </a:lnTo>
                  <a:lnTo>
                    <a:pt x="28669" y="5404"/>
                  </a:lnTo>
                  <a:lnTo>
                    <a:pt x="28876" y="5519"/>
                  </a:lnTo>
                  <a:lnTo>
                    <a:pt x="29082" y="5633"/>
                  </a:lnTo>
                  <a:lnTo>
                    <a:pt x="29036" y="5702"/>
                  </a:lnTo>
                  <a:lnTo>
                    <a:pt x="28990" y="5793"/>
                  </a:lnTo>
                  <a:lnTo>
                    <a:pt x="28853" y="5931"/>
                  </a:lnTo>
                  <a:lnTo>
                    <a:pt x="28692" y="6022"/>
                  </a:lnTo>
                  <a:lnTo>
                    <a:pt x="28486" y="6068"/>
                  </a:lnTo>
                  <a:lnTo>
                    <a:pt x="28280" y="6114"/>
                  </a:lnTo>
                  <a:lnTo>
                    <a:pt x="27799" y="6114"/>
                  </a:lnTo>
                  <a:lnTo>
                    <a:pt x="27525" y="6068"/>
                  </a:lnTo>
                  <a:lnTo>
                    <a:pt x="26998" y="5977"/>
                  </a:lnTo>
                  <a:lnTo>
                    <a:pt x="26494" y="5885"/>
                  </a:lnTo>
                  <a:lnTo>
                    <a:pt x="26059" y="5771"/>
                  </a:lnTo>
                  <a:lnTo>
                    <a:pt x="25716" y="5725"/>
                  </a:lnTo>
                  <a:lnTo>
                    <a:pt x="25418" y="5725"/>
                  </a:lnTo>
                  <a:lnTo>
                    <a:pt x="25097" y="5771"/>
                  </a:lnTo>
                  <a:lnTo>
                    <a:pt x="24800" y="5862"/>
                  </a:lnTo>
                  <a:lnTo>
                    <a:pt x="24502" y="5954"/>
                  </a:lnTo>
                  <a:lnTo>
                    <a:pt x="24204" y="6114"/>
                  </a:lnTo>
                  <a:lnTo>
                    <a:pt x="23952" y="6274"/>
                  </a:lnTo>
                  <a:lnTo>
                    <a:pt x="23723" y="6480"/>
                  </a:lnTo>
                  <a:lnTo>
                    <a:pt x="23540" y="6732"/>
                  </a:lnTo>
                  <a:lnTo>
                    <a:pt x="23380" y="6984"/>
                  </a:lnTo>
                  <a:lnTo>
                    <a:pt x="23243" y="7259"/>
                  </a:lnTo>
                  <a:lnTo>
                    <a:pt x="23151" y="7534"/>
                  </a:lnTo>
                  <a:lnTo>
                    <a:pt x="23059" y="7831"/>
                  </a:lnTo>
                  <a:lnTo>
                    <a:pt x="22991" y="8106"/>
                  </a:lnTo>
                  <a:lnTo>
                    <a:pt x="22968" y="8427"/>
                  </a:lnTo>
                  <a:lnTo>
                    <a:pt x="22968" y="8724"/>
                  </a:lnTo>
                  <a:lnTo>
                    <a:pt x="22968" y="9022"/>
                  </a:lnTo>
                  <a:lnTo>
                    <a:pt x="23036" y="9297"/>
                  </a:lnTo>
                  <a:lnTo>
                    <a:pt x="23105" y="9595"/>
                  </a:lnTo>
                  <a:lnTo>
                    <a:pt x="23220" y="9846"/>
                  </a:lnTo>
                  <a:lnTo>
                    <a:pt x="23334" y="10121"/>
                  </a:lnTo>
                  <a:lnTo>
                    <a:pt x="23517" y="10350"/>
                  </a:lnTo>
                  <a:lnTo>
                    <a:pt x="23700" y="10556"/>
                  </a:lnTo>
                  <a:lnTo>
                    <a:pt x="23929" y="10762"/>
                  </a:lnTo>
                  <a:lnTo>
                    <a:pt x="24204" y="10923"/>
                  </a:lnTo>
                  <a:lnTo>
                    <a:pt x="24319" y="10968"/>
                  </a:lnTo>
                  <a:lnTo>
                    <a:pt x="19579" y="10968"/>
                  </a:lnTo>
                  <a:lnTo>
                    <a:pt x="17220" y="10991"/>
                  </a:lnTo>
                  <a:lnTo>
                    <a:pt x="14839" y="11037"/>
                  </a:lnTo>
                  <a:lnTo>
                    <a:pt x="15205" y="10831"/>
                  </a:lnTo>
                  <a:lnTo>
                    <a:pt x="15594" y="10648"/>
                  </a:lnTo>
                  <a:lnTo>
                    <a:pt x="16373" y="10304"/>
                  </a:lnTo>
                  <a:lnTo>
                    <a:pt x="16739" y="10144"/>
                  </a:lnTo>
                  <a:lnTo>
                    <a:pt x="17129" y="9938"/>
                  </a:lnTo>
                  <a:lnTo>
                    <a:pt x="17495" y="9732"/>
                  </a:lnTo>
                  <a:lnTo>
                    <a:pt x="17838" y="9503"/>
                  </a:lnTo>
                  <a:lnTo>
                    <a:pt x="18228" y="9228"/>
                  </a:lnTo>
                  <a:lnTo>
                    <a:pt x="18594" y="8931"/>
                  </a:lnTo>
                  <a:lnTo>
                    <a:pt x="18938" y="8633"/>
                  </a:lnTo>
                  <a:lnTo>
                    <a:pt x="19281" y="8312"/>
                  </a:lnTo>
                  <a:lnTo>
                    <a:pt x="19625" y="7992"/>
                  </a:lnTo>
                  <a:lnTo>
                    <a:pt x="19922" y="7625"/>
                  </a:lnTo>
                  <a:lnTo>
                    <a:pt x="20220" y="7259"/>
                  </a:lnTo>
                  <a:lnTo>
                    <a:pt x="20472" y="6893"/>
                  </a:lnTo>
                  <a:lnTo>
                    <a:pt x="20701" y="6526"/>
                  </a:lnTo>
                  <a:lnTo>
                    <a:pt x="20861" y="6160"/>
                  </a:lnTo>
                  <a:lnTo>
                    <a:pt x="20998" y="5793"/>
                  </a:lnTo>
                  <a:lnTo>
                    <a:pt x="21113" y="5427"/>
                  </a:lnTo>
                  <a:lnTo>
                    <a:pt x="21182" y="5061"/>
                  </a:lnTo>
                  <a:lnTo>
                    <a:pt x="21205" y="4694"/>
                  </a:lnTo>
                  <a:lnTo>
                    <a:pt x="21182" y="4328"/>
                  </a:lnTo>
                  <a:lnTo>
                    <a:pt x="21136" y="3962"/>
                  </a:lnTo>
                  <a:lnTo>
                    <a:pt x="21067" y="3618"/>
                  </a:lnTo>
                  <a:lnTo>
                    <a:pt x="20953" y="3275"/>
                  </a:lnTo>
                  <a:lnTo>
                    <a:pt x="20792" y="2931"/>
                  </a:lnTo>
                  <a:lnTo>
                    <a:pt x="20609" y="2611"/>
                  </a:lnTo>
                  <a:lnTo>
                    <a:pt x="20403" y="2290"/>
                  </a:lnTo>
                  <a:lnTo>
                    <a:pt x="20151" y="1969"/>
                  </a:lnTo>
                  <a:lnTo>
                    <a:pt x="19876" y="1695"/>
                  </a:lnTo>
                  <a:lnTo>
                    <a:pt x="19579" y="1420"/>
                  </a:lnTo>
                  <a:lnTo>
                    <a:pt x="19510" y="1397"/>
                  </a:lnTo>
                  <a:lnTo>
                    <a:pt x="19441" y="1374"/>
                  </a:lnTo>
                  <a:lnTo>
                    <a:pt x="19396" y="1374"/>
                  </a:lnTo>
                  <a:lnTo>
                    <a:pt x="19327" y="1397"/>
                  </a:lnTo>
                  <a:lnTo>
                    <a:pt x="19281" y="1443"/>
                  </a:lnTo>
                  <a:lnTo>
                    <a:pt x="19258" y="1489"/>
                  </a:lnTo>
                  <a:lnTo>
                    <a:pt x="19235" y="1557"/>
                  </a:lnTo>
                  <a:lnTo>
                    <a:pt x="19235" y="1626"/>
                  </a:lnTo>
                  <a:lnTo>
                    <a:pt x="19281" y="1924"/>
                  </a:lnTo>
                  <a:lnTo>
                    <a:pt x="19304" y="2198"/>
                  </a:lnTo>
                  <a:lnTo>
                    <a:pt x="19281" y="2450"/>
                  </a:lnTo>
                  <a:lnTo>
                    <a:pt x="19258" y="2702"/>
                  </a:lnTo>
                  <a:lnTo>
                    <a:pt x="19189" y="2954"/>
                  </a:lnTo>
                  <a:lnTo>
                    <a:pt x="19121" y="3183"/>
                  </a:lnTo>
                  <a:lnTo>
                    <a:pt x="19006" y="3389"/>
                  </a:lnTo>
                  <a:lnTo>
                    <a:pt x="18892" y="3595"/>
                  </a:lnTo>
                  <a:lnTo>
                    <a:pt x="18754" y="3801"/>
                  </a:lnTo>
                  <a:lnTo>
                    <a:pt x="18594" y="3984"/>
                  </a:lnTo>
                  <a:lnTo>
                    <a:pt x="18434" y="4168"/>
                  </a:lnTo>
                  <a:lnTo>
                    <a:pt x="18251" y="4328"/>
                  </a:lnTo>
                  <a:lnTo>
                    <a:pt x="17838" y="4649"/>
                  </a:lnTo>
                  <a:lnTo>
                    <a:pt x="17381" y="4946"/>
                  </a:lnTo>
                  <a:lnTo>
                    <a:pt x="16923" y="5221"/>
                  </a:lnTo>
                  <a:lnTo>
                    <a:pt x="16419" y="5450"/>
                  </a:lnTo>
                  <a:lnTo>
                    <a:pt x="15388" y="5908"/>
                  </a:lnTo>
                  <a:lnTo>
                    <a:pt x="14427" y="6343"/>
                  </a:lnTo>
                  <a:lnTo>
                    <a:pt x="13969" y="6572"/>
                  </a:lnTo>
                  <a:lnTo>
                    <a:pt x="13579" y="6801"/>
                  </a:lnTo>
                  <a:lnTo>
                    <a:pt x="13259" y="6984"/>
                  </a:lnTo>
                  <a:lnTo>
                    <a:pt x="12984" y="7213"/>
                  </a:lnTo>
                  <a:lnTo>
                    <a:pt x="12709" y="7442"/>
                  </a:lnTo>
                  <a:lnTo>
                    <a:pt x="12457" y="7717"/>
                  </a:lnTo>
                  <a:lnTo>
                    <a:pt x="12251" y="7992"/>
                  </a:lnTo>
                  <a:lnTo>
                    <a:pt x="12068" y="8312"/>
                  </a:lnTo>
                  <a:lnTo>
                    <a:pt x="11954" y="8633"/>
                  </a:lnTo>
                  <a:lnTo>
                    <a:pt x="11908" y="8816"/>
                  </a:lnTo>
                  <a:lnTo>
                    <a:pt x="11862" y="8999"/>
                  </a:lnTo>
                  <a:lnTo>
                    <a:pt x="11862" y="9159"/>
                  </a:lnTo>
                  <a:lnTo>
                    <a:pt x="11862" y="9343"/>
                  </a:lnTo>
                  <a:lnTo>
                    <a:pt x="11862" y="9480"/>
                  </a:lnTo>
                  <a:lnTo>
                    <a:pt x="11885" y="9640"/>
                  </a:lnTo>
                  <a:lnTo>
                    <a:pt x="11976" y="9915"/>
                  </a:lnTo>
                  <a:lnTo>
                    <a:pt x="12114" y="10167"/>
                  </a:lnTo>
                  <a:lnTo>
                    <a:pt x="12297" y="10419"/>
                  </a:lnTo>
                  <a:lnTo>
                    <a:pt x="12503" y="10625"/>
                  </a:lnTo>
                  <a:lnTo>
                    <a:pt x="12732" y="10808"/>
                  </a:lnTo>
                  <a:lnTo>
                    <a:pt x="12984" y="10968"/>
                  </a:lnTo>
                  <a:lnTo>
                    <a:pt x="7992" y="10968"/>
                  </a:lnTo>
                  <a:lnTo>
                    <a:pt x="5496" y="10991"/>
                  </a:lnTo>
                  <a:lnTo>
                    <a:pt x="3000" y="11037"/>
                  </a:lnTo>
                  <a:lnTo>
                    <a:pt x="3367" y="10831"/>
                  </a:lnTo>
                  <a:lnTo>
                    <a:pt x="3756" y="10648"/>
                  </a:lnTo>
                  <a:lnTo>
                    <a:pt x="4512" y="10304"/>
                  </a:lnTo>
                  <a:lnTo>
                    <a:pt x="4901" y="10144"/>
                  </a:lnTo>
                  <a:lnTo>
                    <a:pt x="5290" y="9938"/>
                  </a:lnTo>
                  <a:lnTo>
                    <a:pt x="5656" y="9732"/>
                  </a:lnTo>
                  <a:lnTo>
                    <a:pt x="6000" y="9503"/>
                  </a:lnTo>
                  <a:lnTo>
                    <a:pt x="6366" y="9228"/>
                  </a:lnTo>
                  <a:lnTo>
                    <a:pt x="6733" y="8931"/>
                  </a:lnTo>
                  <a:lnTo>
                    <a:pt x="7099" y="8633"/>
                  </a:lnTo>
                  <a:lnTo>
                    <a:pt x="7443" y="8312"/>
                  </a:lnTo>
                  <a:lnTo>
                    <a:pt x="7763" y="7992"/>
                  </a:lnTo>
                  <a:lnTo>
                    <a:pt x="8084" y="7625"/>
                  </a:lnTo>
                  <a:lnTo>
                    <a:pt x="8359" y="7259"/>
                  </a:lnTo>
                  <a:lnTo>
                    <a:pt x="8633" y="6893"/>
                  </a:lnTo>
                  <a:lnTo>
                    <a:pt x="8839" y="6526"/>
                  </a:lnTo>
                  <a:lnTo>
                    <a:pt x="9023" y="6160"/>
                  </a:lnTo>
                  <a:lnTo>
                    <a:pt x="9160" y="5793"/>
                  </a:lnTo>
                  <a:lnTo>
                    <a:pt x="9252" y="5427"/>
                  </a:lnTo>
                  <a:lnTo>
                    <a:pt x="9320" y="5061"/>
                  </a:lnTo>
                  <a:lnTo>
                    <a:pt x="9343" y="4694"/>
                  </a:lnTo>
                  <a:lnTo>
                    <a:pt x="9343" y="4328"/>
                  </a:lnTo>
                  <a:lnTo>
                    <a:pt x="9297" y="3962"/>
                  </a:lnTo>
                  <a:lnTo>
                    <a:pt x="9206" y="3618"/>
                  </a:lnTo>
                  <a:lnTo>
                    <a:pt x="9091" y="3275"/>
                  </a:lnTo>
                  <a:lnTo>
                    <a:pt x="8954" y="2931"/>
                  </a:lnTo>
                  <a:lnTo>
                    <a:pt x="8771" y="2611"/>
                  </a:lnTo>
                  <a:lnTo>
                    <a:pt x="8565" y="2290"/>
                  </a:lnTo>
                  <a:lnTo>
                    <a:pt x="8313" y="1969"/>
                  </a:lnTo>
                  <a:lnTo>
                    <a:pt x="8038" y="1695"/>
                  </a:lnTo>
                  <a:lnTo>
                    <a:pt x="7740" y="1420"/>
                  </a:lnTo>
                  <a:lnTo>
                    <a:pt x="7672" y="1397"/>
                  </a:lnTo>
                  <a:lnTo>
                    <a:pt x="7603" y="1374"/>
                  </a:lnTo>
                  <a:lnTo>
                    <a:pt x="7534" y="1374"/>
                  </a:lnTo>
                  <a:lnTo>
                    <a:pt x="7488" y="1397"/>
                  </a:lnTo>
                  <a:lnTo>
                    <a:pt x="7443" y="1443"/>
                  </a:lnTo>
                  <a:lnTo>
                    <a:pt x="7397" y="1489"/>
                  </a:lnTo>
                  <a:lnTo>
                    <a:pt x="7397" y="1557"/>
                  </a:lnTo>
                  <a:lnTo>
                    <a:pt x="7397" y="1626"/>
                  </a:lnTo>
                  <a:lnTo>
                    <a:pt x="7443" y="1924"/>
                  </a:lnTo>
                  <a:lnTo>
                    <a:pt x="7443" y="2198"/>
                  </a:lnTo>
                  <a:lnTo>
                    <a:pt x="7443" y="2450"/>
                  </a:lnTo>
                  <a:lnTo>
                    <a:pt x="7397" y="2702"/>
                  </a:lnTo>
                  <a:lnTo>
                    <a:pt x="7351" y="2954"/>
                  </a:lnTo>
                  <a:lnTo>
                    <a:pt x="7259" y="3183"/>
                  </a:lnTo>
                  <a:lnTo>
                    <a:pt x="7168" y="3389"/>
                  </a:lnTo>
                  <a:lnTo>
                    <a:pt x="7053" y="3595"/>
                  </a:lnTo>
                  <a:lnTo>
                    <a:pt x="6916" y="3801"/>
                  </a:lnTo>
                  <a:lnTo>
                    <a:pt x="6756" y="3984"/>
                  </a:lnTo>
                  <a:lnTo>
                    <a:pt x="6572" y="4168"/>
                  </a:lnTo>
                  <a:lnTo>
                    <a:pt x="6389" y="4328"/>
                  </a:lnTo>
                  <a:lnTo>
                    <a:pt x="6000" y="4649"/>
                  </a:lnTo>
                  <a:lnTo>
                    <a:pt x="5542" y="4946"/>
                  </a:lnTo>
                  <a:lnTo>
                    <a:pt x="5061" y="5221"/>
                  </a:lnTo>
                  <a:lnTo>
                    <a:pt x="4557" y="5450"/>
                  </a:lnTo>
                  <a:lnTo>
                    <a:pt x="3550" y="5908"/>
                  </a:lnTo>
                  <a:lnTo>
                    <a:pt x="2565" y="6343"/>
                  </a:lnTo>
                  <a:lnTo>
                    <a:pt x="2130" y="6572"/>
                  </a:lnTo>
                  <a:lnTo>
                    <a:pt x="1718" y="6801"/>
                  </a:lnTo>
                  <a:lnTo>
                    <a:pt x="1420" y="6984"/>
                  </a:lnTo>
                  <a:lnTo>
                    <a:pt x="1123" y="7213"/>
                  </a:lnTo>
                  <a:lnTo>
                    <a:pt x="848" y="7442"/>
                  </a:lnTo>
                  <a:lnTo>
                    <a:pt x="619" y="7717"/>
                  </a:lnTo>
                  <a:lnTo>
                    <a:pt x="390" y="7992"/>
                  </a:lnTo>
                  <a:lnTo>
                    <a:pt x="230" y="8312"/>
                  </a:lnTo>
                  <a:lnTo>
                    <a:pt x="92" y="8633"/>
                  </a:lnTo>
                  <a:lnTo>
                    <a:pt x="46" y="8816"/>
                  </a:lnTo>
                  <a:lnTo>
                    <a:pt x="23" y="8999"/>
                  </a:lnTo>
                  <a:lnTo>
                    <a:pt x="1" y="9205"/>
                  </a:lnTo>
                  <a:lnTo>
                    <a:pt x="1" y="9388"/>
                  </a:lnTo>
                  <a:lnTo>
                    <a:pt x="23" y="9572"/>
                  </a:lnTo>
                  <a:lnTo>
                    <a:pt x="69" y="9732"/>
                  </a:lnTo>
                  <a:lnTo>
                    <a:pt x="138" y="9915"/>
                  </a:lnTo>
                  <a:lnTo>
                    <a:pt x="207" y="10053"/>
                  </a:lnTo>
                  <a:lnTo>
                    <a:pt x="275" y="10213"/>
                  </a:lnTo>
                  <a:lnTo>
                    <a:pt x="390" y="10350"/>
                  </a:lnTo>
                  <a:lnTo>
                    <a:pt x="619" y="10602"/>
                  </a:lnTo>
                  <a:lnTo>
                    <a:pt x="894" y="10831"/>
                  </a:lnTo>
                  <a:lnTo>
                    <a:pt x="1191" y="11014"/>
                  </a:lnTo>
                  <a:lnTo>
                    <a:pt x="1535" y="11175"/>
                  </a:lnTo>
                  <a:lnTo>
                    <a:pt x="1214" y="11335"/>
                  </a:lnTo>
                  <a:lnTo>
                    <a:pt x="917" y="11541"/>
                  </a:lnTo>
                  <a:lnTo>
                    <a:pt x="642" y="11747"/>
                  </a:lnTo>
                  <a:lnTo>
                    <a:pt x="413" y="11999"/>
                  </a:lnTo>
                  <a:lnTo>
                    <a:pt x="321" y="12136"/>
                  </a:lnTo>
                  <a:lnTo>
                    <a:pt x="230" y="12274"/>
                  </a:lnTo>
                  <a:lnTo>
                    <a:pt x="161" y="12411"/>
                  </a:lnTo>
                  <a:lnTo>
                    <a:pt x="115" y="12571"/>
                  </a:lnTo>
                  <a:lnTo>
                    <a:pt x="69" y="12755"/>
                  </a:lnTo>
                  <a:lnTo>
                    <a:pt x="23" y="12938"/>
                  </a:lnTo>
                  <a:lnTo>
                    <a:pt x="23" y="13121"/>
                  </a:lnTo>
                  <a:lnTo>
                    <a:pt x="23" y="13304"/>
                  </a:lnTo>
                  <a:lnTo>
                    <a:pt x="23" y="13510"/>
                  </a:lnTo>
                  <a:lnTo>
                    <a:pt x="69" y="13693"/>
                  </a:lnTo>
                  <a:lnTo>
                    <a:pt x="115" y="13854"/>
                  </a:lnTo>
                  <a:lnTo>
                    <a:pt x="184" y="14037"/>
                  </a:lnTo>
                  <a:lnTo>
                    <a:pt x="275" y="14197"/>
                  </a:lnTo>
                  <a:lnTo>
                    <a:pt x="367" y="14335"/>
                  </a:lnTo>
                  <a:lnTo>
                    <a:pt x="596" y="14632"/>
                  </a:lnTo>
                  <a:lnTo>
                    <a:pt x="848" y="14907"/>
                  </a:lnTo>
                  <a:lnTo>
                    <a:pt x="1123" y="15159"/>
                  </a:lnTo>
                  <a:lnTo>
                    <a:pt x="1420" y="15365"/>
                  </a:lnTo>
                  <a:lnTo>
                    <a:pt x="1718" y="15571"/>
                  </a:lnTo>
                  <a:lnTo>
                    <a:pt x="2130" y="15800"/>
                  </a:lnTo>
                  <a:lnTo>
                    <a:pt x="2565" y="16029"/>
                  </a:lnTo>
                  <a:lnTo>
                    <a:pt x="3550" y="16464"/>
                  </a:lnTo>
                  <a:lnTo>
                    <a:pt x="4557" y="16922"/>
                  </a:lnTo>
                  <a:lnTo>
                    <a:pt x="5061" y="17174"/>
                  </a:lnTo>
                  <a:lnTo>
                    <a:pt x="5542" y="17426"/>
                  </a:lnTo>
                  <a:lnTo>
                    <a:pt x="5977" y="17723"/>
                  </a:lnTo>
                  <a:lnTo>
                    <a:pt x="6389" y="18021"/>
                  </a:lnTo>
                  <a:lnTo>
                    <a:pt x="6572" y="18181"/>
                  </a:lnTo>
                  <a:lnTo>
                    <a:pt x="6756" y="18365"/>
                  </a:lnTo>
                  <a:lnTo>
                    <a:pt x="6916" y="18548"/>
                  </a:lnTo>
                  <a:lnTo>
                    <a:pt x="7053" y="18754"/>
                  </a:lnTo>
                  <a:lnTo>
                    <a:pt x="7168" y="18960"/>
                  </a:lnTo>
                  <a:lnTo>
                    <a:pt x="7259" y="19166"/>
                  </a:lnTo>
                  <a:lnTo>
                    <a:pt x="7351" y="19395"/>
                  </a:lnTo>
                  <a:lnTo>
                    <a:pt x="7397" y="19647"/>
                  </a:lnTo>
                  <a:lnTo>
                    <a:pt x="7443" y="19899"/>
                  </a:lnTo>
                  <a:lnTo>
                    <a:pt x="7443" y="20174"/>
                  </a:lnTo>
                  <a:lnTo>
                    <a:pt x="7443" y="20448"/>
                  </a:lnTo>
                  <a:lnTo>
                    <a:pt x="7397" y="20746"/>
                  </a:lnTo>
                  <a:lnTo>
                    <a:pt x="7397" y="20815"/>
                  </a:lnTo>
                  <a:lnTo>
                    <a:pt x="7397" y="20883"/>
                  </a:lnTo>
                  <a:lnTo>
                    <a:pt x="7443" y="20929"/>
                  </a:lnTo>
                  <a:lnTo>
                    <a:pt x="7488" y="20975"/>
                  </a:lnTo>
                  <a:lnTo>
                    <a:pt x="7534" y="20998"/>
                  </a:lnTo>
                  <a:lnTo>
                    <a:pt x="7603" y="20998"/>
                  </a:lnTo>
                  <a:lnTo>
                    <a:pt x="7672" y="20975"/>
                  </a:lnTo>
                  <a:lnTo>
                    <a:pt x="7740" y="20952"/>
                  </a:lnTo>
                  <a:lnTo>
                    <a:pt x="8038" y="20654"/>
                  </a:lnTo>
                  <a:lnTo>
                    <a:pt x="8336" y="20380"/>
                  </a:lnTo>
                  <a:lnTo>
                    <a:pt x="8587" y="20059"/>
                  </a:lnTo>
                  <a:lnTo>
                    <a:pt x="8794" y="19761"/>
                  </a:lnTo>
                  <a:lnTo>
                    <a:pt x="8954" y="19418"/>
                  </a:lnTo>
                  <a:lnTo>
                    <a:pt x="9114" y="19097"/>
                  </a:lnTo>
                  <a:lnTo>
                    <a:pt x="9206" y="18754"/>
                  </a:lnTo>
                  <a:lnTo>
                    <a:pt x="9274" y="18410"/>
                  </a:lnTo>
                  <a:lnTo>
                    <a:pt x="9320" y="18044"/>
                  </a:lnTo>
                  <a:lnTo>
                    <a:pt x="9320" y="17678"/>
                  </a:lnTo>
                  <a:lnTo>
                    <a:pt x="9297" y="17311"/>
                  </a:lnTo>
                  <a:lnTo>
                    <a:pt x="9229" y="16945"/>
                  </a:lnTo>
                  <a:lnTo>
                    <a:pt x="9137" y="16579"/>
                  </a:lnTo>
                  <a:lnTo>
                    <a:pt x="9000" y="16212"/>
                  </a:lnTo>
                  <a:lnTo>
                    <a:pt x="8839" y="15846"/>
                  </a:lnTo>
                  <a:lnTo>
                    <a:pt x="8633" y="15479"/>
                  </a:lnTo>
                  <a:lnTo>
                    <a:pt x="8381" y="15090"/>
                  </a:lnTo>
                  <a:lnTo>
                    <a:pt x="8084" y="14724"/>
                  </a:lnTo>
                  <a:lnTo>
                    <a:pt x="7786" y="14380"/>
                  </a:lnTo>
                  <a:lnTo>
                    <a:pt x="7443" y="14037"/>
                  </a:lnTo>
                  <a:lnTo>
                    <a:pt x="7099" y="13739"/>
                  </a:lnTo>
                  <a:lnTo>
                    <a:pt x="6733" y="13441"/>
                  </a:lnTo>
                  <a:lnTo>
                    <a:pt x="6000" y="12869"/>
                  </a:lnTo>
                  <a:lnTo>
                    <a:pt x="5679" y="12640"/>
                  </a:lnTo>
                  <a:lnTo>
                    <a:pt x="5336" y="12434"/>
                  </a:lnTo>
                  <a:lnTo>
                    <a:pt x="4970" y="12251"/>
                  </a:lnTo>
                  <a:lnTo>
                    <a:pt x="4603" y="12068"/>
                  </a:lnTo>
                  <a:lnTo>
                    <a:pt x="3893" y="11770"/>
                  </a:lnTo>
                  <a:lnTo>
                    <a:pt x="3527" y="11610"/>
                  </a:lnTo>
                  <a:lnTo>
                    <a:pt x="3161" y="11426"/>
                  </a:lnTo>
                  <a:lnTo>
                    <a:pt x="5634" y="11381"/>
                  </a:lnTo>
                  <a:lnTo>
                    <a:pt x="12984" y="11381"/>
                  </a:lnTo>
                  <a:lnTo>
                    <a:pt x="12732" y="11541"/>
                  </a:lnTo>
                  <a:lnTo>
                    <a:pt x="12526" y="11724"/>
                  </a:lnTo>
                  <a:lnTo>
                    <a:pt x="12320" y="11930"/>
                  </a:lnTo>
                  <a:lnTo>
                    <a:pt x="12160" y="12159"/>
                  </a:lnTo>
                  <a:lnTo>
                    <a:pt x="12022" y="12411"/>
                  </a:lnTo>
                  <a:lnTo>
                    <a:pt x="11931" y="12686"/>
                  </a:lnTo>
                  <a:lnTo>
                    <a:pt x="11862" y="12984"/>
                  </a:lnTo>
                  <a:lnTo>
                    <a:pt x="11862" y="13304"/>
                  </a:lnTo>
                  <a:lnTo>
                    <a:pt x="11885" y="13510"/>
                  </a:lnTo>
                  <a:lnTo>
                    <a:pt x="11908" y="13693"/>
                  </a:lnTo>
                  <a:lnTo>
                    <a:pt x="11976" y="13854"/>
                  </a:lnTo>
                  <a:lnTo>
                    <a:pt x="12045" y="14037"/>
                  </a:lnTo>
                  <a:lnTo>
                    <a:pt x="12114" y="14197"/>
                  </a:lnTo>
                  <a:lnTo>
                    <a:pt x="12205" y="14335"/>
                  </a:lnTo>
                  <a:lnTo>
                    <a:pt x="12434" y="14632"/>
                  </a:lnTo>
                  <a:lnTo>
                    <a:pt x="12686" y="14907"/>
                  </a:lnTo>
                  <a:lnTo>
                    <a:pt x="12984" y="15159"/>
                  </a:lnTo>
                  <a:lnTo>
                    <a:pt x="13282" y="15365"/>
                  </a:lnTo>
                  <a:lnTo>
                    <a:pt x="13579" y="15571"/>
                  </a:lnTo>
                  <a:lnTo>
                    <a:pt x="13969" y="15800"/>
                  </a:lnTo>
                  <a:lnTo>
                    <a:pt x="14404" y="16029"/>
                  </a:lnTo>
                  <a:lnTo>
                    <a:pt x="15388" y="16464"/>
                  </a:lnTo>
                  <a:lnTo>
                    <a:pt x="16396" y="16922"/>
                  </a:lnTo>
                  <a:lnTo>
                    <a:pt x="16900" y="17174"/>
                  </a:lnTo>
                  <a:lnTo>
                    <a:pt x="17381" y="17426"/>
                  </a:lnTo>
                  <a:lnTo>
                    <a:pt x="17838" y="17723"/>
                  </a:lnTo>
                  <a:lnTo>
                    <a:pt x="18251" y="18021"/>
                  </a:lnTo>
                  <a:lnTo>
                    <a:pt x="18434" y="18181"/>
                  </a:lnTo>
                  <a:lnTo>
                    <a:pt x="18594" y="18365"/>
                  </a:lnTo>
                  <a:lnTo>
                    <a:pt x="18754" y="18548"/>
                  </a:lnTo>
                  <a:lnTo>
                    <a:pt x="18892" y="18754"/>
                  </a:lnTo>
                  <a:lnTo>
                    <a:pt x="19006" y="18960"/>
                  </a:lnTo>
                  <a:lnTo>
                    <a:pt x="19121" y="19166"/>
                  </a:lnTo>
                  <a:lnTo>
                    <a:pt x="19189" y="19395"/>
                  </a:lnTo>
                  <a:lnTo>
                    <a:pt x="19258" y="19647"/>
                  </a:lnTo>
                  <a:lnTo>
                    <a:pt x="19281" y="19899"/>
                  </a:lnTo>
                  <a:lnTo>
                    <a:pt x="19304" y="20174"/>
                  </a:lnTo>
                  <a:lnTo>
                    <a:pt x="19281" y="20448"/>
                  </a:lnTo>
                  <a:lnTo>
                    <a:pt x="19235" y="20746"/>
                  </a:lnTo>
                  <a:lnTo>
                    <a:pt x="19235" y="20815"/>
                  </a:lnTo>
                  <a:lnTo>
                    <a:pt x="19258" y="20883"/>
                  </a:lnTo>
                  <a:lnTo>
                    <a:pt x="19281" y="20929"/>
                  </a:lnTo>
                  <a:lnTo>
                    <a:pt x="19327" y="20975"/>
                  </a:lnTo>
                  <a:lnTo>
                    <a:pt x="19396" y="20998"/>
                  </a:lnTo>
                  <a:lnTo>
                    <a:pt x="19441" y="20998"/>
                  </a:lnTo>
                  <a:lnTo>
                    <a:pt x="19510" y="20975"/>
                  </a:lnTo>
                  <a:lnTo>
                    <a:pt x="19579" y="20952"/>
                  </a:lnTo>
                  <a:lnTo>
                    <a:pt x="19899" y="20654"/>
                  </a:lnTo>
                  <a:lnTo>
                    <a:pt x="20174" y="20380"/>
                  </a:lnTo>
                  <a:lnTo>
                    <a:pt x="20426" y="20059"/>
                  </a:lnTo>
                  <a:lnTo>
                    <a:pt x="20632" y="19761"/>
                  </a:lnTo>
                  <a:lnTo>
                    <a:pt x="20815" y="19418"/>
                  </a:lnTo>
                  <a:lnTo>
                    <a:pt x="20953" y="19097"/>
                  </a:lnTo>
                  <a:lnTo>
                    <a:pt x="21067" y="18754"/>
                  </a:lnTo>
                  <a:lnTo>
                    <a:pt x="21136" y="18410"/>
                  </a:lnTo>
                  <a:lnTo>
                    <a:pt x="21159" y="18044"/>
                  </a:lnTo>
                  <a:lnTo>
                    <a:pt x="21182" y="17678"/>
                  </a:lnTo>
                  <a:lnTo>
                    <a:pt x="21136" y="17311"/>
                  </a:lnTo>
                  <a:lnTo>
                    <a:pt x="21067" y="16945"/>
                  </a:lnTo>
                  <a:lnTo>
                    <a:pt x="20976" y="16579"/>
                  </a:lnTo>
                  <a:lnTo>
                    <a:pt x="20838" y="16212"/>
                  </a:lnTo>
                  <a:lnTo>
                    <a:pt x="20678" y="15846"/>
                  </a:lnTo>
                  <a:lnTo>
                    <a:pt x="20472" y="15479"/>
                  </a:lnTo>
                  <a:lnTo>
                    <a:pt x="20220" y="15090"/>
                  </a:lnTo>
                  <a:lnTo>
                    <a:pt x="19945" y="14724"/>
                  </a:lnTo>
                  <a:lnTo>
                    <a:pt x="19625" y="14380"/>
                  </a:lnTo>
                  <a:lnTo>
                    <a:pt x="19281" y="14037"/>
                  </a:lnTo>
                  <a:lnTo>
                    <a:pt x="18938" y="13739"/>
                  </a:lnTo>
                  <a:lnTo>
                    <a:pt x="18571" y="13441"/>
                  </a:lnTo>
                  <a:lnTo>
                    <a:pt x="17838" y="12869"/>
                  </a:lnTo>
                  <a:lnTo>
                    <a:pt x="17518" y="12640"/>
                  </a:lnTo>
                  <a:lnTo>
                    <a:pt x="17174" y="12434"/>
                  </a:lnTo>
                  <a:lnTo>
                    <a:pt x="16831" y="12251"/>
                  </a:lnTo>
                  <a:lnTo>
                    <a:pt x="16465" y="12068"/>
                  </a:lnTo>
                  <a:lnTo>
                    <a:pt x="15732" y="11770"/>
                  </a:lnTo>
                  <a:lnTo>
                    <a:pt x="15365" y="11610"/>
                  </a:lnTo>
                  <a:lnTo>
                    <a:pt x="15022" y="11426"/>
                  </a:lnTo>
                  <a:lnTo>
                    <a:pt x="17289" y="11381"/>
                  </a:lnTo>
                  <a:lnTo>
                    <a:pt x="24090" y="11381"/>
                  </a:lnTo>
                  <a:lnTo>
                    <a:pt x="23861" y="11541"/>
                  </a:lnTo>
                  <a:lnTo>
                    <a:pt x="23655" y="11724"/>
                  </a:lnTo>
                  <a:lnTo>
                    <a:pt x="23471" y="11930"/>
                  </a:lnTo>
                  <a:lnTo>
                    <a:pt x="23334" y="12159"/>
                  </a:lnTo>
                  <a:lnTo>
                    <a:pt x="23197" y="12388"/>
                  </a:lnTo>
                  <a:lnTo>
                    <a:pt x="23105" y="12640"/>
                  </a:lnTo>
                  <a:lnTo>
                    <a:pt x="23036" y="12892"/>
                  </a:lnTo>
                  <a:lnTo>
                    <a:pt x="22991" y="13167"/>
                  </a:lnTo>
                  <a:lnTo>
                    <a:pt x="22968" y="13419"/>
                  </a:lnTo>
                  <a:lnTo>
                    <a:pt x="22968" y="13716"/>
                  </a:lnTo>
                  <a:lnTo>
                    <a:pt x="22991" y="13991"/>
                  </a:lnTo>
                  <a:lnTo>
                    <a:pt x="23036" y="14266"/>
                  </a:lnTo>
                  <a:lnTo>
                    <a:pt x="23105" y="14541"/>
                  </a:lnTo>
                  <a:lnTo>
                    <a:pt x="23197" y="14815"/>
                  </a:lnTo>
                  <a:lnTo>
                    <a:pt x="23288" y="15067"/>
                  </a:lnTo>
                  <a:lnTo>
                    <a:pt x="23426" y="15342"/>
                  </a:lnTo>
                  <a:lnTo>
                    <a:pt x="23586" y="15571"/>
                  </a:lnTo>
                  <a:lnTo>
                    <a:pt x="23769" y="15777"/>
                  </a:lnTo>
                  <a:lnTo>
                    <a:pt x="23975" y="15960"/>
                  </a:lnTo>
                  <a:lnTo>
                    <a:pt x="24204" y="16098"/>
                  </a:lnTo>
                  <a:lnTo>
                    <a:pt x="24456" y="16235"/>
                  </a:lnTo>
                  <a:lnTo>
                    <a:pt x="24731" y="16327"/>
                  </a:lnTo>
                  <a:lnTo>
                    <a:pt x="25006" y="16395"/>
                  </a:lnTo>
                  <a:lnTo>
                    <a:pt x="25258" y="16464"/>
                  </a:lnTo>
                  <a:lnTo>
                    <a:pt x="25487" y="16487"/>
                  </a:lnTo>
                  <a:lnTo>
                    <a:pt x="25716" y="16510"/>
                  </a:lnTo>
                  <a:lnTo>
                    <a:pt x="25945" y="16487"/>
                  </a:lnTo>
                  <a:lnTo>
                    <a:pt x="26174" y="16464"/>
                  </a:lnTo>
                  <a:lnTo>
                    <a:pt x="26631" y="16350"/>
                  </a:lnTo>
                  <a:lnTo>
                    <a:pt x="27067" y="16235"/>
                  </a:lnTo>
                  <a:lnTo>
                    <a:pt x="27525" y="16144"/>
                  </a:lnTo>
                  <a:lnTo>
                    <a:pt x="27754" y="16098"/>
                  </a:lnTo>
                  <a:lnTo>
                    <a:pt x="27982" y="16075"/>
                  </a:lnTo>
                  <a:lnTo>
                    <a:pt x="28211" y="16075"/>
                  </a:lnTo>
                  <a:lnTo>
                    <a:pt x="28418" y="16098"/>
                  </a:lnTo>
                  <a:lnTo>
                    <a:pt x="28647" y="16144"/>
                  </a:lnTo>
                  <a:lnTo>
                    <a:pt x="28853" y="16235"/>
                  </a:lnTo>
                  <a:lnTo>
                    <a:pt x="29059" y="16647"/>
                  </a:lnTo>
                  <a:lnTo>
                    <a:pt x="28876" y="16739"/>
                  </a:lnTo>
                  <a:lnTo>
                    <a:pt x="28692" y="16853"/>
                  </a:lnTo>
                  <a:lnTo>
                    <a:pt x="28532" y="16968"/>
                  </a:lnTo>
                  <a:lnTo>
                    <a:pt x="28372" y="17105"/>
                  </a:lnTo>
                  <a:lnTo>
                    <a:pt x="28234" y="17266"/>
                  </a:lnTo>
                  <a:lnTo>
                    <a:pt x="28120" y="17426"/>
                  </a:lnTo>
                  <a:lnTo>
                    <a:pt x="28028" y="17586"/>
                  </a:lnTo>
                  <a:lnTo>
                    <a:pt x="27937" y="17746"/>
                  </a:lnTo>
                  <a:lnTo>
                    <a:pt x="27868" y="17975"/>
                  </a:lnTo>
                  <a:lnTo>
                    <a:pt x="27845" y="18181"/>
                  </a:lnTo>
                  <a:lnTo>
                    <a:pt x="27822" y="18388"/>
                  </a:lnTo>
                  <a:lnTo>
                    <a:pt x="27845" y="18594"/>
                  </a:lnTo>
                  <a:lnTo>
                    <a:pt x="27868" y="18800"/>
                  </a:lnTo>
                  <a:lnTo>
                    <a:pt x="27937" y="18983"/>
                  </a:lnTo>
                  <a:lnTo>
                    <a:pt x="28005" y="19166"/>
                  </a:lnTo>
                  <a:lnTo>
                    <a:pt x="28120" y="19326"/>
                  </a:lnTo>
                  <a:lnTo>
                    <a:pt x="28234" y="19487"/>
                  </a:lnTo>
                  <a:lnTo>
                    <a:pt x="28372" y="19647"/>
                  </a:lnTo>
                  <a:lnTo>
                    <a:pt x="28532" y="19761"/>
                  </a:lnTo>
                  <a:lnTo>
                    <a:pt x="28692" y="19876"/>
                  </a:lnTo>
                  <a:lnTo>
                    <a:pt x="28876" y="19968"/>
                  </a:lnTo>
                  <a:lnTo>
                    <a:pt x="29059" y="20059"/>
                  </a:lnTo>
                  <a:lnTo>
                    <a:pt x="29265" y="20105"/>
                  </a:lnTo>
                  <a:lnTo>
                    <a:pt x="29494" y="20151"/>
                  </a:lnTo>
                  <a:lnTo>
                    <a:pt x="29814" y="20151"/>
                  </a:lnTo>
                  <a:lnTo>
                    <a:pt x="30112" y="20128"/>
                  </a:lnTo>
                  <a:lnTo>
                    <a:pt x="30387" y="20059"/>
                  </a:lnTo>
                  <a:lnTo>
                    <a:pt x="30639" y="19968"/>
                  </a:lnTo>
                  <a:lnTo>
                    <a:pt x="30891" y="19830"/>
                  </a:lnTo>
                  <a:lnTo>
                    <a:pt x="31120" y="19693"/>
                  </a:lnTo>
                  <a:lnTo>
                    <a:pt x="31326" y="19510"/>
                  </a:lnTo>
                  <a:lnTo>
                    <a:pt x="31509" y="19303"/>
                  </a:lnTo>
                  <a:lnTo>
                    <a:pt x="31669" y="19074"/>
                  </a:lnTo>
                  <a:lnTo>
                    <a:pt x="31807" y="18823"/>
                  </a:lnTo>
                  <a:lnTo>
                    <a:pt x="31921" y="18571"/>
                  </a:lnTo>
                  <a:lnTo>
                    <a:pt x="32036" y="18296"/>
                  </a:lnTo>
                  <a:lnTo>
                    <a:pt x="32104" y="18021"/>
                  </a:lnTo>
                  <a:lnTo>
                    <a:pt x="32173" y="17746"/>
                  </a:lnTo>
                  <a:lnTo>
                    <a:pt x="32219" y="17449"/>
                  </a:lnTo>
                  <a:lnTo>
                    <a:pt x="32219" y="17174"/>
                  </a:lnTo>
                  <a:lnTo>
                    <a:pt x="32219" y="16876"/>
                  </a:lnTo>
                  <a:lnTo>
                    <a:pt x="32196" y="16556"/>
                  </a:lnTo>
                  <a:lnTo>
                    <a:pt x="32448" y="16670"/>
                  </a:lnTo>
                  <a:lnTo>
                    <a:pt x="32677" y="16830"/>
                  </a:lnTo>
                  <a:lnTo>
                    <a:pt x="32906" y="16991"/>
                  </a:lnTo>
                  <a:lnTo>
                    <a:pt x="33135" y="17174"/>
                  </a:lnTo>
                  <a:lnTo>
                    <a:pt x="33593" y="17540"/>
                  </a:lnTo>
                  <a:lnTo>
                    <a:pt x="34051" y="17930"/>
                  </a:lnTo>
                  <a:lnTo>
                    <a:pt x="34073" y="17998"/>
                  </a:lnTo>
                  <a:lnTo>
                    <a:pt x="34119" y="18044"/>
                  </a:lnTo>
                  <a:lnTo>
                    <a:pt x="34371" y="18296"/>
                  </a:lnTo>
                  <a:lnTo>
                    <a:pt x="34646" y="18571"/>
                  </a:lnTo>
                  <a:lnTo>
                    <a:pt x="34898" y="18891"/>
                  </a:lnTo>
                  <a:lnTo>
                    <a:pt x="35127" y="19235"/>
                  </a:lnTo>
                  <a:lnTo>
                    <a:pt x="35333" y="19601"/>
                  </a:lnTo>
                  <a:lnTo>
                    <a:pt x="35470" y="19968"/>
                  </a:lnTo>
                  <a:lnTo>
                    <a:pt x="35539" y="20151"/>
                  </a:lnTo>
                  <a:lnTo>
                    <a:pt x="35585" y="20334"/>
                  </a:lnTo>
                  <a:lnTo>
                    <a:pt x="35608" y="20517"/>
                  </a:lnTo>
                  <a:lnTo>
                    <a:pt x="35608" y="20700"/>
                  </a:lnTo>
                  <a:lnTo>
                    <a:pt x="35608" y="20861"/>
                  </a:lnTo>
                  <a:lnTo>
                    <a:pt x="35562" y="21021"/>
                  </a:lnTo>
                  <a:lnTo>
                    <a:pt x="35516" y="21158"/>
                  </a:lnTo>
                  <a:lnTo>
                    <a:pt x="35447" y="21273"/>
                  </a:lnTo>
                  <a:lnTo>
                    <a:pt x="35379" y="21387"/>
                  </a:lnTo>
                  <a:lnTo>
                    <a:pt x="35287" y="21479"/>
                  </a:lnTo>
                  <a:lnTo>
                    <a:pt x="35173" y="21570"/>
                  </a:lnTo>
                  <a:lnTo>
                    <a:pt x="35058" y="21639"/>
                  </a:lnTo>
                  <a:lnTo>
                    <a:pt x="34944" y="21708"/>
                  </a:lnTo>
                  <a:lnTo>
                    <a:pt x="34806" y="21754"/>
                  </a:lnTo>
                  <a:lnTo>
                    <a:pt x="34669" y="21777"/>
                  </a:lnTo>
                  <a:lnTo>
                    <a:pt x="34394" y="21777"/>
                  </a:lnTo>
                  <a:lnTo>
                    <a:pt x="34234" y="21731"/>
                  </a:lnTo>
                  <a:lnTo>
                    <a:pt x="34096" y="21685"/>
                  </a:lnTo>
                  <a:lnTo>
                    <a:pt x="33959" y="21639"/>
                  </a:lnTo>
                  <a:lnTo>
                    <a:pt x="33799" y="21525"/>
                  </a:lnTo>
                  <a:lnTo>
                    <a:pt x="33661" y="21387"/>
                  </a:lnTo>
                  <a:lnTo>
                    <a:pt x="33547" y="21250"/>
                  </a:lnTo>
                  <a:lnTo>
                    <a:pt x="33478" y="21090"/>
                  </a:lnTo>
                  <a:lnTo>
                    <a:pt x="33409" y="20906"/>
                  </a:lnTo>
                  <a:lnTo>
                    <a:pt x="33387" y="20723"/>
                  </a:lnTo>
                  <a:lnTo>
                    <a:pt x="33387" y="20540"/>
                  </a:lnTo>
                  <a:lnTo>
                    <a:pt x="33387" y="20357"/>
                  </a:lnTo>
                  <a:lnTo>
                    <a:pt x="33432" y="20242"/>
                  </a:lnTo>
                  <a:lnTo>
                    <a:pt x="33478" y="20128"/>
                  </a:lnTo>
                  <a:lnTo>
                    <a:pt x="33547" y="20059"/>
                  </a:lnTo>
                  <a:lnTo>
                    <a:pt x="33638" y="20013"/>
                  </a:lnTo>
                  <a:lnTo>
                    <a:pt x="33730" y="19968"/>
                  </a:lnTo>
                  <a:lnTo>
                    <a:pt x="33913" y="19968"/>
                  </a:lnTo>
                  <a:lnTo>
                    <a:pt x="34028" y="19990"/>
                  </a:lnTo>
                  <a:lnTo>
                    <a:pt x="34119" y="20036"/>
                  </a:lnTo>
                  <a:lnTo>
                    <a:pt x="34211" y="20105"/>
                  </a:lnTo>
                  <a:lnTo>
                    <a:pt x="34302" y="20174"/>
                  </a:lnTo>
                  <a:lnTo>
                    <a:pt x="34394" y="20242"/>
                  </a:lnTo>
                  <a:lnTo>
                    <a:pt x="34440" y="20334"/>
                  </a:lnTo>
                  <a:lnTo>
                    <a:pt x="34486" y="20448"/>
                  </a:lnTo>
                  <a:lnTo>
                    <a:pt x="34509" y="20563"/>
                  </a:lnTo>
                  <a:lnTo>
                    <a:pt x="34509" y="20677"/>
                  </a:lnTo>
                  <a:lnTo>
                    <a:pt x="34531" y="20769"/>
                  </a:lnTo>
                  <a:lnTo>
                    <a:pt x="34577" y="20815"/>
                  </a:lnTo>
                  <a:lnTo>
                    <a:pt x="34623" y="20861"/>
                  </a:lnTo>
                  <a:lnTo>
                    <a:pt x="34715" y="20883"/>
                  </a:lnTo>
                  <a:lnTo>
                    <a:pt x="34783" y="20861"/>
                  </a:lnTo>
                  <a:lnTo>
                    <a:pt x="34852" y="20815"/>
                  </a:lnTo>
                  <a:lnTo>
                    <a:pt x="34898" y="20769"/>
                  </a:lnTo>
                  <a:lnTo>
                    <a:pt x="34921" y="20677"/>
                  </a:lnTo>
                  <a:lnTo>
                    <a:pt x="34921" y="20517"/>
                  </a:lnTo>
                  <a:lnTo>
                    <a:pt x="34921" y="20357"/>
                  </a:lnTo>
                  <a:lnTo>
                    <a:pt x="34875" y="20219"/>
                  </a:lnTo>
                  <a:lnTo>
                    <a:pt x="34829" y="20082"/>
                  </a:lnTo>
                  <a:lnTo>
                    <a:pt x="34760" y="19968"/>
                  </a:lnTo>
                  <a:lnTo>
                    <a:pt x="34669" y="19876"/>
                  </a:lnTo>
                  <a:lnTo>
                    <a:pt x="34577" y="19784"/>
                  </a:lnTo>
                  <a:lnTo>
                    <a:pt x="34463" y="19716"/>
                  </a:lnTo>
                  <a:lnTo>
                    <a:pt x="34325" y="19647"/>
                  </a:lnTo>
                  <a:lnTo>
                    <a:pt x="34211" y="19624"/>
                  </a:lnTo>
                  <a:lnTo>
                    <a:pt x="34073" y="19601"/>
                  </a:lnTo>
                  <a:lnTo>
                    <a:pt x="33799" y="19601"/>
                  </a:lnTo>
                  <a:lnTo>
                    <a:pt x="33638" y="19647"/>
                  </a:lnTo>
                  <a:lnTo>
                    <a:pt x="33501" y="19693"/>
                  </a:lnTo>
                  <a:lnTo>
                    <a:pt x="33364" y="19761"/>
                  </a:lnTo>
                  <a:lnTo>
                    <a:pt x="33180" y="19876"/>
                  </a:lnTo>
                  <a:lnTo>
                    <a:pt x="33066" y="20013"/>
                  </a:lnTo>
                  <a:lnTo>
                    <a:pt x="32974" y="20151"/>
                  </a:lnTo>
                  <a:lnTo>
                    <a:pt x="32929" y="20311"/>
                  </a:lnTo>
                  <a:lnTo>
                    <a:pt x="32906" y="20471"/>
                  </a:lnTo>
                  <a:lnTo>
                    <a:pt x="32929" y="20654"/>
                  </a:lnTo>
                  <a:lnTo>
                    <a:pt x="32974" y="20815"/>
                  </a:lnTo>
                  <a:lnTo>
                    <a:pt x="33020" y="20998"/>
                  </a:lnTo>
                  <a:lnTo>
                    <a:pt x="33112" y="21158"/>
                  </a:lnTo>
                  <a:lnTo>
                    <a:pt x="33203" y="21341"/>
                  </a:lnTo>
                  <a:lnTo>
                    <a:pt x="33318" y="21502"/>
                  </a:lnTo>
                  <a:lnTo>
                    <a:pt x="33432" y="21639"/>
                  </a:lnTo>
                  <a:lnTo>
                    <a:pt x="33547" y="21777"/>
                  </a:lnTo>
                  <a:lnTo>
                    <a:pt x="33684" y="21914"/>
                  </a:lnTo>
                  <a:lnTo>
                    <a:pt x="33822" y="22005"/>
                  </a:lnTo>
                  <a:lnTo>
                    <a:pt x="33936" y="22074"/>
                  </a:lnTo>
                  <a:lnTo>
                    <a:pt x="34119" y="22166"/>
                  </a:lnTo>
                  <a:lnTo>
                    <a:pt x="34280" y="22212"/>
                  </a:lnTo>
                  <a:lnTo>
                    <a:pt x="34463" y="22234"/>
                  </a:lnTo>
                  <a:lnTo>
                    <a:pt x="34623" y="22234"/>
                  </a:lnTo>
                  <a:lnTo>
                    <a:pt x="34783" y="22212"/>
                  </a:lnTo>
                  <a:lnTo>
                    <a:pt x="34944" y="22166"/>
                  </a:lnTo>
                  <a:lnTo>
                    <a:pt x="35104" y="22097"/>
                  </a:lnTo>
                  <a:lnTo>
                    <a:pt x="35264" y="22005"/>
                  </a:lnTo>
                  <a:lnTo>
                    <a:pt x="35402" y="21914"/>
                  </a:lnTo>
                  <a:lnTo>
                    <a:pt x="35539" y="21799"/>
                  </a:lnTo>
                  <a:lnTo>
                    <a:pt x="35653" y="21662"/>
                  </a:lnTo>
                  <a:lnTo>
                    <a:pt x="35745" y="21525"/>
                  </a:lnTo>
                  <a:lnTo>
                    <a:pt x="35837" y="21387"/>
                  </a:lnTo>
                  <a:lnTo>
                    <a:pt x="35905" y="21227"/>
                  </a:lnTo>
                  <a:lnTo>
                    <a:pt x="35974" y="21067"/>
                  </a:lnTo>
                  <a:lnTo>
                    <a:pt x="35997" y="20883"/>
                  </a:lnTo>
                  <a:lnTo>
                    <a:pt x="35997" y="20586"/>
                  </a:lnTo>
                  <a:lnTo>
                    <a:pt x="35974" y="20311"/>
                  </a:lnTo>
                  <a:lnTo>
                    <a:pt x="35928" y="20013"/>
                  </a:lnTo>
                  <a:lnTo>
                    <a:pt x="35837" y="19716"/>
                  </a:lnTo>
                  <a:lnTo>
                    <a:pt x="35722" y="19441"/>
                  </a:lnTo>
                  <a:lnTo>
                    <a:pt x="35562" y="19166"/>
                  </a:lnTo>
                  <a:lnTo>
                    <a:pt x="35402" y="18891"/>
                  </a:lnTo>
                  <a:lnTo>
                    <a:pt x="35218" y="18639"/>
                  </a:lnTo>
                  <a:lnTo>
                    <a:pt x="35516" y="18731"/>
                  </a:lnTo>
                  <a:lnTo>
                    <a:pt x="35791" y="18800"/>
                  </a:lnTo>
                  <a:lnTo>
                    <a:pt x="36089" y="18846"/>
                  </a:lnTo>
                  <a:lnTo>
                    <a:pt x="36661" y="18846"/>
                  </a:lnTo>
                  <a:lnTo>
                    <a:pt x="36959" y="18823"/>
                  </a:lnTo>
                  <a:lnTo>
                    <a:pt x="37256" y="18754"/>
                  </a:lnTo>
                  <a:lnTo>
                    <a:pt x="37531" y="18685"/>
                  </a:lnTo>
                  <a:lnTo>
                    <a:pt x="37806" y="18594"/>
                  </a:lnTo>
                  <a:lnTo>
                    <a:pt x="38035" y="18456"/>
                  </a:lnTo>
                  <a:lnTo>
                    <a:pt x="38264" y="18296"/>
                  </a:lnTo>
                  <a:lnTo>
                    <a:pt x="38447" y="18113"/>
                  </a:lnTo>
                  <a:lnTo>
                    <a:pt x="38607" y="17907"/>
                  </a:lnTo>
                  <a:lnTo>
                    <a:pt x="38745" y="17678"/>
                  </a:lnTo>
                  <a:lnTo>
                    <a:pt x="38859" y="17426"/>
                  </a:lnTo>
                  <a:lnTo>
                    <a:pt x="38928" y="17174"/>
                  </a:lnTo>
                  <a:lnTo>
                    <a:pt x="38974" y="16922"/>
                  </a:lnTo>
                  <a:lnTo>
                    <a:pt x="38974" y="16670"/>
                  </a:lnTo>
                  <a:lnTo>
                    <a:pt x="38951" y="16418"/>
                  </a:lnTo>
                  <a:lnTo>
                    <a:pt x="38905" y="16166"/>
                  </a:lnTo>
                  <a:lnTo>
                    <a:pt x="38813" y="15915"/>
                  </a:lnTo>
                  <a:lnTo>
                    <a:pt x="38676" y="15686"/>
                  </a:lnTo>
                  <a:lnTo>
                    <a:pt x="38493" y="15479"/>
                  </a:lnTo>
                  <a:lnTo>
                    <a:pt x="38287" y="15296"/>
                  </a:lnTo>
                  <a:lnTo>
                    <a:pt x="38104" y="15182"/>
                  </a:lnTo>
                  <a:lnTo>
                    <a:pt x="37920" y="15113"/>
                  </a:lnTo>
                  <a:lnTo>
                    <a:pt x="37714" y="15067"/>
                  </a:lnTo>
                  <a:lnTo>
                    <a:pt x="37508" y="15021"/>
                  </a:lnTo>
                  <a:lnTo>
                    <a:pt x="37279" y="15021"/>
                  </a:lnTo>
                  <a:lnTo>
                    <a:pt x="37073" y="15044"/>
                  </a:lnTo>
                  <a:lnTo>
                    <a:pt x="36867" y="15090"/>
                  </a:lnTo>
                  <a:lnTo>
                    <a:pt x="36661" y="15159"/>
                  </a:lnTo>
                  <a:lnTo>
                    <a:pt x="36455" y="15250"/>
                  </a:lnTo>
                  <a:lnTo>
                    <a:pt x="36272" y="15365"/>
                  </a:lnTo>
                  <a:lnTo>
                    <a:pt x="36111" y="15502"/>
                  </a:lnTo>
                  <a:lnTo>
                    <a:pt x="35974" y="15640"/>
                  </a:lnTo>
                  <a:lnTo>
                    <a:pt x="35860" y="15800"/>
                  </a:lnTo>
                  <a:lnTo>
                    <a:pt x="35768" y="15983"/>
                  </a:lnTo>
                  <a:lnTo>
                    <a:pt x="35699" y="16189"/>
                  </a:lnTo>
                  <a:lnTo>
                    <a:pt x="35676" y="16395"/>
                  </a:lnTo>
                  <a:lnTo>
                    <a:pt x="35699" y="16556"/>
                  </a:lnTo>
                  <a:lnTo>
                    <a:pt x="35745" y="16716"/>
                  </a:lnTo>
                  <a:lnTo>
                    <a:pt x="35837" y="16853"/>
                  </a:lnTo>
                  <a:lnTo>
                    <a:pt x="35951" y="16968"/>
                  </a:lnTo>
                  <a:lnTo>
                    <a:pt x="36089" y="17082"/>
                  </a:lnTo>
                  <a:lnTo>
                    <a:pt x="36249" y="17174"/>
                  </a:lnTo>
                  <a:lnTo>
                    <a:pt x="36409" y="17243"/>
                  </a:lnTo>
                  <a:lnTo>
                    <a:pt x="36592" y="17288"/>
                  </a:lnTo>
                  <a:lnTo>
                    <a:pt x="36753" y="17334"/>
                  </a:lnTo>
                  <a:lnTo>
                    <a:pt x="36936" y="17334"/>
                  </a:lnTo>
                  <a:lnTo>
                    <a:pt x="37096" y="17288"/>
                  </a:lnTo>
                  <a:lnTo>
                    <a:pt x="37233" y="17243"/>
                  </a:lnTo>
                  <a:lnTo>
                    <a:pt x="37348" y="17151"/>
                  </a:lnTo>
                  <a:lnTo>
                    <a:pt x="37440" y="17037"/>
                  </a:lnTo>
                  <a:lnTo>
                    <a:pt x="37485" y="16876"/>
                  </a:lnTo>
                  <a:lnTo>
                    <a:pt x="37508" y="16693"/>
                  </a:lnTo>
                  <a:lnTo>
                    <a:pt x="37485" y="16601"/>
                  </a:lnTo>
                  <a:lnTo>
                    <a:pt x="37440" y="16556"/>
                  </a:lnTo>
                  <a:lnTo>
                    <a:pt x="37371" y="16510"/>
                  </a:lnTo>
                  <a:lnTo>
                    <a:pt x="37233" y="16510"/>
                  </a:lnTo>
                  <a:lnTo>
                    <a:pt x="37165" y="16556"/>
                  </a:lnTo>
                  <a:lnTo>
                    <a:pt x="37119" y="16601"/>
                  </a:lnTo>
                  <a:lnTo>
                    <a:pt x="37096" y="16693"/>
                  </a:lnTo>
                  <a:lnTo>
                    <a:pt x="37027" y="16785"/>
                  </a:lnTo>
                  <a:lnTo>
                    <a:pt x="36959" y="16853"/>
                  </a:lnTo>
                  <a:lnTo>
                    <a:pt x="36890" y="16922"/>
                  </a:lnTo>
                  <a:lnTo>
                    <a:pt x="36798" y="16945"/>
                  </a:lnTo>
                  <a:lnTo>
                    <a:pt x="36707" y="16945"/>
                  </a:lnTo>
                  <a:lnTo>
                    <a:pt x="36615" y="16922"/>
                  </a:lnTo>
                  <a:lnTo>
                    <a:pt x="36524" y="16876"/>
                  </a:lnTo>
                  <a:lnTo>
                    <a:pt x="36409" y="16785"/>
                  </a:lnTo>
                  <a:lnTo>
                    <a:pt x="36295" y="16579"/>
                  </a:lnTo>
                  <a:lnTo>
                    <a:pt x="36203" y="16372"/>
                  </a:lnTo>
                  <a:lnTo>
                    <a:pt x="36180" y="16189"/>
                  </a:lnTo>
                  <a:lnTo>
                    <a:pt x="36203" y="16029"/>
                  </a:lnTo>
                  <a:lnTo>
                    <a:pt x="36249" y="15892"/>
                  </a:lnTo>
                  <a:lnTo>
                    <a:pt x="36340" y="15777"/>
                  </a:lnTo>
                  <a:lnTo>
                    <a:pt x="36501" y="15663"/>
                  </a:lnTo>
                  <a:lnTo>
                    <a:pt x="36684" y="15594"/>
                  </a:lnTo>
                  <a:lnTo>
                    <a:pt x="36821" y="15548"/>
                  </a:lnTo>
                  <a:lnTo>
                    <a:pt x="36959" y="15525"/>
                  </a:lnTo>
                  <a:lnTo>
                    <a:pt x="37233" y="15479"/>
                  </a:lnTo>
                  <a:lnTo>
                    <a:pt x="37531" y="15502"/>
                  </a:lnTo>
                  <a:lnTo>
                    <a:pt x="37806" y="15548"/>
                  </a:lnTo>
                  <a:lnTo>
                    <a:pt x="37943" y="15571"/>
                  </a:lnTo>
                  <a:lnTo>
                    <a:pt x="38058" y="15640"/>
                  </a:lnTo>
                  <a:lnTo>
                    <a:pt x="38172" y="15686"/>
                  </a:lnTo>
                  <a:lnTo>
                    <a:pt x="38264" y="15777"/>
                  </a:lnTo>
                  <a:lnTo>
                    <a:pt x="38333" y="15869"/>
                  </a:lnTo>
                  <a:lnTo>
                    <a:pt x="38401" y="15960"/>
                  </a:lnTo>
                  <a:lnTo>
                    <a:pt x="38516" y="16166"/>
                  </a:lnTo>
                  <a:lnTo>
                    <a:pt x="38562" y="16418"/>
                  </a:lnTo>
                  <a:lnTo>
                    <a:pt x="38584" y="16647"/>
                  </a:lnTo>
                  <a:lnTo>
                    <a:pt x="38562" y="16899"/>
                  </a:lnTo>
                  <a:lnTo>
                    <a:pt x="38516" y="17151"/>
                  </a:lnTo>
                  <a:lnTo>
                    <a:pt x="38470" y="17311"/>
                  </a:lnTo>
                  <a:lnTo>
                    <a:pt x="38401" y="17449"/>
                  </a:lnTo>
                  <a:lnTo>
                    <a:pt x="38333" y="17586"/>
                  </a:lnTo>
                  <a:lnTo>
                    <a:pt x="38241" y="17701"/>
                  </a:lnTo>
                  <a:lnTo>
                    <a:pt x="38149" y="17815"/>
                  </a:lnTo>
                  <a:lnTo>
                    <a:pt x="38035" y="17930"/>
                  </a:lnTo>
                  <a:lnTo>
                    <a:pt x="37783" y="18113"/>
                  </a:lnTo>
                  <a:lnTo>
                    <a:pt x="37531" y="18250"/>
                  </a:lnTo>
                  <a:lnTo>
                    <a:pt x="37233" y="18342"/>
                  </a:lnTo>
                  <a:lnTo>
                    <a:pt x="36936" y="18410"/>
                  </a:lnTo>
                  <a:lnTo>
                    <a:pt x="36615" y="18456"/>
                  </a:lnTo>
                  <a:lnTo>
                    <a:pt x="36203" y="18456"/>
                  </a:lnTo>
                  <a:lnTo>
                    <a:pt x="35997" y="18433"/>
                  </a:lnTo>
                  <a:lnTo>
                    <a:pt x="35814" y="18388"/>
                  </a:lnTo>
                  <a:lnTo>
                    <a:pt x="35425" y="18273"/>
                  </a:lnTo>
                  <a:lnTo>
                    <a:pt x="35058" y="18136"/>
                  </a:lnTo>
                  <a:lnTo>
                    <a:pt x="34692" y="17930"/>
                  </a:lnTo>
                  <a:lnTo>
                    <a:pt x="34348" y="17723"/>
                  </a:lnTo>
                  <a:lnTo>
                    <a:pt x="34028" y="17472"/>
                  </a:lnTo>
                  <a:lnTo>
                    <a:pt x="33707" y="17220"/>
                  </a:lnTo>
                  <a:lnTo>
                    <a:pt x="33341" y="16899"/>
                  </a:lnTo>
                  <a:lnTo>
                    <a:pt x="32974" y="16579"/>
                  </a:lnTo>
                  <a:lnTo>
                    <a:pt x="32768" y="16441"/>
                  </a:lnTo>
                  <a:lnTo>
                    <a:pt x="32585" y="16304"/>
                  </a:lnTo>
                  <a:lnTo>
                    <a:pt x="32356" y="16189"/>
                  </a:lnTo>
                  <a:lnTo>
                    <a:pt x="32127" y="16098"/>
                  </a:lnTo>
                  <a:lnTo>
                    <a:pt x="32058" y="15708"/>
                  </a:lnTo>
                  <a:lnTo>
                    <a:pt x="31944" y="15342"/>
                  </a:lnTo>
                  <a:lnTo>
                    <a:pt x="31807" y="14953"/>
                  </a:lnTo>
                  <a:lnTo>
                    <a:pt x="31623" y="14586"/>
                  </a:lnTo>
                  <a:lnTo>
                    <a:pt x="31440" y="14220"/>
                  </a:lnTo>
                  <a:lnTo>
                    <a:pt x="31234" y="13877"/>
                  </a:lnTo>
                  <a:lnTo>
                    <a:pt x="31005" y="13533"/>
                  </a:lnTo>
                  <a:lnTo>
                    <a:pt x="30753" y="13213"/>
                  </a:lnTo>
                  <a:lnTo>
                    <a:pt x="31051" y="13190"/>
                  </a:lnTo>
                  <a:lnTo>
                    <a:pt x="31371" y="13144"/>
                  </a:lnTo>
                  <a:lnTo>
                    <a:pt x="31669" y="13075"/>
                  </a:lnTo>
                  <a:lnTo>
                    <a:pt x="31967" y="13006"/>
                  </a:lnTo>
                  <a:lnTo>
                    <a:pt x="32265" y="12938"/>
                  </a:lnTo>
                  <a:lnTo>
                    <a:pt x="32562" y="12846"/>
                  </a:lnTo>
                  <a:lnTo>
                    <a:pt x="33135" y="12617"/>
                  </a:lnTo>
                  <a:lnTo>
                    <a:pt x="33684" y="12319"/>
                  </a:lnTo>
                  <a:lnTo>
                    <a:pt x="34234" y="11999"/>
                  </a:lnTo>
                  <a:lnTo>
                    <a:pt x="34738" y="11633"/>
                  </a:lnTo>
                  <a:lnTo>
                    <a:pt x="35218" y="11243"/>
                  </a:lnTo>
                  <a:lnTo>
                    <a:pt x="35264" y="11175"/>
                  </a:lnTo>
                  <a:lnTo>
                    <a:pt x="35264" y="11083"/>
                  </a:lnTo>
                  <a:lnTo>
                    <a:pt x="35241" y="10991"/>
                  </a:lnTo>
                  <a:lnTo>
                    <a:pt x="35218" y="10946"/>
                  </a:lnTo>
                  <a:lnTo>
                    <a:pt x="35173" y="10923"/>
                  </a:lnTo>
                  <a:lnTo>
                    <a:pt x="34715" y="10739"/>
                  </a:lnTo>
                  <a:lnTo>
                    <a:pt x="34989" y="10625"/>
                  </a:lnTo>
                  <a:lnTo>
                    <a:pt x="35241" y="10510"/>
                  </a:lnTo>
                  <a:lnTo>
                    <a:pt x="35745" y="10236"/>
                  </a:lnTo>
                  <a:lnTo>
                    <a:pt x="36272" y="9961"/>
                  </a:lnTo>
                  <a:lnTo>
                    <a:pt x="36776" y="9709"/>
                  </a:lnTo>
                  <a:lnTo>
                    <a:pt x="36821" y="9686"/>
                  </a:lnTo>
                  <a:lnTo>
                    <a:pt x="36844" y="9640"/>
                  </a:lnTo>
                  <a:lnTo>
                    <a:pt x="36867" y="9572"/>
                  </a:lnTo>
                  <a:lnTo>
                    <a:pt x="36867" y="9457"/>
                  </a:lnTo>
                  <a:lnTo>
                    <a:pt x="36821" y="9388"/>
                  </a:lnTo>
                  <a:lnTo>
                    <a:pt x="36638" y="9274"/>
                  </a:lnTo>
                  <a:lnTo>
                    <a:pt x="36455" y="9205"/>
                  </a:lnTo>
                  <a:lnTo>
                    <a:pt x="36272" y="9137"/>
                  </a:lnTo>
                  <a:lnTo>
                    <a:pt x="36066" y="9091"/>
                  </a:lnTo>
                  <a:lnTo>
                    <a:pt x="35837" y="9045"/>
                  </a:lnTo>
                  <a:lnTo>
                    <a:pt x="35585" y="8976"/>
                  </a:lnTo>
                  <a:lnTo>
                    <a:pt x="35127" y="8816"/>
                  </a:lnTo>
                  <a:lnTo>
                    <a:pt x="35425" y="8679"/>
                  </a:lnTo>
                  <a:lnTo>
                    <a:pt x="35470" y="8633"/>
                  </a:lnTo>
                  <a:lnTo>
                    <a:pt x="35493" y="8587"/>
                  </a:lnTo>
                  <a:lnTo>
                    <a:pt x="35516" y="8541"/>
                  </a:lnTo>
                  <a:lnTo>
                    <a:pt x="35516" y="8473"/>
                  </a:lnTo>
                  <a:lnTo>
                    <a:pt x="35493" y="8427"/>
                  </a:lnTo>
                  <a:lnTo>
                    <a:pt x="35470" y="8381"/>
                  </a:lnTo>
                  <a:lnTo>
                    <a:pt x="35425" y="8335"/>
                  </a:lnTo>
                  <a:lnTo>
                    <a:pt x="35356" y="8312"/>
                  </a:lnTo>
                  <a:lnTo>
                    <a:pt x="34921" y="8129"/>
                  </a:lnTo>
                  <a:lnTo>
                    <a:pt x="34509" y="7923"/>
                  </a:lnTo>
                  <a:lnTo>
                    <a:pt x="33684" y="7488"/>
                  </a:lnTo>
                  <a:lnTo>
                    <a:pt x="32837" y="7053"/>
                  </a:lnTo>
                  <a:lnTo>
                    <a:pt x="32425" y="6870"/>
                  </a:lnTo>
                  <a:lnTo>
                    <a:pt x="31967" y="6686"/>
                  </a:lnTo>
                  <a:lnTo>
                    <a:pt x="32104" y="6137"/>
                  </a:lnTo>
                  <a:lnTo>
                    <a:pt x="32310" y="6068"/>
                  </a:lnTo>
                  <a:lnTo>
                    <a:pt x="32493" y="5977"/>
                  </a:lnTo>
                  <a:lnTo>
                    <a:pt x="32677" y="5862"/>
                  </a:lnTo>
                  <a:lnTo>
                    <a:pt x="32837" y="5748"/>
                  </a:lnTo>
                  <a:lnTo>
                    <a:pt x="33180" y="5473"/>
                  </a:lnTo>
                  <a:lnTo>
                    <a:pt x="33478" y="5198"/>
                  </a:lnTo>
                  <a:lnTo>
                    <a:pt x="33822" y="4900"/>
                  </a:lnTo>
                  <a:lnTo>
                    <a:pt x="34188" y="4626"/>
                  </a:lnTo>
                  <a:lnTo>
                    <a:pt x="34554" y="4397"/>
                  </a:lnTo>
                  <a:lnTo>
                    <a:pt x="34921" y="4191"/>
                  </a:lnTo>
                  <a:lnTo>
                    <a:pt x="35310" y="4007"/>
                  </a:lnTo>
                  <a:lnTo>
                    <a:pt x="35722" y="3893"/>
                  </a:lnTo>
                  <a:lnTo>
                    <a:pt x="36157" y="3801"/>
                  </a:lnTo>
                  <a:lnTo>
                    <a:pt x="36386" y="3778"/>
                  </a:lnTo>
                  <a:lnTo>
                    <a:pt x="36615" y="3778"/>
                  </a:lnTo>
                  <a:lnTo>
                    <a:pt x="36867" y="3801"/>
                  </a:lnTo>
                  <a:lnTo>
                    <a:pt x="37119" y="3847"/>
                  </a:lnTo>
                  <a:lnTo>
                    <a:pt x="37348" y="3939"/>
                  </a:lnTo>
                  <a:lnTo>
                    <a:pt x="37600" y="4053"/>
                  </a:lnTo>
                  <a:lnTo>
                    <a:pt x="37829" y="4213"/>
                  </a:lnTo>
                  <a:lnTo>
                    <a:pt x="38035" y="4374"/>
                  </a:lnTo>
                  <a:lnTo>
                    <a:pt x="38218" y="4580"/>
                  </a:lnTo>
                  <a:lnTo>
                    <a:pt x="38378" y="4786"/>
                  </a:lnTo>
                  <a:lnTo>
                    <a:pt x="38493" y="4992"/>
                  </a:lnTo>
                  <a:lnTo>
                    <a:pt x="38584" y="5221"/>
                  </a:lnTo>
                  <a:lnTo>
                    <a:pt x="38630" y="5450"/>
                  </a:lnTo>
                  <a:lnTo>
                    <a:pt x="38630" y="5679"/>
                  </a:lnTo>
                  <a:lnTo>
                    <a:pt x="38584" y="5931"/>
                  </a:lnTo>
                  <a:lnTo>
                    <a:pt x="38539" y="6045"/>
                  </a:lnTo>
                  <a:lnTo>
                    <a:pt x="38470" y="6160"/>
                  </a:lnTo>
                  <a:lnTo>
                    <a:pt x="38401" y="6251"/>
                  </a:lnTo>
                  <a:lnTo>
                    <a:pt x="38310" y="6366"/>
                  </a:lnTo>
                  <a:lnTo>
                    <a:pt x="38195" y="6480"/>
                  </a:lnTo>
                  <a:lnTo>
                    <a:pt x="38081" y="6572"/>
                  </a:lnTo>
                  <a:lnTo>
                    <a:pt x="37943" y="6641"/>
                  </a:lnTo>
                  <a:lnTo>
                    <a:pt x="37806" y="6686"/>
                  </a:lnTo>
                  <a:lnTo>
                    <a:pt x="37646" y="6732"/>
                  </a:lnTo>
                  <a:lnTo>
                    <a:pt x="37188" y="6732"/>
                  </a:lnTo>
                  <a:lnTo>
                    <a:pt x="36890" y="6686"/>
                  </a:lnTo>
                  <a:lnTo>
                    <a:pt x="36730" y="6641"/>
                  </a:lnTo>
                  <a:lnTo>
                    <a:pt x="36569" y="6572"/>
                  </a:lnTo>
                  <a:lnTo>
                    <a:pt x="36409" y="6503"/>
                  </a:lnTo>
                  <a:lnTo>
                    <a:pt x="36272" y="6389"/>
                  </a:lnTo>
                  <a:lnTo>
                    <a:pt x="36111" y="6229"/>
                  </a:lnTo>
                  <a:lnTo>
                    <a:pt x="36020" y="6091"/>
                  </a:lnTo>
                  <a:lnTo>
                    <a:pt x="35974" y="5954"/>
                  </a:lnTo>
                  <a:lnTo>
                    <a:pt x="35974" y="5816"/>
                  </a:lnTo>
                  <a:lnTo>
                    <a:pt x="36020" y="5702"/>
                  </a:lnTo>
                  <a:lnTo>
                    <a:pt x="36089" y="5610"/>
                  </a:lnTo>
                  <a:lnTo>
                    <a:pt x="36180" y="5519"/>
                  </a:lnTo>
                  <a:lnTo>
                    <a:pt x="36318" y="5450"/>
                  </a:lnTo>
                  <a:lnTo>
                    <a:pt x="36432" y="5381"/>
                  </a:lnTo>
                  <a:lnTo>
                    <a:pt x="36569" y="5335"/>
                  </a:lnTo>
                  <a:lnTo>
                    <a:pt x="36707" y="5335"/>
                  </a:lnTo>
                  <a:lnTo>
                    <a:pt x="36821" y="5313"/>
                  </a:lnTo>
                  <a:lnTo>
                    <a:pt x="36936" y="5335"/>
                  </a:lnTo>
                  <a:lnTo>
                    <a:pt x="37027" y="5381"/>
                  </a:lnTo>
                  <a:lnTo>
                    <a:pt x="37073" y="5450"/>
                  </a:lnTo>
                  <a:lnTo>
                    <a:pt x="37096" y="5542"/>
                  </a:lnTo>
                  <a:lnTo>
                    <a:pt x="37119" y="5610"/>
                  </a:lnTo>
                  <a:lnTo>
                    <a:pt x="37165" y="5679"/>
                  </a:lnTo>
                  <a:lnTo>
                    <a:pt x="37233" y="5725"/>
                  </a:lnTo>
                  <a:lnTo>
                    <a:pt x="37371" y="5725"/>
                  </a:lnTo>
                  <a:lnTo>
                    <a:pt x="37440" y="5679"/>
                  </a:lnTo>
                  <a:lnTo>
                    <a:pt x="37485" y="5610"/>
                  </a:lnTo>
                  <a:lnTo>
                    <a:pt x="37508" y="5542"/>
                  </a:lnTo>
                  <a:lnTo>
                    <a:pt x="37485" y="5335"/>
                  </a:lnTo>
                  <a:lnTo>
                    <a:pt x="37440" y="5175"/>
                  </a:lnTo>
                  <a:lnTo>
                    <a:pt x="37371" y="5061"/>
                  </a:lnTo>
                  <a:lnTo>
                    <a:pt x="37256" y="4969"/>
                  </a:lnTo>
                  <a:lnTo>
                    <a:pt x="37142" y="4923"/>
                  </a:lnTo>
                  <a:lnTo>
                    <a:pt x="36982" y="4900"/>
                  </a:lnTo>
                  <a:lnTo>
                    <a:pt x="36844" y="4900"/>
                  </a:lnTo>
                  <a:lnTo>
                    <a:pt x="36684" y="4923"/>
                  </a:lnTo>
                  <a:lnTo>
                    <a:pt x="36524" y="4992"/>
                  </a:lnTo>
                  <a:lnTo>
                    <a:pt x="36363" y="5061"/>
                  </a:lnTo>
                  <a:lnTo>
                    <a:pt x="36203" y="5152"/>
                  </a:lnTo>
                  <a:lnTo>
                    <a:pt x="36066" y="5244"/>
                  </a:lnTo>
                  <a:lnTo>
                    <a:pt x="35928" y="5358"/>
                  </a:lnTo>
                  <a:lnTo>
                    <a:pt x="35814" y="5496"/>
                  </a:lnTo>
                  <a:lnTo>
                    <a:pt x="35745" y="5633"/>
                  </a:lnTo>
                  <a:lnTo>
                    <a:pt x="35676" y="5793"/>
                  </a:lnTo>
                  <a:lnTo>
                    <a:pt x="35653" y="6022"/>
                  </a:lnTo>
                  <a:lnTo>
                    <a:pt x="35676" y="6229"/>
                  </a:lnTo>
                  <a:lnTo>
                    <a:pt x="35745" y="6435"/>
                  </a:lnTo>
                  <a:lnTo>
                    <a:pt x="35837" y="6595"/>
                  </a:lnTo>
                  <a:lnTo>
                    <a:pt x="35974" y="6732"/>
                  </a:lnTo>
                  <a:lnTo>
                    <a:pt x="36157" y="6847"/>
                  </a:lnTo>
                  <a:lnTo>
                    <a:pt x="36340" y="6938"/>
                  </a:lnTo>
                  <a:lnTo>
                    <a:pt x="36569" y="7007"/>
                  </a:lnTo>
                  <a:lnTo>
                    <a:pt x="36798" y="7053"/>
                  </a:lnTo>
                  <a:lnTo>
                    <a:pt x="37027" y="7076"/>
                  </a:lnTo>
                  <a:lnTo>
                    <a:pt x="37256" y="7099"/>
                  </a:lnTo>
                  <a:lnTo>
                    <a:pt x="37508" y="7099"/>
                  </a:lnTo>
                  <a:lnTo>
                    <a:pt x="37714" y="7076"/>
                  </a:lnTo>
                  <a:lnTo>
                    <a:pt x="37920" y="7030"/>
                  </a:lnTo>
                  <a:lnTo>
                    <a:pt x="38127" y="6984"/>
                  </a:lnTo>
                  <a:lnTo>
                    <a:pt x="38287" y="6915"/>
                  </a:lnTo>
                  <a:lnTo>
                    <a:pt x="38424" y="6847"/>
                  </a:lnTo>
                  <a:lnTo>
                    <a:pt x="38539" y="6778"/>
                  </a:lnTo>
                  <a:lnTo>
                    <a:pt x="38653" y="6686"/>
                  </a:lnTo>
                  <a:lnTo>
                    <a:pt x="38745" y="6595"/>
                  </a:lnTo>
                  <a:lnTo>
                    <a:pt x="38836" y="6480"/>
                  </a:lnTo>
                  <a:lnTo>
                    <a:pt x="38905" y="6389"/>
                  </a:lnTo>
                  <a:lnTo>
                    <a:pt x="38997" y="6160"/>
                  </a:lnTo>
                  <a:lnTo>
                    <a:pt x="39042" y="5908"/>
                  </a:lnTo>
                  <a:lnTo>
                    <a:pt x="39042" y="5656"/>
                  </a:lnTo>
                  <a:lnTo>
                    <a:pt x="39020" y="5404"/>
                  </a:lnTo>
                  <a:lnTo>
                    <a:pt x="38951" y="5152"/>
                  </a:lnTo>
                  <a:lnTo>
                    <a:pt x="38836" y="4900"/>
                  </a:lnTo>
                  <a:lnTo>
                    <a:pt x="38699" y="4649"/>
                  </a:lnTo>
                  <a:lnTo>
                    <a:pt x="38562" y="4397"/>
                  </a:lnTo>
                  <a:lnTo>
                    <a:pt x="38378" y="4191"/>
                  </a:lnTo>
                  <a:lnTo>
                    <a:pt x="38195" y="3984"/>
                  </a:lnTo>
                  <a:lnTo>
                    <a:pt x="37989" y="3801"/>
                  </a:lnTo>
                  <a:lnTo>
                    <a:pt x="37806" y="3664"/>
                  </a:lnTo>
                  <a:lnTo>
                    <a:pt x="37577" y="3549"/>
                  </a:lnTo>
                  <a:lnTo>
                    <a:pt x="37325" y="3458"/>
                  </a:lnTo>
                  <a:lnTo>
                    <a:pt x="37027" y="3389"/>
                  </a:lnTo>
                  <a:lnTo>
                    <a:pt x="36730" y="3366"/>
                  </a:lnTo>
                  <a:lnTo>
                    <a:pt x="36409" y="3343"/>
                  </a:lnTo>
                  <a:lnTo>
                    <a:pt x="36111" y="3366"/>
                  </a:lnTo>
                  <a:lnTo>
                    <a:pt x="35791" y="3412"/>
                  </a:lnTo>
                  <a:lnTo>
                    <a:pt x="35493" y="3481"/>
                  </a:lnTo>
                  <a:lnTo>
                    <a:pt x="35218" y="3572"/>
                  </a:lnTo>
                  <a:lnTo>
                    <a:pt x="35402" y="3320"/>
                  </a:lnTo>
                  <a:lnTo>
                    <a:pt x="35562" y="3069"/>
                  </a:lnTo>
                  <a:lnTo>
                    <a:pt x="35722" y="2794"/>
                  </a:lnTo>
                  <a:lnTo>
                    <a:pt x="35837" y="2496"/>
                  </a:lnTo>
                  <a:lnTo>
                    <a:pt x="35928" y="2221"/>
                  </a:lnTo>
                  <a:lnTo>
                    <a:pt x="35974" y="1924"/>
                  </a:lnTo>
                  <a:lnTo>
                    <a:pt x="35997" y="1626"/>
                  </a:lnTo>
                  <a:lnTo>
                    <a:pt x="35997" y="1328"/>
                  </a:lnTo>
                  <a:lnTo>
                    <a:pt x="35974" y="1168"/>
                  </a:lnTo>
                  <a:lnTo>
                    <a:pt x="35905" y="1008"/>
                  </a:lnTo>
                  <a:lnTo>
                    <a:pt x="35837" y="847"/>
                  </a:lnTo>
                  <a:lnTo>
                    <a:pt x="35745" y="687"/>
                  </a:lnTo>
                  <a:lnTo>
                    <a:pt x="35653" y="550"/>
                  </a:lnTo>
                  <a:lnTo>
                    <a:pt x="35539" y="435"/>
                  </a:lnTo>
                  <a:lnTo>
                    <a:pt x="35402" y="321"/>
                  </a:lnTo>
                  <a:lnTo>
                    <a:pt x="35264" y="206"/>
                  </a:lnTo>
                  <a:lnTo>
                    <a:pt x="35104" y="138"/>
                  </a:lnTo>
                  <a:lnTo>
                    <a:pt x="34944" y="69"/>
                  </a:lnTo>
                  <a:lnTo>
                    <a:pt x="34783" y="23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5936947" y="-522916"/>
              <a:ext cx="244355" cy="192915"/>
            </a:xfrm>
            <a:custGeom>
              <a:rect b="b" l="l" r="r" t="t"/>
              <a:pathLst>
                <a:path extrusionOk="0" h="5153" w="6527">
                  <a:moveTo>
                    <a:pt x="687" y="1"/>
                  </a:moveTo>
                  <a:lnTo>
                    <a:pt x="412" y="138"/>
                  </a:lnTo>
                  <a:lnTo>
                    <a:pt x="206" y="299"/>
                  </a:lnTo>
                  <a:lnTo>
                    <a:pt x="138" y="367"/>
                  </a:lnTo>
                  <a:lnTo>
                    <a:pt x="69" y="436"/>
                  </a:lnTo>
                  <a:lnTo>
                    <a:pt x="23" y="528"/>
                  </a:lnTo>
                  <a:lnTo>
                    <a:pt x="0" y="596"/>
                  </a:lnTo>
                  <a:lnTo>
                    <a:pt x="23" y="757"/>
                  </a:lnTo>
                  <a:lnTo>
                    <a:pt x="46" y="894"/>
                  </a:lnTo>
                  <a:lnTo>
                    <a:pt x="115" y="1054"/>
                  </a:lnTo>
                  <a:lnTo>
                    <a:pt x="206" y="1214"/>
                  </a:lnTo>
                  <a:lnTo>
                    <a:pt x="344" y="1352"/>
                  </a:lnTo>
                  <a:lnTo>
                    <a:pt x="481" y="1489"/>
                  </a:lnTo>
                  <a:lnTo>
                    <a:pt x="664" y="1627"/>
                  </a:lnTo>
                  <a:lnTo>
                    <a:pt x="848" y="1787"/>
                  </a:lnTo>
                  <a:lnTo>
                    <a:pt x="1305" y="2062"/>
                  </a:lnTo>
                  <a:lnTo>
                    <a:pt x="1855" y="2336"/>
                  </a:lnTo>
                  <a:lnTo>
                    <a:pt x="2450" y="2634"/>
                  </a:lnTo>
                  <a:lnTo>
                    <a:pt x="3092" y="2909"/>
                  </a:lnTo>
                  <a:lnTo>
                    <a:pt x="4122" y="3390"/>
                  </a:lnTo>
                  <a:lnTo>
                    <a:pt x="4626" y="3642"/>
                  </a:lnTo>
                  <a:lnTo>
                    <a:pt x="5084" y="3894"/>
                  </a:lnTo>
                  <a:lnTo>
                    <a:pt x="5496" y="4168"/>
                  </a:lnTo>
                  <a:lnTo>
                    <a:pt x="5885" y="4466"/>
                  </a:lnTo>
                  <a:lnTo>
                    <a:pt x="6068" y="4626"/>
                  </a:lnTo>
                  <a:lnTo>
                    <a:pt x="6229" y="4787"/>
                  </a:lnTo>
                  <a:lnTo>
                    <a:pt x="6389" y="4970"/>
                  </a:lnTo>
                  <a:lnTo>
                    <a:pt x="6526" y="5153"/>
                  </a:lnTo>
                  <a:lnTo>
                    <a:pt x="6458" y="4832"/>
                  </a:lnTo>
                  <a:lnTo>
                    <a:pt x="6366" y="4512"/>
                  </a:lnTo>
                  <a:lnTo>
                    <a:pt x="6252" y="4191"/>
                  </a:lnTo>
                  <a:lnTo>
                    <a:pt x="6068" y="3894"/>
                  </a:lnTo>
                  <a:lnTo>
                    <a:pt x="5885" y="3573"/>
                  </a:lnTo>
                  <a:lnTo>
                    <a:pt x="5633" y="3252"/>
                  </a:lnTo>
                  <a:lnTo>
                    <a:pt x="5381" y="2955"/>
                  </a:lnTo>
                  <a:lnTo>
                    <a:pt x="5084" y="2680"/>
                  </a:lnTo>
                  <a:lnTo>
                    <a:pt x="4534" y="2176"/>
                  </a:lnTo>
                  <a:lnTo>
                    <a:pt x="3939" y="1695"/>
                  </a:lnTo>
                  <a:lnTo>
                    <a:pt x="3641" y="1466"/>
                  </a:lnTo>
                  <a:lnTo>
                    <a:pt x="3343" y="1260"/>
                  </a:lnTo>
                  <a:lnTo>
                    <a:pt x="3023" y="1077"/>
                  </a:lnTo>
                  <a:lnTo>
                    <a:pt x="2702" y="894"/>
                  </a:lnTo>
                  <a:lnTo>
                    <a:pt x="2679" y="871"/>
                  </a:lnTo>
                  <a:lnTo>
                    <a:pt x="2267" y="688"/>
                  </a:lnTo>
                  <a:lnTo>
                    <a:pt x="1809" y="505"/>
                  </a:lnTo>
                  <a:lnTo>
                    <a:pt x="1237" y="276"/>
                  </a:lnTo>
                  <a:lnTo>
                    <a:pt x="962" y="138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2645128" y="-1125536"/>
              <a:ext cx="732989" cy="1141058"/>
            </a:xfrm>
            <a:custGeom>
              <a:rect b="b" l="l" r="r" t="t"/>
              <a:pathLst>
                <a:path extrusionOk="0" h="30479" w="19579">
                  <a:moveTo>
                    <a:pt x="3710" y="0"/>
                  </a:moveTo>
                  <a:lnTo>
                    <a:pt x="3481" y="23"/>
                  </a:lnTo>
                  <a:lnTo>
                    <a:pt x="3275" y="92"/>
                  </a:lnTo>
                  <a:lnTo>
                    <a:pt x="3046" y="183"/>
                  </a:lnTo>
                  <a:lnTo>
                    <a:pt x="2840" y="321"/>
                  </a:lnTo>
                  <a:lnTo>
                    <a:pt x="2634" y="504"/>
                  </a:lnTo>
                  <a:lnTo>
                    <a:pt x="2451" y="733"/>
                  </a:lnTo>
                  <a:lnTo>
                    <a:pt x="2267" y="962"/>
                  </a:lnTo>
                  <a:lnTo>
                    <a:pt x="2084" y="1260"/>
                  </a:lnTo>
                  <a:lnTo>
                    <a:pt x="1924" y="1580"/>
                  </a:lnTo>
                  <a:lnTo>
                    <a:pt x="1741" y="1924"/>
                  </a:lnTo>
                  <a:lnTo>
                    <a:pt x="1603" y="2290"/>
                  </a:lnTo>
                  <a:lnTo>
                    <a:pt x="1443" y="2702"/>
                  </a:lnTo>
                  <a:lnTo>
                    <a:pt x="1306" y="3114"/>
                  </a:lnTo>
                  <a:lnTo>
                    <a:pt x="1168" y="3572"/>
                  </a:lnTo>
                  <a:lnTo>
                    <a:pt x="916" y="4557"/>
                  </a:lnTo>
                  <a:lnTo>
                    <a:pt x="710" y="5633"/>
                  </a:lnTo>
                  <a:lnTo>
                    <a:pt x="504" y="6778"/>
                  </a:lnTo>
                  <a:lnTo>
                    <a:pt x="344" y="7969"/>
                  </a:lnTo>
                  <a:lnTo>
                    <a:pt x="229" y="9228"/>
                  </a:lnTo>
                  <a:lnTo>
                    <a:pt x="115" y="10534"/>
                  </a:lnTo>
                  <a:lnTo>
                    <a:pt x="46" y="11862"/>
                  </a:lnTo>
                  <a:lnTo>
                    <a:pt x="0" y="13236"/>
                  </a:lnTo>
                  <a:lnTo>
                    <a:pt x="0" y="14587"/>
                  </a:lnTo>
                  <a:lnTo>
                    <a:pt x="0" y="15960"/>
                  </a:lnTo>
                  <a:lnTo>
                    <a:pt x="46" y="17311"/>
                  </a:lnTo>
                  <a:lnTo>
                    <a:pt x="115" y="18640"/>
                  </a:lnTo>
                  <a:lnTo>
                    <a:pt x="229" y="19945"/>
                  </a:lnTo>
                  <a:lnTo>
                    <a:pt x="344" y="21204"/>
                  </a:lnTo>
                  <a:lnTo>
                    <a:pt x="504" y="22418"/>
                  </a:lnTo>
                  <a:lnTo>
                    <a:pt x="710" y="23563"/>
                  </a:lnTo>
                  <a:lnTo>
                    <a:pt x="916" y="24616"/>
                  </a:lnTo>
                  <a:lnTo>
                    <a:pt x="1168" y="25601"/>
                  </a:lnTo>
                  <a:lnTo>
                    <a:pt x="1306" y="26059"/>
                  </a:lnTo>
                  <a:lnTo>
                    <a:pt x="1443" y="26494"/>
                  </a:lnTo>
                  <a:lnTo>
                    <a:pt x="1603" y="26883"/>
                  </a:lnTo>
                  <a:lnTo>
                    <a:pt x="1741" y="27272"/>
                  </a:lnTo>
                  <a:lnTo>
                    <a:pt x="1924" y="27616"/>
                  </a:lnTo>
                  <a:lnTo>
                    <a:pt x="2084" y="27936"/>
                  </a:lnTo>
                  <a:lnTo>
                    <a:pt x="2267" y="28211"/>
                  </a:lnTo>
                  <a:lnTo>
                    <a:pt x="2451" y="28463"/>
                  </a:lnTo>
                  <a:lnTo>
                    <a:pt x="2634" y="28669"/>
                  </a:lnTo>
                  <a:lnTo>
                    <a:pt x="2840" y="28852"/>
                  </a:lnTo>
                  <a:lnTo>
                    <a:pt x="3046" y="28990"/>
                  </a:lnTo>
                  <a:lnTo>
                    <a:pt x="3275" y="29104"/>
                  </a:lnTo>
                  <a:lnTo>
                    <a:pt x="3481" y="29173"/>
                  </a:lnTo>
                  <a:lnTo>
                    <a:pt x="3710" y="29173"/>
                  </a:lnTo>
                  <a:lnTo>
                    <a:pt x="18021" y="30478"/>
                  </a:lnTo>
                  <a:lnTo>
                    <a:pt x="17953" y="30226"/>
                  </a:lnTo>
                  <a:lnTo>
                    <a:pt x="17701" y="29516"/>
                  </a:lnTo>
                  <a:lnTo>
                    <a:pt x="17564" y="28990"/>
                  </a:lnTo>
                  <a:lnTo>
                    <a:pt x="17403" y="28348"/>
                  </a:lnTo>
                  <a:lnTo>
                    <a:pt x="17220" y="27593"/>
                  </a:lnTo>
                  <a:lnTo>
                    <a:pt x="17037" y="26746"/>
                  </a:lnTo>
                  <a:lnTo>
                    <a:pt x="16877" y="25784"/>
                  </a:lnTo>
                  <a:lnTo>
                    <a:pt x="16716" y="24731"/>
                  </a:lnTo>
                  <a:lnTo>
                    <a:pt x="16579" y="23563"/>
                  </a:lnTo>
                  <a:lnTo>
                    <a:pt x="16464" y="22303"/>
                  </a:lnTo>
                  <a:lnTo>
                    <a:pt x="16373" y="20952"/>
                  </a:lnTo>
                  <a:lnTo>
                    <a:pt x="16350" y="19510"/>
                  </a:lnTo>
                  <a:lnTo>
                    <a:pt x="16350" y="17976"/>
                  </a:lnTo>
                  <a:lnTo>
                    <a:pt x="16419" y="16350"/>
                  </a:lnTo>
                  <a:lnTo>
                    <a:pt x="16442" y="15800"/>
                  </a:lnTo>
                  <a:lnTo>
                    <a:pt x="16510" y="15251"/>
                  </a:lnTo>
                  <a:lnTo>
                    <a:pt x="16579" y="14724"/>
                  </a:lnTo>
                  <a:lnTo>
                    <a:pt x="16648" y="14220"/>
                  </a:lnTo>
                  <a:lnTo>
                    <a:pt x="16831" y="13258"/>
                  </a:lnTo>
                  <a:lnTo>
                    <a:pt x="17060" y="12343"/>
                  </a:lnTo>
                  <a:lnTo>
                    <a:pt x="17289" y="11495"/>
                  </a:lnTo>
                  <a:lnTo>
                    <a:pt x="17564" y="10717"/>
                  </a:lnTo>
                  <a:lnTo>
                    <a:pt x="17838" y="10007"/>
                  </a:lnTo>
                  <a:lnTo>
                    <a:pt x="18113" y="9389"/>
                  </a:lnTo>
                  <a:lnTo>
                    <a:pt x="18411" y="8816"/>
                  </a:lnTo>
                  <a:lnTo>
                    <a:pt x="18663" y="8335"/>
                  </a:lnTo>
                  <a:lnTo>
                    <a:pt x="18915" y="7900"/>
                  </a:lnTo>
                  <a:lnTo>
                    <a:pt x="19144" y="7557"/>
                  </a:lnTo>
                  <a:lnTo>
                    <a:pt x="19464" y="7099"/>
                  </a:lnTo>
                  <a:lnTo>
                    <a:pt x="19579" y="693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2662274" y="-1141821"/>
              <a:ext cx="767282" cy="1173628"/>
            </a:xfrm>
            <a:custGeom>
              <a:rect b="b" l="l" r="r" t="t"/>
              <a:pathLst>
                <a:path extrusionOk="0" h="31349" w="20495">
                  <a:moveTo>
                    <a:pt x="4168" y="0"/>
                  </a:moveTo>
                  <a:lnTo>
                    <a:pt x="3916" y="23"/>
                  </a:lnTo>
                  <a:lnTo>
                    <a:pt x="3664" y="69"/>
                  </a:lnTo>
                  <a:lnTo>
                    <a:pt x="3412" y="183"/>
                  </a:lnTo>
                  <a:lnTo>
                    <a:pt x="3183" y="298"/>
                  </a:lnTo>
                  <a:lnTo>
                    <a:pt x="2954" y="481"/>
                  </a:lnTo>
                  <a:lnTo>
                    <a:pt x="2725" y="687"/>
                  </a:lnTo>
                  <a:lnTo>
                    <a:pt x="2519" y="939"/>
                  </a:lnTo>
                  <a:lnTo>
                    <a:pt x="2313" y="1237"/>
                  </a:lnTo>
                  <a:lnTo>
                    <a:pt x="2107" y="1557"/>
                  </a:lnTo>
                  <a:lnTo>
                    <a:pt x="1924" y="1924"/>
                  </a:lnTo>
                  <a:lnTo>
                    <a:pt x="1741" y="2313"/>
                  </a:lnTo>
                  <a:lnTo>
                    <a:pt x="1558" y="2771"/>
                  </a:lnTo>
                  <a:lnTo>
                    <a:pt x="1397" y="3252"/>
                  </a:lnTo>
                  <a:lnTo>
                    <a:pt x="1237" y="3756"/>
                  </a:lnTo>
                  <a:lnTo>
                    <a:pt x="1077" y="4305"/>
                  </a:lnTo>
                  <a:lnTo>
                    <a:pt x="939" y="4900"/>
                  </a:lnTo>
                  <a:lnTo>
                    <a:pt x="733" y="5954"/>
                  </a:lnTo>
                  <a:lnTo>
                    <a:pt x="527" y="7076"/>
                  </a:lnTo>
                  <a:lnTo>
                    <a:pt x="367" y="8267"/>
                  </a:lnTo>
                  <a:lnTo>
                    <a:pt x="229" y="9526"/>
                  </a:lnTo>
                  <a:lnTo>
                    <a:pt x="138" y="10831"/>
                  </a:lnTo>
                  <a:lnTo>
                    <a:pt x="69" y="12205"/>
                  </a:lnTo>
                  <a:lnTo>
                    <a:pt x="23" y="13602"/>
                  </a:lnTo>
                  <a:lnTo>
                    <a:pt x="0" y="15022"/>
                  </a:lnTo>
                  <a:lnTo>
                    <a:pt x="0" y="16350"/>
                  </a:lnTo>
                  <a:lnTo>
                    <a:pt x="46" y="17655"/>
                  </a:lnTo>
                  <a:lnTo>
                    <a:pt x="115" y="18983"/>
                  </a:lnTo>
                  <a:lnTo>
                    <a:pt x="207" y="20311"/>
                  </a:lnTo>
                  <a:lnTo>
                    <a:pt x="344" y="21593"/>
                  </a:lnTo>
                  <a:lnTo>
                    <a:pt x="504" y="22830"/>
                  </a:lnTo>
                  <a:lnTo>
                    <a:pt x="687" y="24021"/>
                  </a:lnTo>
                  <a:lnTo>
                    <a:pt x="916" y="25143"/>
                  </a:lnTo>
                  <a:lnTo>
                    <a:pt x="1054" y="25669"/>
                  </a:lnTo>
                  <a:lnTo>
                    <a:pt x="1191" y="26173"/>
                  </a:lnTo>
                  <a:lnTo>
                    <a:pt x="1329" y="26677"/>
                  </a:lnTo>
                  <a:lnTo>
                    <a:pt x="1489" y="27135"/>
                  </a:lnTo>
                  <a:lnTo>
                    <a:pt x="1649" y="27570"/>
                  </a:lnTo>
                  <a:lnTo>
                    <a:pt x="1832" y="27959"/>
                  </a:lnTo>
                  <a:lnTo>
                    <a:pt x="2015" y="28348"/>
                  </a:lnTo>
                  <a:lnTo>
                    <a:pt x="2199" y="28692"/>
                  </a:lnTo>
                  <a:lnTo>
                    <a:pt x="2405" y="28990"/>
                  </a:lnTo>
                  <a:lnTo>
                    <a:pt x="2611" y="29264"/>
                  </a:lnTo>
                  <a:lnTo>
                    <a:pt x="2840" y="29493"/>
                  </a:lnTo>
                  <a:lnTo>
                    <a:pt x="3092" y="29699"/>
                  </a:lnTo>
                  <a:lnTo>
                    <a:pt x="3321" y="29860"/>
                  </a:lnTo>
                  <a:lnTo>
                    <a:pt x="3595" y="29951"/>
                  </a:lnTo>
                  <a:lnTo>
                    <a:pt x="3847" y="30020"/>
                  </a:lnTo>
                  <a:lnTo>
                    <a:pt x="4122" y="30043"/>
                  </a:lnTo>
                  <a:lnTo>
                    <a:pt x="4145" y="30043"/>
                  </a:lnTo>
                  <a:lnTo>
                    <a:pt x="18457" y="31348"/>
                  </a:lnTo>
                  <a:lnTo>
                    <a:pt x="18571" y="31348"/>
                  </a:lnTo>
                  <a:lnTo>
                    <a:pt x="18663" y="31325"/>
                  </a:lnTo>
                  <a:lnTo>
                    <a:pt x="18731" y="31279"/>
                  </a:lnTo>
                  <a:lnTo>
                    <a:pt x="18800" y="31234"/>
                  </a:lnTo>
                  <a:lnTo>
                    <a:pt x="18846" y="31188"/>
                  </a:lnTo>
                  <a:lnTo>
                    <a:pt x="18892" y="31119"/>
                  </a:lnTo>
                  <a:lnTo>
                    <a:pt x="18915" y="31028"/>
                  </a:lnTo>
                  <a:lnTo>
                    <a:pt x="18937" y="30959"/>
                  </a:lnTo>
                  <a:lnTo>
                    <a:pt x="18937" y="30867"/>
                  </a:lnTo>
                  <a:lnTo>
                    <a:pt x="18915" y="30776"/>
                  </a:lnTo>
                  <a:lnTo>
                    <a:pt x="18892" y="30707"/>
                  </a:lnTo>
                  <a:lnTo>
                    <a:pt x="18846" y="30638"/>
                  </a:lnTo>
                  <a:lnTo>
                    <a:pt x="18777" y="30570"/>
                  </a:lnTo>
                  <a:lnTo>
                    <a:pt x="18708" y="30524"/>
                  </a:lnTo>
                  <a:lnTo>
                    <a:pt x="18617" y="30501"/>
                  </a:lnTo>
                  <a:lnTo>
                    <a:pt x="18525" y="30478"/>
                  </a:lnTo>
                  <a:lnTo>
                    <a:pt x="4168" y="29173"/>
                  </a:lnTo>
                  <a:lnTo>
                    <a:pt x="4008" y="29173"/>
                  </a:lnTo>
                  <a:lnTo>
                    <a:pt x="3824" y="29104"/>
                  </a:lnTo>
                  <a:lnTo>
                    <a:pt x="3664" y="29012"/>
                  </a:lnTo>
                  <a:lnTo>
                    <a:pt x="3504" y="28898"/>
                  </a:lnTo>
                  <a:lnTo>
                    <a:pt x="3344" y="28738"/>
                  </a:lnTo>
                  <a:lnTo>
                    <a:pt x="3183" y="28555"/>
                  </a:lnTo>
                  <a:lnTo>
                    <a:pt x="3046" y="28326"/>
                  </a:lnTo>
                  <a:lnTo>
                    <a:pt x="2886" y="28097"/>
                  </a:lnTo>
                  <a:lnTo>
                    <a:pt x="2748" y="27799"/>
                  </a:lnTo>
                  <a:lnTo>
                    <a:pt x="2611" y="27501"/>
                  </a:lnTo>
                  <a:lnTo>
                    <a:pt x="2473" y="27158"/>
                  </a:lnTo>
                  <a:lnTo>
                    <a:pt x="2336" y="26791"/>
                  </a:lnTo>
                  <a:lnTo>
                    <a:pt x="2084" y="25990"/>
                  </a:lnTo>
                  <a:lnTo>
                    <a:pt x="1855" y="25074"/>
                  </a:lnTo>
                  <a:lnTo>
                    <a:pt x="1626" y="24089"/>
                  </a:lnTo>
                  <a:lnTo>
                    <a:pt x="1443" y="22990"/>
                  </a:lnTo>
                  <a:lnTo>
                    <a:pt x="1283" y="21822"/>
                  </a:lnTo>
                  <a:lnTo>
                    <a:pt x="1145" y="20586"/>
                  </a:lnTo>
                  <a:lnTo>
                    <a:pt x="1031" y="19281"/>
                  </a:lnTo>
                  <a:lnTo>
                    <a:pt x="962" y="17907"/>
                  </a:lnTo>
                  <a:lnTo>
                    <a:pt x="916" y="16487"/>
                  </a:lnTo>
                  <a:lnTo>
                    <a:pt x="893" y="15022"/>
                  </a:lnTo>
                  <a:lnTo>
                    <a:pt x="916" y="13625"/>
                  </a:lnTo>
                  <a:lnTo>
                    <a:pt x="962" y="12251"/>
                  </a:lnTo>
                  <a:lnTo>
                    <a:pt x="1031" y="10900"/>
                  </a:lnTo>
                  <a:lnTo>
                    <a:pt x="1145" y="9618"/>
                  </a:lnTo>
                  <a:lnTo>
                    <a:pt x="1260" y="8381"/>
                  </a:lnTo>
                  <a:lnTo>
                    <a:pt x="1420" y="7213"/>
                  </a:lnTo>
                  <a:lnTo>
                    <a:pt x="1603" y="6114"/>
                  </a:lnTo>
                  <a:lnTo>
                    <a:pt x="1809" y="5084"/>
                  </a:lnTo>
                  <a:lnTo>
                    <a:pt x="2061" y="4168"/>
                  </a:lnTo>
                  <a:lnTo>
                    <a:pt x="2290" y="3343"/>
                  </a:lnTo>
                  <a:lnTo>
                    <a:pt x="2565" y="2634"/>
                  </a:lnTo>
                  <a:lnTo>
                    <a:pt x="2702" y="2336"/>
                  </a:lnTo>
                  <a:lnTo>
                    <a:pt x="2863" y="2038"/>
                  </a:lnTo>
                  <a:lnTo>
                    <a:pt x="3000" y="1786"/>
                  </a:lnTo>
                  <a:lnTo>
                    <a:pt x="3160" y="1580"/>
                  </a:lnTo>
                  <a:lnTo>
                    <a:pt x="3298" y="1374"/>
                  </a:lnTo>
                  <a:lnTo>
                    <a:pt x="3458" y="1214"/>
                  </a:lnTo>
                  <a:lnTo>
                    <a:pt x="3618" y="1076"/>
                  </a:lnTo>
                  <a:lnTo>
                    <a:pt x="3779" y="985"/>
                  </a:lnTo>
                  <a:lnTo>
                    <a:pt x="3939" y="916"/>
                  </a:lnTo>
                  <a:lnTo>
                    <a:pt x="4099" y="870"/>
                  </a:lnTo>
                  <a:lnTo>
                    <a:pt x="19853" y="7763"/>
                  </a:lnTo>
                  <a:lnTo>
                    <a:pt x="19945" y="7809"/>
                  </a:lnTo>
                  <a:lnTo>
                    <a:pt x="20128" y="7809"/>
                  </a:lnTo>
                  <a:lnTo>
                    <a:pt x="20197" y="7786"/>
                  </a:lnTo>
                  <a:lnTo>
                    <a:pt x="20288" y="7740"/>
                  </a:lnTo>
                  <a:lnTo>
                    <a:pt x="20357" y="7694"/>
                  </a:lnTo>
                  <a:lnTo>
                    <a:pt x="20403" y="7625"/>
                  </a:lnTo>
                  <a:lnTo>
                    <a:pt x="20449" y="7557"/>
                  </a:lnTo>
                  <a:lnTo>
                    <a:pt x="20472" y="7465"/>
                  </a:lnTo>
                  <a:lnTo>
                    <a:pt x="20495" y="7374"/>
                  </a:lnTo>
                  <a:lnTo>
                    <a:pt x="20495" y="7305"/>
                  </a:lnTo>
                  <a:lnTo>
                    <a:pt x="20472" y="7213"/>
                  </a:lnTo>
                  <a:lnTo>
                    <a:pt x="20426" y="7145"/>
                  </a:lnTo>
                  <a:lnTo>
                    <a:pt x="20380" y="7076"/>
                  </a:lnTo>
                  <a:lnTo>
                    <a:pt x="20311" y="7007"/>
                  </a:lnTo>
                  <a:lnTo>
                    <a:pt x="20220" y="6961"/>
                  </a:lnTo>
                  <a:lnTo>
                    <a:pt x="4351" y="46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5543486" y="-9433"/>
              <a:ext cx="2985903" cy="1213087"/>
            </a:xfrm>
            <a:custGeom>
              <a:rect b="b" l="l" r="r" t="t"/>
              <a:pathLst>
                <a:path extrusionOk="0" h="32403" w="79757">
                  <a:moveTo>
                    <a:pt x="3733" y="1"/>
                  </a:moveTo>
                  <a:lnTo>
                    <a:pt x="3504" y="24"/>
                  </a:lnTo>
                  <a:lnTo>
                    <a:pt x="3275" y="93"/>
                  </a:lnTo>
                  <a:lnTo>
                    <a:pt x="3069" y="207"/>
                  </a:lnTo>
                  <a:lnTo>
                    <a:pt x="2863" y="367"/>
                  </a:lnTo>
                  <a:lnTo>
                    <a:pt x="2657" y="573"/>
                  </a:lnTo>
                  <a:lnTo>
                    <a:pt x="2474" y="802"/>
                  </a:lnTo>
                  <a:lnTo>
                    <a:pt x="2291" y="1077"/>
                  </a:lnTo>
                  <a:lnTo>
                    <a:pt x="2107" y="1398"/>
                  </a:lnTo>
                  <a:lnTo>
                    <a:pt x="1924" y="1741"/>
                  </a:lnTo>
                  <a:lnTo>
                    <a:pt x="1764" y="2131"/>
                  </a:lnTo>
                  <a:lnTo>
                    <a:pt x="1604" y="2543"/>
                  </a:lnTo>
                  <a:lnTo>
                    <a:pt x="1466" y="3001"/>
                  </a:lnTo>
                  <a:lnTo>
                    <a:pt x="1329" y="3459"/>
                  </a:lnTo>
                  <a:lnTo>
                    <a:pt x="1191" y="3985"/>
                  </a:lnTo>
                  <a:lnTo>
                    <a:pt x="940" y="5062"/>
                  </a:lnTo>
                  <a:lnTo>
                    <a:pt x="711" y="6252"/>
                  </a:lnTo>
                  <a:lnTo>
                    <a:pt x="527" y="7512"/>
                  </a:lnTo>
                  <a:lnTo>
                    <a:pt x="367" y="8863"/>
                  </a:lnTo>
                  <a:lnTo>
                    <a:pt x="230" y="10259"/>
                  </a:lnTo>
                  <a:lnTo>
                    <a:pt x="138" y="11702"/>
                  </a:lnTo>
                  <a:lnTo>
                    <a:pt x="69" y="13168"/>
                  </a:lnTo>
                  <a:lnTo>
                    <a:pt x="24" y="14679"/>
                  </a:lnTo>
                  <a:lnTo>
                    <a:pt x="1" y="16190"/>
                  </a:lnTo>
                  <a:lnTo>
                    <a:pt x="24" y="17724"/>
                  </a:lnTo>
                  <a:lnTo>
                    <a:pt x="69" y="19213"/>
                  </a:lnTo>
                  <a:lnTo>
                    <a:pt x="138" y="20701"/>
                  </a:lnTo>
                  <a:lnTo>
                    <a:pt x="230" y="22144"/>
                  </a:lnTo>
                  <a:lnTo>
                    <a:pt x="367" y="23541"/>
                  </a:lnTo>
                  <a:lnTo>
                    <a:pt x="527" y="24892"/>
                  </a:lnTo>
                  <a:lnTo>
                    <a:pt x="711" y="26151"/>
                  </a:lnTo>
                  <a:lnTo>
                    <a:pt x="940" y="27342"/>
                  </a:lnTo>
                  <a:lnTo>
                    <a:pt x="1191" y="28418"/>
                  </a:lnTo>
                  <a:lnTo>
                    <a:pt x="1329" y="28922"/>
                  </a:lnTo>
                  <a:lnTo>
                    <a:pt x="1466" y="29403"/>
                  </a:lnTo>
                  <a:lnTo>
                    <a:pt x="1604" y="29860"/>
                  </a:lnTo>
                  <a:lnTo>
                    <a:pt x="1764" y="30273"/>
                  </a:lnTo>
                  <a:lnTo>
                    <a:pt x="1924" y="30662"/>
                  </a:lnTo>
                  <a:lnTo>
                    <a:pt x="2107" y="31005"/>
                  </a:lnTo>
                  <a:lnTo>
                    <a:pt x="2291" y="31326"/>
                  </a:lnTo>
                  <a:lnTo>
                    <a:pt x="2474" y="31601"/>
                  </a:lnTo>
                  <a:lnTo>
                    <a:pt x="2657" y="31830"/>
                  </a:lnTo>
                  <a:lnTo>
                    <a:pt x="2863" y="32036"/>
                  </a:lnTo>
                  <a:lnTo>
                    <a:pt x="3069" y="32196"/>
                  </a:lnTo>
                  <a:lnTo>
                    <a:pt x="3275" y="32311"/>
                  </a:lnTo>
                  <a:lnTo>
                    <a:pt x="3504" y="32379"/>
                  </a:lnTo>
                  <a:lnTo>
                    <a:pt x="3733" y="32402"/>
                  </a:lnTo>
                  <a:lnTo>
                    <a:pt x="76024" y="32402"/>
                  </a:lnTo>
                  <a:lnTo>
                    <a:pt x="76253" y="32379"/>
                  </a:lnTo>
                  <a:lnTo>
                    <a:pt x="76482" y="32311"/>
                  </a:lnTo>
                  <a:lnTo>
                    <a:pt x="76688" y="32196"/>
                  </a:lnTo>
                  <a:lnTo>
                    <a:pt x="76894" y="32036"/>
                  </a:lnTo>
                  <a:lnTo>
                    <a:pt x="77100" y="31830"/>
                  </a:lnTo>
                  <a:lnTo>
                    <a:pt x="77283" y="31601"/>
                  </a:lnTo>
                  <a:lnTo>
                    <a:pt x="77466" y="31326"/>
                  </a:lnTo>
                  <a:lnTo>
                    <a:pt x="77649" y="31005"/>
                  </a:lnTo>
                  <a:lnTo>
                    <a:pt x="77833" y="30662"/>
                  </a:lnTo>
                  <a:lnTo>
                    <a:pt x="77993" y="30273"/>
                  </a:lnTo>
                  <a:lnTo>
                    <a:pt x="78153" y="29860"/>
                  </a:lnTo>
                  <a:lnTo>
                    <a:pt x="78291" y="29403"/>
                  </a:lnTo>
                  <a:lnTo>
                    <a:pt x="78428" y="28922"/>
                  </a:lnTo>
                  <a:lnTo>
                    <a:pt x="78565" y="28418"/>
                  </a:lnTo>
                  <a:lnTo>
                    <a:pt x="78817" y="27342"/>
                  </a:lnTo>
                  <a:lnTo>
                    <a:pt x="79023" y="26151"/>
                  </a:lnTo>
                  <a:lnTo>
                    <a:pt x="79229" y="24892"/>
                  </a:lnTo>
                  <a:lnTo>
                    <a:pt x="79390" y="23541"/>
                  </a:lnTo>
                  <a:lnTo>
                    <a:pt x="79504" y="22144"/>
                  </a:lnTo>
                  <a:lnTo>
                    <a:pt x="79619" y="20701"/>
                  </a:lnTo>
                  <a:lnTo>
                    <a:pt x="79687" y="19213"/>
                  </a:lnTo>
                  <a:lnTo>
                    <a:pt x="79733" y="17724"/>
                  </a:lnTo>
                  <a:lnTo>
                    <a:pt x="79756" y="16190"/>
                  </a:lnTo>
                  <a:lnTo>
                    <a:pt x="79733" y="14679"/>
                  </a:lnTo>
                  <a:lnTo>
                    <a:pt x="79687" y="13168"/>
                  </a:lnTo>
                  <a:lnTo>
                    <a:pt x="79619" y="11702"/>
                  </a:lnTo>
                  <a:lnTo>
                    <a:pt x="79504" y="10259"/>
                  </a:lnTo>
                  <a:lnTo>
                    <a:pt x="79390" y="8863"/>
                  </a:lnTo>
                  <a:lnTo>
                    <a:pt x="79229" y="7512"/>
                  </a:lnTo>
                  <a:lnTo>
                    <a:pt x="79023" y="6252"/>
                  </a:lnTo>
                  <a:lnTo>
                    <a:pt x="78817" y="5062"/>
                  </a:lnTo>
                  <a:lnTo>
                    <a:pt x="78565" y="3985"/>
                  </a:lnTo>
                  <a:lnTo>
                    <a:pt x="78428" y="3459"/>
                  </a:lnTo>
                  <a:lnTo>
                    <a:pt x="78291" y="3001"/>
                  </a:lnTo>
                  <a:lnTo>
                    <a:pt x="78153" y="2543"/>
                  </a:lnTo>
                  <a:lnTo>
                    <a:pt x="77993" y="2131"/>
                  </a:lnTo>
                  <a:lnTo>
                    <a:pt x="77833" y="1741"/>
                  </a:lnTo>
                  <a:lnTo>
                    <a:pt x="77649" y="1398"/>
                  </a:lnTo>
                  <a:lnTo>
                    <a:pt x="77466" y="1077"/>
                  </a:lnTo>
                  <a:lnTo>
                    <a:pt x="77283" y="802"/>
                  </a:lnTo>
                  <a:lnTo>
                    <a:pt x="77100" y="573"/>
                  </a:lnTo>
                  <a:lnTo>
                    <a:pt x="76894" y="367"/>
                  </a:lnTo>
                  <a:lnTo>
                    <a:pt x="76688" y="207"/>
                  </a:lnTo>
                  <a:lnTo>
                    <a:pt x="76482" y="93"/>
                  </a:lnTo>
                  <a:lnTo>
                    <a:pt x="76253" y="24"/>
                  </a:lnTo>
                  <a:lnTo>
                    <a:pt x="76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4073305" y="394360"/>
              <a:ext cx="210062" cy="170603"/>
            </a:xfrm>
            <a:custGeom>
              <a:rect b="b" l="l" r="r" t="t"/>
              <a:pathLst>
                <a:path extrusionOk="0" h="4557" w="5611">
                  <a:moveTo>
                    <a:pt x="5611" y="0"/>
                  </a:moveTo>
                  <a:lnTo>
                    <a:pt x="5359" y="206"/>
                  </a:lnTo>
                  <a:lnTo>
                    <a:pt x="5084" y="412"/>
                  </a:lnTo>
                  <a:lnTo>
                    <a:pt x="4534" y="779"/>
                  </a:lnTo>
                  <a:lnTo>
                    <a:pt x="3962" y="1099"/>
                  </a:lnTo>
                  <a:lnTo>
                    <a:pt x="3367" y="1397"/>
                  </a:lnTo>
                  <a:lnTo>
                    <a:pt x="3023" y="1832"/>
                  </a:lnTo>
                  <a:lnTo>
                    <a:pt x="2657" y="2267"/>
                  </a:lnTo>
                  <a:lnTo>
                    <a:pt x="2267" y="2679"/>
                  </a:lnTo>
                  <a:lnTo>
                    <a:pt x="1855" y="3091"/>
                  </a:lnTo>
                  <a:lnTo>
                    <a:pt x="1420" y="3481"/>
                  </a:lnTo>
                  <a:lnTo>
                    <a:pt x="962" y="3870"/>
                  </a:lnTo>
                  <a:lnTo>
                    <a:pt x="481" y="4213"/>
                  </a:lnTo>
                  <a:lnTo>
                    <a:pt x="1" y="4557"/>
                  </a:lnTo>
                  <a:lnTo>
                    <a:pt x="1" y="4557"/>
                  </a:lnTo>
                  <a:lnTo>
                    <a:pt x="596" y="4420"/>
                  </a:lnTo>
                  <a:lnTo>
                    <a:pt x="1237" y="4328"/>
                  </a:lnTo>
                  <a:lnTo>
                    <a:pt x="1855" y="4236"/>
                  </a:lnTo>
                  <a:lnTo>
                    <a:pt x="2519" y="4213"/>
                  </a:lnTo>
                  <a:lnTo>
                    <a:pt x="2542" y="4168"/>
                  </a:lnTo>
                  <a:lnTo>
                    <a:pt x="2588" y="4122"/>
                  </a:lnTo>
                  <a:lnTo>
                    <a:pt x="2886" y="3939"/>
                  </a:lnTo>
                  <a:lnTo>
                    <a:pt x="3161" y="3755"/>
                  </a:lnTo>
                  <a:lnTo>
                    <a:pt x="3435" y="3549"/>
                  </a:lnTo>
                  <a:lnTo>
                    <a:pt x="3687" y="3343"/>
                  </a:lnTo>
                  <a:lnTo>
                    <a:pt x="3939" y="3114"/>
                  </a:lnTo>
                  <a:lnTo>
                    <a:pt x="4168" y="2885"/>
                  </a:lnTo>
                  <a:lnTo>
                    <a:pt x="4374" y="2633"/>
                  </a:lnTo>
                  <a:lnTo>
                    <a:pt x="4557" y="2382"/>
                  </a:lnTo>
                  <a:lnTo>
                    <a:pt x="4741" y="2107"/>
                  </a:lnTo>
                  <a:lnTo>
                    <a:pt x="4924" y="1832"/>
                  </a:lnTo>
                  <a:lnTo>
                    <a:pt x="5061" y="1557"/>
                  </a:lnTo>
                  <a:lnTo>
                    <a:pt x="5198" y="1260"/>
                  </a:lnTo>
                  <a:lnTo>
                    <a:pt x="5336" y="962"/>
                  </a:lnTo>
                  <a:lnTo>
                    <a:pt x="5427" y="641"/>
                  </a:lnTo>
                  <a:lnTo>
                    <a:pt x="5519" y="321"/>
                  </a:lnTo>
                  <a:lnTo>
                    <a:pt x="5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4153869" y="604381"/>
              <a:ext cx="78020" cy="36015"/>
            </a:xfrm>
            <a:custGeom>
              <a:rect b="b" l="l" r="r" t="t"/>
              <a:pathLst>
                <a:path extrusionOk="0" h="962" w="2084">
                  <a:moveTo>
                    <a:pt x="435" y="0"/>
                  </a:moveTo>
                  <a:lnTo>
                    <a:pt x="0" y="206"/>
                  </a:lnTo>
                  <a:lnTo>
                    <a:pt x="275" y="252"/>
                  </a:lnTo>
                  <a:lnTo>
                    <a:pt x="527" y="321"/>
                  </a:lnTo>
                  <a:lnTo>
                    <a:pt x="802" y="390"/>
                  </a:lnTo>
                  <a:lnTo>
                    <a:pt x="1053" y="481"/>
                  </a:lnTo>
                  <a:lnTo>
                    <a:pt x="1580" y="687"/>
                  </a:lnTo>
                  <a:lnTo>
                    <a:pt x="2084" y="962"/>
                  </a:lnTo>
                  <a:lnTo>
                    <a:pt x="1763" y="733"/>
                  </a:lnTo>
                  <a:lnTo>
                    <a:pt x="1443" y="550"/>
                  </a:lnTo>
                  <a:lnTo>
                    <a:pt x="1076" y="367"/>
                  </a:lnTo>
                  <a:lnTo>
                    <a:pt x="710" y="252"/>
                  </a:lnTo>
                  <a:lnTo>
                    <a:pt x="618" y="206"/>
                  </a:lnTo>
                  <a:lnTo>
                    <a:pt x="550" y="161"/>
                  </a:lnTo>
                  <a:lnTo>
                    <a:pt x="481" y="6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4172737" y="338617"/>
              <a:ext cx="258918" cy="262362"/>
            </a:xfrm>
            <a:custGeom>
              <a:rect b="b" l="l" r="r" t="t"/>
              <a:pathLst>
                <a:path extrusionOk="0" h="7008" w="6916">
                  <a:moveTo>
                    <a:pt x="6801" y="1"/>
                  </a:moveTo>
                  <a:lnTo>
                    <a:pt x="6755" y="24"/>
                  </a:lnTo>
                  <a:lnTo>
                    <a:pt x="6458" y="253"/>
                  </a:lnTo>
                  <a:lnTo>
                    <a:pt x="6160" y="459"/>
                  </a:lnTo>
                  <a:lnTo>
                    <a:pt x="5862" y="642"/>
                  </a:lnTo>
                  <a:lnTo>
                    <a:pt x="5542" y="802"/>
                  </a:lnTo>
                  <a:lnTo>
                    <a:pt x="4923" y="1123"/>
                  </a:lnTo>
                  <a:lnTo>
                    <a:pt x="4282" y="1420"/>
                  </a:lnTo>
                  <a:lnTo>
                    <a:pt x="3664" y="1718"/>
                  </a:lnTo>
                  <a:lnTo>
                    <a:pt x="3069" y="2016"/>
                  </a:lnTo>
                  <a:lnTo>
                    <a:pt x="2496" y="2359"/>
                  </a:lnTo>
                  <a:lnTo>
                    <a:pt x="2199" y="2542"/>
                  </a:lnTo>
                  <a:lnTo>
                    <a:pt x="1947" y="2749"/>
                  </a:lnTo>
                  <a:lnTo>
                    <a:pt x="1672" y="2955"/>
                  </a:lnTo>
                  <a:lnTo>
                    <a:pt x="1443" y="3184"/>
                  </a:lnTo>
                  <a:lnTo>
                    <a:pt x="1214" y="3390"/>
                  </a:lnTo>
                  <a:lnTo>
                    <a:pt x="1008" y="3619"/>
                  </a:lnTo>
                  <a:lnTo>
                    <a:pt x="848" y="3848"/>
                  </a:lnTo>
                  <a:lnTo>
                    <a:pt x="687" y="4077"/>
                  </a:lnTo>
                  <a:lnTo>
                    <a:pt x="527" y="4306"/>
                  </a:lnTo>
                  <a:lnTo>
                    <a:pt x="412" y="4558"/>
                  </a:lnTo>
                  <a:lnTo>
                    <a:pt x="298" y="4809"/>
                  </a:lnTo>
                  <a:lnTo>
                    <a:pt x="206" y="5084"/>
                  </a:lnTo>
                  <a:lnTo>
                    <a:pt x="138" y="5359"/>
                  </a:lnTo>
                  <a:lnTo>
                    <a:pt x="92" y="5634"/>
                  </a:lnTo>
                  <a:lnTo>
                    <a:pt x="46" y="5931"/>
                  </a:lnTo>
                  <a:lnTo>
                    <a:pt x="23" y="6229"/>
                  </a:lnTo>
                  <a:lnTo>
                    <a:pt x="0" y="6573"/>
                  </a:lnTo>
                  <a:lnTo>
                    <a:pt x="0" y="6916"/>
                  </a:lnTo>
                  <a:lnTo>
                    <a:pt x="252" y="6504"/>
                  </a:lnTo>
                  <a:lnTo>
                    <a:pt x="504" y="6137"/>
                  </a:lnTo>
                  <a:lnTo>
                    <a:pt x="779" y="5771"/>
                  </a:lnTo>
                  <a:lnTo>
                    <a:pt x="1054" y="5405"/>
                  </a:lnTo>
                  <a:lnTo>
                    <a:pt x="1328" y="5061"/>
                  </a:lnTo>
                  <a:lnTo>
                    <a:pt x="1649" y="4718"/>
                  </a:lnTo>
                  <a:lnTo>
                    <a:pt x="2267" y="4054"/>
                  </a:lnTo>
                  <a:lnTo>
                    <a:pt x="2908" y="3413"/>
                  </a:lnTo>
                  <a:lnTo>
                    <a:pt x="3595" y="2817"/>
                  </a:lnTo>
                  <a:lnTo>
                    <a:pt x="4305" y="2222"/>
                  </a:lnTo>
                  <a:lnTo>
                    <a:pt x="5015" y="1649"/>
                  </a:lnTo>
                  <a:lnTo>
                    <a:pt x="5084" y="1604"/>
                  </a:lnTo>
                  <a:lnTo>
                    <a:pt x="5152" y="1604"/>
                  </a:lnTo>
                  <a:lnTo>
                    <a:pt x="5221" y="1627"/>
                  </a:lnTo>
                  <a:lnTo>
                    <a:pt x="5267" y="1672"/>
                  </a:lnTo>
                  <a:lnTo>
                    <a:pt x="5313" y="1718"/>
                  </a:lnTo>
                  <a:lnTo>
                    <a:pt x="5313" y="1787"/>
                  </a:lnTo>
                  <a:lnTo>
                    <a:pt x="5313" y="1856"/>
                  </a:lnTo>
                  <a:lnTo>
                    <a:pt x="5244" y="1901"/>
                  </a:lnTo>
                  <a:lnTo>
                    <a:pt x="4557" y="2474"/>
                  </a:lnTo>
                  <a:lnTo>
                    <a:pt x="3870" y="3046"/>
                  </a:lnTo>
                  <a:lnTo>
                    <a:pt x="3206" y="3619"/>
                  </a:lnTo>
                  <a:lnTo>
                    <a:pt x="2565" y="4237"/>
                  </a:lnTo>
                  <a:lnTo>
                    <a:pt x="1970" y="4878"/>
                  </a:lnTo>
                  <a:lnTo>
                    <a:pt x="1374" y="5542"/>
                  </a:lnTo>
                  <a:lnTo>
                    <a:pt x="1099" y="5886"/>
                  </a:lnTo>
                  <a:lnTo>
                    <a:pt x="848" y="6252"/>
                  </a:lnTo>
                  <a:lnTo>
                    <a:pt x="596" y="6618"/>
                  </a:lnTo>
                  <a:lnTo>
                    <a:pt x="367" y="7008"/>
                  </a:lnTo>
                  <a:lnTo>
                    <a:pt x="1145" y="6595"/>
                  </a:lnTo>
                  <a:lnTo>
                    <a:pt x="1786" y="6206"/>
                  </a:lnTo>
                  <a:lnTo>
                    <a:pt x="2428" y="5794"/>
                  </a:lnTo>
                  <a:lnTo>
                    <a:pt x="3046" y="5359"/>
                  </a:lnTo>
                  <a:lnTo>
                    <a:pt x="3641" y="4878"/>
                  </a:lnTo>
                  <a:lnTo>
                    <a:pt x="4214" y="4374"/>
                  </a:lnTo>
                  <a:lnTo>
                    <a:pt x="4763" y="3871"/>
                  </a:lnTo>
                  <a:lnTo>
                    <a:pt x="5244" y="3321"/>
                  </a:lnTo>
                  <a:lnTo>
                    <a:pt x="5702" y="2749"/>
                  </a:lnTo>
                  <a:lnTo>
                    <a:pt x="5725" y="2680"/>
                  </a:lnTo>
                  <a:lnTo>
                    <a:pt x="5748" y="2634"/>
                  </a:lnTo>
                  <a:lnTo>
                    <a:pt x="5794" y="2611"/>
                  </a:lnTo>
                  <a:lnTo>
                    <a:pt x="6000" y="2313"/>
                  </a:lnTo>
                  <a:lnTo>
                    <a:pt x="6183" y="2016"/>
                  </a:lnTo>
                  <a:lnTo>
                    <a:pt x="6343" y="1718"/>
                  </a:lnTo>
                  <a:lnTo>
                    <a:pt x="6503" y="1398"/>
                  </a:lnTo>
                  <a:lnTo>
                    <a:pt x="6618" y="1100"/>
                  </a:lnTo>
                  <a:lnTo>
                    <a:pt x="6732" y="779"/>
                  </a:lnTo>
                  <a:lnTo>
                    <a:pt x="6847" y="459"/>
                  </a:lnTo>
                  <a:lnTo>
                    <a:pt x="6916" y="138"/>
                  </a:lnTo>
                  <a:lnTo>
                    <a:pt x="6916" y="69"/>
                  </a:lnTo>
                  <a:lnTo>
                    <a:pt x="6870" y="24"/>
                  </a:lnTo>
                  <a:lnTo>
                    <a:pt x="68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32"/>
            <p:cNvSpPr/>
            <p:nvPr/>
          </p:nvSpPr>
          <p:spPr>
            <a:xfrm>
              <a:off x="-4239600" y="623212"/>
              <a:ext cx="291488" cy="135486"/>
            </a:xfrm>
            <a:custGeom>
              <a:rect b="b" l="l" r="r" t="t"/>
              <a:pathLst>
                <a:path extrusionOk="0" h="3619" w="7786">
                  <a:moveTo>
                    <a:pt x="1580" y="1"/>
                  </a:moveTo>
                  <a:lnTo>
                    <a:pt x="1328" y="24"/>
                  </a:lnTo>
                  <a:lnTo>
                    <a:pt x="1054" y="70"/>
                  </a:lnTo>
                  <a:lnTo>
                    <a:pt x="802" y="138"/>
                  </a:lnTo>
                  <a:lnTo>
                    <a:pt x="550" y="230"/>
                  </a:lnTo>
                  <a:lnTo>
                    <a:pt x="275" y="344"/>
                  </a:lnTo>
                  <a:lnTo>
                    <a:pt x="23" y="482"/>
                  </a:lnTo>
                  <a:lnTo>
                    <a:pt x="390" y="528"/>
                  </a:lnTo>
                  <a:lnTo>
                    <a:pt x="756" y="596"/>
                  </a:lnTo>
                  <a:lnTo>
                    <a:pt x="1099" y="665"/>
                  </a:lnTo>
                  <a:lnTo>
                    <a:pt x="1466" y="757"/>
                  </a:lnTo>
                  <a:lnTo>
                    <a:pt x="2153" y="986"/>
                  </a:lnTo>
                  <a:lnTo>
                    <a:pt x="2840" y="1238"/>
                  </a:lnTo>
                  <a:lnTo>
                    <a:pt x="3504" y="1535"/>
                  </a:lnTo>
                  <a:lnTo>
                    <a:pt x="4168" y="1833"/>
                  </a:lnTo>
                  <a:lnTo>
                    <a:pt x="5473" y="2497"/>
                  </a:lnTo>
                  <a:lnTo>
                    <a:pt x="5542" y="2543"/>
                  </a:lnTo>
                  <a:lnTo>
                    <a:pt x="5565" y="2589"/>
                  </a:lnTo>
                  <a:lnTo>
                    <a:pt x="5565" y="2657"/>
                  </a:lnTo>
                  <a:lnTo>
                    <a:pt x="5519" y="2726"/>
                  </a:lnTo>
                  <a:lnTo>
                    <a:pt x="5496" y="2772"/>
                  </a:lnTo>
                  <a:lnTo>
                    <a:pt x="5427" y="2795"/>
                  </a:lnTo>
                  <a:lnTo>
                    <a:pt x="5358" y="2817"/>
                  </a:lnTo>
                  <a:lnTo>
                    <a:pt x="5290" y="2795"/>
                  </a:lnTo>
                  <a:lnTo>
                    <a:pt x="4007" y="2153"/>
                  </a:lnTo>
                  <a:lnTo>
                    <a:pt x="3366" y="1856"/>
                  </a:lnTo>
                  <a:lnTo>
                    <a:pt x="2725" y="1558"/>
                  </a:lnTo>
                  <a:lnTo>
                    <a:pt x="2061" y="1306"/>
                  </a:lnTo>
                  <a:lnTo>
                    <a:pt x="1397" y="1100"/>
                  </a:lnTo>
                  <a:lnTo>
                    <a:pt x="1054" y="1009"/>
                  </a:lnTo>
                  <a:lnTo>
                    <a:pt x="710" y="940"/>
                  </a:lnTo>
                  <a:lnTo>
                    <a:pt x="367" y="871"/>
                  </a:lnTo>
                  <a:lnTo>
                    <a:pt x="0" y="825"/>
                  </a:lnTo>
                  <a:lnTo>
                    <a:pt x="390" y="1215"/>
                  </a:lnTo>
                  <a:lnTo>
                    <a:pt x="802" y="1558"/>
                  </a:lnTo>
                  <a:lnTo>
                    <a:pt x="1237" y="1902"/>
                  </a:lnTo>
                  <a:lnTo>
                    <a:pt x="1672" y="2199"/>
                  </a:lnTo>
                  <a:lnTo>
                    <a:pt x="2130" y="2497"/>
                  </a:lnTo>
                  <a:lnTo>
                    <a:pt x="2611" y="2749"/>
                  </a:lnTo>
                  <a:lnTo>
                    <a:pt x="3092" y="3001"/>
                  </a:lnTo>
                  <a:lnTo>
                    <a:pt x="3595" y="3184"/>
                  </a:lnTo>
                  <a:lnTo>
                    <a:pt x="4099" y="3367"/>
                  </a:lnTo>
                  <a:lnTo>
                    <a:pt x="4626" y="3482"/>
                  </a:lnTo>
                  <a:lnTo>
                    <a:pt x="5152" y="3573"/>
                  </a:lnTo>
                  <a:lnTo>
                    <a:pt x="5679" y="3619"/>
                  </a:lnTo>
                  <a:lnTo>
                    <a:pt x="6206" y="3619"/>
                  </a:lnTo>
                  <a:lnTo>
                    <a:pt x="6732" y="3596"/>
                  </a:lnTo>
                  <a:lnTo>
                    <a:pt x="7259" y="3504"/>
                  </a:lnTo>
                  <a:lnTo>
                    <a:pt x="7786" y="3367"/>
                  </a:lnTo>
                  <a:lnTo>
                    <a:pt x="6938" y="2680"/>
                  </a:lnTo>
                  <a:lnTo>
                    <a:pt x="6045" y="1970"/>
                  </a:lnTo>
                  <a:lnTo>
                    <a:pt x="5587" y="1627"/>
                  </a:lnTo>
                  <a:lnTo>
                    <a:pt x="5107" y="1283"/>
                  </a:lnTo>
                  <a:lnTo>
                    <a:pt x="4626" y="963"/>
                  </a:lnTo>
                  <a:lnTo>
                    <a:pt x="4122" y="688"/>
                  </a:lnTo>
                  <a:lnTo>
                    <a:pt x="3641" y="436"/>
                  </a:lnTo>
                  <a:lnTo>
                    <a:pt x="3137" y="253"/>
                  </a:lnTo>
                  <a:lnTo>
                    <a:pt x="2863" y="161"/>
                  </a:lnTo>
                  <a:lnTo>
                    <a:pt x="2611" y="93"/>
                  </a:lnTo>
                  <a:lnTo>
                    <a:pt x="2359" y="47"/>
                  </a:lnTo>
                  <a:lnTo>
                    <a:pt x="2107" y="24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32"/>
            <p:cNvSpPr/>
            <p:nvPr/>
          </p:nvSpPr>
          <p:spPr>
            <a:xfrm>
              <a:off x="-4115309" y="564099"/>
              <a:ext cx="429520" cy="140615"/>
            </a:xfrm>
            <a:custGeom>
              <a:rect b="b" l="l" r="r" t="t"/>
              <a:pathLst>
                <a:path extrusionOk="0" h="3756" w="11473">
                  <a:moveTo>
                    <a:pt x="3802" y="0"/>
                  </a:moveTo>
                  <a:lnTo>
                    <a:pt x="3229" y="46"/>
                  </a:lnTo>
                  <a:lnTo>
                    <a:pt x="2657" y="92"/>
                  </a:lnTo>
                  <a:lnTo>
                    <a:pt x="2107" y="160"/>
                  </a:lnTo>
                  <a:lnTo>
                    <a:pt x="1558" y="275"/>
                  </a:lnTo>
                  <a:lnTo>
                    <a:pt x="894" y="458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687" y="618"/>
                  </a:lnTo>
                  <a:lnTo>
                    <a:pt x="1100" y="595"/>
                  </a:lnTo>
                  <a:lnTo>
                    <a:pt x="1535" y="595"/>
                  </a:lnTo>
                  <a:lnTo>
                    <a:pt x="1947" y="618"/>
                  </a:lnTo>
                  <a:lnTo>
                    <a:pt x="2359" y="664"/>
                  </a:lnTo>
                  <a:lnTo>
                    <a:pt x="2794" y="710"/>
                  </a:lnTo>
                  <a:lnTo>
                    <a:pt x="3618" y="870"/>
                  </a:lnTo>
                  <a:lnTo>
                    <a:pt x="4443" y="1053"/>
                  </a:lnTo>
                  <a:lnTo>
                    <a:pt x="5267" y="1237"/>
                  </a:lnTo>
                  <a:lnTo>
                    <a:pt x="6114" y="1420"/>
                  </a:lnTo>
                  <a:lnTo>
                    <a:pt x="6939" y="1603"/>
                  </a:lnTo>
                  <a:lnTo>
                    <a:pt x="7007" y="1626"/>
                  </a:lnTo>
                  <a:lnTo>
                    <a:pt x="7053" y="1672"/>
                  </a:lnTo>
                  <a:lnTo>
                    <a:pt x="7076" y="1740"/>
                  </a:lnTo>
                  <a:lnTo>
                    <a:pt x="7099" y="1786"/>
                  </a:lnTo>
                  <a:lnTo>
                    <a:pt x="7076" y="1855"/>
                  </a:lnTo>
                  <a:lnTo>
                    <a:pt x="7053" y="1901"/>
                  </a:lnTo>
                  <a:lnTo>
                    <a:pt x="6985" y="1946"/>
                  </a:lnTo>
                  <a:lnTo>
                    <a:pt x="6916" y="1946"/>
                  </a:lnTo>
                  <a:lnTo>
                    <a:pt x="6069" y="1763"/>
                  </a:lnTo>
                  <a:lnTo>
                    <a:pt x="5198" y="1580"/>
                  </a:lnTo>
                  <a:lnTo>
                    <a:pt x="4351" y="1374"/>
                  </a:lnTo>
                  <a:lnTo>
                    <a:pt x="3481" y="1168"/>
                  </a:lnTo>
                  <a:lnTo>
                    <a:pt x="3046" y="1099"/>
                  </a:lnTo>
                  <a:lnTo>
                    <a:pt x="2611" y="1030"/>
                  </a:lnTo>
                  <a:lnTo>
                    <a:pt x="2176" y="985"/>
                  </a:lnTo>
                  <a:lnTo>
                    <a:pt x="1741" y="939"/>
                  </a:lnTo>
                  <a:lnTo>
                    <a:pt x="1306" y="939"/>
                  </a:lnTo>
                  <a:lnTo>
                    <a:pt x="871" y="962"/>
                  </a:lnTo>
                  <a:lnTo>
                    <a:pt x="436" y="985"/>
                  </a:lnTo>
                  <a:lnTo>
                    <a:pt x="1" y="1053"/>
                  </a:lnTo>
                  <a:lnTo>
                    <a:pt x="275" y="1168"/>
                  </a:lnTo>
                  <a:lnTo>
                    <a:pt x="504" y="1282"/>
                  </a:lnTo>
                  <a:lnTo>
                    <a:pt x="756" y="1420"/>
                  </a:lnTo>
                  <a:lnTo>
                    <a:pt x="985" y="1557"/>
                  </a:lnTo>
                  <a:lnTo>
                    <a:pt x="1420" y="1855"/>
                  </a:lnTo>
                  <a:lnTo>
                    <a:pt x="1832" y="2198"/>
                  </a:lnTo>
                  <a:lnTo>
                    <a:pt x="2313" y="2565"/>
                  </a:lnTo>
                  <a:lnTo>
                    <a:pt x="2611" y="2771"/>
                  </a:lnTo>
                  <a:lnTo>
                    <a:pt x="2954" y="2931"/>
                  </a:lnTo>
                  <a:lnTo>
                    <a:pt x="3298" y="3068"/>
                  </a:lnTo>
                  <a:lnTo>
                    <a:pt x="3664" y="3206"/>
                  </a:lnTo>
                  <a:lnTo>
                    <a:pt x="4031" y="3297"/>
                  </a:lnTo>
                  <a:lnTo>
                    <a:pt x="4420" y="3389"/>
                  </a:lnTo>
                  <a:lnTo>
                    <a:pt x="5153" y="3526"/>
                  </a:lnTo>
                  <a:lnTo>
                    <a:pt x="5336" y="3572"/>
                  </a:lnTo>
                  <a:lnTo>
                    <a:pt x="5817" y="3641"/>
                  </a:lnTo>
                  <a:lnTo>
                    <a:pt x="6298" y="3710"/>
                  </a:lnTo>
                  <a:lnTo>
                    <a:pt x="6756" y="3732"/>
                  </a:lnTo>
                  <a:lnTo>
                    <a:pt x="7236" y="3755"/>
                  </a:lnTo>
                  <a:lnTo>
                    <a:pt x="7694" y="3732"/>
                  </a:lnTo>
                  <a:lnTo>
                    <a:pt x="8129" y="3710"/>
                  </a:lnTo>
                  <a:lnTo>
                    <a:pt x="8565" y="3641"/>
                  </a:lnTo>
                  <a:lnTo>
                    <a:pt x="9000" y="3572"/>
                  </a:lnTo>
                  <a:lnTo>
                    <a:pt x="9343" y="3481"/>
                  </a:lnTo>
                  <a:lnTo>
                    <a:pt x="9664" y="3366"/>
                  </a:lnTo>
                  <a:lnTo>
                    <a:pt x="9984" y="3252"/>
                  </a:lnTo>
                  <a:lnTo>
                    <a:pt x="10282" y="3114"/>
                  </a:lnTo>
                  <a:lnTo>
                    <a:pt x="10580" y="2954"/>
                  </a:lnTo>
                  <a:lnTo>
                    <a:pt x="10831" y="2794"/>
                  </a:lnTo>
                  <a:lnTo>
                    <a:pt x="11106" y="2610"/>
                  </a:lnTo>
                  <a:lnTo>
                    <a:pt x="11335" y="2427"/>
                  </a:lnTo>
                  <a:lnTo>
                    <a:pt x="11404" y="2336"/>
                  </a:lnTo>
                  <a:lnTo>
                    <a:pt x="11450" y="2244"/>
                  </a:lnTo>
                  <a:lnTo>
                    <a:pt x="11473" y="2107"/>
                  </a:lnTo>
                  <a:lnTo>
                    <a:pt x="11473" y="1992"/>
                  </a:lnTo>
                  <a:lnTo>
                    <a:pt x="11450" y="1923"/>
                  </a:lnTo>
                  <a:lnTo>
                    <a:pt x="11427" y="1855"/>
                  </a:lnTo>
                  <a:lnTo>
                    <a:pt x="11358" y="1763"/>
                  </a:lnTo>
                  <a:lnTo>
                    <a:pt x="11289" y="1717"/>
                  </a:lnTo>
                  <a:lnTo>
                    <a:pt x="10671" y="1443"/>
                  </a:lnTo>
                  <a:lnTo>
                    <a:pt x="10030" y="1168"/>
                  </a:lnTo>
                  <a:lnTo>
                    <a:pt x="9412" y="939"/>
                  </a:lnTo>
                  <a:lnTo>
                    <a:pt x="8771" y="756"/>
                  </a:lnTo>
                  <a:lnTo>
                    <a:pt x="8152" y="572"/>
                  </a:lnTo>
                  <a:lnTo>
                    <a:pt x="7511" y="412"/>
                  </a:lnTo>
                  <a:lnTo>
                    <a:pt x="6870" y="275"/>
                  </a:lnTo>
                  <a:lnTo>
                    <a:pt x="6252" y="183"/>
                  </a:lnTo>
                  <a:lnTo>
                    <a:pt x="5634" y="92"/>
                  </a:lnTo>
                  <a:lnTo>
                    <a:pt x="5015" y="46"/>
                  </a:lnTo>
                  <a:lnTo>
                    <a:pt x="4397" y="23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32"/>
            <p:cNvSpPr/>
            <p:nvPr/>
          </p:nvSpPr>
          <p:spPr>
            <a:xfrm>
              <a:off x="-2986327" y="181757"/>
              <a:ext cx="301821" cy="240049"/>
            </a:xfrm>
            <a:custGeom>
              <a:rect b="b" l="l" r="r" t="t"/>
              <a:pathLst>
                <a:path extrusionOk="0" h="6412" w="8062">
                  <a:moveTo>
                    <a:pt x="8061" y="0"/>
                  </a:moveTo>
                  <a:lnTo>
                    <a:pt x="7351" y="390"/>
                  </a:lnTo>
                  <a:lnTo>
                    <a:pt x="7008" y="573"/>
                  </a:lnTo>
                  <a:lnTo>
                    <a:pt x="6664" y="756"/>
                  </a:lnTo>
                  <a:lnTo>
                    <a:pt x="6412" y="870"/>
                  </a:lnTo>
                  <a:lnTo>
                    <a:pt x="6138" y="962"/>
                  </a:lnTo>
                  <a:lnTo>
                    <a:pt x="5886" y="1054"/>
                  </a:lnTo>
                  <a:lnTo>
                    <a:pt x="5634" y="1168"/>
                  </a:lnTo>
                  <a:lnTo>
                    <a:pt x="5588" y="1374"/>
                  </a:lnTo>
                  <a:lnTo>
                    <a:pt x="5519" y="1603"/>
                  </a:lnTo>
                  <a:lnTo>
                    <a:pt x="5405" y="1832"/>
                  </a:lnTo>
                  <a:lnTo>
                    <a:pt x="5245" y="2084"/>
                  </a:lnTo>
                  <a:lnTo>
                    <a:pt x="5084" y="2359"/>
                  </a:lnTo>
                  <a:lnTo>
                    <a:pt x="4878" y="2611"/>
                  </a:lnTo>
                  <a:lnTo>
                    <a:pt x="4466" y="3137"/>
                  </a:lnTo>
                  <a:lnTo>
                    <a:pt x="4031" y="3641"/>
                  </a:lnTo>
                  <a:lnTo>
                    <a:pt x="3642" y="4053"/>
                  </a:lnTo>
                  <a:lnTo>
                    <a:pt x="3298" y="4397"/>
                  </a:lnTo>
                  <a:lnTo>
                    <a:pt x="3092" y="4580"/>
                  </a:lnTo>
                  <a:lnTo>
                    <a:pt x="2726" y="4878"/>
                  </a:lnTo>
                  <a:lnTo>
                    <a:pt x="2382" y="5152"/>
                  </a:lnTo>
                  <a:lnTo>
                    <a:pt x="1993" y="5381"/>
                  </a:lnTo>
                  <a:lnTo>
                    <a:pt x="1627" y="5633"/>
                  </a:lnTo>
                  <a:lnTo>
                    <a:pt x="1214" y="5839"/>
                  </a:lnTo>
                  <a:lnTo>
                    <a:pt x="825" y="6046"/>
                  </a:lnTo>
                  <a:lnTo>
                    <a:pt x="413" y="6229"/>
                  </a:lnTo>
                  <a:lnTo>
                    <a:pt x="1" y="6412"/>
                  </a:lnTo>
                  <a:lnTo>
                    <a:pt x="573" y="6343"/>
                  </a:lnTo>
                  <a:lnTo>
                    <a:pt x="1146" y="6297"/>
                  </a:lnTo>
                  <a:lnTo>
                    <a:pt x="1718" y="6274"/>
                  </a:lnTo>
                  <a:lnTo>
                    <a:pt x="2268" y="6252"/>
                  </a:lnTo>
                  <a:lnTo>
                    <a:pt x="2336" y="6206"/>
                  </a:lnTo>
                  <a:lnTo>
                    <a:pt x="2863" y="6000"/>
                  </a:lnTo>
                  <a:lnTo>
                    <a:pt x="3367" y="5748"/>
                  </a:lnTo>
                  <a:lnTo>
                    <a:pt x="3871" y="5473"/>
                  </a:lnTo>
                  <a:lnTo>
                    <a:pt x="4329" y="5175"/>
                  </a:lnTo>
                  <a:lnTo>
                    <a:pt x="4764" y="4855"/>
                  </a:lnTo>
                  <a:lnTo>
                    <a:pt x="5176" y="4511"/>
                  </a:lnTo>
                  <a:lnTo>
                    <a:pt x="5565" y="4145"/>
                  </a:lnTo>
                  <a:lnTo>
                    <a:pt x="5932" y="3756"/>
                  </a:lnTo>
                  <a:lnTo>
                    <a:pt x="5954" y="3733"/>
                  </a:lnTo>
                  <a:lnTo>
                    <a:pt x="6298" y="3343"/>
                  </a:lnTo>
                  <a:lnTo>
                    <a:pt x="6618" y="2908"/>
                  </a:lnTo>
                  <a:lnTo>
                    <a:pt x="6916" y="2473"/>
                  </a:lnTo>
                  <a:lnTo>
                    <a:pt x="7191" y="2015"/>
                  </a:lnTo>
                  <a:lnTo>
                    <a:pt x="7443" y="1535"/>
                  </a:lnTo>
                  <a:lnTo>
                    <a:pt x="7672" y="1054"/>
                  </a:lnTo>
                  <a:lnTo>
                    <a:pt x="7878" y="527"/>
                  </a:lnTo>
                  <a:lnTo>
                    <a:pt x="80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32"/>
            <p:cNvSpPr/>
            <p:nvPr/>
          </p:nvSpPr>
          <p:spPr>
            <a:xfrm>
              <a:off x="-3052328" y="216049"/>
              <a:ext cx="258094" cy="206618"/>
            </a:xfrm>
            <a:custGeom>
              <a:rect b="b" l="l" r="r" t="t"/>
              <a:pathLst>
                <a:path extrusionOk="0" h="5519" w="6894">
                  <a:moveTo>
                    <a:pt x="6366" y="0"/>
                  </a:moveTo>
                  <a:lnTo>
                    <a:pt x="6229" y="46"/>
                  </a:lnTo>
                  <a:lnTo>
                    <a:pt x="5931" y="115"/>
                  </a:lnTo>
                  <a:lnTo>
                    <a:pt x="5634" y="206"/>
                  </a:lnTo>
                  <a:lnTo>
                    <a:pt x="5336" y="298"/>
                  </a:lnTo>
                  <a:lnTo>
                    <a:pt x="5061" y="412"/>
                  </a:lnTo>
                  <a:lnTo>
                    <a:pt x="4786" y="550"/>
                  </a:lnTo>
                  <a:lnTo>
                    <a:pt x="4535" y="687"/>
                  </a:lnTo>
                  <a:lnTo>
                    <a:pt x="4008" y="985"/>
                  </a:lnTo>
                  <a:lnTo>
                    <a:pt x="3527" y="1328"/>
                  </a:lnTo>
                  <a:lnTo>
                    <a:pt x="3069" y="1718"/>
                  </a:lnTo>
                  <a:lnTo>
                    <a:pt x="2634" y="2153"/>
                  </a:lnTo>
                  <a:lnTo>
                    <a:pt x="2222" y="2611"/>
                  </a:lnTo>
                  <a:lnTo>
                    <a:pt x="1878" y="3069"/>
                  </a:lnTo>
                  <a:lnTo>
                    <a:pt x="1306" y="3870"/>
                  </a:lnTo>
                  <a:lnTo>
                    <a:pt x="619" y="4763"/>
                  </a:lnTo>
                  <a:lnTo>
                    <a:pt x="298" y="5175"/>
                  </a:lnTo>
                  <a:lnTo>
                    <a:pt x="1" y="5519"/>
                  </a:lnTo>
                  <a:lnTo>
                    <a:pt x="298" y="5358"/>
                  </a:lnTo>
                  <a:lnTo>
                    <a:pt x="573" y="5198"/>
                  </a:lnTo>
                  <a:lnTo>
                    <a:pt x="1146" y="4832"/>
                  </a:lnTo>
                  <a:lnTo>
                    <a:pt x="1672" y="4443"/>
                  </a:lnTo>
                  <a:lnTo>
                    <a:pt x="2199" y="3985"/>
                  </a:lnTo>
                  <a:lnTo>
                    <a:pt x="2680" y="3527"/>
                  </a:lnTo>
                  <a:lnTo>
                    <a:pt x="3138" y="3023"/>
                  </a:lnTo>
                  <a:lnTo>
                    <a:pt x="3573" y="2519"/>
                  </a:lnTo>
                  <a:lnTo>
                    <a:pt x="3962" y="1992"/>
                  </a:lnTo>
                  <a:lnTo>
                    <a:pt x="4031" y="1947"/>
                  </a:lnTo>
                  <a:lnTo>
                    <a:pt x="4077" y="1924"/>
                  </a:lnTo>
                  <a:lnTo>
                    <a:pt x="4145" y="1924"/>
                  </a:lnTo>
                  <a:lnTo>
                    <a:pt x="4214" y="1947"/>
                  </a:lnTo>
                  <a:lnTo>
                    <a:pt x="4260" y="1992"/>
                  </a:lnTo>
                  <a:lnTo>
                    <a:pt x="4283" y="2061"/>
                  </a:lnTo>
                  <a:lnTo>
                    <a:pt x="4283" y="2107"/>
                  </a:lnTo>
                  <a:lnTo>
                    <a:pt x="4260" y="2176"/>
                  </a:lnTo>
                  <a:lnTo>
                    <a:pt x="3893" y="2656"/>
                  </a:lnTo>
                  <a:lnTo>
                    <a:pt x="3504" y="3114"/>
                  </a:lnTo>
                  <a:lnTo>
                    <a:pt x="3115" y="3572"/>
                  </a:lnTo>
                  <a:lnTo>
                    <a:pt x="2680" y="4007"/>
                  </a:lnTo>
                  <a:lnTo>
                    <a:pt x="2222" y="4420"/>
                  </a:lnTo>
                  <a:lnTo>
                    <a:pt x="1764" y="4809"/>
                  </a:lnTo>
                  <a:lnTo>
                    <a:pt x="1283" y="5152"/>
                  </a:lnTo>
                  <a:lnTo>
                    <a:pt x="756" y="5496"/>
                  </a:lnTo>
                  <a:lnTo>
                    <a:pt x="1214" y="5336"/>
                  </a:lnTo>
                  <a:lnTo>
                    <a:pt x="1649" y="5175"/>
                  </a:lnTo>
                  <a:lnTo>
                    <a:pt x="2061" y="5015"/>
                  </a:lnTo>
                  <a:lnTo>
                    <a:pt x="2497" y="4809"/>
                  </a:lnTo>
                  <a:lnTo>
                    <a:pt x="2909" y="4603"/>
                  </a:lnTo>
                  <a:lnTo>
                    <a:pt x="3298" y="4374"/>
                  </a:lnTo>
                  <a:lnTo>
                    <a:pt x="3687" y="4145"/>
                  </a:lnTo>
                  <a:lnTo>
                    <a:pt x="4054" y="3870"/>
                  </a:lnTo>
                  <a:lnTo>
                    <a:pt x="4580" y="3458"/>
                  </a:lnTo>
                  <a:lnTo>
                    <a:pt x="5061" y="3023"/>
                  </a:lnTo>
                  <a:lnTo>
                    <a:pt x="5496" y="2565"/>
                  </a:lnTo>
                  <a:lnTo>
                    <a:pt x="5908" y="2061"/>
                  </a:lnTo>
                  <a:lnTo>
                    <a:pt x="6275" y="1534"/>
                  </a:lnTo>
                  <a:lnTo>
                    <a:pt x="6618" y="1008"/>
                  </a:lnTo>
                  <a:lnTo>
                    <a:pt x="6893" y="550"/>
                  </a:lnTo>
                  <a:lnTo>
                    <a:pt x="6847" y="390"/>
                  </a:lnTo>
                  <a:lnTo>
                    <a:pt x="6801" y="252"/>
                  </a:lnTo>
                  <a:lnTo>
                    <a:pt x="6733" y="138"/>
                  </a:lnTo>
                  <a:lnTo>
                    <a:pt x="6664" y="69"/>
                  </a:lnTo>
                  <a:lnTo>
                    <a:pt x="6572" y="23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32"/>
            <p:cNvSpPr/>
            <p:nvPr/>
          </p:nvSpPr>
          <p:spPr>
            <a:xfrm>
              <a:off x="-3638664" y="240907"/>
              <a:ext cx="441500" cy="261501"/>
            </a:xfrm>
            <a:custGeom>
              <a:rect b="b" l="l" r="r" t="t"/>
              <a:pathLst>
                <a:path extrusionOk="0" h="6985" w="11793">
                  <a:moveTo>
                    <a:pt x="11724" y="0"/>
                  </a:moveTo>
                  <a:lnTo>
                    <a:pt x="11037" y="46"/>
                  </a:lnTo>
                  <a:lnTo>
                    <a:pt x="10327" y="138"/>
                  </a:lnTo>
                  <a:lnTo>
                    <a:pt x="9595" y="252"/>
                  </a:lnTo>
                  <a:lnTo>
                    <a:pt x="8839" y="390"/>
                  </a:lnTo>
                  <a:lnTo>
                    <a:pt x="8244" y="550"/>
                  </a:lnTo>
                  <a:lnTo>
                    <a:pt x="7694" y="710"/>
                  </a:lnTo>
                  <a:lnTo>
                    <a:pt x="7190" y="916"/>
                  </a:lnTo>
                  <a:lnTo>
                    <a:pt x="6732" y="1122"/>
                  </a:lnTo>
                  <a:lnTo>
                    <a:pt x="6297" y="1374"/>
                  </a:lnTo>
                  <a:lnTo>
                    <a:pt x="5931" y="1626"/>
                  </a:lnTo>
                  <a:lnTo>
                    <a:pt x="5587" y="1924"/>
                  </a:lnTo>
                  <a:lnTo>
                    <a:pt x="5290" y="2221"/>
                  </a:lnTo>
                  <a:lnTo>
                    <a:pt x="4534" y="3046"/>
                  </a:lnTo>
                  <a:lnTo>
                    <a:pt x="3847" y="3756"/>
                  </a:lnTo>
                  <a:lnTo>
                    <a:pt x="3206" y="4351"/>
                  </a:lnTo>
                  <a:lnTo>
                    <a:pt x="2565" y="4901"/>
                  </a:lnTo>
                  <a:lnTo>
                    <a:pt x="1946" y="5381"/>
                  </a:lnTo>
                  <a:lnTo>
                    <a:pt x="1351" y="5817"/>
                  </a:lnTo>
                  <a:lnTo>
                    <a:pt x="756" y="6206"/>
                  </a:lnTo>
                  <a:lnTo>
                    <a:pt x="137" y="6595"/>
                  </a:lnTo>
                  <a:lnTo>
                    <a:pt x="595" y="6481"/>
                  </a:lnTo>
                  <a:lnTo>
                    <a:pt x="1053" y="6343"/>
                  </a:lnTo>
                  <a:lnTo>
                    <a:pt x="1511" y="6160"/>
                  </a:lnTo>
                  <a:lnTo>
                    <a:pt x="1946" y="5954"/>
                  </a:lnTo>
                  <a:lnTo>
                    <a:pt x="2404" y="5725"/>
                  </a:lnTo>
                  <a:lnTo>
                    <a:pt x="2839" y="5496"/>
                  </a:lnTo>
                  <a:lnTo>
                    <a:pt x="3275" y="5221"/>
                  </a:lnTo>
                  <a:lnTo>
                    <a:pt x="3687" y="4923"/>
                  </a:lnTo>
                  <a:lnTo>
                    <a:pt x="4099" y="4626"/>
                  </a:lnTo>
                  <a:lnTo>
                    <a:pt x="4488" y="4328"/>
                  </a:lnTo>
                  <a:lnTo>
                    <a:pt x="4877" y="4008"/>
                  </a:lnTo>
                  <a:lnTo>
                    <a:pt x="5267" y="3687"/>
                  </a:lnTo>
                  <a:lnTo>
                    <a:pt x="5954" y="3023"/>
                  </a:lnTo>
                  <a:lnTo>
                    <a:pt x="6572" y="2359"/>
                  </a:lnTo>
                  <a:lnTo>
                    <a:pt x="6641" y="2313"/>
                  </a:lnTo>
                  <a:lnTo>
                    <a:pt x="6709" y="2290"/>
                  </a:lnTo>
                  <a:lnTo>
                    <a:pt x="6755" y="2313"/>
                  </a:lnTo>
                  <a:lnTo>
                    <a:pt x="6801" y="2359"/>
                  </a:lnTo>
                  <a:lnTo>
                    <a:pt x="6847" y="2405"/>
                  </a:lnTo>
                  <a:lnTo>
                    <a:pt x="6870" y="2473"/>
                  </a:lnTo>
                  <a:lnTo>
                    <a:pt x="6847" y="2542"/>
                  </a:lnTo>
                  <a:lnTo>
                    <a:pt x="6824" y="2611"/>
                  </a:lnTo>
                  <a:lnTo>
                    <a:pt x="6160" y="3298"/>
                  </a:lnTo>
                  <a:lnTo>
                    <a:pt x="5793" y="3664"/>
                  </a:lnTo>
                  <a:lnTo>
                    <a:pt x="5427" y="4008"/>
                  </a:lnTo>
                  <a:lnTo>
                    <a:pt x="5015" y="4351"/>
                  </a:lnTo>
                  <a:lnTo>
                    <a:pt x="4626" y="4672"/>
                  </a:lnTo>
                  <a:lnTo>
                    <a:pt x="4190" y="4992"/>
                  </a:lnTo>
                  <a:lnTo>
                    <a:pt x="3755" y="5313"/>
                  </a:lnTo>
                  <a:lnTo>
                    <a:pt x="3320" y="5588"/>
                  </a:lnTo>
                  <a:lnTo>
                    <a:pt x="2862" y="5862"/>
                  </a:lnTo>
                  <a:lnTo>
                    <a:pt x="2404" y="6114"/>
                  </a:lnTo>
                  <a:lnTo>
                    <a:pt x="1924" y="6343"/>
                  </a:lnTo>
                  <a:lnTo>
                    <a:pt x="1466" y="6549"/>
                  </a:lnTo>
                  <a:lnTo>
                    <a:pt x="985" y="6732"/>
                  </a:lnTo>
                  <a:lnTo>
                    <a:pt x="481" y="6870"/>
                  </a:lnTo>
                  <a:lnTo>
                    <a:pt x="0" y="6984"/>
                  </a:lnTo>
                  <a:lnTo>
                    <a:pt x="435" y="6961"/>
                  </a:lnTo>
                  <a:lnTo>
                    <a:pt x="893" y="6916"/>
                  </a:lnTo>
                  <a:lnTo>
                    <a:pt x="1374" y="6847"/>
                  </a:lnTo>
                  <a:lnTo>
                    <a:pt x="1878" y="6755"/>
                  </a:lnTo>
                  <a:lnTo>
                    <a:pt x="2565" y="6572"/>
                  </a:lnTo>
                  <a:lnTo>
                    <a:pt x="3252" y="6366"/>
                  </a:lnTo>
                  <a:lnTo>
                    <a:pt x="4626" y="5908"/>
                  </a:lnTo>
                  <a:lnTo>
                    <a:pt x="5702" y="5519"/>
                  </a:lnTo>
                  <a:lnTo>
                    <a:pt x="6068" y="5404"/>
                  </a:lnTo>
                  <a:lnTo>
                    <a:pt x="6412" y="5244"/>
                  </a:lnTo>
                  <a:lnTo>
                    <a:pt x="6732" y="5084"/>
                  </a:lnTo>
                  <a:lnTo>
                    <a:pt x="7053" y="4923"/>
                  </a:lnTo>
                  <a:lnTo>
                    <a:pt x="7350" y="4740"/>
                  </a:lnTo>
                  <a:lnTo>
                    <a:pt x="7625" y="4534"/>
                  </a:lnTo>
                  <a:lnTo>
                    <a:pt x="7900" y="4328"/>
                  </a:lnTo>
                  <a:lnTo>
                    <a:pt x="8152" y="4099"/>
                  </a:lnTo>
                  <a:lnTo>
                    <a:pt x="8656" y="3641"/>
                  </a:lnTo>
                  <a:lnTo>
                    <a:pt x="9114" y="3137"/>
                  </a:lnTo>
                  <a:lnTo>
                    <a:pt x="9572" y="2634"/>
                  </a:lnTo>
                  <a:lnTo>
                    <a:pt x="10007" y="2107"/>
                  </a:lnTo>
                  <a:lnTo>
                    <a:pt x="10854" y="1122"/>
                  </a:lnTo>
                  <a:lnTo>
                    <a:pt x="11289" y="641"/>
                  </a:lnTo>
                  <a:lnTo>
                    <a:pt x="11770" y="184"/>
                  </a:lnTo>
                  <a:lnTo>
                    <a:pt x="11793" y="115"/>
                  </a:lnTo>
                  <a:lnTo>
                    <a:pt x="11770" y="23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32"/>
            <p:cNvSpPr/>
            <p:nvPr/>
          </p:nvSpPr>
          <p:spPr>
            <a:xfrm>
              <a:off x="-3867553" y="273477"/>
              <a:ext cx="388377" cy="269213"/>
            </a:xfrm>
            <a:custGeom>
              <a:rect b="b" l="l" r="r" t="t"/>
              <a:pathLst>
                <a:path extrusionOk="0" h="7191" w="10374">
                  <a:moveTo>
                    <a:pt x="10236" y="0"/>
                  </a:moveTo>
                  <a:lnTo>
                    <a:pt x="9915" y="207"/>
                  </a:lnTo>
                  <a:lnTo>
                    <a:pt x="9549" y="390"/>
                  </a:lnTo>
                  <a:lnTo>
                    <a:pt x="9205" y="550"/>
                  </a:lnTo>
                  <a:lnTo>
                    <a:pt x="8839" y="710"/>
                  </a:lnTo>
                  <a:lnTo>
                    <a:pt x="8450" y="848"/>
                  </a:lnTo>
                  <a:lnTo>
                    <a:pt x="8038" y="985"/>
                  </a:lnTo>
                  <a:lnTo>
                    <a:pt x="7580" y="1100"/>
                  </a:lnTo>
                  <a:lnTo>
                    <a:pt x="7122" y="1214"/>
                  </a:lnTo>
                  <a:lnTo>
                    <a:pt x="6847" y="1306"/>
                  </a:lnTo>
                  <a:lnTo>
                    <a:pt x="6572" y="1397"/>
                  </a:lnTo>
                  <a:lnTo>
                    <a:pt x="6297" y="1512"/>
                  </a:lnTo>
                  <a:lnTo>
                    <a:pt x="6045" y="1672"/>
                  </a:lnTo>
                  <a:lnTo>
                    <a:pt x="5519" y="1970"/>
                  </a:lnTo>
                  <a:lnTo>
                    <a:pt x="5015" y="2313"/>
                  </a:lnTo>
                  <a:lnTo>
                    <a:pt x="4374" y="2725"/>
                  </a:lnTo>
                  <a:lnTo>
                    <a:pt x="4053" y="2954"/>
                  </a:lnTo>
                  <a:lnTo>
                    <a:pt x="3733" y="3183"/>
                  </a:lnTo>
                  <a:lnTo>
                    <a:pt x="3412" y="3458"/>
                  </a:lnTo>
                  <a:lnTo>
                    <a:pt x="3137" y="3710"/>
                  </a:lnTo>
                  <a:lnTo>
                    <a:pt x="2588" y="4282"/>
                  </a:lnTo>
                  <a:lnTo>
                    <a:pt x="2061" y="4878"/>
                  </a:lnTo>
                  <a:lnTo>
                    <a:pt x="1626" y="5359"/>
                  </a:lnTo>
                  <a:lnTo>
                    <a:pt x="1191" y="5840"/>
                  </a:lnTo>
                  <a:lnTo>
                    <a:pt x="710" y="6298"/>
                  </a:lnTo>
                  <a:lnTo>
                    <a:pt x="458" y="6504"/>
                  </a:lnTo>
                  <a:lnTo>
                    <a:pt x="206" y="6710"/>
                  </a:lnTo>
                  <a:lnTo>
                    <a:pt x="573" y="6526"/>
                  </a:lnTo>
                  <a:lnTo>
                    <a:pt x="939" y="6343"/>
                  </a:lnTo>
                  <a:lnTo>
                    <a:pt x="1305" y="6137"/>
                  </a:lnTo>
                  <a:lnTo>
                    <a:pt x="1672" y="5908"/>
                  </a:lnTo>
                  <a:lnTo>
                    <a:pt x="2359" y="5427"/>
                  </a:lnTo>
                  <a:lnTo>
                    <a:pt x="3023" y="4924"/>
                  </a:lnTo>
                  <a:lnTo>
                    <a:pt x="3687" y="4374"/>
                  </a:lnTo>
                  <a:lnTo>
                    <a:pt x="4305" y="3802"/>
                  </a:lnTo>
                  <a:lnTo>
                    <a:pt x="5565" y="2680"/>
                  </a:lnTo>
                  <a:lnTo>
                    <a:pt x="5610" y="2634"/>
                  </a:lnTo>
                  <a:lnTo>
                    <a:pt x="5748" y="2634"/>
                  </a:lnTo>
                  <a:lnTo>
                    <a:pt x="5793" y="2680"/>
                  </a:lnTo>
                  <a:lnTo>
                    <a:pt x="5839" y="2725"/>
                  </a:lnTo>
                  <a:lnTo>
                    <a:pt x="5839" y="2794"/>
                  </a:lnTo>
                  <a:lnTo>
                    <a:pt x="5839" y="2863"/>
                  </a:lnTo>
                  <a:lnTo>
                    <a:pt x="5793" y="2931"/>
                  </a:lnTo>
                  <a:lnTo>
                    <a:pt x="4442" y="4145"/>
                  </a:lnTo>
                  <a:lnTo>
                    <a:pt x="3778" y="4740"/>
                  </a:lnTo>
                  <a:lnTo>
                    <a:pt x="3069" y="5313"/>
                  </a:lnTo>
                  <a:lnTo>
                    <a:pt x="2336" y="5862"/>
                  </a:lnTo>
                  <a:lnTo>
                    <a:pt x="1969" y="6114"/>
                  </a:lnTo>
                  <a:lnTo>
                    <a:pt x="1603" y="6366"/>
                  </a:lnTo>
                  <a:lnTo>
                    <a:pt x="1214" y="6595"/>
                  </a:lnTo>
                  <a:lnTo>
                    <a:pt x="802" y="6801"/>
                  </a:lnTo>
                  <a:lnTo>
                    <a:pt x="412" y="7007"/>
                  </a:lnTo>
                  <a:lnTo>
                    <a:pt x="0" y="7191"/>
                  </a:lnTo>
                  <a:lnTo>
                    <a:pt x="0" y="7191"/>
                  </a:lnTo>
                  <a:lnTo>
                    <a:pt x="687" y="7099"/>
                  </a:lnTo>
                  <a:lnTo>
                    <a:pt x="1397" y="6962"/>
                  </a:lnTo>
                  <a:lnTo>
                    <a:pt x="2130" y="6801"/>
                  </a:lnTo>
                  <a:lnTo>
                    <a:pt x="2862" y="6595"/>
                  </a:lnTo>
                  <a:lnTo>
                    <a:pt x="3618" y="6343"/>
                  </a:lnTo>
                  <a:lnTo>
                    <a:pt x="4351" y="6069"/>
                  </a:lnTo>
                  <a:lnTo>
                    <a:pt x="5107" y="5771"/>
                  </a:lnTo>
                  <a:lnTo>
                    <a:pt x="5816" y="5427"/>
                  </a:lnTo>
                  <a:lnTo>
                    <a:pt x="6229" y="5221"/>
                  </a:lnTo>
                  <a:lnTo>
                    <a:pt x="6618" y="4992"/>
                  </a:lnTo>
                  <a:lnTo>
                    <a:pt x="7007" y="4740"/>
                  </a:lnTo>
                  <a:lnTo>
                    <a:pt x="7351" y="4489"/>
                  </a:lnTo>
                  <a:lnTo>
                    <a:pt x="7694" y="4237"/>
                  </a:lnTo>
                  <a:lnTo>
                    <a:pt x="8015" y="3939"/>
                  </a:lnTo>
                  <a:lnTo>
                    <a:pt x="8312" y="3641"/>
                  </a:lnTo>
                  <a:lnTo>
                    <a:pt x="8610" y="3321"/>
                  </a:lnTo>
                  <a:lnTo>
                    <a:pt x="8885" y="2977"/>
                  </a:lnTo>
                  <a:lnTo>
                    <a:pt x="9137" y="2634"/>
                  </a:lnTo>
                  <a:lnTo>
                    <a:pt x="9366" y="2267"/>
                  </a:lnTo>
                  <a:lnTo>
                    <a:pt x="9595" y="1878"/>
                  </a:lnTo>
                  <a:lnTo>
                    <a:pt x="9801" y="1466"/>
                  </a:lnTo>
                  <a:lnTo>
                    <a:pt x="10007" y="1054"/>
                  </a:lnTo>
                  <a:lnTo>
                    <a:pt x="10190" y="596"/>
                  </a:lnTo>
                  <a:lnTo>
                    <a:pt x="10373" y="138"/>
                  </a:lnTo>
                  <a:lnTo>
                    <a:pt x="10350" y="92"/>
                  </a:lnTo>
                  <a:lnTo>
                    <a:pt x="10327" y="46"/>
                  </a:lnTo>
                  <a:lnTo>
                    <a:pt x="10304" y="23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32"/>
            <p:cNvSpPr/>
            <p:nvPr/>
          </p:nvSpPr>
          <p:spPr>
            <a:xfrm>
              <a:off x="-3773249" y="534936"/>
              <a:ext cx="410652" cy="106323"/>
            </a:xfrm>
            <a:custGeom>
              <a:rect b="b" l="l" r="r" t="t"/>
              <a:pathLst>
                <a:path extrusionOk="0" h="2840" w="10969">
                  <a:moveTo>
                    <a:pt x="3916" y="0"/>
                  </a:moveTo>
                  <a:lnTo>
                    <a:pt x="2908" y="46"/>
                  </a:lnTo>
                  <a:lnTo>
                    <a:pt x="1923" y="115"/>
                  </a:lnTo>
                  <a:lnTo>
                    <a:pt x="1580" y="138"/>
                  </a:lnTo>
                  <a:lnTo>
                    <a:pt x="2359" y="275"/>
                  </a:lnTo>
                  <a:lnTo>
                    <a:pt x="3137" y="458"/>
                  </a:lnTo>
                  <a:lnTo>
                    <a:pt x="4671" y="779"/>
                  </a:lnTo>
                  <a:lnTo>
                    <a:pt x="5450" y="916"/>
                  </a:lnTo>
                  <a:lnTo>
                    <a:pt x="6228" y="1031"/>
                  </a:lnTo>
                  <a:lnTo>
                    <a:pt x="7030" y="1100"/>
                  </a:lnTo>
                  <a:lnTo>
                    <a:pt x="7808" y="1100"/>
                  </a:lnTo>
                  <a:lnTo>
                    <a:pt x="7900" y="1122"/>
                  </a:lnTo>
                  <a:lnTo>
                    <a:pt x="7946" y="1168"/>
                  </a:lnTo>
                  <a:lnTo>
                    <a:pt x="7969" y="1214"/>
                  </a:lnTo>
                  <a:lnTo>
                    <a:pt x="7969" y="1283"/>
                  </a:lnTo>
                  <a:lnTo>
                    <a:pt x="7969" y="1351"/>
                  </a:lnTo>
                  <a:lnTo>
                    <a:pt x="7923" y="1397"/>
                  </a:lnTo>
                  <a:lnTo>
                    <a:pt x="7877" y="1443"/>
                  </a:lnTo>
                  <a:lnTo>
                    <a:pt x="7808" y="1466"/>
                  </a:lnTo>
                  <a:lnTo>
                    <a:pt x="7305" y="1466"/>
                  </a:lnTo>
                  <a:lnTo>
                    <a:pt x="6801" y="1420"/>
                  </a:lnTo>
                  <a:lnTo>
                    <a:pt x="6320" y="1374"/>
                  </a:lnTo>
                  <a:lnTo>
                    <a:pt x="5839" y="1329"/>
                  </a:lnTo>
                  <a:lnTo>
                    <a:pt x="4854" y="1168"/>
                  </a:lnTo>
                  <a:lnTo>
                    <a:pt x="3893" y="962"/>
                  </a:lnTo>
                  <a:lnTo>
                    <a:pt x="2931" y="756"/>
                  </a:lnTo>
                  <a:lnTo>
                    <a:pt x="1969" y="550"/>
                  </a:lnTo>
                  <a:lnTo>
                    <a:pt x="985" y="390"/>
                  </a:lnTo>
                  <a:lnTo>
                    <a:pt x="504" y="321"/>
                  </a:lnTo>
                  <a:lnTo>
                    <a:pt x="0" y="275"/>
                  </a:lnTo>
                  <a:lnTo>
                    <a:pt x="1351" y="916"/>
                  </a:lnTo>
                  <a:lnTo>
                    <a:pt x="2015" y="1214"/>
                  </a:lnTo>
                  <a:lnTo>
                    <a:pt x="2702" y="1512"/>
                  </a:lnTo>
                  <a:lnTo>
                    <a:pt x="3389" y="1787"/>
                  </a:lnTo>
                  <a:lnTo>
                    <a:pt x="4076" y="2038"/>
                  </a:lnTo>
                  <a:lnTo>
                    <a:pt x="4763" y="2267"/>
                  </a:lnTo>
                  <a:lnTo>
                    <a:pt x="5450" y="2473"/>
                  </a:lnTo>
                  <a:lnTo>
                    <a:pt x="5999" y="2611"/>
                  </a:lnTo>
                  <a:lnTo>
                    <a:pt x="6480" y="2702"/>
                  </a:lnTo>
                  <a:lnTo>
                    <a:pt x="6938" y="2794"/>
                  </a:lnTo>
                  <a:lnTo>
                    <a:pt x="7373" y="2840"/>
                  </a:lnTo>
                  <a:lnTo>
                    <a:pt x="8175" y="2840"/>
                  </a:lnTo>
                  <a:lnTo>
                    <a:pt x="8541" y="2794"/>
                  </a:lnTo>
                  <a:lnTo>
                    <a:pt x="8908" y="2725"/>
                  </a:lnTo>
                  <a:lnTo>
                    <a:pt x="9159" y="2657"/>
                  </a:lnTo>
                  <a:lnTo>
                    <a:pt x="9411" y="2588"/>
                  </a:lnTo>
                  <a:lnTo>
                    <a:pt x="9663" y="2496"/>
                  </a:lnTo>
                  <a:lnTo>
                    <a:pt x="9892" y="2382"/>
                  </a:lnTo>
                  <a:lnTo>
                    <a:pt x="10396" y="2130"/>
                  </a:lnTo>
                  <a:lnTo>
                    <a:pt x="10877" y="1787"/>
                  </a:lnTo>
                  <a:lnTo>
                    <a:pt x="10923" y="1764"/>
                  </a:lnTo>
                  <a:lnTo>
                    <a:pt x="10945" y="1718"/>
                  </a:lnTo>
                  <a:lnTo>
                    <a:pt x="10968" y="1672"/>
                  </a:lnTo>
                  <a:lnTo>
                    <a:pt x="10968" y="1603"/>
                  </a:lnTo>
                  <a:lnTo>
                    <a:pt x="10945" y="1512"/>
                  </a:lnTo>
                  <a:lnTo>
                    <a:pt x="10900" y="1420"/>
                  </a:lnTo>
                  <a:lnTo>
                    <a:pt x="10831" y="1351"/>
                  </a:lnTo>
                  <a:lnTo>
                    <a:pt x="10739" y="1329"/>
                  </a:lnTo>
                  <a:lnTo>
                    <a:pt x="10144" y="1100"/>
                  </a:lnTo>
                  <a:lnTo>
                    <a:pt x="9549" y="893"/>
                  </a:lnTo>
                  <a:lnTo>
                    <a:pt x="8953" y="710"/>
                  </a:lnTo>
                  <a:lnTo>
                    <a:pt x="8358" y="550"/>
                  </a:lnTo>
                  <a:lnTo>
                    <a:pt x="7763" y="413"/>
                  </a:lnTo>
                  <a:lnTo>
                    <a:pt x="7167" y="298"/>
                  </a:lnTo>
                  <a:lnTo>
                    <a:pt x="6526" y="184"/>
                  </a:lnTo>
                  <a:lnTo>
                    <a:pt x="5862" y="92"/>
                  </a:lnTo>
                  <a:lnTo>
                    <a:pt x="5381" y="46"/>
                  </a:lnTo>
                  <a:lnTo>
                    <a:pt x="4900" y="23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32"/>
            <p:cNvSpPr/>
            <p:nvPr/>
          </p:nvSpPr>
          <p:spPr>
            <a:xfrm>
              <a:off x="-3278634" y="527224"/>
              <a:ext cx="367786" cy="124330"/>
            </a:xfrm>
            <a:custGeom>
              <a:rect b="b" l="l" r="r" t="t"/>
              <a:pathLst>
                <a:path extrusionOk="0" h="3321" w="9824">
                  <a:moveTo>
                    <a:pt x="1443" y="0"/>
                  </a:moveTo>
                  <a:lnTo>
                    <a:pt x="939" y="23"/>
                  </a:lnTo>
                  <a:lnTo>
                    <a:pt x="458" y="46"/>
                  </a:lnTo>
                  <a:lnTo>
                    <a:pt x="0" y="92"/>
                  </a:lnTo>
                  <a:lnTo>
                    <a:pt x="871" y="298"/>
                  </a:lnTo>
                  <a:lnTo>
                    <a:pt x="1764" y="527"/>
                  </a:lnTo>
                  <a:lnTo>
                    <a:pt x="2634" y="756"/>
                  </a:lnTo>
                  <a:lnTo>
                    <a:pt x="3504" y="1008"/>
                  </a:lnTo>
                  <a:lnTo>
                    <a:pt x="4374" y="1214"/>
                  </a:lnTo>
                  <a:lnTo>
                    <a:pt x="4832" y="1306"/>
                  </a:lnTo>
                  <a:lnTo>
                    <a:pt x="5267" y="1374"/>
                  </a:lnTo>
                  <a:lnTo>
                    <a:pt x="5702" y="1443"/>
                  </a:lnTo>
                  <a:lnTo>
                    <a:pt x="6160" y="1466"/>
                  </a:lnTo>
                  <a:lnTo>
                    <a:pt x="6618" y="1489"/>
                  </a:lnTo>
                  <a:lnTo>
                    <a:pt x="7076" y="1489"/>
                  </a:lnTo>
                  <a:lnTo>
                    <a:pt x="7145" y="1512"/>
                  </a:lnTo>
                  <a:lnTo>
                    <a:pt x="7191" y="1535"/>
                  </a:lnTo>
                  <a:lnTo>
                    <a:pt x="7213" y="1603"/>
                  </a:lnTo>
                  <a:lnTo>
                    <a:pt x="7236" y="1649"/>
                  </a:lnTo>
                  <a:lnTo>
                    <a:pt x="7213" y="1718"/>
                  </a:lnTo>
                  <a:lnTo>
                    <a:pt x="7191" y="1786"/>
                  </a:lnTo>
                  <a:lnTo>
                    <a:pt x="7122" y="1809"/>
                  </a:lnTo>
                  <a:lnTo>
                    <a:pt x="7053" y="1832"/>
                  </a:lnTo>
                  <a:lnTo>
                    <a:pt x="6160" y="1832"/>
                  </a:lnTo>
                  <a:lnTo>
                    <a:pt x="5725" y="1786"/>
                  </a:lnTo>
                  <a:lnTo>
                    <a:pt x="5290" y="1718"/>
                  </a:lnTo>
                  <a:lnTo>
                    <a:pt x="4855" y="1649"/>
                  </a:lnTo>
                  <a:lnTo>
                    <a:pt x="4420" y="1580"/>
                  </a:lnTo>
                  <a:lnTo>
                    <a:pt x="3573" y="1374"/>
                  </a:lnTo>
                  <a:lnTo>
                    <a:pt x="2725" y="1145"/>
                  </a:lnTo>
                  <a:lnTo>
                    <a:pt x="1878" y="916"/>
                  </a:lnTo>
                  <a:lnTo>
                    <a:pt x="1008" y="687"/>
                  </a:lnTo>
                  <a:lnTo>
                    <a:pt x="161" y="481"/>
                  </a:lnTo>
                  <a:lnTo>
                    <a:pt x="504" y="710"/>
                  </a:lnTo>
                  <a:lnTo>
                    <a:pt x="848" y="939"/>
                  </a:lnTo>
                  <a:lnTo>
                    <a:pt x="1512" y="1443"/>
                  </a:lnTo>
                  <a:lnTo>
                    <a:pt x="2176" y="1924"/>
                  </a:lnTo>
                  <a:lnTo>
                    <a:pt x="2519" y="2153"/>
                  </a:lnTo>
                  <a:lnTo>
                    <a:pt x="2840" y="2382"/>
                  </a:lnTo>
                  <a:lnTo>
                    <a:pt x="3206" y="2588"/>
                  </a:lnTo>
                  <a:lnTo>
                    <a:pt x="3573" y="2771"/>
                  </a:lnTo>
                  <a:lnTo>
                    <a:pt x="3962" y="2931"/>
                  </a:lnTo>
                  <a:lnTo>
                    <a:pt x="4374" y="3069"/>
                  </a:lnTo>
                  <a:lnTo>
                    <a:pt x="4695" y="3160"/>
                  </a:lnTo>
                  <a:lnTo>
                    <a:pt x="5038" y="3229"/>
                  </a:lnTo>
                  <a:lnTo>
                    <a:pt x="5359" y="3275"/>
                  </a:lnTo>
                  <a:lnTo>
                    <a:pt x="5702" y="3321"/>
                  </a:lnTo>
                  <a:lnTo>
                    <a:pt x="6366" y="3321"/>
                  </a:lnTo>
                  <a:lnTo>
                    <a:pt x="6687" y="3298"/>
                  </a:lnTo>
                  <a:lnTo>
                    <a:pt x="7030" y="3252"/>
                  </a:lnTo>
                  <a:lnTo>
                    <a:pt x="7351" y="3183"/>
                  </a:lnTo>
                  <a:lnTo>
                    <a:pt x="7694" y="3092"/>
                  </a:lnTo>
                  <a:lnTo>
                    <a:pt x="8015" y="3000"/>
                  </a:lnTo>
                  <a:lnTo>
                    <a:pt x="8335" y="2886"/>
                  </a:lnTo>
                  <a:lnTo>
                    <a:pt x="8679" y="2748"/>
                  </a:lnTo>
                  <a:lnTo>
                    <a:pt x="9000" y="2588"/>
                  </a:lnTo>
                  <a:lnTo>
                    <a:pt x="9343" y="2405"/>
                  </a:lnTo>
                  <a:lnTo>
                    <a:pt x="9664" y="2199"/>
                  </a:lnTo>
                  <a:lnTo>
                    <a:pt x="9732" y="2130"/>
                  </a:lnTo>
                  <a:lnTo>
                    <a:pt x="9801" y="2038"/>
                  </a:lnTo>
                  <a:lnTo>
                    <a:pt x="9824" y="1947"/>
                  </a:lnTo>
                  <a:lnTo>
                    <a:pt x="9824" y="1832"/>
                  </a:lnTo>
                  <a:lnTo>
                    <a:pt x="9801" y="1764"/>
                  </a:lnTo>
                  <a:lnTo>
                    <a:pt x="9755" y="1695"/>
                  </a:lnTo>
                  <a:lnTo>
                    <a:pt x="9709" y="1649"/>
                  </a:lnTo>
                  <a:lnTo>
                    <a:pt x="9641" y="1626"/>
                  </a:lnTo>
                  <a:lnTo>
                    <a:pt x="8587" y="1351"/>
                  </a:lnTo>
                  <a:lnTo>
                    <a:pt x="7580" y="1054"/>
                  </a:lnTo>
                  <a:lnTo>
                    <a:pt x="6778" y="825"/>
                  </a:lnTo>
                  <a:lnTo>
                    <a:pt x="5954" y="619"/>
                  </a:lnTo>
                  <a:lnTo>
                    <a:pt x="5107" y="413"/>
                  </a:lnTo>
                  <a:lnTo>
                    <a:pt x="4260" y="252"/>
                  </a:lnTo>
                  <a:lnTo>
                    <a:pt x="3641" y="161"/>
                  </a:lnTo>
                  <a:lnTo>
                    <a:pt x="3069" y="92"/>
                  </a:lnTo>
                  <a:lnTo>
                    <a:pt x="2496" y="46"/>
                  </a:lnTo>
                  <a:lnTo>
                    <a:pt x="1947" y="23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32"/>
            <p:cNvSpPr/>
            <p:nvPr/>
          </p:nvSpPr>
          <p:spPr>
            <a:xfrm>
              <a:off x="-3420070" y="267487"/>
              <a:ext cx="407208" cy="275203"/>
            </a:xfrm>
            <a:custGeom>
              <a:rect b="b" l="l" r="r" t="t"/>
              <a:pathLst>
                <a:path extrusionOk="0" h="7351" w="10877">
                  <a:moveTo>
                    <a:pt x="10511" y="0"/>
                  </a:moveTo>
                  <a:lnTo>
                    <a:pt x="9137" y="183"/>
                  </a:lnTo>
                  <a:lnTo>
                    <a:pt x="8473" y="275"/>
                  </a:lnTo>
                  <a:lnTo>
                    <a:pt x="7831" y="412"/>
                  </a:lnTo>
                  <a:lnTo>
                    <a:pt x="7351" y="527"/>
                  </a:lnTo>
                  <a:lnTo>
                    <a:pt x="6893" y="664"/>
                  </a:lnTo>
                  <a:lnTo>
                    <a:pt x="6480" y="802"/>
                  </a:lnTo>
                  <a:lnTo>
                    <a:pt x="6091" y="962"/>
                  </a:lnTo>
                  <a:lnTo>
                    <a:pt x="5702" y="1145"/>
                  </a:lnTo>
                  <a:lnTo>
                    <a:pt x="5358" y="1328"/>
                  </a:lnTo>
                  <a:lnTo>
                    <a:pt x="5038" y="1534"/>
                  </a:lnTo>
                  <a:lnTo>
                    <a:pt x="4740" y="1763"/>
                  </a:lnTo>
                  <a:lnTo>
                    <a:pt x="4305" y="2107"/>
                  </a:lnTo>
                  <a:lnTo>
                    <a:pt x="3870" y="2496"/>
                  </a:lnTo>
                  <a:lnTo>
                    <a:pt x="3458" y="2931"/>
                  </a:lnTo>
                  <a:lnTo>
                    <a:pt x="3069" y="3389"/>
                  </a:lnTo>
                  <a:lnTo>
                    <a:pt x="2656" y="3870"/>
                  </a:lnTo>
                  <a:lnTo>
                    <a:pt x="2267" y="4374"/>
                  </a:lnTo>
                  <a:lnTo>
                    <a:pt x="1489" y="5381"/>
                  </a:lnTo>
                  <a:lnTo>
                    <a:pt x="733" y="6343"/>
                  </a:lnTo>
                  <a:lnTo>
                    <a:pt x="367" y="6801"/>
                  </a:lnTo>
                  <a:lnTo>
                    <a:pt x="0" y="7236"/>
                  </a:lnTo>
                  <a:lnTo>
                    <a:pt x="412" y="7030"/>
                  </a:lnTo>
                  <a:lnTo>
                    <a:pt x="802" y="6801"/>
                  </a:lnTo>
                  <a:lnTo>
                    <a:pt x="1191" y="6549"/>
                  </a:lnTo>
                  <a:lnTo>
                    <a:pt x="1557" y="6297"/>
                  </a:lnTo>
                  <a:lnTo>
                    <a:pt x="2313" y="5771"/>
                  </a:lnTo>
                  <a:lnTo>
                    <a:pt x="3023" y="5244"/>
                  </a:lnTo>
                  <a:lnTo>
                    <a:pt x="3847" y="4671"/>
                  </a:lnTo>
                  <a:lnTo>
                    <a:pt x="4236" y="4374"/>
                  </a:lnTo>
                  <a:lnTo>
                    <a:pt x="4626" y="4053"/>
                  </a:lnTo>
                  <a:lnTo>
                    <a:pt x="4992" y="3733"/>
                  </a:lnTo>
                  <a:lnTo>
                    <a:pt x="5358" y="3389"/>
                  </a:lnTo>
                  <a:lnTo>
                    <a:pt x="5702" y="3023"/>
                  </a:lnTo>
                  <a:lnTo>
                    <a:pt x="6022" y="2656"/>
                  </a:lnTo>
                  <a:lnTo>
                    <a:pt x="6091" y="2611"/>
                  </a:lnTo>
                  <a:lnTo>
                    <a:pt x="6137" y="2588"/>
                  </a:lnTo>
                  <a:lnTo>
                    <a:pt x="6206" y="2611"/>
                  </a:lnTo>
                  <a:lnTo>
                    <a:pt x="6251" y="2656"/>
                  </a:lnTo>
                  <a:lnTo>
                    <a:pt x="6274" y="2702"/>
                  </a:lnTo>
                  <a:lnTo>
                    <a:pt x="6297" y="2771"/>
                  </a:lnTo>
                  <a:lnTo>
                    <a:pt x="6297" y="2840"/>
                  </a:lnTo>
                  <a:lnTo>
                    <a:pt x="6251" y="2908"/>
                  </a:lnTo>
                  <a:lnTo>
                    <a:pt x="5908" y="3320"/>
                  </a:lnTo>
                  <a:lnTo>
                    <a:pt x="5519" y="3710"/>
                  </a:lnTo>
                  <a:lnTo>
                    <a:pt x="5129" y="4076"/>
                  </a:lnTo>
                  <a:lnTo>
                    <a:pt x="4717" y="4442"/>
                  </a:lnTo>
                  <a:lnTo>
                    <a:pt x="4282" y="4763"/>
                  </a:lnTo>
                  <a:lnTo>
                    <a:pt x="3847" y="5107"/>
                  </a:lnTo>
                  <a:lnTo>
                    <a:pt x="2954" y="5725"/>
                  </a:lnTo>
                  <a:lnTo>
                    <a:pt x="2359" y="6137"/>
                  </a:lnTo>
                  <a:lnTo>
                    <a:pt x="1763" y="6549"/>
                  </a:lnTo>
                  <a:lnTo>
                    <a:pt x="1145" y="6961"/>
                  </a:lnTo>
                  <a:lnTo>
                    <a:pt x="847" y="7167"/>
                  </a:lnTo>
                  <a:lnTo>
                    <a:pt x="527" y="7351"/>
                  </a:lnTo>
                  <a:lnTo>
                    <a:pt x="1443" y="7190"/>
                  </a:lnTo>
                  <a:lnTo>
                    <a:pt x="1947" y="7099"/>
                  </a:lnTo>
                  <a:lnTo>
                    <a:pt x="2496" y="6984"/>
                  </a:lnTo>
                  <a:lnTo>
                    <a:pt x="3114" y="6847"/>
                  </a:lnTo>
                  <a:lnTo>
                    <a:pt x="3183" y="6778"/>
                  </a:lnTo>
                  <a:lnTo>
                    <a:pt x="3252" y="6755"/>
                  </a:lnTo>
                  <a:lnTo>
                    <a:pt x="3549" y="6709"/>
                  </a:lnTo>
                  <a:lnTo>
                    <a:pt x="4191" y="6503"/>
                  </a:lnTo>
                  <a:lnTo>
                    <a:pt x="4786" y="6297"/>
                  </a:lnTo>
                  <a:lnTo>
                    <a:pt x="5336" y="6068"/>
                  </a:lnTo>
                  <a:lnTo>
                    <a:pt x="5816" y="5816"/>
                  </a:lnTo>
                  <a:lnTo>
                    <a:pt x="5862" y="5748"/>
                  </a:lnTo>
                  <a:lnTo>
                    <a:pt x="5954" y="5679"/>
                  </a:lnTo>
                  <a:lnTo>
                    <a:pt x="6229" y="5564"/>
                  </a:lnTo>
                  <a:lnTo>
                    <a:pt x="6549" y="5335"/>
                  </a:lnTo>
                  <a:lnTo>
                    <a:pt x="7030" y="4969"/>
                  </a:lnTo>
                  <a:lnTo>
                    <a:pt x="7465" y="4580"/>
                  </a:lnTo>
                  <a:lnTo>
                    <a:pt x="7877" y="4145"/>
                  </a:lnTo>
                  <a:lnTo>
                    <a:pt x="8244" y="3733"/>
                  </a:lnTo>
                  <a:lnTo>
                    <a:pt x="8610" y="3275"/>
                  </a:lnTo>
                  <a:lnTo>
                    <a:pt x="8976" y="2817"/>
                  </a:lnTo>
                  <a:lnTo>
                    <a:pt x="9686" y="1878"/>
                  </a:lnTo>
                  <a:lnTo>
                    <a:pt x="10236" y="1122"/>
                  </a:lnTo>
                  <a:lnTo>
                    <a:pt x="10831" y="367"/>
                  </a:lnTo>
                  <a:lnTo>
                    <a:pt x="10854" y="321"/>
                  </a:lnTo>
                  <a:lnTo>
                    <a:pt x="10877" y="275"/>
                  </a:lnTo>
                  <a:lnTo>
                    <a:pt x="10877" y="229"/>
                  </a:lnTo>
                  <a:lnTo>
                    <a:pt x="10854" y="160"/>
                  </a:lnTo>
                  <a:lnTo>
                    <a:pt x="10785" y="92"/>
                  </a:lnTo>
                  <a:lnTo>
                    <a:pt x="10717" y="23"/>
                  </a:lnTo>
                  <a:lnTo>
                    <a:pt x="106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32"/>
            <p:cNvSpPr/>
            <p:nvPr/>
          </p:nvSpPr>
          <p:spPr>
            <a:xfrm>
              <a:off x="-3167185" y="428653"/>
              <a:ext cx="480960" cy="120025"/>
            </a:xfrm>
            <a:custGeom>
              <a:rect b="b" l="l" r="r" t="t"/>
              <a:pathLst>
                <a:path extrusionOk="0" h="3206" w="12847">
                  <a:moveTo>
                    <a:pt x="7282" y="0"/>
                  </a:moveTo>
                  <a:lnTo>
                    <a:pt x="6435" y="23"/>
                  </a:lnTo>
                  <a:lnTo>
                    <a:pt x="5565" y="69"/>
                  </a:lnTo>
                  <a:lnTo>
                    <a:pt x="4717" y="160"/>
                  </a:lnTo>
                  <a:lnTo>
                    <a:pt x="3847" y="298"/>
                  </a:lnTo>
                  <a:lnTo>
                    <a:pt x="2977" y="481"/>
                  </a:lnTo>
                  <a:lnTo>
                    <a:pt x="2336" y="641"/>
                  </a:lnTo>
                  <a:lnTo>
                    <a:pt x="1718" y="824"/>
                  </a:lnTo>
                  <a:lnTo>
                    <a:pt x="1076" y="1030"/>
                  </a:lnTo>
                  <a:lnTo>
                    <a:pt x="458" y="1237"/>
                  </a:lnTo>
                  <a:lnTo>
                    <a:pt x="458" y="1237"/>
                  </a:lnTo>
                  <a:lnTo>
                    <a:pt x="1351" y="1122"/>
                  </a:lnTo>
                  <a:lnTo>
                    <a:pt x="2244" y="1030"/>
                  </a:lnTo>
                  <a:lnTo>
                    <a:pt x="3137" y="962"/>
                  </a:lnTo>
                  <a:lnTo>
                    <a:pt x="4030" y="916"/>
                  </a:lnTo>
                  <a:lnTo>
                    <a:pt x="4923" y="893"/>
                  </a:lnTo>
                  <a:lnTo>
                    <a:pt x="5839" y="893"/>
                  </a:lnTo>
                  <a:lnTo>
                    <a:pt x="7625" y="916"/>
                  </a:lnTo>
                  <a:lnTo>
                    <a:pt x="7694" y="939"/>
                  </a:lnTo>
                  <a:lnTo>
                    <a:pt x="7763" y="985"/>
                  </a:lnTo>
                  <a:lnTo>
                    <a:pt x="7786" y="1030"/>
                  </a:lnTo>
                  <a:lnTo>
                    <a:pt x="7786" y="1099"/>
                  </a:lnTo>
                  <a:lnTo>
                    <a:pt x="7786" y="1168"/>
                  </a:lnTo>
                  <a:lnTo>
                    <a:pt x="7740" y="1214"/>
                  </a:lnTo>
                  <a:lnTo>
                    <a:pt x="7694" y="1259"/>
                  </a:lnTo>
                  <a:lnTo>
                    <a:pt x="7625" y="1259"/>
                  </a:lnTo>
                  <a:lnTo>
                    <a:pt x="5702" y="1237"/>
                  </a:lnTo>
                  <a:lnTo>
                    <a:pt x="4740" y="1237"/>
                  </a:lnTo>
                  <a:lnTo>
                    <a:pt x="3801" y="1282"/>
                  </a:lnTo>
                  <a:lnTo>
                    <a:pt x="2840" y="1328"/>
                  </a:lnTo>
                  <a:lnTo>
                    <a:pt x="1901" y="1397"/>
                  </a:lnTo>
                  <a:lnTo>
                    <a:pt x="962" y="1511"/>
                  </a:lnTo>
                  <a:lnTo>
                    <a:pt x="0" y="1672"/>
                  </a:lnTo>
                  <a:lnTo>
                    <a:pt x="458" y="1717"/>
                  </a:lnTo>
                  <a:lnTo>
                    <a:pt x="893" y="1786"/>
                  </a:lnTo>
                  <a:lnTo>
                    <a:pt x="1305" y="1878"/>
                  </a:lnTo>
                  <a:lnTo>
                    <a:pt x="1741" y="1969"/>
                  </a:lnTo>
                  <a:lnTo>
                    <a:pt x="2565" y="2175"/>
                  </a:lnTo>
                  <a:lnTo>
                    <a:pt x="3389" y="2427"/>
                  </a:lnTo>
                  <a:lnTo>
                    <a:pt x="4214" y="2656"/>
                  </a:lnTo>
                  <a:lnTo>
                    <a:pt x="5061" y="2885"/>
                  </a:lnTo>
                  <a:lnTo>
                    <a:pt x="5473" y="2977"/>
                  </a:lnTo>
                  <a:lnTo>
                    <a:pt x="5908" y="3068"/>
                  </a:lnTo>
                  <a:lnTo>
                    <a:pt x="6343" y="3137"/>
                  </a:lnTo>
                  <a:lnTo>
                    <a:pt x="6801" y="3183"/>
                  </a:lnTo>
                  <a:lnTo>
                    <a:pt x="7603" y="3206"/>
                  </a:lnTo>
                  <a:lnTo>
                    <a:pt x="8358" y="3183"/>
                  </a:lnTo>
                  <a:lnTo>
                    <a:pt x="8725" y="3160"/>
                  </a:lnTo>
                  <a:lnTo>
                    <a:pt x="9091" y="3114"/>
                  </a:lnTo>
                  <a:lnTo>
                    <a:pt x="9434" y="3068"/>
                  </a:lnTo>
                  <a:lnTo>
                    <a:pt x="9778" y="3000"/>
                  </a:lnTo>
                  <a:lnTo>
                    <a:pt x="10190" y="2885"/>
                  </a:lnTo>
                  <a:lnTo>
                    <a:pt x="10602" y="2748"/>
                  </a:lnTo>
                  <a:lnTo>
                    <a:pt x="11014" y="2588"/>
                  </a:lnTo>
                  <a:lnTo>
                    <a:pt x="11381" y="2427"/>
                  </a:lnTo>
                  <a:lnTo>
                    <a:pt x="11747" y="2221"/>
                  </a:lnTo>
                  <a:lnTo>
                    <a:pt x="12091" y="1992"/>
                  </a:lnTo>
                  <a:lnTo>
                    <a:pt x="12434" y="1740"/>
                  </a:lnTo>
                  <a:lnTo>
                    <a:pt x="12732" y="1466"/>
                  </a:lnTo>
                  <a:lnTo>
                    <a:pt x="12778" y="1397"/>
                  </a:lnTo>
                  <a:lnTo>
                    <a:pt x="12823" y="1328"/>
                  </a:lnTo>
                  <a:lnTo>
                    <a:pt x="12846" y="1259"/>
                  </a:lnTo>
                  <a:lnTo>
                    <a:pt x="12823" y="1168"/>
                  </a:lnTo>
                  <a:lnTo>
                    <a:pt x="12800" y="1099"/>
                  </a:lnTo>
                  <a:lnTo>
                    <a:pt x="12755" y="1008"/>
                  </a:lnTo>
                  <a:lnTo>
                    <a:pt x="12686" y="962"/>
                  </a:lnTo>
                  <a:lnTo>
                    <a:pt x="12594" y="916"/>
                  </a:lnTo>
                  <a:lnTo>
                    <a:pt x="11907" y="687"/>
                  </a:lnTo>
                  <a:lnTo>
                    <a:pt x="11220" y="504"/>
                  </a:lnTo>
                  <a:lnTo>
                    <a:pt x="10488" y="344"/>
                  </a:lnTo>
                  <a:lnTo>
                    <a:pt x="9778" y="206"/>
                  </a:lnTo>
                  <a:lnTo>
                    <a:pt x="9755" y="206"/>
                  </a:lnTo>
                  <a:lnTo>
                    <a:pt x="8954" y="92"/>
                  </a:lnTo>
                  <a:lnTo>
                    <a:pt x="8106" y="23"/>
                  </a:lnTo>
                  <a:lnTo>
                    <a:pt x="7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32"/>
            <p:cNvSpPr/>
            <p:nvPr/>
          </p:nvSpPr>
          <p:spPr>
            <a:xfrm>
              <a:off x="-2850020" y="318064"/>
              <a:ext cx="229791" cy="105461"/>
            </a:xfrm>
            <a:custGeom>
              <a:rect b="b" l="l" r="r" t="t"/>
              <a:pathLst>
                <a:path extrusionOk="0" h="2817" w="6138">
                  <a:moveTo>
                    <a:pt x="6137" y="0"/>
                  </a:moveTo>
                  <a:lnTo>
                    <a:pt x="5359" y="160"/>
                  </a:lnTo>
                  <a:lnTo>
                    <a:pt x="4970" y="229"/>
                  </a:lnTo>
                  <a:lnTo>
                    <a:pt x="4580" y="275"/>
                  </a:lnTo>
                  <a:lnTo>
                    <a:pt x="4077" y="321"/>
                  </a:lnTo>
                  <a:lnTo>
                    <a:pt x="3550" y="321"/>
                  </a:lnTo>
                  <a:lnTo>
                    <a:pt x="3046" y="344"/>
                  </a:lnTo>
                  <a:lnTo>
                    <a:pt x="2771" y="367"/>
                  </a:lnTo>
                  <a:lnTo>
                    <a:pt x="2519" y="389"/>
                  </a:lnTo>
                  <a:lnTo>
                    <a:pt x="2268" y="664"/>
                  </a:lnTo>
                  <a:lnTo>
                    <a:pt x="1993" y="939"/>
                  </a:lnTo>
                  <a:lnTo>
                    <a:pt x="1718" y="1168"/>
                  </a:lnTo>
                  <a:lnTo>
                    <a:pt x="1420" y="1420"/>
                  </a:lnTo>
                  <a:lnTo>
                    <a:pt x="1123" y="1649"/>
                  </a:lnTo>
                  <a:lnTo>
                    <a:pt x="825" y="1855"/>
                  </a:lnTo>
                  <a:lnTo>
                    <a:pt x="482" y="2061"/>
                  </a:lnTo>
                  <a:lnTo>
                    <a:pt x="161" y="2267"/>
                  </a:lnTo>
                  <a:lnTo>
                    <a:pt x="962" y="2038"/>
                  </a:lnTo>
                  <a:lnTo>
                    <a:pt x="1741" y="1740"/>
                  </a:lnTo>
                  <a:lnTo>
                    <a:pt x="2130" y="1580"/>
                  </a:lnTo>
                  <a:lnTo>
                    <a:pt x="2519" y="1420"/>
                  </a:lnTo>
                  <a:lnTo>
                    <a:pt x="2886" y="1214"/>
                  </a:lnTo>
                  <a:lnTo>
                    <a:pt x="3252" y="1008"/>
                  </a:lnTo>
                  <a:lnTo>
                    <a:pt x="3321" y="985"/>
                  </a:lnTo>
                  <a:lnTo>
                    <a:pt x="3390" y="1008"/>
                  </a:lnTo>
                  <a:lnTo>
                    <a:pt x="3435" y="1031"/>
                  </a:lnTo>
                  <a:lnTo>
                    <a:pt x="3481" y="1076"/>
                  </a:lnTo>
                  <a:lnTo>
                    <a:pt x="3504" y="1145"/>
                  </a:lnTo>
                  <a:lnTo>
                    <a:pt x="3504" y="1214"/>
                  </a:lnTo>
                  <a:lnTo>
                    <a:pt x="3481" y="1260"/>
                  </a:lnTo>
                  <a:lnTo>
                    <a:pt x="3413" y="1328"/>
                  </a:lnTo>
                  <a:lnTo>
                    <a:pt x="3000" y="1557"/>
                  </a:lnTo>
                  <a:lnTo>
                    <a:pt x="2588" y="1763"/>
                  </a:lnTo>
                  <a:lnTo>
                    <a:pt x="2176" y="1947"/>
                  </a:lnTo>
                  <a:lnTo>
                    <a:pt x="1764" y="2130"/>
                  </a:lnTo>
                  <a:lnTo>
                    <a:pt x="1329" y="2267"/>
                  </a:lnTo>
                  <a:lnTo>
                    <a:pt x="894" y="2427"/>
                  </a:lnTo>
                  <a:lnTo>
                    <a:pt x="1" y="2656"/>
                  </a:lnTo>
                  <a:lnTo>
                    <a:pt x="665" y="2725"/>
                  </a:lnTo>
                  <a:lnTo>
                    <a:pt x="1329" y="2817"/>
                  </a:lnTo>
                  <a:lnTo>
                    <a:pt x="1695" y="2748"/>
                  </a:lnTo>
                  <a:lnTo>
                    <a:pt x="2039" y="2656"/>
                  </a:lnTo>
                  <a:lnTo>
                    <a:pt x="2359" y="2542"/>
                  </a:lnTo>
                  <a:lnTo>
                    <a:pt x="2703" y="2405"/>
                  </a:lnTo>
                  <a:lnTo>
                    <a:pt x="3023" y="2267"/>
                  </a:lnTo>
                  <a:lnTo>
                    <a:pt x="3344" y="2130"/>
                  </a:lnTo>
                  <a:lnTo>
                    <a:pt x="3642" y="1969"/>
                  </a:lnTo>
                  <a:lnTo>
                    <a:pt x="3939" y="1786"/>
                  </a:lnTo>
                  <a:lnTo>
                    <a:pt x="4535" y="1397"/>
                  </a:lnTo>
                  <a:lnTo>
                    <a:pt x="5084" y="962"/>
                  </a:lnTo>
                  <a:lnTo>
                    <a:pt x="5634" y="504"/>
                  </a:lnTo>
                  <a:lnTo>
                    <a:pt x="6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32"/>
            <p:cNvSpPr/>
            <p:nvPr/>
          </p:nvSpPr>
          <p:spPr>
            <a:xfrm>
              <a:off x="-4262773" y="163750"/>
              <a:ext cx="1666568" cy="607835"/>
            </a:xfrm>
            <a:custGeom>
              <a:rect b="b" l="l" r="r" t="t"/>
              <a:pathLst>
                <a:path extrusionOk="0" h="16236" w="44516">
                  <a:moveTo>
                    <a:pt x="42157" y="481"/>
                  </a:moveTo>
                  <a:lnTo>
                    <a:pt x="41974" y="1008"/>
                  </a:lnTo>
                  <a:lnTo>
                    <a:pt x="41768" y="1535"/>
                  </a:lnTo>
                  <a:lnTo>
                    <a:pt x="41539" y="2016"/>
                  </a:lnTo>
                  <a:lnTo>
                    <a:pt x="41287" y="2496"/>
                  </a:lnTo>
                  <a:lnTo>
                    <a:pt x="41012" y="2954"/>
                  </a:lnTo>
                  <a:lnTo>
                    <a:pt x="40714" y="3389"/>
                  </a:lnTo>
                  <a:lnTo>
                    <a:pt x="40394" y="3824"/>
                  </a:lnTo>
                  <a:lnTo>
                    <a:pt x="40050" y="4214"/>
                  </a:lnTo>
                  <a:lnTo>
                    <a:pt x="40028" y="4237"/>
                  </a:lnTo>
                  <a:lnTo>
                    <a:pt x="39661" y="4626"/>
                  </a:lnTo>
                  <a:lnTo>
                    <a:pt x="39272" y="4992"/>
                  </a:lnTo>
                  <a:lnTo>
                    <a:pt x="38860" y="5336"/>
                  </a:lnTo>
                  <a:lnTo>
                    <a:pt x="38425" y="5656"/>
                  </a:lnTo>
                  <a:lnTo>
                    <a:pt x="37967" y="5954"/>
                  </a:lnTo>
                  <a:lnTo>
                    <a:pt x="37463" y="6229"/>
                  </a:lnTo>
                  <a:lnTo>
                    <a:pt x="36959" y="6481"/>
                  </a:lnTo>
                  <a:lnTo>
                    <a:pt x="36432" y="6687"/>
                  </a:lnTo>
                  <a:lnTo>
                    <a:pt x="36364" y="6733"/>
                  </a:lnTo>
                  <a:lnTo>
                    <a:pt x="35814" y="6755"/>
                  </a:lnTo>
                  <a:lnTo>
                    <a:pt x="35242" y="6778"/>
                  </a:lnTo>
                  <a:lnTo>
                    <a:pt x="34669" y="6824"/>
                  </a:lnTo>
                  <a:lnTo>
                    <a:pt x="34097" y="6893"/>
                  </a:lnTo>
                  <a:lnTo>
                    <a:pt x="34509" y="6710"/>
                  </a:lnTo>
                  <a:lnTo>
                    <a:pt x="34921" y="6527"/>
                  </a:lnTo>
                  <a:lnTo>
                    <a:pt x="35310" y="6320"/>
                  </a:lnTo>
                  <a:lnTo>
                    <a:pt x="35723" y="6114"/>
                  </a:lnTo>
                  <a:lnTo>
                    <a:pt x="36089" y="5862"/>
                  </a:lnTo>
                  <a:lnTo>
                    <a:pt x="36478" y="5633"/>
                  </a:lnTo>
                  <a:lnTo>
                    <a:pt x="36822" y="5359"/>
                  </a:lnTo>
                  <a:lnTo>
                    <a:pt x="37188" y="5061"/>
                  </a:lnTo>
                  <a:lnTo>
                    <a:pt x="37394" y="4878"/>
                  </a:lnTo>
                  <a:lnTo>
                    <a:pt x="37738" y="4534"/>
                  </a:lnTo>
                  <a:lnTo>
                    <a:pt x="38127" y="4122"/>
                  </a:lnTo>
                  <a:lnTo>
                    <a:pt x="38562" y="3618"/>
                  </a:lnTo>
                  <a:lnTo>
                    <a:pt x="38974" y="3092"/>
                  </a:lnTo>
                  <a:lnTo>
                    <a:pt x="39180" y="2840"/>
                  </a:lnTo>
                  <a:lnTo>
                    <a:pt x="39341" y="2565"/>
                  </a:lnTo>
                  <a:lnTo>
                    <a:pt x="39501" y="2313"/>
                  </a:lnTo>
                  <a:lnTo>
                    <a:pt x="39615" y="2084"/>
                  </a:lnTo>
                  <a:lnTo>
                    <a:pt x="39684" y="1855"/>
                  </a:lnTo>
                  <a:lnTo>
                    <a:pt x="39730" y="1649"/>
                  </a:lnTo>
                  <a:lnTo>
                    <a:pt x="39982" y="1535"/>
                  </a:lnTo>
                  <a:lnTo>
                    <a:pt x="40234" y="1443"/>
                  </a:lnTo>
                  <a:lnTo>
                    <a:pt x="40508" y="1351"/>
                  </a:lnTo>
                  <a:lnTo>
                    <a:pt x="40760" y="1237"/>
                  </a:lnTo>
                  <a:lnTo>
                    <a:pt x="41104" y="1054"/>
                  </a:lnTo>
                  <a:lnTo>
                    <a:pt x="41447" y="871"/>
                  </a:lnTo>
                  <a:lnTo>
                    <a:pt x="42157" y="481"/>
                  </a:lnTo>
                  <a:close/>
                  <a:moveTo>
                    <a:pt x="38814" y="1397"/>
                  </a:moveTo>
                  <a:lnTo>
                    <a:pt x="38905" y="1420"/>
                  </a:lnTo>
                  <a:lnTo>
                    <a:pt x="38997" y="1466"/>
                  </a:lnTo>
                  <a:lnTo>
                    <a:pt x="39066" y="1535"/>
                  </a:lnTo>
                  <a:lnTo>
                    <a:pt x="39134" y="1649"/>
                  </a:lnTo>
                  <a:lnTo>
                    <a:pt x="39180" y="1787"/>
                  </a:lnTo>
                  <a:lnTo>
                    <a:pt x="39226" y="1947"/>
                  </a:lnTo>
                  <a:lnTo>
                    <a:pt x="38951" y="2405"/>
                  </a:lnTo>
                  <a:lnTo>
                    <a:pt x="38608" y="2931"/>
                  </a:lnTo>
                  <a:lnTo>
                    <a:pt x="38241" y="3458"/>
                  </a:lnTo>
                  <a:lnTo>
                    <a:pt x="37829" y="3962"/>
                  </a:lnTo>
                  <a:lnTo>
                    <a:pt x="37394" y="4420"/>
                  </a:lnTo>
                  <a:lnTo>
                    <a:pt x="36913" y="4855"/>
                  </a:lnTo>
                  <a:lnTo>
                    <a:pt x="36387" y="5267"/>
                  </a:lnTo>
                  <a:lnTo>
                    <a:pt x="36020" y="5542"/>
                  </a:lnTo>
                  <a:lnTo>
                    <a:pt x="35631" y="5771"/>
                  </a:lnTo>
                  <a:lnTo>
                    <a:pt x="35242" y="6000"/>
                  </a:lnTo>
                  <a:lnTo>
                    <a:pt x="34830" y="6206"/>
                  </a:lnTo>
                  <a:lnTo>
                    <a:pt x="34394" y="6412"/>
                  </a:lnTo>
                  <a:lnTo>
                    <a:pt x="33982" y="6572"/>
                  </a:lnTo>
                  <a:lnTo>
                    <a:pt x="33547" y="6733"/>
                  </a:lnTo>
                  <a:lnTo>
                    <a:pt x="33089" y="6893"/>
                  </a:lnTo>
                  <a:lnTo>
                    <a:pt x="33616" y="6549"/>
                  </a:lnTo>
                  <a:lnTo>
                    <a:pt x="34097" y="6206"/>
                  </a:lnTo>
                  <a:lnTo>
                    <a:pt x="34555" y="5817"/>
                  </a:lnTo>
                  <a:lnTo>
                    <a:pt x="35013" y="5404"/>
                  </a:lnTo>
                  <a:lnTo>
                    <a:pt x="35448" y="4969"/>
                  </a:lnTo>
                  <a:lnTo>
                    <a:pt x="35837" y="4511"/>
                  </a:lnTo>
                  <a:lnTo>
                    <a:pt x="36226" y="4053"/>
                  </a:lnTo>
                  <a:lnTo>
                    <a:pt x="36593" y="3573"/>
                  </a:lnTo>
                  <a:lnTo>
                    <a:pt x="36616" y="3504"/>
                  </a:lnTo>
                  <a:lnTo>
                    <a:pt x="36616" y="3458"/>
                  </a:lnTo>
                  <a:lnTo>
                    <a:pt x="36593" y="3389"/>
                  </a:lnTo>
                  <a:lnTo>
                    <a:pt x="36547" y="3344"/>
                  </a:lnTo>
                  <a:lnTo>
                    <a:pt x="36478" y="3321"/>
                  </a:lnTo>
                  <a:lnTo>
                    <a:pt x="36410" y="3321"/>
                  </a:lnTo>
                  <a:lnTo>
                    <a:pt x="36364" y="3344"/>
                  </a:lnTo>
                  <a:lnTo>
                    <a:pt x="36295" y="3389"/>
                  </a:lnTo>
                  <a:lnTo>
                    <a:pt x="35906" y="3916"/>
                  </a:lnTo>
                  <a:lnTo>
                    <a:pt x="35471" y="4420"/>
                  </a:lnTo>
                  <a:lnTo>
                    <a:pt x="35013" y="4924"/>
                  </a:lnTo>
                  <a:lnTo>
                    <a:pt x="34532" y="5382"/>
                  </a:lnTo>
                  <a:lnTo>
                    <a:pt x="34005" y="5840"/>
                  </a:lnTo>
                  <a:lnTo>
                    <a:pt x="33479" y="6229"/>
                  </a:lnTo>
                  <a:lnTo>
                    <a:pt x="32906" y="6595"/>
                  </a:lnTo>
                  <a:lnTo>
                    <a:pt x="32631" y="6755"/>
                  </a:lnTo>
                  <a:lnTo>
                    <a:pt x="32334" y="6916"/>
                  </a:lnTo>
                  <a:lnTo>
                    <a:pt x="32631" y="6572"/>
                  </a:lnTo>
                  <a:lnTo>
                    <a:pt x="32952" y="6160"/>
                  </a:lnTo>
                  <a:lnTo>
                    <a:pt x="33639" y="5267"/>
                  </a:lnTo>
                  <a:lnTo>
                    <a:pt x="34211" y="4466"/>
                  </a:lnTo>
                  <a:lnTo>
                    <a:pt x="34555" y="4008"/>
                  </a:lnTo>
                  <a:lnTo>
                    <a:pt x="34967" y="3550"/>
                  </a:lnTo>
                  <a:lnTo>
                    <a:pt x="35402" y="3115"/>
                  </a:lnTo>
                  <a:lnTo>
                    <a:pt x="35860" y="2725"/>
                  </a:lnTo>
                  <a:lnTo>
                    <a:pt x="36341" y="2382"/>
                  </a:lnTo>
                  <a:lnTo>
                    <a:pt x="36868" y="2084"/>
                  </a:lnTo>
                  <a:lnTo>
                    <a:pt x="37119" y="1947"/>
                  </a:lnTo>
                  <a:lnTo>
                    <a:pt x="37394" y="1809"/>
                  </a:lnTo>
                  <a:lnTo>
                    <a:pt x="37669" y="1695"/>
                  </a:lnTo>
                  <a:lnTo>
                    <a:pt x="37967" y="1603"/>
                  </a:lnTo>
                  <a:lnTo>
                    <a:pt x="38264" y="1512"/>
                  </a:lnTo>
                  <a:lnTo>
                    <a:pt x="38562" y="1443"/>
                  </a:lnTo>
                  <a:lnTo>
                    <a:pt x="38699" y="1397"/>
                  </a:lnTo>
                  <a:close/>
                  <a:moveTo>
                    <a:pt x="43874" y="4122"/>
                  </a:moveTo>
                  <a:lnTo>
                    <a:pt x="43371" y="4626"/>
                  </a:lnTo>
                  <a:lnTo>
                    <a:pt x="42821" y="5084"/>
                  </a:lnTo>
                  <a:lnTo>
                    <a:pt x="42272" y="5519"/>
                  </a:lnTo>
                  <a:lnTo>
                    <a:pt x="41676" y="5908"/>
                  </a:lnTo>
                  <a:lnTo>
                    <a:pt x="41379" y="6091"/>
                  </a:lnTo>
                  <a:lnTo>
                    <a:pt x="41081" y="6252"/>
                  </a:lnTo>
                  <a:lnTo>
                    <a:pt x="40760" y="6389"/>
                  </a:lnTo>
                  <a:lnTo>
                    <a:pt x="40440" y="6527"/>
                  </a:lnTo>
                  <a:lnTo>
                    <a:pt x="40096" y="6664"/>
                  </a:lnTo>
                  <a:lnTo>
                    <a:pt x="39776" y="6778"/>
                  </a:lnTo>
                  <a:lnTo>
                    <a:pt x="39432" y="6870"/>
                  </a:lnTo>
                  <a:lnTo>
                    <a:pt x="39066" y="6939"/>
                  </a:lnTo>
                  <a:lnTo>
                    <a:pt x="38402" y="6847"/>
                  </a:lnTo>
                  <a:lnTo>
                    <a:pt x="37738" y="6778"/>
                  </a:lnTo>
                  <a:lnTo>
                    <a:pt x="38631" y="6549"/>
                  </a:lnTo>
                  <a:lnTo>
                    <a:pt x="39066" y="6389"/>
                  </a:lnTo>
                  <a:lnTo>
                    <a:pt x="39501" y="6252"/>
                  </a:lnTo>
                  <a:lnTo>
                    <a:pt x="39913" y="6069"/>
                  </a:lnTo>
                  <a:lnTo>
                    <a:pt x="40325" y="5885"/>
                  </a:lnTo>
                  <a:lnTo>
                    <a:pt x="40737" y="5679"/>
                  </a:lnTo>
                  <a:lnTo>
                    <a:pt x="41150" y="5450"/>
                  </a:lnTo>
                  <a:lnTo>
                    <a:pt x="41218" y="5382"/>
                  </a:lnTo>
                  <a:lnTo>
                    <a:pt x="41241" y="5336"/>
                  </a:lnTo>
                  <a:lnTo>
                    <a:pt x="41241" y="5267"/>
                  </a:lnTo>
                  <a:lnTo>
                    <a:pt x="41218" y="5198"/>
                  </a:lnTo>
                  <a:lnTo>
                    <a:pt x="41172" y="5153"/>
                  </a:lnTo>
                  <a:lnTo>
                    <a:pt x="41127" y="5130"/>
                  </a:lnTo>
                  <a:lnTo>
                    <a:pt x="41058" y="5107"/>
                  </a:lnTo>
                  <a:lnTo>
                    <a:pt x="40989" y="5130"/>
                  </a:lnTo>
                  <a:lnTo>
                    <a:pt x="40623" y="5336"/>
                  </a:lnTo>
                  <a:lnTo>
                    <a:pt x="40256" y="5542"/>
                  </a:lnTo>
                  <a:lnTo>
                    <a:pt x="39867" y="5702"/>
                  </a:lnTo>
                  <a:lnTo>
                    <a:pt x="39478" y="5862"/>
                  </a:lnTo>
                  <a:lnTo>
                    <a:pt x="38699" y="6160"/>
                  </a:lnTo>
                  <a:lnTo>
                    <a:pt x="37898" y="6389"/>
                  </a:lnTo>
                  <a:lnTo>
                    <a:pt x="38219" y="6183"/>
                  </a:lnTo>
                  <a:lnTo>
                    <a:pt x="38562" y="5977"/>
                  </a:lnTo>
                  <a:lnTo>
                    <a:pt x="38860" y="5771"/>
                  </a:lnTo>
                  <a:lnTo>
                    <a:pt x="39157" y="5542"/>
                  </a:lnTo>
                  <a:lnTo>
                    <a:pt x="39455" y="5290"/>
                  </a:lnTo>
                  <a:lnTo>
                    <a:pt x="39730" y="5061"/>
                  </a:lnTo>
                  <a:lnTo>
                    <a:pt x="40005" y="4786"/>
                  </a:lnTo>
                  <a:lnTo>
                    <a:pt x="40256" y="4511"/>
                  </a:lnTo>
                  <a:lnTo>
                    <a:pt x="40508" y="4489"/>
                  </a:lnTo>
                  <a:lnTo>
                    <a:pt x="40783" y="4466"/>
                  </a:lnTo>
                  <a:lnTo>
                    <a:pt x="41287" y="4443"/>
                  </a:lnTo>
                  <a:lnTo>
                    <a:pt x="41814" y="4443"/>
                  </a:lnTo>
                  <a:lnTo>
                    <a:pt x="42317" y="4397"/>
                  </a:lnTo>
                  <a:lnTo>
                    <a:pt x="42707" y="4351"/>
                  </a:lnTo>
                  <a:lnTo>
                    <a:pt x="43096" y="4282"/>
                  </a:lnTo>
                  <a:lnTo>
                    <a:pt x="43874" y="4122"/>
                  </a:lnTo>
                  <a:close/>
                  <a:moveTo>
                    <a:pt x="28418" y="2061"/>
                  </a:moveTo>
                  <a:lnTo>
                    <a:pt x="28441" y="2084"/>
                  </a:lnTo>
                  <a:lnTo>
                    <a:pt x="28464" y="2176"/>
                  </a:lnTo>
                  <a:lnTo>
                    <a:pt x="28441" y="2245"/>
                  </a:lnTo>
                  <a:lnTo>
                    <a:pt x="27960" y="2702"/>
                  </a:lnTo>
                  <a:lnTo>
                    <a:pt x="27525" y="3183"/>
                  </a:lnTo>
                  <a:lnTo>
                    <a:pt x="26678" y="4168"/>
                  </a:lnTo>
                  <a:lnTo>
                    <a:pt x="26243" y="4695"/>
                  </a:lnTo>
                  <a:lnTo>
                    <a:pt x="25785" y="5198"/>
                  </a:lnTo>
                  <a:lnTo>
                    <a:pt x="25327" y="5702"/>
                  </a:lnTo>
                  <a:lnTo>
                    <a:pt x="24823" y="6160"/>
                  </a:lnTo>
                  <a:lnTo>
                    <a:pt x="24571" y="6389"/>
                  </a:lnTo>
                  <a:lnTo>
                    <a:pt x="24296" y="6595"/>
                  </a:lnTo>
                  <a:lnTo>
                    <a:pt x="24021" y="6801"/>
                  </a:lnTo>
                  <a:lnTo>
                    <a:pt x="23724" y="6984"/>
                  </a:lnTo>
                  <a:lnTo>
                    <a:pt x="23403" y="7145"/>
                  </a:lnTo>
                  <a:lnTo>
                    <a:pt x="23083" y="7305"/>
                  </a:lnTo>
                  <a:lnTo>
                    <a:pt x="22739" y="7465"/>
                  </a:lnTo>
                  <a:lnTo>
                    <a:pt x="22373" y="7580"/>
                  </a:lnTo>
                  <a:lnTo>
                    <a:pt x="21297" y="7969"/>
                  </a:lnTo>
                  <a:lnTo>
                    <a:pt x="19923" y="8427"/>
                  </a:lnTo>
                  <a:lnTo>
                    <a:pt x="19236" y="8633"/>
                  </a:lnTo>
                  <a:lnTo>
                    <a:pt x="18549" y="8816"/>
                  </a:lnTo>
                  <a:lnTo>
                    <a:pt x="18045" y="8908"/>
                  </a:lnTo>
                  <a:lnTo>
                    <a:pt x="17564" y="8977"/>
                  </a:lnTo>
                  <a:lnTo>
                    <a:pt x="17106" y="9022"/>
                  </a:lnTo>
                  <a:lnTo>
                    <a:pt x="16671" y="9045"/>
                  </a:lnTo>
                  <a:lnTo>
                    <a:pt x="17152" y="8931"/>
                  </a:lnTo>
                  <a:lnTo>
                    <a:pt x="17656" y="8793"/>
                  </a:lnTo>
                  <a:lnTo>
                    <a:pt x="18137" y="8610"/>
                  </a:lnTo>
                  <a:lnTo>
                    <a:pt x="18595" y="8404"/>
                  </a:lnTo>
                  <a:lnTo>
                    <a:pt x="19075" y="8175"/>
                  </a:lnTo>
                  <a:lnTo>
                    <a:pt x="19533" y="7923"/>
                  </a:lnTo>
                  <a:lnTo>
                    <a:pt x="19991" y="7649"/>
                  </a:lnTo>
                  <a:lnTo>
                    <a:pt x="20426" y="7374"/>
                  </a:lnTo>
                  <a:lnTo>
                    <a:pt x="20861" y="7053"/>
                  </a:lnTo>
                  <a:lnTo>
                    <a:pt x="21297" y="6733"/>
                  </a:lnTo>
                  <a:lnTo>
                    <a:pt x="21686" y="6412"/>
                  </a:lnTo>
                  <a:lnTo>
                    <a:pt x="22098" y="6069"/>
                  </a:lnTo>
                  <a:lnTo>
                    <a:pt x="22464" y="5725"/>
                  </a:lnTo>
                  <a:lnTo>
                    <a:pt x="22831" y="5359"/>
                  </a:lnTo>
                  <a:lnTo>
                    <a:pt x="23495" y="4672"/>
                  </a:lnTo>
                  <a:lnTo>
                    <a:pt x="23518" y="4603"/>
                  </a:lnTo>
                  <a:lnTo>
                    <a:pt x="23541" y="4534"/>
                  </a:lnTo>
                  <a:lnTo>
                    <a:pt x="23518" y="4466"/>
                  </a:lnTo>
                  <a:lnTo>
                    <a:pt x="23472" y="4420"/>
                  </a:lnTo>
                  <a:lnTo>
                    <a:pt x="23426" y="4374"/>
                  </a:lnTo>
                  <a:lnTo>
                    <a:pt x="23380" y="4351"/>
                  </a:lnTo>
                  <a:lnTo>
                    <a:pt x="23312" y="4374"/>
                  </a:lnTo>
                  <a:lnTo>
                    <a:pt x="23243" y="4420"/>
                  </a:lnTo>
                  <a:lnTo>
                    <a:pt x="22625" y="5084"/>
                  </a:lnTo>
                  <a:lnTo>
                    <a:pt x="21938" y="5748"/>
                  </a:lnTo>
                  <a:lnTo>
                    <a:pt x="21548" y="6069"/>
                  </a:lnTo>
                  <a:lnTo>
                    <a:pt x="21159" y="6389"/>
                  </a:lnTo>
                  <a:lnTo>
                    <a:pt x="20770" y="6687"/>
                  </a:lnTo>
                  <a:lnTo>
                    <a:pt x="20358" y="6984"/>
                  </a:lnTo>
                  <a:lnTo>
                    <a:pt x="19946" y="7282"/>
                  </a:lnTo>
                  <a:lnTo>
                    <a:pt x="19510" y="7557"/>
                  </a:lnTo>
                  <a:lnTo>
                    <a:pt x="19075" y="7786"/>
                  </a:lnTo>
                  <a:lnTo>
                    <a:pt x="18617" y="8015"/>
                  </a:lnTo>
                  <a:lnTo>
                    <a:pt x="18182" y="8221"/>
                  </a:lnTo>
                  <a:lnTo>
                    <a:pt x="17724" y="8404"/>
                  </a:lnTo>
                  <a:lnTo>
                    <a:pt x="17266" y="8542"/>
                  </a:lnTo>
                  <a:lnTo>
                    <a:pt x="16808" y="8656"/>
                  </a:lnTo>
                  <a:lnTo>
                    <a:pt x="17427" y="8267"/>
                  </a:lnTo>
                  <a:lnTo>
                    <a:pt x="18022" y="7878"/>
                  </a:lnTo>
                  <a:lnTo>
                    <a:pt x="18617" y="7442"/>
                  </a:lnTo>
                  <a:lnTo>
                    <a:pt x="19236" y="6962"/>
                  </a:lnTo>
                  <a:lnTo>
                    <a:pt x="19877" y="6412"/>
                  </a:lnTo>
                  <a:lnTo>
                    <a:pt x="20518" y="5817"/>
                  </a:lnTo>
                  <a:lnTo>
                    <a:pt x="21205" y="5107"/>
                  </a:lnTo>
                  <a:lnTo>
                    <a:pt x="21961" y="4282"/>
                  </a:lnTo>
                  <a:lnTo>
                    <a:pt x="22258" y="3985"/>
                  </a:lnTo>
                  <a:lnTo>
                    <a:pt x="22602" y="3687"/>
                  </a:lnTo>
                  <a:lnTo>
                    <a:pt x="22968" y="3435"/>
                  </a:lnTo>
                  <a:lnTo>
                    <a:pt x="23403" y="3183"/>
                  </a:lnTo>
                  <a:lnTo>
                    <a:pt x="23861" y="2977"/>
                  </a:lnTo>
                  <a:lnTo>
                    <a:pt x="24365" y="2771"/>
                  </a:lnTo>
                  <a:lnTo>
                    <a:pt x="24915" y="2611"/>
                  </a:lnTo>
                  <a:lnTo>
                    <a:pt x="25510" y="2451"/>
                  </a:lnTo>
                  <a:lnTo>
                    <a:pt x="26266" y="2313"/>
                  </a:lnTo>
                  <a:lnTo>
                    <a:pt x="26998" y="2199"/>
                  </a:lnTo>
                  <a:lnTo>
                    <a:pt x="27708" y="2107"/>
                  </a:lnTo>
                  <a:lnTo>
                    <a:pt x="28395" y="2061"/>
                  </a:lnTo>
                  <a:close/>
                  <a:moveTo>
                    <a:pt x="20793" y="2931"/>
                  </a:moveTo>
                  <a:lnTo>
                    <a:pt x="20861" y="2954"/>
                  </a:lnTo>
                  <a:lnTo>
                    <a:pt x="20884" y="2977"/>
                  </a:lnTo>
                  <a:lnTo>
                    <a:pt x="20907" y="3023"/>
                  </a:lnTo>
                  <a:lnTo>
                    <a:pt x="20930" y="3069"/>
                  </a:lnTo>
                  <a:lnTo>
                    <a:pt x="20747" y="3527"/>
                  </a:lnTo>
                  <a:lnTo>
                    <a:pt x="20564" y="3985"/>
                  </a:lnTo>
                  <a:lnTo>
                    <a:pt x="20358" y="4397"/>
                  </a:lnTo>
                  <a:lnTo>
                    <a:pt x="20152" y="4809"/>
                  </a:lnTo>
                  <a:lnTo>
                    <a:pt x="19923" y="5198"/>
                  </a:lnTo>
                  <a:lnTo>
                    <a:pt x="19694" y="5565"/>
                  </a:lnTo>
                  <a:lnTo>
                    <a:pt x="19442" y="5908"/>
                  </a:lnTo>
                  <a:lnTo>
                    <a:pt x="19167" y="6252"/>
                  </a:lnTo>
                  <a:lnTo>
                    <a:pt x="18869" y="6572"/>
                  </a:lnTo>
                  <a:lnTo>
                    <a:pt x="18572" y="6870"/>
                  </a:lnTo>
                  <a:lnTo>
                    <a:pt x="18251" y="7168"/>
                  </a:lnTo>
                  <a:lnTo>
                    <a:pt x="17908" y="7420"/>
                  </a:lnTo>
                  <a:lnTo>
                    <a:pt x="17564" y="7671"/>
                  </a:lnTo>
                  <a:lnTo>
                    <a:pt x="17175" y="7923"/>
                  </a:lnTo>
                  <a:lnTo>
                    <a:pt x="16786" y="8152"/>
                  </a:lnTo>
                  <a:lnTo>
                    <a:pt x="16373" y="8358"/>
                  </a:lnTo>
                  <a:lnTo>
                    <a:pt x="15664" y="8702"/>
                  </a:lnTo>
                  <a:lnTo>
                    <a:pt x="14908" y="9000"/>
                  </a:lnTo>
                  <a:lnTo>
                    <a:pt x="14175" y="9274"/>
                  </a:lnTo>
                  <a:lnTo>
                    <a:pt x="13419" y="9526"/>
                  </a:lnTo>
                  <a:lnTo>
                    <a:pt x="12687" y="9732"/>
                  </a:lnTo>
                  <a:lnTo>
                    <a:pt x="11954" y="9893"/>
                  </a:lnTo>
                  <a:lnTo>
                    <a:pt x="11244" y="10030"/>
                  </a:lnTo>
                  <a:lnTo>
                    <a:pt x="10557" y="10122"/>
                  </a:lnTo>
                  <a:lnTo>
                    <a:pt x="10557" y="10122"/>
                  </a:lnTo>
                  <a:lnTo>
                    <a:pt x="10969" y="9938"/>
                  </a:lnTo>
                  <a:lnTo>
                    <a:pt x="11359" y="9732"/>
                  </a:lnTo>
                  <a:lnTo>
                    <a:pt x="11771" y="9526"/>
                  </a:lnTo>
                  <a:lnTo>
                    <a:pt x="12160" y="9297"/>
                  </a:lnTo>
                  <a:lnTo>
                    <a:pt x="12526" y="9045"/>
                  </a:lnTo>
                  <a:lnTo>
                    <a:pt x="12893" y="8793"/>
                  </a:lnTo>
                  <a:lnTo>
                    <a:pt x="13626" y="8244"/>
                  </a:lnTo>
                  <a:lnTo>
                    <a:pt x="14335" y="7671"/>
                  </a:lnTo>
                  <a:lnTo>
                    <a:pt x="14999" y="7076"/>
                  </a:lnTo>
                  <a:lnTo>
                    <a:pt x="16350" y="5862"/>
                  </a:lnTo>
                  <a:lnTo>
                    <a:pt x="16396" y="5794"/>
                  </a:lnTo>
                  <a:lnTo>
                    <a:pt x="16396" y="5725"/>
                  </a:lnTo>
                  <a:lnTo>
                    <a:pt x="16396" y="5656"/>
                  </a:lnTo>
                  <a:lnTo>
                    <a:pt x="16350" y="5611"/>
                  </a:lnTo>
                  <a:lnTo>
                    <a:pt x="16305" y="5565"/>
                  </a:lnTo>
                  <a:lnTo>
                    <a:pt x="16167" y="5565"/>
                  </a:lnTo>
                  <a:lnTo>
                    <a:pt x="16122" y="5611"/>
                  </a:lnTo>
                  <a:lnTo>
                    <a:pt x="14862" y="6733"/>
                  </a:lnTo>
                  <a:lnTo>
                    <a:pt x="14244" y="7305"/>
                  </a:lnTo>
                  <a:lnTo>
                    <a:pt x="13580" y="7855"/>
                  </a:lnTo>
                  <a:lnTo>
                    <a:pt x="12916" y="8358"/>
                  </a:lnTo>
                  <a:lnTo>
                    <a:pt x="12229" y="8839"/>
                  </a:lnTo>
                  <a:lnTo>
                    <a:pt x="11862" y="9068"/>
                  </a:lnTo>
                  <a:lnTo>
                    <a:pt x="11496" y="9274"/>
                  </a:lnTo>
                  <a:lnTo>
                    <a:pt x="11130" y="9457"/>
                  </a:lnTo>
                  <a:lnTo>
                    <a:pt x="10763" y="9641"/>
                  </a:lnTo>
                  <a:lnTo>
                    <a:pt x="11015" y="9435"/>
                  </a:lnTo>
                  <a:lnTo>
                    <a:pt x="11267" y="9229"/>
                  </a:lnTo>
                  <a:lnTo>
                    <a:pt x="11748" y="8771"/>
                  </a:lnTo>
                  <a:lnTo>
                    <a:pt x="12183" y="8290"/>
                  </a:lnTo>
                  <a:lnTo>
                    <a:pt x="12618" y="7809"/>
                  </a:lnTo>
                  <a:lnTo>
                    <a:pt x="13145" y="7213"/>
                  </a:lnTo>
                  <a:lnTo>
                    <a:pt x="13694" y="6641"/>
                  </a:lnTo>
                  <a:lnTo>
                    <a:pt x="13969" y="6389"/>
                  </a:lnTo>
                  <a:lnTo>
                    <a:pt x="14290" y="6114"/>
                  </a:lnTo>
                  <a:lnTo>
                    <a:pt x="14610" y="5885"/>
                  </a:lnTo>
                  <a:lnTo>
                    <a:pt x="14931" y="5656"/>
                  </a:lnTo>
                  <a:lnTo>
                    <a:pt x="15572" y="5244"/>
                  </a:lnTo>
                  <a:lnTo>
                    <a:pt x="16076" y="4901"/>
                  </a:lnTo>
                  <a:lnTo>
                    <a:pt x="16602" y="4603"/>
                  </a:lnTo>
                  <a:lnTo>
                    <a:pt x="16854" y="4443"/>
                  </a:lnTo>
                  <a:lnTo>
                    <a:pt x="17129" y="4328"/>
                  </a:lnTo>
                  <a:lnTo>
                    <a:pt x="17404" y="4237"/>
                  </a:lnTo>
                  <a:lnTo>
                    <a:pt x="17679" y="4145"/>
                  </a:lnTo>
                  <a:lnTo>
                    <a:pt x="18137" y="4031"/>
                  </a:lnTo>
                  <a:lnTo>
                    <a:pt x="18595" y="3916"/>
                  </a:lnTo>
                  <a:lnTo>
                    <a:pt x="19007" y="3779"/>
                  </a:lnTo>
                  <a:lnTo>
                    <a:pt x="19396" y="3641"/>
                  </a:lnTo>
                  <a:lnTo>
                    <a:pt x="19762" y="3481"/>
                  </a:lnTo>
                  <a:lnTo>
                    <a:pt x="20106" y="3321"/>
                  </a:lnTo>
                  <a:lnTo>
                    <a:pt x="20472" y="3138"/>
                  </a:lnTo>
                  <a:lnTo>
                    <a:pt x="20793" y="2931"/>
                  </a:lnTo>
                  <a:close/>
                  <a:moveTo>
                    <a:pt x="33112" y="2771"/>
                  </a:moveTo>
                  <a:lnTo>
                    <a:pt x="33227" y="2794"/>
                  </a:lnTo>
                  <a:lnTo>
                    <a:pt x="33295" y="2863"/>
                  </a:lnTo>
                  <a:lnTo>
                    <a:pt x="33364" y="2931"/>
                  </a:lnTo>
                  <a:lnTo>
                    <a:pt x="33387" y="3000"/>
                  </a:lnTo>
                  <a:lnTo>
                    <a:pt x="33387" y="3046"/>
                  </a:lnTo>
                  <a:lnTo>
                    <a:pt x="33364" y="3092"/>
                  </a:lnTo>
                  <a:lnTo>
                    <a:pt x="33341" y="3138"/>
                  </a:lnTo>
                  <a:lnTo>
                    <a:pt x="32746" y="3893"/>
                  </a:lnTo>
                  <a:lnTo>
                    <a:pt x="32196" y="4649"/>
                  </a:lnTo>
                  <a:lnTo>
                    <a:pt x="31486" y="5588"/>
                  </a:lnTo>
                  <a:lnTo>
                    <a:pt x="31120" y="6046"/>
                  </a:lnTo>
                  <a:lnTo>
                    <a:pt x="30754" y="6504"/>
                  </a:lnTo>
                  <a:lnTo>
                    <a:pt x="30387" y="6916"/>
                  </a:lnTo>
                  <a:lnTo>
                    <a:pt x="29975" y="7351"/>
                  </a:lnTo>
                  <a:lnTo>
                    <a:pt x="29540" y="7740"/>
                  </a:lnTo>
                  <a:lnTo>
                    <a:pt x="29059" y="8106"/>
                  </a:lnTo>
                  <a:lnTo>
                    <a:pt x="28739" y="8335"/>
                  </a:lnTo>
                  <a:lnTo>
                    <a:pt x="28464" y="8450"/>
                  </a:lnTo>
                  <a:lnTo>
                    <a:pt x="28372" y="8519"/>
                  </a:lnTo>
                  <a:lnTo>
                    <a:pt x="28326" y="8587"/>
                  </a:lnTo>
                  <a:lnTo>
                    <a:pt x="27846" y="8839"/>
                  </a:lnTo>
                  <a:lnTo>
                    <a:pt x="27296" y="9068"/>
                  </a:lnTo>
                  <a:lnTo>
                    <a:pt x="26701" y="9274"/>
                  </a:lnTo>
                  <a:lnTo>
                    <a:pt x="26059" y="9480"/>
                  </a:lnTo>
                  <a:lnTo>
                    <a:pt x="25762" y="9526"/>
                  </a:lnTo>
                  <a:lnTo>
                    <a:pt x="25693" y="9549"/>
                  </a:lnTo>
                  <a:lnTo>
                    <a:pt x="25624" y="9618"/>
                  </a:lnTo>
                  <a:lnTo>
                    <a:pt x="25006" y="9755"/>
                  </a:lnTo>
                  <a:lnTo>
                    <a:pt x="24457" y="9870"/>
                  </a:lnTo>
                  <a:lnTo>
                    <a:pt x="23953" y="9961"/>
                  </a:lnTo>
                  <a:lnTo>
                    <a:pt x="23037" y="10122"/>
                  </a:lnTo>
                  <a:lnTo>
                    <a:pt x="23357" y="9938"/>
                  </a:lnTo>
                  <a:lnTo>
                    <a:pt x="23655" y="9732"/>
                  </a:lnTo>
                  <a:lnTo>
                    <a:pt x="24273" y="9320"/>
                  </a:lnTo>
                  <a:lnTo>
                    <a:pt x="24869" y="8908"/>
                  </a:lnTo>
                  <a:lnTo>
                    <a:pt x="25464" y="8496"/>
                  </a:lnTo>
                  <a:lnTo>
                    <a:pt x="26357" y="7878"/>
                  </a:lnTo>
                  <a:lnTo>
                    <a:pt x="26792" y="7534"/>
                  </a:lnTo>
                  <a:lnTo>
                    <a:pt x="27227" y="7213"/>
                  </a:lnTo>
                  <a:lnTo>
                    <a:pt x="27639" y="6847"/>
                  </a:lnTo>
                  <a:lnTo>
                    <a:pt x="28029" y="6481"/>
                  </a:lnTo>
                  <a:lnTo>
                    <a:pt x="28418" y="6091"/>
                  </a:lnTo>
                  <a:lnTo>
                    <a:pt x="28761" y="5679"/>
                  </a:lnTo>
                  <a:lnTo>
                    <a:pt x="28807" y="5611"/>
                  </a:lnTo>
                  <a:lnTo>
                    <a:pt x="28807" y="5542"/>
                  </a:lnTo>
                  <a:lnTo>
                    <a:pt x="28784" y="5473"/>
                  </a:lnTo>
                  <a:lnTo>
                    <a:pt x="28761" y="5427"/>
                  </a:lnTo>
                  <a:lnTo>
                    <a:pt x="28716" y="5382"/>
                  </a:lnTo>
                  <a:lnTo>
                    <a:pt x="28647" y="5359"/>
                  </a:lnTo>
                  <a:lnTo>
                    <a:pt x="28601" y="5382"/>
                  </a:lnTo>
                  <a:lnTo>
                    <a:pt x="28532" y="5427"/>
                  </a:lnTo>
                  <a:lnTo>
                    <a:pt x="28212" y="5794"/>
                  </a:lnTo>
                  <a:lnTo>
                    <a:pt x="27868" y="6160"/>
                  </a:lnTo>
                  <a:lnTo>
                    <a:pt x="27502" y="6504"/>
                  </a:lnTo>
                  <a:lnTo>
                    <a:pt x="27136" y="6824"/>
                  </a:lnTo>
                  <a:lnTo>
                    <a:pt x="26746" y="7145"/>
                  </a:lnTo>
                  <a:lnTo>
                    <a:pt x="26357" y="7442"/>
                  </a:lnTo>
                  <a:lnTo>
                    <a:pt x="25533" y="8015"/>
                  </a:lnTo>
                  <a:lnTo>
                    <a:pt x="24823" y="8542"/>
                  </a:lnTo>
                  <a:lnTo>
                    <a:pt x="24067" y="9068"/>
                  </a:lnTo>
                  <a:lnTo>
                    <a:pt x="23701" y="9320"/>
                  </a:lnTo>
                  <a:lnTo>
                    <a:pt x="23312" y="9572"/>
                  </a:lnTo>
                  <a:lnTo>
                    <a:pt x="22922" y="9801"/>
                  </a:lnTo>
                  <a:lnTo>
                    <a:pt x="22510" y="10007"/>
                  </a:lnTo>
                  <a:lnTo>
                    <a:pt x="22877" y="9572"/>
                  </a:lnTo>
                  <a:lnTo>
                    <a:pt x="23243" y="9114"/>
                  </a:lnTo>
                  <a:lnTo>
                    <a:pt x="23999" y="8152"/>
                  </a:lnTo>
                  <a:lnTo>
                    <a:pt x="24777" y="7145"/>
                  </a:lnTo>
                  <a:lnTo>
                    <a:pt x="25166" y="6641"/>
                  </a:lnTo>
                  <a:lnTo>
                    <a:pt x="25579" y="6160"/>
                  </a:lnTo>
                  <a:lnTo>
                    <a:pt x="25968" y="5702"/>
                  </a:lnTo>
                  <a:lnTo>
                    <a:pt x="26380" y="5267"/>
                  </a:lnTo>
                  <a:lnTo>
                    <a:pt x="26815" y="4878"/>
                  </a:lnTo>
                  <a:lnTo>
                    <a:pt x="27250" y="4534"/>
                  </a:lnTo>
                  <a:lnTo>
                    <a:pt x="27548" y="4305"/>
                  </a:lnTo>
                  <a:lnTo>
                    <a:pt x="27868" y="4099"/>
                  </a:lnTo>
                  <a:lnTo>
                    <a:pt x="28212" y="3916"/>
                  </a:lnTo>
                  <a:lnTo>
                    <a:pt x="28601" y="3733"/>
                  </a:lnTo>
                  <a:lnTo>
                    <a:pt x="28990" y="3573"/>
                  </a:lnTo>
                  <a:lnTo>
                    <a:pt x="29403" y="3435"/>
                  </a:lnTo>
                  <a:lnTo>
                    <a:pt x="29861" y="3298"/>
                  </a:lnTo>
                  <a:lnTo>
                    <a:pt x="30341" y="3183"/>
                  </a:lnTo>
                  <a:lnTo>
                    <a:pt x="30983" y="3046"/>
                  </a:lnTo>
                  <a:lnTo>
                    <a:pt x="31647" y="2954"/>
                  </a:lnTo>
                  <a:lnTo>
                    <a:pt x="33021" y="2771"/>
                  </a:lnTo>
                  <a:close/>
                  <a:moveTo>
                    <a:pt x="24617" y="6778"/>
                  </a:moveTo>
                  <a:lnTo>
                    <a:pt x="23724" y="7946"/>
                  </a:lnTo>
                  <a:lnTo>
                    <a:pt x="22762" y="9183"/>
                  </a:lnTo>
                  <a:lnTo>
                    <a:pt x="22281" y="9732"/>
                  </a:lnTo>
                  <a:lnTo>
                    <a:pt x="21846" y="10213"/>
                  </a:lnTo>
                  <a:lnTo>
                    <a:pt x="21159" y="10053"/>
                  </a:lnTo>
                  <a:lnTo>
                    <a:pt x="20472" y="9915"/>
                  </a:lnTo>
                  <a:lnTo>
                    <a:pt x="19739" y="9778"/>
                  </a:lnTo>
                  <a:lnTo>
                    <a:pt x="18984" y="9664"/>
                  </a:lnTo>
                  <a:lnTo>
                    <a:pt x="18503" y="9618"/>
                  </a:lnTo>
                  <a:lnTo>
                    <a:pt x="17999" y="9572"/>
                  </a:lnTo>
                  <a:lnTo>
                    <a:pt x="16992" y="9572"/>
                  </a:lnTo>
                  <a:lnTo>
                    <a:pt x="15961" y="9618"/>
                  </a:lnTo>
                  <a:lnTo>
                    <a:pt x="14954" y="9686"/>
                  </a:lnTo>
                  <a:lnTo>
                    <a:pt x="13855" y="9755"/>
                  </a:lnTo>
                  <a:lnTo>
                    <a:pt x="13855" y="9755"/>
                  </a:lnTo>
                  <a:lnTo>
                    <a:pt x="14679" y="9480"/>
                  </a:lnTo>
                  <a:lnTo>
                    <a:pt x="15503" y="9137"/>
                  </a:lnTo>
                  <a:lnTo>
                    <a:pt x="15503" y="9160"/>
                  </a:lnTo>
                  <a:lnTo>
                    <a:pt x="15503" y="9206"/>
                  </a:lnTo>
                  <a:lnTo>
                    <a:pt x="15549" y="9251"/>
                  </a:lnTo>
                  <a:lnTo>
                    <a:pt x="15595" y="9274"/>
                  </a:lnTo>
                  <a:lnTo>
                    <a:pt x="15641" y="9297"/>
                  </a:lnTo>
                  <a:lnTo>
                    <a:pt x="15961" y="9343"/>
                  </a:lnTo>
                  <a:lnTo>
                    <a:pt x="16305" y="9366"/>
                  </a:lnTo>
                  <a:lnTo>
                    <a:pt x="16671" y="9389"/>
                  </a:lnTo>
                  <a:lnTo>
                    <a:pt x="17037" y="9366"/>
                  </a:lnTo>
                  <a:lnTo>
                    <a:pt x="17427" y="9343"/>
                  </a:lnTo>
                  <a:lnTo>
                    <a:pt x="17816" y="9297"/>
                  </a:lnTo>
                  <a:lnTo>
                    <a:pt x="18205" y="9229"/>
                  </a:lnTo>
                  <a:lnTo>
                    <a:pt x="18617" y="9137"/>
                  </a:lnTo>
                  <a:lnTo>
                    <a:pt x="19327" y="8954"/>
                  </a:lnTo>
                  <a:lnTo>
                    <a:pt x="20037" y="8748"/>
                  </a:lnTo>
                  <a:lnTo>
                    <a:pt x="21411" y="8290"/>
                  </a:lnTo>
                  <a:lnTo>
                    <a:pt x="22487" y="7923"/>
                  </a:lnTo>
                  <a:lnTo>
                    <a:pt x="22785" y="7809"/>
                  </a:lnTo>
                  <a:lnTo>
                    <a:pt x="23083" y="7694"/>
                  </a:lnTo>
                  <a:lnTo>
                    <a:pt x="23357" y="7557"/>
                  </a:lnTo>
                  <a:lnTo>
                    <a:pt x="23632" y="7420"/>
                  </a:lnTo>
                  <a:lnTo>
                    <a:pt x="24136" y="7122"/>
                  </a:lnTo>
                  <a:lnTo>
                    <a:pt x="24617" y="6778"/>
                  </a:lnTo>
                  <a:close/>
                  <a:moveTo>
                    <a:pt x="36547" y="7076"/>
                  </a:moveTo>
                  <a:lnTo>
                    <a:pt x="37371" y="7099"/>
                  </a:lnTo>
                  <a:lnTo>
                    <a:pt x="38219" y="7168"/>
                  </a:lnTo>
                  <a:lnTo>
                    <a:pt x="39020" y="7282"/>
                  </a:lnTo>
                  <a:lnTo>
                    <a:pt x="39043" y="7282"/>
                  </a:lnTo>
                  <a:lnTo>
                    <a:pt x="39753" y="7420"/>
                  </a:lnTo>
                  <a:lnTo>
                    <a:pt x="40485" y="7580"/>
                  </a:lnTo>
                  <a:lnTo>
                    <a:pt x="41172" y="7763"/>
                  </a:lnTo>
                  <a:lnTo>
                    <a:pt x="41859" y="7992"/>
                  </a:lnTo>
                  <a:lnTo>
                    <a:pt x="41951" y="8038"/>
                  </a:lnTo>
                  <a:lnTo>
                    <a:pt x="42020" y="8084"/>
                  </a:lnTo>
                  <a:lnTo>
                    <a:pt x="42065" y="8175"/>
                  </a:lnTo>
                  <a:lnTo>
                    <a:pt x="42088" y="8244"/>
                  </a:lnTo>
                  <a:lnTo>
                    <a:pt x="42111" y="8335"/>
                  </a:lnTo>
                  <a:lnTo>
                    <a:pt x="42088" y="8404"/>
                  </a:lnTo>
                  <a:lnTo>
                    <a:pt x="42043" y="8473"/>
                  </a:lnTo>
                  <a:lnTo>
                    <a:pt x="41997" y="8542"/>
                  </a:lnTo>
                  <a:lnTo>
                    <a:pt x="41699" y="8816"/>
                  </a:lnTo>
                  <a:lnTo>
                    <a:pt x="41356" y="9068"/>
                  </a:lnTo>
                  <a:lnTo>
                    <a:pt x="41012" y="9297"/>
                  </a:lnTo>
                  <a:lnTo>
                    <a:pt x="40646" y="9503"/>
                  </a:lnTo>
                  <a:lnTo>
                    <a:pt x="40279" y="9664"/>
                  </a:lnTo>
                  <a:lnTo>
                    <a:pt x="39867" y="9824"/>
                  </a:lnTo>
                  <a:lnTo>
                    <a:pt x="39455" y="9961"/>
                  </a:lnTo>
                  <a:lnTo>
                    <a:pt x="39043" y="10076"/>
                  </a:lnTo>
                  <a:lnTo>
                    <a:pt x="38699" y="10144"/>
                  </a:lnTo>
                  <a:lnTo>
                    <a:pt x="38356" y="10190"/>
                  </a:lnTo>
                  <a:lnTo>
                    <a:pt x="37990" y="10236"/>
                  </a:lnTo>
                  <a:lnTo>
                    <a:pt x="37623" y="10259"/>
                  </a:lnTo>
                  <a:lnTo>
                    <a:pt x="36868" y="10282"/>
                  </a:lnTo>
                  <a:lnTo>
                    <a:pt x="36066" y="10259"/>
                  </a:lnTo>
                  <a:lnTo>
                    <a:pt x="35608" y="10213"/>
                  </a:lnTo>
                  <a:lnTo>
                    <a:pt x="35173" y="10144"/>
                  </a:lnTo>
                  <a:lnTo>
                    <a:pt x="34738" y="10053"/>
                  </a:lnTo>
                  <a:lnTo>
                    <a:pt x="34326" y="9961"/>
                  </a:lnTo>
                  <a:lnTo>
                    <a:pt x="33479" y="9732"/>
                  </a:lnTo>
                  <a:lnTo>
                    <a:pt x="32654" y="9503"/>
                  </a:lnTo>
                  <a:lnTo>
                    <a:pt x="31830" y="9251"/>
                  </a:lnTo>
                  <a:lnTo>
                    <a:pt x="31006" y="9045"/>
                  </a:lnTo>
                  <a:lnTo>
                    <a:pt x="30570" y="8954"/>
                  </a:lnTo>
                  <a:lnTo>
                    <a:pt x="30158" y="8862"/>
                  </a:lnTo>
                  <a:lnTo>
                    <a:pt x="29723" y="8793"/>
                  </a:lnTo>
                  <a:lnTo>
                    <a:pt x="29265" y="8748"/>
                  </a:lnTo>
                  <a:lnTo>
                    <a:pt x="30227" y="8587"/>
                  </a:lnTo>
                  <a:lnTo>
                    <a:pt x="31166" y="8473"/>
                  </a:lnTo>
                  <a:lnTo>
                    <a:pt x="32105" y="8404"/>
                  </a:lnTo>
                  <a:lnTo>
                    <a:pt x="33066" y="8358"/>
                  </a:lnTo>
                  <a:lnTo>
                    <a:pt x="34005" y="8313"/>
                  </a:lnTo>
                  <a:lnTo>
                    <a:pt x="34967" y="8313"/>
                  </a:lnTo>
                  <a:lnTo>
                    <a:pt x="36890" y="8335"/>
                  </a:lnTo>
                  <a:lnTo>
                    <a:pt x="36959" y="8335"/>
                  </a:lnTo>
                  <a:lnTo>
                    <a:pt x="37005" y="8290"/>
                  </a:lnTo>
                  <a:lnTo>
                    <a:pt x="37051" y="8244"/>
                  </a:lnTo>
                  <a:lnTo>
                    <a:pt x="37051" y="8175"/>
                  </a:lnTo>
                  <a:lnTo>
                    <a:pt x="37051" y="8106"/>
                  </a:lnTo>
                  <a:lnTo>
                    <a:pt x="37028" y="8061"/>
                  </a:lnTo>
                  <a:lnTo>
                    <a:pt x="36959" y="8015"/>
                  </a:lnTo>
                  <a:lnTo>
                    <a:pt x="36890" y="7992"/>
                  </a:lnTo>
                  <a:lnTo>
                    <a:pt x="35104" y="7969"/>
                  </a:lnTo>
                  <a:lnTo>
                    <a:pt x="34188" y="7969"/>
                  </a:lnTo>
                  <a:lnTo>
                    <a:pt x="33295" y="7992"/>
                  </a:lnTo>
                  <a:lnTo>
                    <a:pt x="32402" y="8038"/>
                  </a:lnTo>
                  <a:lnTo>
                    <a:pt x="31509" y="8106"/>
                  </a:lnTo>
                  <a:lnTo>
                    <a:pt x="30616" y="8198"/>
                  </a:lnTo>
                  <a:lnTo>
                    <a:pt x="29723" y="8313"/>
                  </a:lnTo>
                  <a:lnTo>
                    <a:pt x="29723" y="8313"/>
                  </a:lnTo>
                  <a:lnTo>
                    <a:pt x="30341" y="8106"/>
                  </a:lnTo>
                  <a:lnTo>
                    <a:pt x="30983" y="7900"/>
                  </a:lnTo>
                  <a:lnTo>
                    <a:pt x="31601" y="7717"/>
                  </a:lnTo>
                  <a:lnTo>
                    <a:pt x="32242" y="7557"/>
                  </a:lnTo>
                  <a:lnTo>
                    <a:pt x="33112" y="7374"/>
                  </a:lnTo>
                  <a:lnTo>
                    <a:pt x="33982" y="7236"/>
                  </a:lnTo>
                  <a:lnTo>
                    <a:pt x="34830" y="7145"/>
                  </a:lnTo>
                  <a:lnTo>
                    <a:pt x="35700" y="7099"/>
                  </a:lnTo>
                  <a:lnTo>
                    <a:pt x="36547" y="7076"/>
                  </a:lnTo>
                  <a:close/>
                  <a:moveTo>
                    <a:pt x="10672" y="6160"/>
                  </a:moveTo>
                  <a:lnTo>
                    <a:pt x="10580" y="6481"/>
                  </a:lnTo>
                  <a:lnTo>
                    <a:pt x="10488" y="6801"/>
                  </a:lnTo>
                  <a:lnTo>
                    <a:pt x="10397" y="7122"/>
                  </a:lnTo>
                  <a:lnTo>
                    <a:pt x="10259" y="7420"/>
                  </a:lnTo>
                  <a:lnTo>
                    <a:pt x="10122" y="7717"/>
                  </a:lnTo>
                  <a:lnTo>
                    <a:pt x="9985" y="7992"/>
                  </a:lnTo>
                  <a:lnTo>
                    <a:pt x="9802" y="8267"/>
                  </a:lnTo>
                  <a:lnTo>
                    <a:pt x="9618" y="8542"/>
                  </a:lnTo>
                  <a:lnTo>
                    <a:pt x="9435" y="8793"/>
                  </a:lnTo>
                  <a:lnTo>
                    <a:pt x="9229" y="9045"/>
                  </a:lnTo>
                  <a:lnTo>
                    <a:pt x="9000" y="9274"/>
                  </a:lnTo>
                  <a:lnTo>
                    <a:pt x="8748" y="9503"/>
                  </a:lnTo>
                  <a:lnTo>
                    <a:pt x="8496" y="9709"/>
                  </a:lnTo>
                  <a:lnTo>
                    <a:pt x="8222" y="9915"/>
                  </a:lnTo>
                  <a:lnTo>
                    <a:pt x="7947" y="10099"/>
                  </a:lnTo>
                  <a:lnTo>
                    <a:pt x="7649" y="10282"/>
                  </a:lnTo>
                  <a:lnTo>
                    <a:pt x="7603" y="10328"/>
                  </a:lnTo>
                  <a:lnTo>
                    <a:pt x="7580" y="10373"/>
                  </a:lnTo>
                  <a:lnTo>
                    <a:pt x="6916" y="10396"/>
                  </a:lnTo>
                  <a:lnTo>
                    <a:pt x="6298" y="10488"/>
                  </a:lnTo>
                  <a:lnTo>
                    <a:pt x="5657" y="10580"/>
                  </a:lnTo>
                  <a:lnTo>
                    <a:pt x="5062" y="10717"/>
                  </a:lnTo>
                  <a:lnTo>
                    <a:pt x="5062" y="10717"/>
                  </a:lnTo>
                  <a:lnTo>
                    <a:pt x="5542" y="10373"/>
                  </a:lnTo>
                  <a:lnTo>
                    <a:pt x="6023" y="10030"/>
                  </a:lnTo>
                  <a:lnTo>
                    <a:pt x="6481" y="9641"/>
                  </a:lnTo>
                  <a:lnTo>
                    <a:pt x="6916" y="9251"/>
                  </a:lnTo>
                  <a:lnTo>
                    <a:pt x="7328" y="8839"/>
                  </a:lnTo>
                  <a:lnTo>
                    <a:pt x="7718" y="8427"/>
                  </a:lnTo>
                  <a:lnTo>
                    <a:pt x="8084" y="7992"/>
                  </a:lnTo>
                  <a:lnTo>
                    <a:pt x="8428" y="7557"/>
                  </a:lnTo>
                  <a:lnTo>
                    <a:pt x="9023" y="7259"/>
                  </a:lnTo>
                  <a:lnTo>
                    <a:pt x="9595" y="6939"/>
                  </a:lnTo>
                  <a:lnTo>
                    <a:pt x="10145" y="6572"/>
                  </a:lnTo>
                  <a:lnTo>
                    <a:pt x="10420" y="6366"/>
                  </a:lnTo>
                  <a:lnTo>
                    <a:pt x="10672" y="6160"/>
                  </a:lnTo>
                  <a:close/>
                  <a:moveTo>
                    <a:pt x="9252" y="4672"/>
                  </a:moveTo>
                  <a:lnTo>
                    <a:pt x="9275" y="4695"/>
                  </a:lnTo>
                  <a:lnTo>
                    <a:pt x="9321" y="4740"/>
                  </a:lnTo>
                  <a:lnTo>
                    <a:pt x="9321" y="4809"/>
                  </a:lnTo>
                  <a:lnTo>
                    <a:pt x="9252" y="5130"/>
                  </a:lnTo>
                  <a:lnTo>
                    <a:pt x="9137" y="5450"/>
                  </a:lnTo>
                  <a:lnTo>
                    <a:pt x="9023" y="5771"/>
                  </a:lnTo>
                  <a:lnTo>
                    <a:pt x="8908" y="6069"/>
                  </a:lnTo>
                  <a:lnTo>
                    <a:pt x="8748" y="6389"/>
                  </a:lnTo>
                  <a:lnTo>
                    <a:pt x="8588" y="6687"/>
                  </a:lnTo>
                  <a:lnTo>
                    <a:pt x="8405" y="6984"/>
                  </a:lnTo>
                  <a:lnTo>
                    <a:pt x="8199" y="7282"/>
                  </a:lnTo>
                  <a:lnTo>
                    <a:pt x="8153" y="7305"/>
                  </a:lnTo>
                  <a:lnTo>
                    <a:pt x="8130" y="7351"/>
                  </a:lnTo>
                  <a:lnTo>
                    <a:pt x="8107" y="7420"/>
                  </a:lnTo>
                  <a:lnTo>
                    <a:pt x="7649" y="7992"/>
                  </a:lnTo>
                  <a:lnTo>
                    <a:pt x="7168" y="8542"/>
                  </a:lnTo>
                  <a:lnTo>
                    <a:pt x="6619" y="9045"/>
                  </a:lnTo>
                  <a:lnTo>
                    <a:pt x="6046" y="9549"/>
                  </a:lnTo>
                  <a:lnTo>
                    <a:pt x="5451" y="10030"/>
                  </a:lnTo>
                  <a:lnTo>
                    <a:pt x="4833" y="10465"/>
                  </a:lnTo>
                  <a:lnTo>
                    <a:pt x="4191" y="10877"/>
                  </a:lnTo>
                  <a:lnTo>
                    <a:pt x="3550" y="11266"/>
                  </a:lnTo>
                  <a:lnTo>
                    <a:pt x="2772" y="11679"/>
                  </a:lnTo>
                  <a:lnTo>
                    <a:pt x="3001" y="11289"/>
                  </a:lnTo>
                  <a:lnTo>
                    <a:pt x="3253" y="10923"/>
                  </a:lnTo>
                  <a:lnTo>
                    <a:pt x="3504" y="10557"/>
                  </a:lnTo>
                  <a:lnTo>
                    <a:pt x="3779" y="10213"/>
                  </a:lnTo>
                  <a:lnTo>
                    <a:pt x="4375" y="9549"/>
                  </a:lnTo>
                  <a:lnTo>
                    <a:pt x="4970" y="8908"/>
                  </a:lnTo>
                  <a:lnTo>
                    <a:pt x="5611" y="8290"/>
                  </a:lnTo>
                  <a:lnTo>
                    <a:pt x="6275" y="7717"/>
                  </a:lnTo>
                  <a:lnTo>
                    <a:pt x="6962" y="7145"/>
                  </a:lnTo>
                  <a:lnTo>
                    <a:pt x="7649" y="6572"/>
                  </a:lnTo>
                  <a:lnTo>
                    <a:pt x="7718" y="6527"/>
                  </a:lnTo>
                  <a:lnTo>
                    <a:pt x="7718" y="6458"/>
                  </a:lnTo>
                  <a:lnTo>
                    <a:pt x="7718" y="6389"/>
                  </a:lnTo>
                  <a:lnTo>
                    <a:pt x="7672" y="6343"/>
                  </a:lnTo>
                  <a:lnTo>
                    <a:pt x="7626" y="6298"/>
                  </a:lnTo>
                  <a:lnTo>
                    <a:pt x="7557" y="6275"/>
                  </a:lnTo>
                  <a:lnTo>
                    <a:pt x="7489" y="6275"/>
                  </a:lnTo>
                  <a:lnTo>
                    <a:pt x="7420" y="6320"/>
                  </a:lnTo>
                  <a:lnTo>
                    <a:pt x="6710" y="6893"/>
                  </a:lnTo>
                  <a:lnTo>
                    <a:pt x="6000" y="7488"/>
                  </a:lnTo>
                  <a:lnTo>
                    <a:pt x="5313" y="8084"/>
                  </a:lnTo>
                  <a:lnTo>
                    <a:pt x="4672" y="8725"/>
                  </a:lnTo>
                  <a:lnTo>
                    <a:pt x="4054" y="9389"/>
                  </a:lnTo>
                  <a:lnTo>
                    <a:pt x="3733" y="9732"/>
                  </a:lnTo>
                  <a:lnTo>
                    <a:pt x="3459" y="10076"/>
                  </a:lnTo>
                  <a:lnTo>
                    <a:pt x="3184" y="10442"/>
                  </a:lnTo>
                  <a:lnTo>
                    <a:pt x="2909" y="10808"/>
                  </a:lnTo>
                  <a:lnTo>
                    <a:pt x="2657" y="11175"/>
                  </a:lnTo>
                  <a:lnTo>
                    <a:pt x="2405" y="11587"/>
                  </a:lnTo>
                  <a:lnTo>
                    <a:pt x="2405" y="11244"/>
                  </a:lnTo>
                  <a:lnTo>
                    <a:pt x="2428" y="10900"/>
                  </a:lnTo>
                  <a:lnTo>
                    <a:pt x="2451" y="10602"/>
                  </a:lnTo>
                  <a:lnTo>
                    <a:pt x="2497" y="10305"/>
                  </a:lnTo>
                  <a:lnTo>
                    <a:pt x="2543" y="10030"/>
                  </a:lnTo>
                  <a:lnTo>
                    <a:pt x="2611" y="9755"/>
                  </a:lnTo>
                  <a:lnTo>
                    <a:pt x="2703" y="9480"/>
                  </a:lnTo>
                  <a:lnTo>
                    <a:pt x="2817" y="9229"/>
                  </a:lnTo>
                  <a:lnTo>
                    <a:pt x="2932" y="8977"/>
                  </a:lnTo>
                  <a:lnTo>
                    <a:pt x="3092" y="8748"/>
                  </a:lnTo>
                  <a:lnTo>
                    <a:pt x="3253" y="8519"/>
                  </a:lnTo>
                  <a:lnTo>
                    <a:pt x="3413" y="8290"/>
                  </a:lnTo>
                  <a:lnTo>
                    <a:pt x="3619" y="8061"/>
                  </a:lnTo>
                  <a:lnTo>
                    <a:pt x="3848" y="7855"/>
                  </a:lnTo>
                  <a:lnTo>
                    <a:pt x="4077" y="7626"/>
                  </a:lnTo>
                  <a:lnTo>
                    <a:pt x="4352" y="7420"/>
                  </a:lnTo>
                  <a:lnTo>
                    <a:pt x="4604" y="7213"/>
                  </a:lnTo>
                  <a:lnTo>
                    <a:pt x="4901" y="7030"/>
                  </a:lnTo>
                  <a:lnTo>
                    <a:pt x="5474" y="6687"/>
                  </a:lnTo>
                  <a:lnTo>
                    <a:pt x="6069" y="6389"/>
                  </a:lnTo>
                  <a:lnTo>
                    <a:pt x="6687" y="6091"/>
                  </a:lnTo>
                  <a:lnTo>
                    <a:pt x="7328" y="5794"/>
                  </a:lnTo>
                  <a:lnTo>
                    <a:pt x="7947" y="5473"/>
                  </a:lnTo>
                  <a:lnTo>
                    <a:pt x="8267" y="5313"/>
                  </a:lnTo>
                  <a:lnTo>
                    <a:pt x="8565" y="5130"/>
                  </a:lnTo>
                  <a:lnTo>
                    <a:pt x="8863" y="4924"/>
                  </a:lnTo>
                  <a:lnTo>
                    <a:pt x="9160" y="4695"/>
                  </a:lnTo>
                  <a:lnTo>
                    <a:pt x="9206" y="4672"/>
                  </a:lnTo>
                  <a:close/>
                  <a:moveTo>
                    <a:pt x="3344" y="11770"/>
                  </a:moveTo>
                  <a:lnTo>
                    <a:pt x="3390" y="11839"/>
                  </a:lnTo>
                  <a:lnTo>
                    <a:pt x="3459" y="11931"/>
                  </a:lnTo>
                  <a:lnTo>
                    <a:pt x="3527" y="11976"/>
                  </a:lnTo>
                  <a:lnTo>
                    <a:pt x="3619" y="12022"/>
                  </a:lnTo>
                  <a:lnTo>
                    <a:pt x="3985" y="12137"/>
                  </a:lnTo>
                  <a:lnTo>
                    <a:pt x="4352" y="12320"/>
                  </a:lnTo>
                  <a:lnTo>
                    <a:pt x="4672" y="12503"/>
                  </a:lnTo>
                  <a:lnTo>
                    <a:pt x="4993" y="12732"/>
                  </a:lnTo>
                  <a:lnTo>
                    <a:pt x="4489" y="12457"/>
                  </a:lnTo>
                  <a:lnTo>
                    <a:pt x="3962" y="12251"/>
                  </a:lnTo>
                  <a:lnTo>
                    <a:pt x="3711" y="12160"/>
                  </a:lnTo>
                  <a:lnTo>
                    <a:pt x="3436" y="12091"/>
                  </a:lnTo>
                  <a:lnTo>
                    <a:pt x="3184" y="12022"/>
                  </a:lnTo>
                  <a:lnTo>
                    <a:pt x="2909" y="11976"/>
                  </a:lnTo>
                  <a:lnTo>
                    <a:pt x="3344" y="11770"/>
                  </a:lnTo>
                  <a:close/>
                  <a:moveTo>
                    <a:pt x="17473" y="9915"/>
                  </a:moveTo>
                  <a:lnTo>
                    <a:pt x="17976" y="9938"/>
                  </a:lnTo>
                  <a:lnTo>
                    <a:pt x="18457" y="9961"/>
                  </a:lnTo>
                  <a:lnTo>
                    <a:pt x="18938" y="10007"/>
                  </a:lnTo>
                  <a:lnTo>
                    <a:pt x="19602" y="10099"/>
                  </a:lnTo>
                  <a:lnTo>
                    <a:pt x="20243" y="10213"/>
                  </a:lnTo>
                  <a:lnTo>
                    <a:pt x="20839" y="10328"/>
                  </a:lnTo>
                  <a:lnTo>
                    <a:pt x="21434" y="10465"/>
                  </a:lnTo>
                  <a:lnTo>
                    <a:pt x="22029" y="10625"/>
                  </a:lnTo>
                  <a:lnTo>
                    <a:pt x="22625" y="10808"/>
                  </a:lnTo>
                  <a:lnTo>
                    <a:pt x="23220" y="11015"/>
                  </a:lnTo>
                  <a:lnTo>
                    <a:pt x="23815" y="11244"/>
                  </a:lnTo>
                  <a:lnTo>
                    <a:pt x="23907" y="11266"/>
                  </a:lnTo>
                  <a:lnTo>
                    <a:pt x="23976" y="11335"/>
                  </a:lnTo>
                  <a:lnTo>
                    <a:pt x="24021" y="11427"/>
                  </a:lnTo>
                  <a:lnTo>
                    <a:pt x="24044" y="11518"/>
                  </a:lnTo>
                  <a:lnTo>
                    <a:pt x="24044" y="11587"/>
                  </a:lnTo>
                  <a:lnTo>
                    <a:pt x="24021" y="11633"/>
                  </a:lnTo>
                  <a:lnTo>
                    <a:pt x="23999" y="11679"/>
                  </a:lnTo>
                  <a:lnTo>
                    <a:pt x="23953" y="11702"/>
                  </a:lnTo>
                  <a:lnTo>
                    <a:pt x="23472" y="12045"/>
                  </a:lnTo>
                  <a:lnTo>
                    <a:pt x="22968" y="12297"/>
                  </a:lnTo>
                  <a:lnTo>
                    <a:pt x="22739" y="12411"/>
                  </a:lnTo>
                  <a:lnTo>
                    <a:pt x="22487" y="12503"/>
                  </a:lnTo>
                  <a:lnTo>
                    <a:pt x="22235" y="12572"/>
                  </a:lnTo>
                  <a:lnTo>
                    <a:pt x="21984" y="12640"/>
                  </a:lnTo>
                  <a:lnTo>
                    <a:pt x="21617" y="12709"/>
                  </a:lnTo>
                  <a:lnTo>
                    <a:pt x="21251" y="12755"/>
                  </a:lnTo>
                  <a:lnTo>
                    <a:pt x="20449" y="12755"/>
                  </a:lnTo>
                  <a:lnTo>
                    <a:pt x="20014" y="12709"/>
                  </a:lnTo>
                  <a:lnTo>
                    <a:pt x="19556" y="12617"/>
                  </a:lnTo>
                  <a:lnTo>
                    <a:pt x="19075" y="12526"/>
                  </a:lnTo>
                  <a:lnTo>
                    <a:pt x="18526" y="12388"/>
                  </a:lnTo>
                  <a:lnTo>
                    <a:pt x="17839" y="12182"/>
                  </a:lnTo>
                  <a:lnTo>
                    <a:pt x="17152" y="11953"/>
                  </a:lnTo>
                  <a:lnTo>
                    <a:pt x="16465" y="11702"/>
                  </a:lnTo>
                  <a:lnTo>
                    <a:pt x="15778" y="11427"/>
                  </a:lnTo>
                  <a:lnTo>
                    <a:pt x="15091" y="11129"/>
                  </a:lnTo>
                  <a:lnTo>
                    <a:pt x="14427" y="10831"/>
                  </a:lnTo>
                  <a:lnTo>
                    <a:pt x="13076" y="10190"/>
                  </a:lnTo>
                  <a:lnTo>
                    <a:pt x="13580" y="10236"/>
                  </a:lnTo>
                  <a:lnTo>
                    <a:pt x="14061" y="10305"/>
                  </a:lnTo>
                  <a:lnTo>
                    <a:pt x="15045" y="10465"/>
                  </a:lnTo>
                  <a:lnTo>
                    <a:pt x="16007" y="10671"/>
                  </a:lnTo>
                  <a:lnTo>
                    <a:pt x="16969" y="10877"/>
                  </a:lnTo>
                  <a:lnTo>
                    <a:pt x="17930" y="11083"/>
                  </a:lnTo>
                  <a:lnTo>
                    <a:pt x="18915" y="11244"/>
                  </a:lnTo>
                  <a:lnTo>
                    <a:pt x="19396" y="11289"/>
                  </a:lnTo>
                  <a:lnTo>
                    <a:pt x="19877" y="11335"/>
                  </a:lnTo>
                  <a:lnTo>
                    <a:pt x="20381" y="11381"/>
                  </a:lnTo>
                  <a:lnTo>
                    <a:pt x="20884" y="11381"/>
                  </a:lnTo>
                  <a:lnTo>
                    <a:pt x="20953" y="11358"/>
                  </a:lnTo>
                  <a:lnTo>
                    <a:pt x="20999" y="11312"/>
                  </a:lnTo>
                  <a:lnTo>
                    <a:pt x="21045" y="11266"/>
                  </a:lnTo>
                  <a:lnTo>
                    <a:pt x="21045" y="11198"/>
                  </a:lnTo>
                  <a:lnTo>
                    <a:pt x="21045" y="11129"/>
                  </a:lnTo>
                  <a:lnTo>
                    <a:pt x="21022" y="11083"/>
                  </a:lnTo>
                  <a:lnTo>
                    <a:pt x="20976" y="11037"/>
                  </a:lnTo>
                  <a:lnTo>
                    <a:pt x="20884" y="11015"/>
                  </a:lnTo>
                  <a:lnTo>
                    <a:pt x="20106" y="11015"/>
                  </a:lnTo>
                  <a:lnTo>
                    <a:pt x="19304" y="10946"/>
                  </a:lnTo>
                  <a:lnTo>
                    <a:pt x="18526" y="10831"/>
                  </a:lnTo>
                  <a:lnTo>
                    <a:pt x="17747" y="10694"/>
                  </a:lnTo>
                  <a:lnTo>
                    <a:pt x="16213" y="10373"/>
                  </a:lnTo>
                  <a:lnTo>
                    <a:pt x="15435" y="10190"/>
                  </a:lnTo>
                  <a:lnTo>
                    <a:pt x="14656" y="10053"/>
                  </a:lnTo>
                  <a:lnTo>
                    <a:pt x="14999" y="10030"/>
                  </a:lnTo>
                  <a:lnTo>
                    <a:pt x="15984" y="9961"/>
                  </a:lnTo>
                  <a:lnTo>
                    <a:pt x="16992" y="9915"/>
                  </a:lnTo>
                  <a:close/>
                  <a:moveTo>
                    <a:pt x="27731" y="9709"/>
                  </a:moveTo>
                  <a:lnTo>
                    <a:pt x="28235" y="9732"/>
                  </a:lnTo>
                  <a:lnTo>
                    <a:pt x="28784" y="9755"/>
                  </a:lnTo>
                  <a:lnTo>
                    <a:pt x="29357" y="9801"/>
                  </a:lnTo>
                  <a:lnTo>
                    <a:pt x="29929" y="9870"/>
                  </a:lnTo>
                  <a:lnTo>
                    <a:pt x="30548" y="9961"/>
                  </a:lnTo>
                  <a:lnTo>
                    <a:pt x="31395" y="10122"/>
                  </a:lnTo>
                  <a:lnTo>
                    <a:pt x="32242" y="10328"/>
                  </a:lnTo>
                  <a:lnTo>
                    <a:pt x="33066" y="10534"/>
                  </a:lnTo>
                  <a:lnTo>
                    <a:pt x="33868" y="10763"/>
                  </a:lnTo>
                  <a:lnTo>
                    <a:pt x="34875" y="11060"/>
                  </a:lnTo>
                  <a:lnTo>
                    <a:pt x="35929" y="11335"/>
                  </a:lnTo>
                  <a:lnTo>
                    <a:pt x="35997" y="11358"/>
                  </a:lnTo>
                  <a:lnTo>
                    <a:pt x="36043" y="11404"/>
                  </a:lnTo>
                  <a:lnTo>
                    <a:pt x="36089" y="11473"/>
                  </a:lnTo>
                  <a:lnTo>
                    <a:pt x="36112" y="11541"/>
                  </a:lnTo>
                  <a:lnTo>
                    <a:pt x="36112" y="11656"/>
                  </a:lnTo>
                  <a:lnTo>
                    <a:pt x="36089" y="11747"/>
                  </a:lnTo>
                  <a:lnTo>
                    <a:pt x="36020" y="11839"/>
                  </a:lnTo>
                  <a:lnTo>
                    <a:pt x="35952" y="11908"/>
                  </a:lnTo>
                  <a:lnTo>
                    <a:pt x="35631" y="12114"/>
                  </a:lnTo>
                  <a:lnTo>
                    <a:pt x="35288" y="12297"/>
                  </a:lnTo>
                  <a:lnTo>
                    <a:pt x="34967" y="12457"/>
                  </a:lnTo>
                  <a:lnTo>
                    <a:pt x="34623" y="12595"/>
                  </a:lnTo>
                  <a:lnTo>
                    <a:pt x="34303" y="12709"/>
                  </a:lnTo>
                  <a:lnTo>
                    <a:pt x="33982" y="12801"/>
                  </a:lnTo>
                  <a:lnTo>
                    <a:pt x="33639" y="12892"/>
                  </a:lnTo>
                  <a:lnTo>
                    <a:pt x="33318" y="12961"/>
                  </a:lnTo>
                  <a:lnTo>
                    <a:pt x="32975" y="13007"/>
                  </a:lnTo>
                  <a:lnTo>
                    <a:pt x="32654" y="13030"/>
                  </a:lnTo>
                  <a:lnTo>
                    <a:pt x="31990" y="13030"/>
                  </a:lnTo>
                  <a:lnTo>
                    <a:pt x="31647" y="12984"/>
                  </a:lnTo>
                  <a:lnTo>
                    <a:pt x="31326" y="12938"/>
                  </a:lnTo>
                  <a:lnTo>
                    <a:pt x="30983" y="12869"/>
                  </a:lnTo>
                  <a:lnTo>
                    <a:pt x="30662" y="12778"/>
                  </a:lnTo>
                  <a:lnTo>
                    <a:pt x="30250" y="12640"/>
                  </a:lnTo>
                  <a:lnTo>
                    <a:pt x="29861" y="12480"/>
                  </a:lnTo>
                  <a:lnTo>
                    <a:pt x="29494" y="12297"/>
                  </a:lnTo>
                  <a:lnTo>
                    <a:pt x="29128" y="12091"/>
                  </a:lnTo>
                  <a:lnTo>
                    <a:pt x="28807" y="11862"/>
                  </a:lnTo>
                  <a:lnTo>
                    <a:pt x="28464" y="11633"/>
                  </a:lnTo>
                  <a:lnTo>
                    <a:pt x="27800" y="11152"/>
                  </a:lnTo>
                  <a:lnTo>
                    <a:pt x="27136" y="10648"/>
                  </a:lnTo>
                  <a:lnTo>
                    <a:pt x="26792" y="10419"/>
                  </a:lnTo>
                  <a:lnTo>
                    <a:pt x="26449" y="10190"/>
                  </a:lnTo>
                  <a:lnTo>
                    <a:pt x="27296" y="10396"/>
                  </a:lnTo>
                  <a:lnTo>
                    <a:pt x="28166" y="10625"/>
                  </a:lnTo>
                  <a:lnTo>
                    <a:pt x="29013" y="10854"/>
                  </a:lnTo>
                  <a:lnTo>
                    <a:pt x="29861" y="11083"/>
                  </a:lnTo>
                  <a:lnTo>
                    <a:pt x="30708" y="11289"/>
                  </a:lnTo>
                  <a:lnTo>
                    <a:pt x="31143" y="11358"/>
                  </a:lnTo>
                  <a:lnTo>
                    <a:pt x="31578" y="11427"/>
                  </a:lnTo>
                  <a:lnTo>
                    <a:pt x="32013" y="11495"/>
                  </a:lnTo>
                  <a:lnTo>
                    <a:pt x="32448" y="11541"/>
                  </a:lnTo>
                  <a:lnTo>
                    <a:pt x="33341" y="11541"/>
                  </a:lnTo>
                  <a:lnTo>
                    <a:pt x="33410" y="11518"/>
                  </a:lnTo>
                  <a:lnTo>
                    <a:pt x="33479" y="11495"/>
                  </a:lnTo>
                  <a:lnTo>
                    <a:pt x="33501" y="11427"/>
                  </a:lnTo>
                  <a:lnTo>
                    <a:pt x="33524" y="11358"/>
                  </a:lnTo>
                  <a:lnTo>
                    <a:pt x="33501" y="11312"/>
                  </a:lnTo>
                  <a:lnTo>
                    <a:pt x="33479" y="11244"/>
                  </a:lnTo>
                  <a:lnTo>
                    <a:pt x="33433" y="11221"/>
                  </a:lnTo>
                  <a:lnTo>
                    <a:pt x="33364" y="11198"/>
                  </a:lnTo>
                  <a:lnTo>
                    <a:pt x="32906" y="11198"/>
                  </a:lnTo>
                  <a:lnTo>
                    <a:pt x="32448" y="11175"/>
                  </a:lnTo>
                  <a:lnTo>
                    <a:pt x="31990" y="11152"/>
                  </a:lnTo>
                  <a:lnTo>
                    <a:pt x="31555" y="11083"/>
                  </a:lnTo>
                  <a:lnTo>
                    <a:pt x="31120" y="11015"/>
                  </a:lnTo>
                  <a:lnTo>
                    <a:pt x="30662" y="10923"/>
                  </a:lnTo>
                  <a:lnTo>
                    <a:pt x="29792" y="10717"/>
                  </a:lnTo>
                  <a:lnTo>
                    <a:pt x="28922" y="10465"/>
                  </a:lnTo>
                  <a:lnTo>
                    <a:pt x="28052" y="10236"/>
                  </a:lnTo>
                  <a:lnTo>
                    <a:pt x="27159" y="10007"/>
                  </a:lnTo>
                  <a:lnTo>
                    <a:pt x="26288" y="9801"/>
                  </a:lnTo>
                  <a:lnTo>
                    <a:pt x="26746" y="9755"/>
                  </a:lnTo>
                  <a:lnTo>
                    <a:pt x="27227" y="9732"/>
                  </a:lnTo>
                  <a:lnTo>
                    <a:pt x="27731" y="9709"/>
                  </a:lnTo>
                  <a:close/>
                  <a:moveTo>
                    <a:pt x="7741" y="10694"/>
                  </a:moveTo>
                  <a:lnTo>
                    <a:pt x="8336" y="10717"/>
                  </a:lnTo>
                  <a:lnTo>
                    <a:pt x="8954" y="10740"/>
                  </a:lnTo>
                  <a:lnTo>
                    <a:pt x="9573" y="10786"/>
                  </a:lnTo>
                  <a:lnTo>
                    <a:pt x="10191" y="10877"/>
                  </a:lnTo>
                  <a:lnTo>
                    <a:pt x="10809" y="10969"/>
                  </a:lnTo>
                  <a:lnTo>
                    <a:pt x="11450" y="11106"/>
                  </a:lnTo>
                  <a:lnTo>
                    <a:pt x="12091" y="11266"/>
                  </a:lnTo>
                  <a:lnTo>
                    <a:pt x="12710" y="11450"/>
                  </a:lnTo>
                  <a:lnTo>
                    <a:pt x="13351" y="11633"/>
                  </a:lnTo>
                  <a:lnTo>
                    <a:pt x="13969" y="11862"/>
                  </a:lnTo>
                  <a:lnTo>
                    <a:pt x="14610" y="12137"/>
                  </a:lnTo>
                  <a:lnTo>
                    <a:pt x="15228" y="12411"/>
                  </a:lnTo>
                  <a:lnTo>
                    <a:pt x="15297" y="12457"/>
                  </a:lnTo>
                  <a:lnTo>
                    <a:pt x="15366" y="12549"/>
                  </a:lnTo>
                  <a:lnTo>
                    <a:pt x="15389" y="12617"/>
                  </a:lnTo>
                  <a:lnTo>
                    <a:pt x="15412" y="12686"/>
                  </a:lnTo>
                  <a:lnTo>
                    <a:pt x="15412" y="12801"/>
                  </a:lnTo>
                  <a:lnTo>
                    <a:pt x="15389" y="12938"/>
                  </a:lnTo>
                  <a:lnTo>
                    <a:pt x="15343" y="13030"/>
                  </a:lnTo>
                  <a:lnTo>
                    <a:pt x="15274" y="13121"/>
                  </a:lnTo>
                  <a:lnTo>
                    <a:pt x="15045" y="13304"/>
                  </a:lnTo>
                  <a:lnTo>
                    <a:pt x="14770" y="13488"/>
                  </a:lnTo>
                  <a:lnTo>
                    <a:pt x="14519" y="13648"/>
                  </a:lnTo>
                  <a:lnTo>
                    <a:pt x="14221" y="13808"/>
                  </a:lnTo>
                  <a:lnTo>
                    <a:pt x="13923" y="13946"/>
                  </a:lnTo>
                  <a:lnTo>
                    <a:pt x="13603" y="14060"/>
                  </a:lnTo>
                  <a:lnTo>
                    <a:pt x="13282" y="14175"/>
                  </a:lnTo>
                  <a:lnTo>
                    <a:pt x="12939" y="14266"/>
                  </a:lnTo>
                  <a:lnTo>
                    <a:pt x="12504" y="14335"/>
                  </a:lnTo>
                  <a:lnTo>
                    <a:pt x="12068" y="14404"/>
                  </a:lnTo>
                  <a:lnTo>
                    <a:pt x="11633" y="14426"/>
                  </a:lnTo>
                  <a:lnTo>
                    <a:pt x="11175" y="14449"/>
                  </a:lnTo>
                  <a:lnTo>
                    <a:pt x="10695" y="14426"/>
                  </a:lnTo>
                  <a:lnTo>
                    <a:pt x="10237" y="14404"/>
                  </a:lnTo>
                  <a:lnTo>
                    <a:pt x="9756" y="14335"/>
                  </a:lnTo>
                  <a:lnTo>
                    <a:pt x="9275" y="14266"/>
                  </a:lnTo>
                  <a:lnTo>
                    <a:pt x="9092" y="14220"/>
                  </a:lnTo>
                  <a:lnTo>
                    <a:pt x="8359" y="14083"/>
                  </a:lnTo>
                  <a:lnTo>
                    <a:pt x="7970" y="13991"/>
                  </a:lnTo>
                  <a:lnTo>
                    <a:pt x="7603" y="13900"/>
                  </a:lnTo>
                  <a:lnTo>
                    <a:pt x="7237" y="13762"/>
                  </a:lnTo>
                  <a:lnTo>
                    <a:pt x="6893" y="13625"/>
                  </a:lnTo>
                  <a:lnTo>
                    <a:pt x="6550" y="13465"/>
                  </a:lnTo>
                  <a:lnTo>
                    <a:pt x="6252" y="13259"/>
                  </a:lnTo>
                  <a:lnTo>
                    <a:pt x="5771" y="12892"/>
                  </a:lnTo>
                  <a:lnTo>
                    <a:pt x="5359" y="12549"/>
                  </a:lnTo>
                  <a:lnTo>
                    <a:pt x="4924" y="12251"/>
                  </a:lnTo>
                  <a:lnTo>
                    <a:pt x="4695" y="12114"/>
                  </a:lnTo>
                  <a:lnTo>
                    <a:pt x="4443" y="11976"/>
                  </a:lnTo>
                  <a:lnTo>
                    <a:pt x="4214" y="11862"/>
                  </a:lnTo>
                  <a:lnTo>
                    <a:pt x="3940" y="11747"/>
                  </a:lnTo>
                  <a:lnTo>
                    <a:pt x="4375" y="11679"/>
                  </a:lnTo>
                  <a:lnTo>
                    <a:pt x="4810" y="11656"/>
                  </a:lnTo>
                  <a:lnTo>
                    <a:pt x="5245" y="11633"/>
                  </a:lnTo>
                  <a:lnTo>
                    <a:pt x="5680" y="11633"/>
                  </a:lnTo>
                  <a:lnTo>
                    <a:pt x="6115" y="11679"/>
                  </a:lnTo>
                  <a:lnTo>
                    <a:pt x="6550" y="11724"/>
                  </a:lnTo>
                  <a:lnTo>
                    <a:pt x="6985" y="11793"/>
                  </a:lnTo>
                  <a:lnTo>
                    <a:pt x="7420" y="11862"/>
                  </a:lnTo>
                  <a:lnTo>
                    <a:pt x="8290" y="12068"/>
                  </a:lnTo>
                  <a:lnTo>
                    <a:pt x="9137" y="12274"/>
                  </a:lnTo>
                  <a:lnTo>
                    <a:pt x="10008" y="12457"/>
                  </a:lnTo>
                  <a:lnTo>
                    <a:pt x="10855" y="12640"/>
                  </a:lnTo>
                  <a:lnTo>
                    <a:pt x="10924" y="12640"/>
                  </a:lnTo>
                  <a:lnTo>
                    <a:pt x="10992" y="12595"/>
                  </a:lnTo>
                  <a:lnTo>
                    <a:pt x="11015" y="12549"/>
                  </a:lnTo>
                  <a:lnTo>
                    <a:pt x="11038" y="12480"/>
                  </a:lnTo>
                  <a:lnTo>
                    <a:pt x="11015" y="12434"/>
                  </a:lnTo>
                  <a:lnTo>
                    <a:pt x="10992" y="12366"/>
                  </a:lnTo>
                  <a:lnTo>
                    <a:pt x="10946" y="12320"/>
                  </a:lnTo>
                  <a:lnTo>
                    <a:pt x="10878" y="12297"/>
                  </a:lnTo>
                  <a:lnTo>
                    <a:pt x="10053" y="12114"/>
                  </a:lnTo>
                  <a:lnTo>
                    <a:pt x="9206" y="11931"/>
                  </a:lnTo>
                  <a:lnTo>
                    <a:pt x="8382" y="11747"/>
                  </a:lnTo>
                  <a:lnTo>
                    <a:pt x="7557" y="11564"/>
                  </a:lnTo>
                  <a:lnTo>
                    <a:pt x="6733" y="11404"/>
                  </a:lnTo>
                  <a:lnTo>
                    <a:pt x="6298" y="11358"/>
                  </a:lnTo>
                  <a:lnTo>
                    <a:pt x="5886" y="11312"/>
                  </a:lnTo>
                  <a:lnTo>
                    <a:pt x="5474" y="11289"/>
                  </a:lnTo>
                  <a:lnTo>
                    <a:pt x="5039" y="11289"/>
                  </a:lnTo>
                  <a:lnTo>
                    <a:pt x="4626" y="11312"/>
                  </a:lnTo>
                  <a:lnTo>
                    <a:pt x="4214" y="11358"/>
                  </a:lnTo>
                  <a:lnTo>
                    <a:pt x="4214" y="11358"/>
                  </a:lnTo>
                  <a:lnTo>
                    <a:pt x="4833" y="11152"/>
                  </a:lnTo>
                  <a:lnTo>
                    <a:pt x="5497" y="10969"/>
                  </a:lnTo>
                  <a:lnTo>
                    <a:pt x="6046" y="10854"/>
                  </a:lnTo>
                  <a:lnTo>
                    <a:pt x="6596" y="10786"/>
                  </a:lnTo>
                  <a:lnTo>
                    <a:pt x="7168" y="10740"/>
                  </a:lnTo>
                  <a:lnTo>
                    <a:pt x="7741" y="10694"/>
                  </a:lnTo>
                  <a:close/>
                  <a:moveTo>
                    <a:pt x="2451" y="12274"/>
                  </a:moveTo>
                  <a:lnTo>
                    <a:pt x="2726" y="12297"/>
                  </a:lnTo>
                  <a:lnTo>
                    <a:pt x="2978" y="12320"/>
                  </a:lnTo>
                  <a:lnTo>
                    <a:pt x="3230" y="12366"/>
                  </a:lnTo>
                  <a:lnTo>
                    <a:pt x="3482" y="12434"/>
                  </a:lnTo>
                  <a:lnTo>
                    <a:pt x="3756" y="12526"/>
                  </a:lnTo>
                  <a:lnTo>
                    <a:pt x="4260" y="12709"/>
                  </a:lnTo>
                  <a:lnTo>
                    <a:pt x="4741" y="12961"/>
                  </a:lnTo>
                  <a:lnTo>
                    <a:pt x="5245" y="13236"/>
                  </a:lnTo>
                  <a:lnTo>
                    <a:pt x="5726" y="13556"/>
                  </a:lnTo>
                  <a:lnTo>
                    <a:pt x="6206" y="13900"/>
                  </a:lnTo>
                  <a:lnTo>
                    <a:pt x="6664" y="14243"/>
                  </a:lnTo>
                  <a:lnTo>
                    <a:pt x="7557" y="14953"/>
                  </a:lnTo>
                  <a:lnTo>
                    <a:pt x="8405" y="15640"/>
                  </a:lnTo>
                  <a:lnTo>
                    <a:pt x="7878" y="15777"/>
                  </a:lnTo>
                  <a:lnTo>
                    <a:pt x="7351" y="15869"/>
                  </a:lnTo>
                  <a:lnTo>
                    <a:pt x="6825" y="15892"/>
                  </a:lnTo>
                  <a:lnTo>
                    <a:pt x="6298" y="15892"/>
                  </a:lnTo>
                  <a:lnTo>
                    <a:pt x="5771" y="15846"/>
                  </a:lnTo>
                  <a:lnTo>
                    <a:pt x="5245" y="15755"/>
                  </a:lnTo>
                  <a:lnTo>
                    <a:pt x="4718" y="15640"/>
                  </a:lnTo>
                  <a:lnTo>
                    <a:pt x="4214" y="15457"/>
                  </a:lnTo>
                  <a:lnTo>
                    <a:pt x="3711" y="15274"/>
                  </a:lnTo>
                  <a:lnTo>
                    <a:pt x="3230" y="15022"/>
                  </a:lnTo>
                  <a:lnTo>
                    <a:pt x="2749" y="14770"/>
                  </a:lnTo>
                  <a:lnTo>
                    <a:pt x="2291" y="14472"/>
                  </a:lnTo>
                  <a:lnTo>
                    <a:pt x="1856" y="14175"/>
                  </a:lnTo>
                  <a:lnTo>
                    <a:pt x="1421" y="13831"/>
                  </a:lnTo>
                  <a:lnTo>
                    <a:pt x="1009" y="13488"/>
                  </a:lnTo>
                  <a:lnTo>
                    <a:pt x="619" y="13098"/>
                  </a:lnTo>
                  <a:lnTo>
                    <a:pt x="986" y="13144"/>
                  </a:lnTo>
                  <a:lnTo>
                    <a:pt x="1329" y="13213"/>
                  </a:lnTo>
                  <a:lnTo>
                    <a:pt x="1673" y="13282"/>
                  </a:lnTo>
                  <a:lnTo>
                    <a:pt x="2016" y="13373"/>
                  </a:lnTo>
                  <a:lnTo>
                    <a:pt x="2680" y="13579"/>
                  </a:lnTo>
                  <a:lnTo>
                    <a:pt x="3344" y="13831"/>
                  </a:lnTo>
                  <a:lnTo>
                    <a:pt x="3985" y="14129"/>
                  </a:lnTo>
                  <a:lnTo>
                    <a:pt x="4626" y="14426"/>
                  </a:lnTo>
                  <a:lnTo>
                    <a:pt x="5909" y="15068"/>
                  </a:lnTo>
                  <a:lnTo>
                    <a:pt x="5977" y="15090"/>
                  </a:lnTo>
                  <a:lnTo>
                    <a:pt x="6046" y="15068"/>
                  </a:lnTo>
                  <a:lnTo>
                    <a:pt x="6115" y="15045"/>
                  </a:lnTo>
                  <a:lnTo>
                    <a:pt x="6138" y="14999"/>
                  </a:lnTo>
                  <a:lnTo>
                    <a:pt x="6184" y="14930"/>
                  </a:lnTo>
                  <a:lnTo>
                    <a:pt x="6184" y="14862"/>
                  </a:lnTo>
                  <a:lnTo>
                    <a:pt x="6161" y="14816"/>
                  </a:lnTo>
                  <a:lnTo>
                    <a:pt x="6092" y="14770"/>
                  </a:lnTo>
                  <a:lnTo>
                    <a:pt x="4787" y="14106"/>
                  </a:lnTo>
                  <a:lnTo>
                    <a:pt x="4123" y="13808"/>
                  </a:lnTo>
                  <a:lnTo>
                    <a:pt x="3459" y="13511"/>
                  </a:lnTo>
                  <a:lnTo>
                    <a:pt x="2772" y="13259"/>
                  </a:lnTo>
                  <a:lnTo>
                    <a:pt x="2085" y="13030"/>
                  </a:lnTo>
                  <a:lnTo>
                    <a:pt x="1718" y="12938"/>
                  </a:lnTo>
                  <a:lnTo>
                    <a:pt x="1375" y="12869"/>
                  </a:lnTo>
                  <a:lnTo>
                    <a:pt x="1009" y="12801"/>
                  </a:lnTo>
                  <a:lnTo>
                    <a:pt x="642" y="12755"/>
                  </a:lnTo>
                  <a:lnTo>
                    <a:pt x="894" y="12617"/>
                  </a:lnTo>
                  <a:lnTo>
                    <a:pt x="1169" y="12503"/>
                  </a:lnTo>
                  <a:lnTo>
                    <a:pt x="1421" y="12411"/>
                  </a:lnTo>
                  <a:lnTo>
                    <a:pt x="1673" y="12343"/>
                  </a:lnTo>
                  <a:lnTo>
                    <a:pt x="1947" y="12297"/>
                  </a:lnTo>
                  <a:lnTo>
                    <a:pt x="2199" y="12274"/>
                  </a:lnTo>
                  <a:close/>
                  <a:moveTo>
                    <a:pt x="42340" y="0"/>
                  </a:moveTo>
                  <a:lnTo>
                    <a:pt x="41974" y="184"/>
                  </a:lnTo>
                  <a:lnTo>
                    <a:pt x="41585" y="390"/>
                  </a:lnTo>
                  <a:lnTo>
                    <a:pt x="40852" y="825"/>
                  </a:lnTo>
                  <a:lnTo>
                    <a:pt x="40554" y="939"/>
                  </a:lnTo>
                  <a:lnTo>
                    <a:pt x="40256" y="1054"/>
                  </a:lnTo>
                  <a:lnTo>
                    <a:pt x="39959" y="1168"/>
                  </a:lnTo>
                  <a:lnTo>
                    <a:pt x="39661" y="1283"/>
                  </a:lnTo>
                  <a:lnTo>
                    <a:pt x="39615" y="1214"/>
                  </a:lnTo>
                  <a:lnTo>
                    <a:pt x="39524" y="1145"/>
                  </a:lnTo>
                  <a:lnTo>
                    <a:pt x="39386" y="1077"/>
                  </a:lnTo>
                  <a:lnTo>
                    <a:pt x="39249" y="1054"/>
                  </a:lnTo>
                  <a:lnTo>
                    <a:pt x="39112" y="1031"/>
                  </a:lnTo>
                  <a:lnTo>
                    <a:pt x="38974" y="1008"/>
                  </a:lnTo>
                  <a:lnTo>
                    <a:pt x="38677" y="1031"/>
                  </a:lnTo>
                  <a:lnTo>
                    <a:pt x="38379" y="1077"/>
                  </a:lnTo>
                  <a:lnTo>
                    <a:pt x="38081" y="1168"/>
                  </a:lnTo>
                  <a:lnTo>
                    <a:pt x="37783" y="1283"/>
                  </a:lnTo>
                  <a:lnTo>
                    <a:pt x="37234" y="1489"/>
                  </a:lnTo>
                  <a:lnTo>
                    <a:pt x="36913" y="1626"/>
                  </a:lnTo>
                  <a:lnTo>
                    <a:pt x="36616" y="1787"/>
                  </a:lnTo>
                  <a:lnTo>
                    <a:pt x="36318" y="1970"/>
                  </a:lnTo>
                  <a:lnTo>
                    <a:pt x="36020" y="2153"/>
                  </a:lnTo>
                  <a:lnTo>
                    <a:pt x="35723" y="2382"/>
                  </a:lnTo>
                  <a:lnTo>
                    <a:pt x="35471" y="2611"/>
                  </a:lnTo>
                  <a:lnTo>
                    <a:pt x="34944" y="3069"/>
                  </a:lnTo>
                  <a:lnTo>
                    <a:pt x="34440" y="3596"/>
                  </a:lnTo>
                  <a:lnTo>
                    <a:pt x="33982" y="4145"/>
                  </a:lnTo>
                  <a:lnTo>
                    <a:pt x="33547" y="4718"/>
                  </a:lnTo>
                  <a:lnTo>
                    <a:pt x="33112" y="5290"/>
                  </a:lnTo>
                  <a:lnTo>
                    <a:pt x="32219" y="6435"/>
                  </a:lnTo>
                  <a:lnTo>
                    <a:pt x="32013" y="6641"/>
                  </a:lnTo>
                  <a:lnTo>
                    <a:pt x="31807" y="6870"/>
                  </a:lnTo>
                  <a:lnTo>
                    <a:pt x="31715" y="6984"/>
                  </a:lnTo>
                  <a:lnTo>
                    <a:pt x="31624" y="7122"/>
                  </a:lnTo>
                  <a:lnTo>
                    <a:pt x="31555" y="7236"/>
                  </a:lnTo>
                  <a:lnTo>
                    <a:pt x="31532" y="7374"/>
                  </a:lnTo>
                  <a:lnTo>
                    <a:pt x="30685" y="7626"/>
                  </a:lnTo>
                  <a:lnTo>
                    <a:pt x="29883" y="7900"/>
                  </a:lnTo>
                  <a:lnTo>
                    <a:pt x="29883" y="7900"/>
                  </a:lnTo>
                  <a:lnTo>
                    <a:pt x="30250" y="7557"/>
                  </a:lnTo>
                  <a:lnTo>
                    <a:pt x="30593" y="7191"/>
                  </a:lnTo>
                  <a:lnTo>
                    <a:pt x="30937" y="6824"/>
                  </a:lnTo>
                  <a:lnTo>
                    <a:pt x="31257" y="6458"/>
                  </a:lnTo>
                  <a:lnTo>
                    <a:pt x="31876" y="5656"/>
                  </a:lnTo>
                  <a:lnTo>
                    <a:pt x="32471" y="4855"/>
                  </a:lnTo>
                  <a:lnTo>
                    <a:pt x="33021" y="4099"/>
                  </a:lnTo>
                  <a:lnTo>
                    <a:pt x="33616" y="3367"/>
                  </a:lnTo>
                  <a:lnTo>
                    <a:pt x="33685" y="3229"/>
                  </a:lnTo>
                  <a:lnTo>
                    <a:pt x="33730" y="3069"/>
                  </a:lnTo>
                  <a:lnTo>
                    <a:pt x="33730" y="2931"/>
                  </a:lnTo>
                  <a:lnTo>
                    <a:pt x="33662" y="2771"/>
                  </a:lnTo>
                  <a:lnTo>
                    <a:pt x="33616" y="2680"/>
                  </a:lnTo>
                  <a:lnTo>
                    <a:pt x="33547" y="2611"/>
                  </a:lnTo>
                  <a:lnTo>
                    <a:pt x="33456" y="2542"/>
                  </a:lnTo>
                  <a:lnTo>
                    <a:pt x="33364" y="2496"/>
                  </a:lnTo>
                  <a:lnTo>
                    <a:pt x="33272" y="2451"/>
                  </a:lnTo>
                  <a:lnTo>
                    <a:pt x="33181" y="2428"/>
                  </a:lnTo>
                  <a:lnTo>
                    <a:pt x="33089" y="2405"/>
                  </a:lnTo>
                  <a:lnTo>
                    <a:pt x="32975" y="2428"/>
                  </a:lnTo>
                  <a:lnTo>
                    <a:pt x="31578" y="2611"/>
                  </a:lnTo>
                  <a:lnTo>
                    <a:pt x="30914" y="2702"/>
                  </a:lnTo>
                  <a:lnTo>
                    <a:pt x="30250" y="2840"/>
                  </a:lnTo>
                  <a:lnTo>
                    <a:pt x="29792" y="2954"/>
                  </a:lnTo>
                  <a:lnTo>
                    <a:pt x="29334" y="3092"/>
                  </a:lnTo>
                  <a:lnTo>
                    <a:pt x="28899" y="3252"/>
                  </a:lnTo>
                  <a:lnTo>
                    <a:pt x="28510" y="3389"/>
                  </a:lnTo>
                  <a:lnTo>
                    <a:pt x="28120" y="3573"/>
                  </a:lnTo>
                  <a:lnTo>
                    <a:pt x="27777" y="3756"/>
                  </a:lnTo>
                  <a:lnTo>
                    <a:pt x="27433" y="3962"/>
                  </a:lnTo>
                  <a:lnTo>
                    <a:pt x="27136" y="4168"/>
                  </a:lnTo>
                  <a:lnTo>
                    <a:pt x="27136" y="4168"/>
                  </a:lnTo>
                  <a:lnTo>
                    <a:pt x="27868" y="3321"/>
                  </a:lnTo>
                  <a:lnTo>
                    <a:pt x="28258" y="2909"/>
                  </a:lnTo>
                  <a:lnTo>
                    <a:pt x="28670" y="2496"/>
                  </a:lnTo>
                  <a:lnTo>
                    <a:pt x="28761" y="2382"/>
                  </a:lnTo>
                  <a:lnTo>
                    <a:pt x="28807" y="2245"/>
                  </a:lnTo>
                  <a:lnTo>
                    <a:pt x="28807" y="2084"/>
                  </a:lnTo>
                  <a:lnTo>
                    <a:pt x="28761" y="1947"/>
                  </a:lnTo>
                  <a:lnTo>
                    <a:pt x="28693" y="1832"/>
                  </a:lnTo>
                  <a:lnTo>
                    <a:pt x="28601" y="1764"/>
                  </a:lnTo>
                  <a:lnTo>
                    <a:pt x="28487" y="1718"/>
                  </a:lnTo>
                  <a:lnTo>
                    <a:pt x="28349" y="1718"/>
                  </a:lnTo>
                  <a:lnTo>
                    <a:pt x="27685" y="1764"/>
                  </a:lnTo>
                  <a:lnTo>
                    <a:pt x="26952" y="1855"/>
                  </a:lnTo>
                  <a:lnTo>
                    <a:pt x="26197" y="1970"/>
                  </a:lnTo>
                  <a:lnTo>
                    <a:pt x="25441" y="2107"/>
                  </a:lnTo>
                  <a:lnTo>
                    <a:pt x="24823" y="2267"/>
                  </a:lnTo>
                  <a:lnTo>
                    <a:pt x="24250" y="2451"/>
                  </a:lnTo>
                  <a:lnTo>
                    <a:pt x="23701" y="2657"/>
                  </a:lnTo>
                  <a:lnTo>
                    <a:pt x="23220" y="2886"/>
                  </a:lnTo>
                  <a:lnTo>
                    <a:pt x="22785" y="3138"/>
                  </a:lnTo>
                  <a:lnTo>
                    <a:pt x="22373" y="3412"/>
                  </a:lnTo>
                  <a:lnTo>
                    <a:pt x="22006" y="3733"/>
                  </a:lnTo>
                  <a:lnTo>
                    <a:pt x="21686" y="4053"/>
                  </a:lnTo>
                  <a:lnTo>
                    <a:pt x="21182" y="4626"/>
                  </a:lnTo>
                  <a:lnTo>
                    <a:pt x="20701" y="5130"/>
                  </a:lnTo>
                  <a:lnTo>
                    <a:pt x="20220" y="5611"/>
                  </a:lnTo>
                  <a:lnTo>
                    <a:pt x="19785" y="6023"/>
                  </a:lnTo>
                  <a:lnTo>
                    <a:pt x="19991" y="5725"/>
                  </a:lnTo>
                  <a:lnTo>
                    <a:pt x="20220" y="5404"/>
                  </a:lnTo>
                  <a:lnTo>
                    <a:pt x="20404" y="5061"/>
                  </a:lnTo>
                  <a:lnTo>
                    <a:pt x="20587" y="4718"/>
                  </a:lnTo>
                  <a:lnTo>
                    <a:pt x="20770" y="4351"/>
                  </a:lnTo>
                  <a:lnTo>
                    <a:pt x="20953" y="3985"/>
                  </a:lnTo>
                  <a:lnTo>
                    <a:pt x="21090" y="3596"/>
                  </a:lnTo>
                  <a:lnTo>
                    <a:pt x="21251" y="3183"/>
                  </a:lnTo>
                  <a:lnTo>
                    <a:pt x="21274" y="3069"/>
                  </a:lnTo>
                  <a:lnTo>
                    <a:pt x="21251" y="2954"/>
                  </a:lnTo>
                  <a:lnTo>
                    <a:pt x="21228" y="2840"/>
                  </a:lnTo>
                  <a:lnTo>
                    <a:pt x="21159" y="2748"/>
                  </a:lnTo>
                  <a:lnTo>
                    <a:pt x="21022" y="2657"/>
                  </a:lnTo>
                  <a:lnTo>
                    <a:pt x="20884" y="2611"/>
                  </a:lnTo>
                  <a:lnTo>
                    <a:pt x="20655" y="2611"/>
                  </a:lnTo>
                  <a:lnTo>
                    <a:pt x="20587" y="2657"/>
                  </a:lnTo>
                  <a:lnTo>
                    <a:pt x="20266" y="2840"/>
                  </a:lnTo>
                  <a:lnTo>
                    <a:pt x="19946" y="3000"/>
                  </a:lnTo>
                  <a:lnTo>
                    <a:pt x="19602" y="3160"/>
                  </a:lnTo>
                  <a:lnTo>
                    <a:pt x="19259" y="3321"/>
                  </a:lnTo>
                  <a:lnTo>
                    <a:pt x="18869" y="3458"/>
                  </a:lnTo>
                  <a:lnTo>
                    <a:pt x="18480" y="3573"/>
                  </a:lnTo>
                  <a:lnTo>
                    <a:pt x="17587" y="3824"/>
                  </a:lnTo>
                  <a:lnTo>
                    <a:pt x="17289" y="3893"/>
                  </a:lnTo>
                  <a:lnTo>
                    <a:pt x="17015" y="4008"/>
                  </a:lnTo>
                  <a:lnTo>
                    <a:pt x="16717" y="4145"/>
                  </a:lnTo>
                  <a:lnTo>
                    <a:pt x="16442" y="4282"/>
                  </a:lnTo>
                  <a:lnTo>
                    <a:pt x="15915" y="4603"/>
                  </a:lnTo>
                  <a:lnTo>
                    <a:pt x="15389" y="4947"/>
                  </a:lnTo>
                  <a:lnTo>
                    <a:pt x="14748" y="5359"/>
                  </a:lnTo>
                  <a:lnTo>
                    <a:pt x="14404" y="5588"/>
                  </a:lnTo>
                  <a:lnTo>
                    <a:pt x="14084" y="5840"/>
                  </a:lnTo>
                  <a:lnTo>
                    <a:pt x="13763" y="6114"/>
                  </a:lnTo>
                  <a:lnTo>
                    <a:pt x="13465" y="6389"/>
                  </a:lnTo>
                  <a:lnTo>
                    <a:pt x="12893" y="6984"/>
                  </a:lnTo>
                  <a:lnTo>
                    <a:pt x="12343" y="7580"/>
                  </a:lnTo>
                  <a:lnTo>
                    <a:pt x="11725" y="8290"/>
                  </a:lnTo>
                  <a:lnTo>
                    <a:pt x="11382" y="8633"/>
                  </a:lnTo>
                  <a:lnTo>
                    <a:pt x="11061" y="8954"/>
                  </a:lnTo>
                  <a:lnTo>
                    <a:pt x="10695" y="9251"/>
                  </a:lnTo>
                  <a:lnTo>
                    <a:pt x="10328" y="9526"/>
                  </a:lnTo>
                  <a:lnTo>
                    <a:pt x="9916" y="9801"/>
                  </a:lnTo>
                  <a:lnTo>
                    <a:pt x="9504" y="10030"/>
                  </a:lnTo>
                  <a:lnTo>
                    <a:pt x="9435" y="10076"/>
                  </a:lnTo>
                  <a:lnTo>
                    <a:pt x="9366" y="10144"/>
                  </a:lnTo>
                  <a:lnTo>
                    <a:pt x="9344" y="10236"/>
                  </a:lnTo>
                  <a:lnTo>
                    <a:pt x="9366" y="10305"/>
                  </a:lnTo>
                  <a:lnTo>
                    <a:pt x="9389" y="10373"/>
                  </a:lnTo>
                  <a:lnTo>
                    <a:pt x="9412" y="10419"/>
                  </a:lnTo>
                  <a:lnTo>
                    <a:pt x="8794" y="10373"/>
                  </a:lnTo>
                  <a:lnTo>
                    <a:pt x="8153" y="10351"/>
                  </a:lnTo>
                  <a:lnTo>
                    <a:pt x="8473" y="10144"/>
                  </a:lnTo>
                  <a:lnTo>
                    <a:pt x="8748" y="9938"/>
                  </a:lnTo>
                  <a:lnTo>
                    <a:pt x="9023" y="9686"/>
                  </a:lnTo>
                  <a:lnTo>
                    <a:pt x="9298" y="9457"/>
                  </a:lnTo>
                  <a:lnTo>
                    <a:pt x="9527" y="9206"/>
                  </a:lnTo>
                  <a:lnTo>
                    <a:pt x="9756" y="8931"/>
                  </a:lnTo>
                  <a:lnTo>
                    <a:pt x="9962" y="8656"/>
                  </a:lnTo>
                  <a:lnTo>
                    <a:pt x="10145" y="8381"/>
                  </a:lnTo>
                  <a:lnTo>
                    <a:pt x="10328" y="8084"/>
                  </a:lnTo>
                  <a:lnTo>
                    <a:pt x="10488" y="7763"/>
                  </a:lnTo>
                  <a:lnTo>
                    <a:pt x="10626" y="7442"/>
                  </a:lnTo>
                  <a:lnTo>
                    <a:pt x="10763" y="7122"/>
                  </a:lnTo>
                  <a:lnTo>
                    <a:pt x="10878" y="6778"/>
                  </a:lnTo>
                  <a:lnTo>
                    <a:pt x="10969" y="6412"/>
                  </a:lnTo>
                  <a:lnTo>
                    <a:pt x="11038" y="6069"/>
                  </a:lnTo>
                  <a:lnTo>
                    <a:pt x="11107" y="5679"/>
                  </a:lnTo>
                  <a:lnTo>
                    <a:pt x="11107" y="5633"/>
                  </a:lnTo>
                  <a:lnTo>
                    <a:pt x="11084" y="5588"/>
                  </a:lnTo>
                  <a:lnTo>
                    <a:pt x="11038" y="5542"/>
                  </a:lnTo>
                  <a:lnTo>
                    <a:pt x="11015" y="5519"/>
                  </a:lnTo>
                  <a:lnTo>
                    <a:pt x="10855" y="5519"/>
                  </a:lnTo>
                  <a:lnTo>
                    <a:pt x="10809" y="5565"/>
                  </a:lnTo>
                  <a:lnTo>
                    <a:pt x="10580" y="5771"/>
                  </a:lnTo>
                  <a:lnTo>
                    <a:pt x="10351" y="5977"/>
                  </a:lnTo>
                  <a:lnTo>
                    <a:pt x="9870" y="6343"/>
                  </a:lnTo>
                  <a:lnTo>
                    <a:pt x="9344" y="6687"/>
                  </a:lnTo>
                  <a:lnTo>
                    <a:pt x="8817" y="6984"/>
                  </a:lnTo>
                  <a:lnTo>
                    <a:pt x="9092" y="6458"/>
                  </a:lnTo>
                  <a:lnTo>
                    <a:pt x="9321" y="5954"/>
                  </a:lnTo>
                  <a:lnTo>
                    <a:pt x="9527" y="5404"/>
                  </a:lnTo>
                  <a:lnTo>
                    <a:pt x="9595" y="5153"/>
                  </a:lnTo>
                  <a:lnTo>
                    <a:pt x="9664" y="4878"/>
                  </a:lnTo>
                  <a:lnTo>
                    <a:pt x="9664" y="4763"/>
                  </a:lnTo>
                  <a:lnTo>
                    <a:pt x="9641" y="4649"/>
                  </a:lnTo>
                  <a:lnTo>
                    <a:pt x="9595" y="4534"/>
                  </a:lnTo>
                  <a:lnTo>
                    <a:pt x="9527" y="4443"/>
                  </a:lnTo>
                  <a:lnTo>
                    <a:pt x="9458" y="4397"/>
                  </a:lnTo>
                  <a:lnTo>
                    <a:pt x="9389" y="4351"/>
                  </a:lnTo>
                  <a:lnTo>
                    <a:pt x="9321" y="4328"/>
                  </a:lnTo>
                  <a:lnTo>
                    <a:pt x="9160" y="4328"/>
                  </a:lnTo>
                  <a:lnTo>
                    <a:pt x="9092" y="4351"/>
                  </a:lnTo>
                  <a:lnTo>
                    <a:pt x="9000" y="4374"/>
                  </a:lnTo>
                  <a:lnTo>
                    <a:pt x="8931" y="4443"/>
                  </a:lnTo>
                  <a:lnTo>
                    <a:pt x="8657" y="4649"/>
                  </a:lnTo>
                  <a:lnTo>
                    <a:pt x="8382" y="4832"/>
                  </a:lnTo>
                  <a:lnTo>
                    <a:pt x="8084" y="5015"/>
                  </a:lnTo>
                  <a:lnTo>
                    <a:pt x="7786" y="5175"/>
                  </a:lnTo>
                  <a:lnTo>
                    <a:pt x="7168" y="5496"/>
                  </a:lnTo>
                  <a:lnTo>
                    <a:pt x="6550" y="5794"/>
                  </a:lnTo>
                  <a:lnTo>
                    <a:pt x="5909" y="6069"/>
                  </a:lnTo>
                  <a:lnTo>
                    <a:pt x="5291" y="6389"/>
                  </a:lnTo>
                  <a:lnTo>
                    <a:pt x="4993" y="6549"/>
                  </a:lnTo>
                  <a:lnTo>
                    <a:pt x="4695" y="6733"/>
                  </a:lnTo>
                  <a:lnTo>
                    <a:pt x="4397" y="6939"/>
                  </a:lnTo>
                  <a:lnTo>
                    <a:pt x="4123" y="7145"/>
                  </a:lnTo>
                  <a:lnTo>
                    <a:pt x="3848" y="7374"/>
                  </a:lnTo>
                  <a:lnTo>
                    <a:pt x="3573" y="7626"/>
                  </a:lnTo>
                  <a:lnTo>
                    <a:pt x="3344" y="7855"/>
                  </a:lnTo>
                  <a:lnTo>
                    <a:pt x="3138" y="8106"/>
                  </a:lnTo>
                  <a:lnTo>
                    <a:pt x="2932" y="8358"/>
                  </a:lnTo>
                  <a:lnTo>
                    <a:pt x="2749" y="8610"/>
                  </a:lnTo>
                  <a:lnTo>
                    <a:pt x="2611" y="8885"/>
                  </a:lnTo>
                  <a:lnTo>
                    <a:pt x="2474" y="9160"/>
                  </a:lnTo>
                  <a:lnTo>
                    <a:pt x="2360" y="9435"/>
                  </a:lnTo>
                  <a:lnTo>
                    <a:pt x="2268" y="9732"/>
                  </a:lnTo>
                  <a:lnTo>
                    <a:pt x="2176" y="10030"/>
                  </a:lnTo>
                  <a:lnTo>
                    <a:pt x="2131" y="10351"/>
                  </a:lnTo>
                  <a:lnTo>
                    <a:pt x="2085" y="10694"/>
                  </a:lnTo>
                  <a:lnTo>
                    <a:pt x="2062" y="11037"/>
                  </a:lnTo>
                  <a:lnTo>
                    <a:pt x="2062" y="11404"/>
                  </a:lnTo>
                  <a:lnTo>
                    <a:pt x="2062" y="11793"/>
                  </a:lnTo>
                  <a:lnTo>
                    <a:pt x="2085" y="11862"/>
                  </a:lnTo>
                  <a:lnTo>
                    <a:pt x="2108" y="11953"/>
                  </a:lnTo>
                  <a:lnTo>
                    <a:pt x="1856" y="11976"/>
                  </a:lnTo>
                  <a:lnTo>
                    <a:pt x="1604" y="12022"/>
                  </a:lnTo>
                  <a:lnTo>
                    <a:pt x="1352" y="12091"/>
                  </a:lnTo>
                  <a:lnTo>
                    <a:pt x="1077" y="12182"/>
                  </a:lnTo>
                  <a:lnTo>
                    <a:pt x="825" y="12274"/>
                  </a:lnTo>
                  <a:lnTo>
                    <a:pt x="573" y="12411"/>
                  </a:lnTo>
                  <a:lnTo>
                    <a:pt x="299" y="12572"/>
                  </a:lnTo>
                  <a:lnTo>
                    <a:pt x="47" y="12732"/>
                  </a:lnTo>
                  <a:lnTo>
                    <a:pt x="1" y="12801"/>
                  </a:lnTo>
                  <a:lnTo>
                    <a:pt x="1" y="12869"/>
                  </a:lnTo>
                  <a:lnTo>
                    <a:pt x="1" y="12938"/>
                  </a:lnTo>
                  <a:lnTo>
                    <a:pt x="47" y="12984"/>
                  </a:lnTo>
                  <a:lnTo>
                    <a:pt x="459" y="13419"/>
                  </a:lnTo>
                  <a:lnTo>
                    <a:pt x="894" y="13854"/>
                  </a:lnTo>
                  <a:lnTo>
                    <a:pt x="1375" y="14243"/>
                  </a:lnTo>
                  <a:lnTo>
                    <a:pt x="1856" y="14610"/>
                  </a:lnTo>
                  <a:lnTo>
                    <a:pt x="2382" y="14953"/>
                  </a:lnTo>
                  <a:lnTo>
                    <a:pt x="2909" y="15251"/>
                  </a:lnTo>
                  <a:lnTo>
                    <a:pt x="3459" y="15526"/>
                  </a:lnTo>
                  <a:lnTo>
                    <a:pt x="4031" y="15755"/>
                  </a:lnTo>
                  <a:lnTo>
                    <a:pt x="4604" y="15938"/>
                  </a:lnTo>
                  <a:lnTo>
                    <a:pt x="5176" y="16098"/>
                  </a:lnTo>
                  <a:lnTo>
                    <a:pt x="5771" y="16190"/>
                  </a:lnTo>
                  <a:lnTo>
                    <a:pt x="6367" y="16235"/>
                  </a:lnTo>
                  <a:lnTo>
                    <a:pt x="6985" y="16235"/>
                  </a:lnTo>
                  <a:lnTo>
                    <a:pt x="7283" y="16213"/>
                  </a:lnTo>
                  <a:lnTo>
                    <a:pt x="7580" y="16167"/>
                  </a:lnTo>
                  <a:lnTo>
                    <a:pt x="7878" y="16121"/>
                  </a:lnTo>
                  <a:lnTo>
                    <a:pt x="8176" y="16052"/>
                  </a:lnTo>
                  <a:lnTo>
                    <a:pt x="8473" y="15961"/>
                  </a:lnTo>
                  <a:lnTo>
                    <a:pt x="8771" y="15869"/>
                  </a:lnTo>
                  <a:lnTo>
                    <a:pt x="8817" y="15869"/>
                  </a:lnTo>
                  <a:lnTo>
                    <a:pt x="8863" y="15846"/>
                  </a:lnTo>
                  <a:lnTo>
                    <a:pt x="8908" y="15800"/>
                  </a:lnTo>
                  <a:lnTo>
                    <a:pt x="8931" y="15755"/>
                  </a:lnTo>
                  <a:lnTo>
                    <a:pt x="8931" y="15686"/>
                  </a:lnTo>
                  <a:lnTo>
                    <a:pt x="8908" y="15640"/>
                  </a:lnTo>
                  <a:lnTo>
                    <a:pt x="8886" y="15594"/>
                  </a:lnTo>
                  <a:lnTo>
                    <a:pt x="8863" y="15548"/>
                  </a:lnTo>
                  <a:lnTo>
                    <a:pt x="7901" y="14793"/>
                  </a:lnTo>
                  <a:lnTo>
                    <a:pt x="6893" y="14014"/>
                  </a:lnTo>
                  <a:lnTo>
                    <a:pt x="7420" y="14197"/>
                  </a:lnTo>
                  <a:lnTo>
                    <a:pt x="7970" y="14335"/>
                  </a:lnTo>
                  <a:lnTo>
                    <a:pt x="8496" y="14472"/>
                  </a:lnTo>
                  <a:lnTo>
                    <a:pt x="9023" y="14564"/>
                  </a:lnTo>
                  <a:lnTo>
                    <a:pt x="9206" y="14610"/>
                  </a:lnTo>
                  <a:lnTo>
                    <a:pt x="9710" y="14678"/>
                  </a:lnTo>
                  <a:lnTo>
                    <a:pt x="10191" y="14747"/>
                  </a:lnTo>
                  <a:lnTo>
                    <a:pt x="10695" y="14770"/>
                  </a:lnTo>
                  <a:lnTo>
                    <a:pt x="11175" y="14793"/>
                  </a:lnTo>
                  <a:lnTo>
                    <a:pt x="11656" y="14770"/>
                  </a:lnTo>
                  <a:lnTo>
                    <a:pt x="12114" y="14747"/>
                  </a:lnTo>
                  <a:lnTo>
                    <a:pt x="12572" y="14678"/>
                  </a:lnTo>
                  <a:lnTo>
                    <a:pt x="13007" y="14587"/>
                  </a:lnTo>
                  <a:lnTo>
                    <a:pt x="13374" y="14495"/>
                  </a:lnTo>
                  <a:lnTo>
                    <a:pt x="13717" y="14381"/>
                  </a:lnTo>
                  <a:lnTo>
                    <a:pt x="14061" y="14266"/>
                  </a:lnTo>
                  <a:lnTo>
                    <a:pt x="14381" y="14106"/>
                  </a:lnTo>
                  <a:lnTo>
                    <a:pt x="14679" y="13946"/>
                  </a:lnTo>
                  <a:lnTo>
                    <a:pt x="14977" y="13785"/>
                  </a:lnTo>
                  <a:lnTo>
                    <a:pt x="15251" y="13579"/>
                  </a:lnTo>
                  <a:lnTo>
                    <a:pt x="15503" y="13373"/>
                  </a:lnTo>
                  <a:lnTo>
                    <a:pt x="15618" y="13236"/>
                  </a:lnTo>
                  <a:lnTo>
                    <a:pt x="15709" y="13053"/>
                  </a:lnTo>
                  <a:lnTo>
                    <a:pt x="15755" y="12846"/>
                  </a:lnTo>
                  <a:lnTo>
                    <a:pt x="15755" y="12640"/>
                  </a:lnTo>
                  <a:lnTo>
                    <a:pt x="15709" y="12457"/>
                  </a:lnTo>
                  <a:lnTo>
                    <a:pt x="15618" y="12297"/>
                  </a:lnTo>
                  <a:lnTo>
                    <a:pt x="15503" y="12182"/>
                  </a:lnTo>
                  <a:lnTo>
                    <a:pt x="15366" y="12091"/>
                  </a:lnTo>
                  <a:lnTo>
                    <a:pt x="14702" y="11793"/>
                  </a:lnTo>
                  <a:lnTo>
                    <a:pt x="14038" y="11518"/>
                  </a:lnTo>
                  <a:lnTo>
                    <a:pt x="13374" y="11289"/>
                  </a:lnTo>
                  <a:lnTo>
                    <a:pt x="12710" y="11083"/>
                  </a:lnTo>
                  <a:lnTo>
                    <a:pt x="12046" y="10877"/>
                  </a:lnTo>
                  <a:lnTo>
                    <a:pt x="11382" y="10740"/>
                  </a:lnTo>
                  <a:lnTo>
                    <a:pt x="10717" y="10602"/>
                  </a:lnTo>
                  <a:lnTo>
                    <a:pt x="10053" y="10488"/>
                  </a:lnTo>
                  <a:lnTo>
                    <a:pt x="10603" y="10465"/>
                  </a:lnTo>
                  <a:lnTo>
                    <a:pt x="11153" y="10396"/>
                  </a:lnTo>
                  <a:lnTo>
                    <a:pt x="11725" y="10305"/>
                  </a:lnTo>
                  <a:lnTo>
                    <a:pt x="12320" y="10190"/>
                  </a:lnTo>
                  <a:lnTo>
                    <a:pt x="12389" y="10236"/>
                  </a:lnTo>
                  <a:lnTo>
                    <a:pt x="12595" y="10328"/>
                  </a:lnTo>
                  <a:lnTo>
                    <a:pt x="14015" y="11015"/>
                  </a:lnTo>
                  <a:lnTo>
                    <a:pt x="14748" y="11358"/>
                  </a:lnTo>
                  <a:lnTo>
                    <a:pt x="15480" y="11679"/>
                  </a:lnTo>
                  <a:lnTo>
                    <a:pt x="16213" y="11976"/>
                  </a:lnTo>
                  <a:lnTo>
                    <a:pt x="16946" y="12251"/>
                  </a:lnTo>
                  <a:lnTo>
                    <a:pt x="17702" y="12503"/>
                  </a:lnTo>
                  <a:lnTo>
                    <a:pt x="18434" y="12732"/>
                  </a:lnTo>
                  <a:lnTo>
                    <a:pt x="19007" y="12869"/>
                  </a:lnTo>
                  <a:lnTo>
                    <a:pt x="19510" y="12961"/>
                  </a:lnTo>
                  <a:lnTo>
                    <a:pt x="19991" y="13053"/>
                  </a:lnTo>
                  <a:lnTo>
                    <a:pt x="20449" y="13098"/>
                  </a:lnTo>
                  <a:lnTo>
                    <a:pt x="21297" y="13098"/>
                  </a:lnTo>
                  <a:lnTo>
                    <a:pt x="21686" y="13053"/>
                  </a:lnTo>
                  <a:lnTo>
                    <a:pt x="22075" y="12984"/>
                  </a:lnTo>
                  <a:lnTo>
                    <a:pt x="22327" y="12915"/>
                  </a:lnTo>
                  <a:lnTo>
                    <a:pt x="22602" y="12824"/>
                  </a:lnTo>
                  <a:lnTo>
                    <a:pt x="22854" y="12732"/>
                  </a:lnTo>
                  <a:lnTo>
                    <a:pt x="23128" y="12617"/>
                  </a:lnTo>
                  <a:lnTo>
                    <a:pt x="23380" y="12480"/>
                  </a:lnTo>
                  <a:lnTo>
                    <a:pt x="23632" y="12343"/>
                  </a:lnTo>
                  <a:lnTo>
                    <a:pt x="24159" y="11999"/>
                  </a:lnTo>
                  <a:lnTo>
                    <a:pt x="24273" y="11885"/>
                  </a:lnTo>
                  <a:lnTo>
                    <a:pt x="24342" y="11770"/>
                  </a:lnTo>
                  <a:lnTo>
                    <a:pt x="24388" y="11633"/>
                  </a:lnTo>
                  <a:lnTo>
                    <a:pt x="24388" y="11473"/>
                  </a:lnTo>
                  <a:lnTo>
                    <a:pt x="24342" y="11289"/>
                  </a:lnTo>
                  <a:lnTo>
                    <a:pt x="24228" y="11129"/>
                  </a:lnTo>
                  <a:lnTo>
                    <a:pt x="24113" y="10992"/>
                  </a:lnTo>
                  <a:lnTo>
                    <a:pt x="23953" y="10900"/>
                  </a:lnTo>
                  <a:lnTo>
                    <a:pt x="23357" y="10694"/>
                  </a:lnTo>
                  <a:lnTo>
                    <a:pt x="22762" y="10488"/>
                  </a:lnTo>
                  <a:lnTo>
                    <a:pt x="23815" y="10351"/>
                  </a:lnTo>
                  <a:lnTo>
                    <a:pt x="24434" y="10236"/>
                  </a:lnTo>
                  <a:lnTo>
                    <a:pt x="25075" y="10099"/>
                  </a:lnTo>
                  <a:lnTo>
                    <a:pt x="25533" y="9984"/>
                  </a:lnTo>
                  <a:lnTo>
                    <a:pt x="25579" y="10076"/>
                  </a:lnTo>
                  <a:lnTo>
                    <a:pt x="25670" y="10144"/>
                  </a:lnTo>
                  <a:lnTo>
                    <a:pt x="26197" y="10419"/>
                  </a:lnTo>
                  <a:lnTo>
                    <a:pt x="26678" y="10740"/>
                  </a:lnTo>
                  <a:lnTo>
                    <a:pt x="27136" y="11083"/>
                  </a:lnTo>
                  <a:lnTo>
                    <a:pt x="27594" y="11427"/>
                  </a:lnTo>
                  <a:lnTo>
                    <a:pt x="28258" y="11908"/>
                  </a:lnTo>
                  <a:lnTo>
                    <a:pt x="28601" y="12160"/>
                  </a:lnTo>
                  <a:lnTo>
                    <a:pt x="28945" y="12388"/>
                  </a:lnTo>
                  <a:lnTo>
                    <a:pt x="29334" y="12595"/>
                  </a:lnTo>
                  <a:lnTo>
                    <a:pt x="29723" y="12801"/>
                  </a:lnTo>
                  <a:lnTo>
                    <a:pt x="30135" y="12961"/>
                  </a:lnTo>
                  <a:lnTo>
                    <a:pt x="30570" y="13121"/>
                  </a:lnTo>
                  <a:lnTo>
                    <a:pt x="30960" y="13213"/>
                  </a:lnTo>
                  <a:lnTo>
                    <a:pt x="31349" y="13304"/>
                  </a:lnTo>
                  <a:lnTo>
                    <a:pt x="31761" y="13350"/>
                  </a:lnTo>
                  <a:lnTo>
                    <a:pt x="32150" y="13373"/>
                  </a:lnTo>
                  <a:lnTo>
                    <a:pt x="32540" y="13373"/>
                  </a:lnTo>
                  <a:lnTo>
                    <a:pt x="32952" y="13350"/>
                  </a:lnTo>
                  <a:lnTo>
                    <a:pt x="33341" y="13304"/>
                  </a:lnTo>
                  <a:lnTo>
                    <a:pt x="33730" y="13236"/>
                  </a:lnTo>
                  <a:lnTo>
                    <a:pt x="34028" y="13144"/>
                  </a:lnTo>
                  <a:lnTo>
                    <a:pt x="34326" y="13053"/>
                  </a:lnTo>
                  <a:lnTo>
                    <a:pt x="34646" y="12961"/>
                  </a:lnTo>
                  <a:lnTo>
                    <a:pt x="34944" y="12846"/>
                  </a:lnTo>
                  <a:lnTo>
                    <a:pt x="35539" y="12549"/>
                  </a:lnTo>
                  <a:lnTo>
                    <a:pt x="36135" y="12205"/>
                  </a:lnTo>
                  <a:lnTo>
                    <a:pt x="36226" y="12137"/>
                  </a:lnTo>
                  <a:lnTo>
                    <a:pt x="36295" y="12068"/>
                  </a:lnTo>
                  <a:lnTo>
                    <a:pt x="36341" y="11976"/>
                  </a:lnTo>
                  <a:lnTo>
                    <a:pt x="36410" y="11885"/>
                  </a:lnTo>
                  <a:lnTo>
                    <a:pt x="36432" y="11793"/>
                  </a:lnTo>
                  <a:lnTo>
                    <a:pt x="36455" y="11702"/>
                  </a:lnTo>
                  <a:lnTo>
                    <a:pt x="36455" y="11587"/>
                  </a:lnTo>
                  <a:lnTo>
                    <a:pt x="36455" y="11473"/>
                  </a:lnTo>
                  <a:lnTo>
                    <a:pt x="36410" y="11312"/>
                  </a:lnTo>
                  <a:lnTo>
                    <a:pt x="36295" y="11175"/>
                  </a:lnTo>
                  <a:lnTo>
                    <a:pt x="36158" y="11060"/>
                  </a:lnTo>
                  <a:lnTo>
                    <a:pt x="35997" y="10992"/>
                  </a:lnTo>
                  <a:lnTo>
                    <a:pt x="34967" y="10740"/>
                  </a:lnTo>
                  <a:lnTo>
                    <a:pt x="33959" y="10442"/>
                  </a:lnTo>
                  <a:lnTo>
                    <a:pt x="33158" y="10213"/>
                  </a:lnTo>
                  <a:lnTo>
                    <a:pt x="32311" y="9984"/>
                  </a:lnTo>
                  <a:lnTo>
                    <a:pt x="31463" y="9778"/>
                  </a:lnTo>
                  <a:lnTo>
                    <a:pt x="30616" y="9618"/>
                  </a:lnTo>
                  <a:lnTo>
                    <a:pt x="29746" y="9503"/>
                  </a:lnTo>
                  <a:lnTo>
                    <a:pt x="28945" y="9412"/>
                  </a:lnTo>
                  <a:lnTo>
                    <a:pt x="28189" y="9366"/>
                  </a:lnTo>
                  <a:lnTo>
                    <a:pt x="27479" y="9366"/>
                  </a:lnTo>
                  <a:lnTo>
                    <a:pt x="27937" y="9160"/>
                  </a:lnTo>
                  <a:lnTo>
                    <a:pt x="28372" y="8954"/>
                  </a:lnTo>
                  <a:lnTo>
                    <a:pt x="28464" y="9045"/>
                  </a:lnTo>
                  <a:lnTo>
                    <a:pt x="28532" y="9068"/>
                  </a:lnTo>
                  <a:lnTo>
                    <a:pt x="28601" y="9068"/>
                  </a:lnTo>
                  <a:lnTo>
                    <a:pt x="29105" y="9091"/>
                  </a:lnTo>
                  <a:lnTo>
                    <a:pt x="29609" y="9137"/>
                  </a:lnTo>
                  <a:lnTo>
                    <a:pt x="30112" y="9206"/>
                  </a:lnTo>
                  <a:lnTo>
                    <a:pt x="30593" y="9297"/>
                  </a:lnTo>
                  <a:lnTo>
                    <a:pt x="31097" y="9412"/>
                  </a:lnTo>
                  <a:lnTo>
                    <a:pt x="31578" y="9549"/>
                  </a:lnTo>
                  <a:lnTo>
                    <a:pt x="32563" y="9824"/>
                  </a:lnTo>
                  <a:lnTo>
                    <a:pt x="33387" y="10076"/>
                  </a:lnTo>
                  <a:lnTo>
                    <a:pt x="34257" y="10305"/>
                  </a:lnTo>
                  <a:lnTo>
                    <a:pt x="34692" y="10396"/>
                  </a:lnTo>
                  <a:lnTo>
                    <a:pt x="35127" y="10488"/>
                  </a:lnTo>
                  <a:lnTo>
                    <a:pt x="35585" y="10557"/>
                  </a:lnTo>
                  <a:lnTo>
                    <a:pt x="36043" y="10602"/>
                  </a:lnTo>
                  <a:lnTo>
                    <a:pt x="36868" y="10625"/>
                  </a:lnTo>
                  <a:lnTo>
                    <a:pt x="37646" y="10625"/>
                  </a:lnTo>
                  <a:lnTo>
                    <a:pt x="38035" y="10580"/>
                  </a:lnTo>
                  <a:lnTo>
                    <a:pt x="38402" y="10534"/>
                  </a:lnTo>
                  <a:lnTo>
                    <a:pt x="38768" y="10488"/>
                  </a:lnTo>
                  <a:lnTo>
                    <a:pt x="39112" y="10419"/>
                  </a:lnTo>
                  <a:lnTo>
                    <a:pt x="39570" y="10305"/>
                  </a:lnTo>
                  <a:lnTo>
                    <a:pt x="40005" y="10144"/>
                  </a:lnTo>
                  <a:lnTo>
                    <a:pt x="40417" y="9984"/>
                  </a:lnTo>
                  <a:lnTo>
                    <a:pt x="40806" y="9801"/>
                  </a:lnTo>
                  <a:lnTo>
                    <a:pt x="41195" y="9595"/>
                  </a:lnTo>
                  <a:lnTo>
                    <a:pt x="41562" y="9343"/>
                  </a:lnTo>
                  <a:lnTo>
                    <a:pt x="41905" y="9091"/>
                  </a:lnTo>
                  <a:lnTo>
                    <a:pt x="42226" y="8793"/>
                  </a:lnTo>
                  <a:lnTo>
                    <a:pt x="42340" y="8679"/>
                  </a:lnTo>
                  <a:lnTo>
                    <a:pt x="42409" y="8519"/>
                  </a:lnTo>
                  <a:lnTo>
                    <a:pt x="42455" y="8358"/>
                  </a:lnTo>
                  <a:lnTo>
                    <a:pt x="42432" y="8175"/>
                  </a:lnTo>
                  <a:lnTo>
                    <a:pt x="42363" y="8015"/>
                  </a:lnTo>
                  <a:lnTo>
                    <a:pt x="42272" y="7878"/>
                  </a:lnTo>
                  <a:lnTo>
                    <a:pt x="42134" y="7740"/>
                  </a:lnTo>
                  <a:lnTo>
                    <a:pt x="41974" y="7671"/>
                  </a:lnTo>
                  <a:lnTo>
                    <a:pt x="41470" y="7488"/>
                  </a:lnTo>
                  <a:lnTo>
                    <a:pt x="40966" y="7351"/>
                  </a:lnTo>
                  <a:lnTo>
                    <a:pt x="40440" y="7213"/>
                  </a:lnTo>
                  <a:lnTo>
                    <a:pt x="39913" y="7099"/>
                  </a:lnTo>
                  <a:lnTo>
                    <a:pt x="40234" y="6984"/>
                  </a:lnTo>
                  <a:lnTo>
                    <a:pt x="40554" y="6870"/>
                  </a:lnTo>
                  <a:lnTo>
                    <a:pt x="40875" y="6733"/>
                  </a:lnTo>
                  <a:lnTo>
                    <a:pt x="41195" y="6572"/>
                  </a:lnTo>
                  <a:lnTo>
                    <a:pt x="41814" y="6229"/>
                  </a:lnTo>
                  <a:lnTo>
                    <a:pt x="42409" y="5862"/>
                  </a:lnTo>
                  <a:lnTo>
                    <a:pt x="42959" y="5427"/>
                  </a:lnTo>
                  <a:lnTo>
                    <a:pt x="43485" y="4969"/>
                  </a:lnTo>
                  <a:lnTo>
                    <a:pt x="43989" y="4489"/>
                  </a:lnTo>
                  <a:lnTo>
                    <a:pt x="44470" y="3962"/>
                  </a:lnTo>
                  <a:lnTo>
                    <a:pt x="44516" y="3916"/>
                  </a:lnTo>
                  <a:lnTo>
                    <a:pt x="44516" y="3870"/>
                  </a:lnTo>
                  <a:lnTo>
                    <a:pt x="44516" y="3824"/>
                  </a:lnTo>
                  <a:lnTo>
                    <a:pt x="44516" y="3756"/>
                  </a:lnTo>
                  <a:lnTo>
                    <a:pt x="44470" y="3710"/>
                  </a:lnTo>
                  <a:lnTo>
                    <a:pt x="44447" y="3687"/>
                  </a:lnTo>
                  <a:lnTo>
                    <a:pt x="44378" y="3664"/>
                  </a:lnTo>
                  <a:lnTo>
                    <a:pt x="44310" y="3687"/>
                  </a:lnTo>
                  <a:lnTo>
                    <a:pt x="43165" y="3916"/>
                  </a:lnTo>
                  <a:lnTo>
                    <a:pt x="42592" y="4031"/>
                  </a:lnTo>
                  <a:lnTo>
                    <a:pt x="41997" y="4076"/>
                  </a:lnTo>
                  <a:lnTo>
                    <a:pt x="41287" y="4099"/>
                  </a:lnTo>
                  <a:lnTo>
                    <a:pt x="40943" y="4122"/>
                  </a:lnTo>
                  <a:lnTo>
                    <a:pt x="40600" y="4122"/>
                  </a:lnTo>
                  <a:lnTo>
                    <a:pt x="40921" y="3710"/>
                  </a:lnTo>
                  <a:lnTo>
                    <a:pt x="41241" y="3252"/>
                  </a:lnTo>
                  <a:lnTo>
                    <a:pt x="41516" y="2794"/>
                  </a:lnTo>
                  <a:lnTo>
                    <a:pt x="41768" y="2313"/>
                  </a:lnTo>
                  <a:lnTo>
                    <a:pt x="42020" y="1809"/>
                  </a:lnTo>
                  <a:lnTo>
                    <a:pt x="42226" y="1283"/>
                  </a:lnTo>
                  <a:lnTo>
                    <a:pt x="42432" y="756"/>
                  </a:lnTo>
                  <a:lnTo>
                    <a:pt x="42592" y="207"/>
                  </a:lnTo>
                  <a:lnTo>
                    <a:pt x="42615" y="161"/>
                  </a:lnTo>
                  <a:lnTo>
                    <a:pt x="42592" y="115"/>
                  </a:lnTo>
                  <a:lnTo>
                    <a:pt x="42569" y="69"/>
                  </a:lnTo>
                  <a:lnTo>
                    <a:pt x="42546" y="23"/>
                  </a:lnTo>
                  <a:lnTo>
                    <a:pt x="42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32"/>
            <p:cNvSpPr/>
            <p:nvPr/>
          </p:nvSpPr>
          <p:spPr>
            <a:xfrm>
              <a:off x="-5279445" y="376353"/>
              <a:ext cx="265769" cy="84047"/>
            </a:xfrm>
            <a:custGeom>
              <a:rect b="b" l="l" r="r" t="t"/>
              <a:pathLst>
                <a:path extrusionOk="0" h="2245" w="7099">
                  <a:moveTo>
                    <a:pt x="7099" y="0"/>
                  </a:moveTo>
                  <a:lnTo>
                    <a:pt x="6755" y="69"/>
                  </a:lnTo>
                  <a:lnTo>
                    <a:pt x="6435" y="115"/>
                  </a:lnTo>
                  <a:lnTo>
                    <a:pt x="5771" y="161"/>
                  </a:lnTo>
                  <a:lnTo>
                    <a:pt x="5130" y="183"/>
                  </a:lnTo>
                  <a:lnTo>
                    <a:pt x="4443" y="183"/>
                  </a:lnTo>
                  <a:lnTo>
                    <a:pt x="3939" y="412"/>
                  </a:lnTo>
                  <a:lnTo>
                    <a:pt x="3412" y="619"/>
                  </a:lnTo>
                  <a:lnTo>
                    <a:pt x="2863" y="802"/>
                  </a:lnTo>
                  <a:lnTo>
                    <a:pt x="2313" y="962"/>
                  </a:lnTo>
                  <a:lnTo>
                    <a:pt x="1741" y="1099"/>
                  </a:lnTo>
                  <a:lnTo>
                    <a:pt x="1168" y="1214"/>
                  </a:lnTo>
                  <a:lnTo>
                    <a:pt x="573" y="1305"/>
                  </a:lnTo>
                  <a:lnTo>
                    <a:pt x="0" y="1374"/>
                  </a:lnTo>
                  <a:lnTo>
                    <a:pt x="596" y="1534"/>
                  </a:lnTo>
                  <a:lnTo>
                    <a:pt x="1191" y="1741"/>
                  </a:lnTo>
                  <a:lnTo>
                    <a:pt x="1786" y="1970"/>
                  </a:lnTo>
                  <a:lnTo>
                    <a:pt x="2382" y="2244"/>
                  </a:lnTo>
                  <a:lnTo>
                    <a:pt x="2428" y="2221"/>
                  </a:lnTo>
                  <a:lnTo>
                    <a:pt x="2473" y="2199"/>
                  </a:lnTo>
                  <a:lnTo>
                    <a:pt x="2840" y="2199"/>
                  </a:lnTo>
                  <a:lnTo>
                    <a:pt x="3183" y="2153"/>
                  </a:lnTo>
                  <a:lnTo>
                    <a:pt x="3504" y="2107"/>
                  </a:lnTo>
                  <a:lnTo>
                    <a:pt x="3824" y="2038"/>
                  </a:lnTo>
                  <a:lnTo>
                    <a:pt x="4145" y="1947"/>
                  </a:lnTo>
                  <a:lnTo>
                    <a:pt x="4466" y="1855"/>
                  </a:lnTo>
                  <a:lnTo>
                    <a:pt x="4763" y="1741"/>
                  </a:lnTo>
                  <a:lnTo>
                    <a:pt x="5061" y="1603"/>
                  </a:lnTo>
                  <a:lnTo>
                    <a:pt x="5336" y="1466"/>
                  </a:lnTo>
                  <a:lnTo>
                    <a:pt x="5611" y="1305"/>
                  </a:lnTo>
                  <a:lnTo>
                    <a:pt x="5885" y="1122"/>
                  </a:lnTo>
                  <a:lnTo>
                    <a:pt x="6137" y="916"/>
                  </a:lnTo>
                  <a:lnTo>
                    <a:pt x="6389" y="710"/>
                  </a:lnTo>
                  <a:lnTo>
                    <a:pt x="6641" y="481"/>
                  </a:lnTo>
                  <a:lnTo>
                    <a:pt x="6870" y="252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32"/>
            <p:cNvSpPr/>
            <p:nvPr/>
          </p:nvSpPr>
          <p:spPr>
            <a:xfrm>
              <a:off x="-5372887" y="431198"/>
              <a:ext cx="55744" cy="61772"/>
            </a:xfrm>
            <a:custGeom>
              <a:rect b="b" l="l" r="r" t="t"/>
              <a:pathLst>
                <a:path extrusionOk="0" h="1650" w="1489">
                  <a:moveTo>
                    <a:pt x="0" y="1"/>
                  </a:moveTo>
                  <a:lnTo>
                    <a:pt x="207" y="161"/>
                  </a:lnTo>
                  <a:lnTo>
                    <a:pt x="413" y="344"/>
                  </a:lnTo>
                  <a:lnTo>
                    <a:pt x="619" y="527"/>
                  </a:lnTo>
                  <a:lnTo>
                    <a:pt x="802" y="734"/>
                  </a:lnTo>
                  <a:lnTo>
                    <a:pt x="1145" y="1169"/>
                  </a:lnTo>
                  <a:lnTo>
                    <a:pt x="1489" y="1649"/>
                  </a:lnTo>
                  <a:lnTo>
                    <a:pt x="1306" y="1306"/>
                  </a:lnTo>
                  <a:lnTo>
                    <a:pt x="1100" y="962"/>
                  </a:lnTo>
                  <a:lnTo>
                    <a:pt x="871" y="665"/>
                  </a:lnTo>
                  <a:lnTo>
                    <a:pt x="596" y="367"/>
                  </a:lnTo>
                  <a:lnTo>
                    <a:pt x="550" y="276"/>
                  </a:lnTo>
                  <a:lnTo>
                    <a:pt x="504" y="207"/>
                  </a:lnTo>
                  <a:lnTo>
                    <a:pt x="481" y="115"/>
                  </a:lnTo>
                  <a:lnTo>
                    <a:pt x="481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32"/>
            <p:cNvSpPr/>
            <p:nvPr/>
          </p:nvSpPr>
          <p:spPr>
            <a:xfrm>
              <a:off x="-5382321" y="301779"/>
              <a:ext cx="348955" cy="117479"/>
            </a:xfrm>
            <a:custGeom>
              <a:rect b="b" l="l" r="r" t="t"/>
              <a:pathLst>
                <a:path extrusionOk="0" h="3138" w="9321">
                  <a:moveTo>
                    <a:pt x="5015" y="0"/>
                  </a:moveTo>
                  <a:lnTo>
                    <a:pt x="4328" y="23"/>
                  </a:lnTo>
                  <a:lnTo>
                    <a:pt x="4008" y="69"/>
                  </a:lnTo>
                  <a:lnTo>
                    <a:pt x="3664" y="115"/>
                  </a:lnTo>
                  <a:lnTo>
                    <a:pt x="3344" y="183"/>
                  </a:lnTo>
                  <a:lnTo>
                    <a:pt x="3023" y="252"/>
                  </a:lnTo>
                  <a:lnTo>
                    <a:pt x="2725" y="344"/>
                  </a:lnTo>
                  <a:lnTo>
                    <a:pt x="2451" y="458"/>
                  </a:lnTo>
                  <a:lnTo>
                    <a:pt x="2176" y="573"/>
                  </a:lnTo>
                  <a:lnTo>
                    <a:pt x="1924" y="687"/>
                  </a:lnTo>
                  <a:lnTo>
                    <a:pt x="1695" y="824"/>
                  </a:lnTo>
                  <a:lnTo>
                    <a:pt x="1466" y="985"/>
                  </a:lnTo>
                  <a:lnTo>
                    <a:pt x="1260" y="1168"/>
                  </a:lnTo>
                  <a:lnTo>
                    <a:pt x="1054" y="1351"/>
                  </a:lnTo>
                  <a:lnTo>
                    <a:pt x="848" y="1557"/>
                  </a:lnTo>
                  <a:lnTo>
                    <a:pt x="665" y="1786"/>
                  </a:lnTo>
                  <a:lnTo>
                    <a:pt x="504" y="2015"/>
                  </a:lnTo>
                  <a:lnTo>
                    <a:pt x="321" y="2290"/>
                  </a:lnTo>
                  <a:lnTo>
                    <a:pt x="161" y="2565"/>
                  </a:lnTo>
                  <a:lnTo>
                    <a:pt x="1" y="2862"/>
                  </a:lnTo>
                  <a:lnTo>
                    <a:pt x="1" y="2862"/>
                  </a:lnTo>
                  <a:lnTo>
                    <a:pt x="413" y="2633"/>
                  </a:lnTo>
                  <a:lnTo>
                    <a:pt x="802" y="2427"/>
                  </a:lnTo>
                  <a:lnTo>
                    <a:pt x="1214" y="2221"/>
                  </a:lnTo>
                  <a:lnTo>
                    <a:pt x="1626" y="2038"/>
                  </a:lnTo>
                  <a:lnTo>
                    <a:pt x="2061" y="1855"/>
                  </a:lnTo>
                  <a:lnTo>
                    <a:pt x="2474" y="1695"/>
                  </a:lnTo>
                  <a:lnTo>
                    <a:pt x="3344" y="1420"/>
                  </a:lnTo>
                  <a:lnTo>
                    <a:pt x="4214" y="1168"/>
                  </a:lnTo>
                  <a:lnTo>
                    <a:pt x="5107" y="962"/>
                  </a:lnTo>
                  <a:lnTo>
                    <a:pt x="6000" y="779"/>
                  </a:lnTo>
                  <a:lnTo>
                    <a:pt x="6916" y="595"/>
                  </a:lnTo>
                  <a:lnTo>
                    <a:pt x="6985" y="595"/>
                  </a:lnTo>
                  <a:lnTo>
                    <a:pt x="7030" y="641"/>
                  </a:lnTo>
                  <a:lnTo>
                    <a:pt x="7076" y="687"/>
                  </a:lnTo>
                  <a:lnTo>
                    <a:pt x="7122" y="733"/>
                  </a:lnTo>
                  <a:lnTo>
                    <a:pt x="7122" y="802"/>
                  </a:lnTo>
                  <a:lnTo>
                    <a:pt x="7099" y="870"/>
                  </a:lnTo>
                  <a:lnTo>
                    <a:pt x="7053" y="916"/>
                  </a:lnTo>
                  <a:lnTo>
                    <a:pt x="6985" y="939"/>
                  </a:lnTo>
                  <a:lnTo>
                    <a:pt x="6114" y="1099"/>
                  </a:lnTo>
                  <a:lnTo>
                    <a:pt x="5244" y="1282"/>
                  </a:lnTo>
                  <a:lnTo>
                    <a:pt x="4374" y="1488"/>
                  </a:lnTo>
                  <a:lnTo>
                    <a:pt x="3527" y="1717"/>
                  </a:lnTo>
                  <a:lnTo>
                    <a:pt x="2680" y="1992"/>
                  </a:lnTo>
                  <a:lnTo>
                    <a:pt x="1855" y="2313"/>
                  </a:lnTo>
                  <a:lnTo>
                    <a:pt x="1466" y="2496"/>
                  </a:lnTo>
                  <a:lnTo>
                    <a:pt x="1054" y="2679"/>
                  </a:lnTo>
                  <a:lnTo>
                    <a:pt x="665" y="2885"/>
                  </a:lnTo>
                  <a:lnTo>
                    <a:pt x="275" y="3114"/>
                  </a:lnTo>
                  <a:lnTo>
                    <a:pt x="1146" y="3114"/>
                  </a:lnTo>
                  <a:lnTo>
                    <a:pt x="1146" y="3137"/>
                  </a:lnTo>
                  <a:lnTo>
                    <a:pt x="1901" y="3091"/>
                  </a:lnTo>
                  <a:lnTo>
                    <a:pt x="2657" y="3046"/>
                  </a:lnTo>
                  <a:lnTo>
                    <a:pt x="3412" y="2931"/>
                  </a:lnTo>
                  <a:lnTo>
                    <a:pt x="4168" y="2817"/>
                  </a:lnTo>
                  <a:lnTo>
                    <a:pt x="4901" y="2633"/>
                  </a:lnTo>
                  <a:lnTo>
                    <a:pt x="5634" y="2427"/>
                  </a:lnTo>
                  <a:lnTo>
                    <a:pt x="6321" y="2175"/>
                  </a:lnTo>
                  <a:lnTo>
                    <a:pt x="6985" y="1901"/>
                  </a:lnTo>
                  <a:lnTo>
                    <a:pt x="7030" y="1832"/>
                  </a:lnTo>
                  <a:lnTo>
                    <a:pt x="7076" y="1809"/>
                  </a:lnTo>
                  <a:lnTo>
                    <a:pt x="7122" y="1809"/>
                  </a:lnTo>
                  <a:lnTo>
                    <a:pt x="7443" y="1649"/>
                  </a:lnTo>
                  <a:lnTo>
                    <a:pt x="7740" y="1466"/>
                  </a:lnTo>
                  <a:lnTo>
                    <a:pt x="8038" y="1282"/>
                  </a:lnTo>
                  <a:lnTo>
                    <a:pt x="8313" y="1076"/>
                  </a:lnTo>
                  <a:lnTo>
                    <a:pt x="8588" y="870"/>
                  </a:lnTo>
                  <a:lnTo>
                    <a:pt x="8839" y="641"/>
                  </a:lnTo>
                  <a:lnTo>
                    <a:pt x="9068" y="412"/>
                  </a:lnTo>
                  <a:lnTo>
                    <a:pt x="9274" y="160"/>
                  </a:lnTo>
                  <a:lnTo>
                    <a:pt x="9320" y="115"/>
                  </a:lnTo>
                  <a:lnTo>
                    <a:pt x="9320" y="46"/>
                  </a:lnTo>
                  <a:lnTo>
                    <a:pt x="9297" y="23"/>
                  </a:lnTo>
                  <a:lnTo>
                    <a:pt x="9252" y="0"/>
                  </a:lnTo>
                  <a:lnTo>
                    <a:pt x="9183" y="0"/>
                  </a:lnTo>
                  <a:lnTo>
                    <a:pt x="8839" y="46"/>
                  </a:lnTo>
                  <a:lnTo>
                    <a:pt x="8473" y="92"/>
                  </a:lnTo>
                  <a:lnTo>
                    <a:pt x="8130" y="115"/>
                  </a:lnTo>
                  <a:lnTo>
                    <a:pt x="7763" y="115"/>
                  </a:lnTo>
                  <a:lnTo>
                    <a:pt x="7053" y="92"/>
                  </a:lnTo>
                  <a:lnTo>
                    <a:pt x="6366" y="69"/>
                  </a:lnTo>
                  <a:lnTo>
                    <a:pt x="5679" y="23"/>
                  </a:lnTo>
                  <a:lnTo>
                    <a:pt x="5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32"/>
            <p:cNvSpPr/>
            <p:nvPr/>
          </p:nvSpPr>
          <p:spPr>
            <a:xfrm>
              <a:off x="-5468051" y="416635"/>
              <a:ext cx="211784" cy="232337"/>
            </a:xfrm>
            <a:custGeom>
              <a:rect b="b" l="l" r="r" t="t"/>
              <a:pathLst>
                <a:path extrusionOk="0" h="6206" w="5657">
                  <a:moveTo>
                    <a:pt x="184" y="0"/>
                  </a:moveTo>
                  <a:lnTo>
                    <a:pt x="482" y="229"/>
                  </a:lnTo>
                  <a:lnTo>
                    <a:pt x="756" y="458"/>
                  </a:lnTo>
                  <a:lnTo>
                    <a:pt x="1031" y="687"/>
                  </a:lnTo>
                  <a:lnTo>
                    <a:pt x="1306" y="939"/>
                  </a:lnTo>
                  <a:lnTo>
                    <a:pt x="1810" y="1443"/>
                  </a:lnTo>
                  <a:lnTo>
                    <a:pt x="2291" y="1993"/>
                  </a:lnTo>
                  <a:lnTo>
                    <a:pt x="2749" y="2565"/>
                  </a:lnTo>
                  <a:lnTo>
                    <a:pt x="3184" y="3138"/>
                  </a:lnTo>
                  <a:lnTo>
                    <a:pt x="4031" y="4351"/>
                  </a:lnTo>
                  <a:lnTo>
                    <a:pt x="4054" y="4420"/>
                  </a:lnTo>
                  <a:lnTo>
                    <a:pt x="4054" y="4489"/>
                  </a:lnTo>
                  <a:lnTo>
                    <a:pt x="4031" y="4534"/>
                  </a:lnTo>
                  <a:lnTo>
                    <a:pt x="3962" y="4580"/>
                  </a:lnTo>
                  <a:lnTo>
                    <a:pt x="3916" y="4603"/>
                  </a:lnTo>
                  <a:lnTo>
                    <a:pt x="3848" y="4603"/>
                  </a:lnTo>
                  <a:lnTo>
                    <a:pt x="3779" y="4580"/>
                  </a:lnTo>
                  <a:lnTo>
                    <a:pt x="3733" y="4511"/>
                  </a:lnTo>
                  <a:lnTo>
                    <a:pt x="2909" y="3344"/>
                  </a:lnTo>
                  <a:lnTo>
                    <a:pt x="2497" y="2794"/>
                  </a:lnTo>
                  <a:lnTo>
                    <a:pt x="2039" y="2245"/>
                  </a:lnTo>
                  <a:lnTo>
                    <a:pt x="1581" y="1695"/>
                  </a:lnTo>
                  <a:lnTo>
                    <a:pt x="1100" y="1191"/>
                  </a:lnTo>
                  <a:lnTo>
                    <a:pt x="825" y="962"/>
                  </a:lnTo>
                  <a:lnTo>
                    <a:pt x="573" y="733"/>
                  </a:lnTo>
                  <a:lnTo>
                    <a:pt x="298" y="504"/>
                  </a:lnTo>
                  <a:lnTo>
                    <a:pt x="1" y="298"/>
                  </a:lnTo>
                  <a:lnTo>
                    <a:pt x="161" y="825"/>
                  </a:lnTo>
                  <a:lnTo>
                    <a:pt x="344" y="1329"/>
                  </a:lnTo>
                  <a:lnTo>
                    <a:pt x="573" y="1809"/>
                  </a:lnTo>
                  <a:lnTo>
                    <a:pt x="802" y="2290"/>
                  </a:lnTo>
                  <a:lnTo>
                    <a:pt x="1077" y="2771"/>
                  </a:lnTo>
                  <a:lnTo>
                    <a:pt x="1375" y="3229"/>
                  </a:lnTo>
                  <a:lnTo>
                    <a:pt x="1695" y="3664"/>
                  </a:lnTo>
                  <a:lnTo>
                    <a:pt x="2039" y="4076"/>
                  </a:lnTo>
                  <a:lnTo>
                    <a:pt x="2428" y="4466"/>
                  </a:lnTo>
                  <a:lnTo>
                    <a:pt x="2817" y="4832"/>
                  </a:lnTo>
                  <a:lnTo>
                    <a:pt x="3229" y="5153"/>
                  </a:lnTo>
                  <a:lnTo>
                    <a:pt x="3664" y="5450"/>
                  </a:lnTo>
                  <a:lnTo>
                    <a:pt x="4145" y="5702"/>
                  </a:lnTo>
                  <a:lnTo>
                    <a:pt x="4626" y="5908"/>
                  </a:lnTo>
                  <a:lnTo>
                    <a:pt x="5130" y="6069"/>
                  </a:lnTo>
                  <a:lnTo>
                    <a:pt x="5657" y="6206"/>
                  </a:lnTo>
                  <a:lnTo>
                    <a:pt x="5244" y="5221"/>
                  </a:lnTo>
                  <a:lnTo>
                    <a:pt x="4787" y="4168"/>
                  </a:lnTo>
                  <a:lnTo>
                    <a:pt x="4535" y="3641"/>
                  </a:lnTo>
                  <a:lnTo>
                    <a:pt x="4283" y="3115"/>
                  </a:lnTo>
                  <a:lnTo>
                    <a:pt x="4008" y="2611"/>
                  </a:lnTo>
                  <a:lnTo>
                    <a:pt x="3710" y="2130"/>
                  </a:lnTo>
                  <a:lnTo>
                    <a:pt x="3367" y="1672"/>
                  </a:lnTo>
                  <a:lnTo>
                    <a:pt x="3023" y="1260"/>
                  </a:lnTo>
                  <a:lnTo>
                    <a:pt x="2840" y="1077"/>
                  </a:lnTo>
                  <a:lnTo>
                    <a:pt x="2634" y="894"/>
                  </a:lnTo>
                  <a:lnTo>
                    <a:pt x="2428" y="733"/>
                  </a:lnTo>
                  <a:lnTo>
                    <a:pt x="2222" y="573"/>
                  </a:lnTo>
                  <a:lnTo>
                    <a:pt x="1993" y="436"/>
                  </a:lnTo>
                  <a:lnTo>
                    <a:pt x="1764" y="321"/>
                  </a:lnTo>
                  <a:lnTo>
                    <a:pt x="1535" y="229"/>
                  </a:lnTo>
                  <a:lnTo>
                    <a:pt x="1283" y="138"/>
                  </a:lnTo>
                  <a:lnTo>
                    <a:pt x="1031" y="69"/>
                  </a:lnTo>
                  <a:lnTo>
                    <a:pt x="756" y="2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32"/>
            <p:cNvSpPr/>
            <p:nvPr/>
          </p:nvSpPr>
          <p:spPr>
            <a:xfrm>
              <a:off x="-5335188" y="433781"/>
              <a:ext cx="363518" cy="258057"/>
            </a:xfrm>
            <a:custGeom>
              <a:rect b="b" l="l" r="r" t="t"/>
              <a:pathLst>
                <a:path extrusionOk="0" h="6893" w="9710">
                  <a:moveTo>
                    <a:pt x="436" y="0"/>
                  </a:moveTo>
                  <a:lnTo>
                    <a:pt x="825" y="161"/>
                  </a:lnTo>
                  <a:lnTo>
                    <a:pt x="1192" y="344"/>
                  </a:lnTo>
                  <a:lnTo>
                    <a:pt x="1581" y="527"/>
                  </a:lnTo>
                  <a:lnTo>
                    <a:pt x="1924" y="756"/>
                  </a:lnTo>
                  <a:lnTo>
                    <a:pt x="2291" y="985"/>
                  </a:lnTo>
                  <a:lnTo>
                    <a:pt x="2611" y="1237"/>
                  </a:lnTo>
                  <a:lnTo>
                    <a:pt x="3275" y="1764"/>
                  </a:lnTo>
                  <a:lnTo>
                    <a:pt x="3940" y="2313"/>
                  </a:lnTo>
                  <a:lnTo>
                    <a:pt x="4581" y="2863"/>
                  </a:lnTo>
                  <a:lnTo>
                    <a:pt x="5222" y="3435"/>
                  </a:lnTo>
                  <a:lnTo>
                    <a:pt x="5863" y="3962"/>
                  </a:lnTo>
                  <a:lnTo>
                    <a:pt x="5909" y="4031"/>
                  </a:lnTo>
                  <a:lnTo>
                    <a:pt x="5932" y="4099"/>
                  </a:lnTo>
                  <a:lnTo>
                    <a:pt x="5932" y="4145"/>
                  </a:lnTo>
                  <a:lnTo>
                    <a:pt x="5909" y="4214"/>
                  </a:lnTo>
                  <a:lnTo>
                    <a:pt x="5863" y="4260"/>
                  </a:lnTo>
                  <a:lnTo>
                    <a:pt x="5817" y="4305"/>
                  </a:lnTo>
                  <a:lnTo>
                    <a:pt x="5749" y="4305"/>
                  </a:lnTo>
                  <a:lnTo>
                    <a:pt x="5680" y="4260"/>
                  </a:lnTo>
                  <a:lnTo>
                    <a:pt x="5016" y="3710"/>
                  </a:lnTo>
                  <a:lnTo>
                    <a:pt x="4352" y="3138"/>
                  </a:lnTo>
                  <a:lnTo>
                    <a:pt x="3688" y="2542"/>
                  </a:lnTo>
                  <a:lnTo>
                    <a:pt x="3024" y="1970"/>
                  </a:lnTo>
                  <a:lnTo>
                    <a:pt x="2680" y="1695"/>
                  </a:lnTo>
                  <a:lnTo>
                    <a:pt x="2314" y="1420"/>
                  </a:lnTo>
                  <a:lnTo>
                    <a:pt x="1970" y="1191"/>
                  </a:lnTo>
                  <a:lnTo>
                    <a:pt x="1604" y="939"/>
                  </a:lnTo>
                  <a:lnTo>
                    <a:pt x="1215" y="733"/>
                  </a:lnTo>
                  <a:lnTo>
                    <a:pt x="825" y="550"/>
                  </a:lnTo>
                  <a:lnTo>
                    <a:pt x="436" y="367"/>
                  </a:lnTo>
                  <a:lnTo>
                    <a:pt x="1" y="229"/>
                  </a:lnTo>
                  <a:lnTo>
                    <a:pt x="184" y="436"/>
                  </a:lnTo>
                  <a:lnTo>
                    <a:pt x="344" y="665"/>
                  </a:lnTo>
                  <a:lnTo>
                    <a:pt x="505" y="893"/>
                  </a:lnTo>
                  <a:lnTo>
                    <a:pt x="642" y="1122"/>
                  </a:lnTo>
                  <a:lnTo>
                    <a:pt x="871" y="1603"/>
                  </a:lnTo>
                  <a:lnTo>
                    <a:pt x="1100" y="2084"/>
                  </a:lnTo>
                  <a:lnTo>
                    <a:pt x="1329" y="2634"/>
                  </a:lnTo>
                  <a:lnTo>
                    <a:pt x="1512" y="2954"/>
                  </a:lnTo>
                  <a:lnTo>
                    <a:pt x="1718" y="3252"/>
                  </a:lnTo>
                  <a:lnTo>
                    <a:pt x="1970" y="3550"/>
                  </a:lnTo>
                  <a:lnTo>
                    <a:pt x="2222" y="3824"/>
                  </a:lnTo>
                  <a:lnTo>
                    <a:pt x="2497" y="4099"/>
                  </a:lnTo>
                  <a:lnTo>
                    <a:pt x="2795" y="4351"/>
                  </a:lnTo>
                  <a:lnTo>
                    <a:pt x="3390" y="4832"/>
                  </a:lnTo>
                  <a:lnTo>
                    <a:pt x="3527" y="4947"/>
                  </a:lnTo>
                  <a:lnTo>
                    <a:pt x="3917" y="5244"/>
                  </a:lnTo>
                  <a:lnTo>
                    <a:pt x="4306" y="5519"/>
                  </a:lnTo>
                  <a:lnTo>
                    <a:pt x="4695" y="5771"/>
                  </a:lnTo>
                  <a:lnTo>
                    <a:pt x="5107" y="6000"/>
                  </a:lnTo>
                  <a:lnTo>
                    <a:pt x="5520" y="6206"/>
                  </a:lnTo>
                  <a:lnTo>
                    <a:pt x="5932" y="6389"/>
                  </a:lnTo>
                  <a:lnTo>
                    <a:pt x="6344" y="6549"/>
                  </a:lnTo>
                  <a:lnTo>
                    <a:pt x="6756" y="6664"/>
                  </a:lnTo>
                  <a:lnTo>
                    <a:pt x="7100" y="6755"/>
                  </a:lnTo>
                  <a:lnTo>
                    <a:pt x="7443" y="6824"/>
                  </a:lnTo>
                  <a:lnTo>
                    <a:pt x="7764" y="6870"/>
                  </a:lnTo>
                  <a:lnTo>
                    <a:pt x="8107" y="6893"/>
                  </a:lnTo>
                  <a:lnTo>
                    <a:pt x="8428" y="6893"/>
                  </a:lnTo>
                  <a:lnTo>
                    <a:pt x="8748" y="6870"/>
                  </a:lnTo>
                  <a:lnTo>
                    <a:pt x="9046" y="6824"/>
                  </a:lnTo>
                  <a:lnTo>
                    <a:pt x="9344" y="6778"/>
                  </a:lnTo>
                  <a:lnTo>
                    <a:pt x="9458" y="6733"/>
                  </a:lnTo>
                  <a:lnTo>
                    <a:pt x="9550" y="6664"/>
                  </a:lnTo>
                  <a:lnTo>
                    <a:pt x="9618" y="6572"/>
                  </a:lnTo>
                  <a:lnTo>
                    <a:pt x="9664" y="6458"/>
                  </a:lnTo>
                  <a:lnTo>
                    <a:pt x="9687" y="6389"/>
                  </a:lnTo>
                  <a:lnTo>
                    <a:pt x="9710" y="6298"/>
                  </a:lnTo>
                  <a:lnTo>
                    <a:pt x="9687" y="6206"/>
                  </a:lnTo>
                  <a:lnTo>
                    <a:pt x="9641" y="6114"/>
                  </a:lnTo>
                  <a:lnTo>
                    <a:pt x="9229" y="5588"/>
                  </a:lnTo>
                  <a:lnTo>
                    <a:pt x="8794" y="5061"/>
                  </a:lnTo>
                  <a:lnTo>
                    <a:pt x="8359" y="4557"/>
                  </a:lnTo>
                  <a:lnTo>
                    <a:pt x="7901" y="4099"/>
                  </a:lnTo>
                  <a:lnTo>
                    <a:pt x="7420" y="3641"/>
                  </a:lnTo>
                  <a:lnTo>
                    <a:pt x="6939" y="3183"/>
                  </a:lnTo>
                  <a:lnTo>
                    <a:pt x="6435" y="2771"/>
                  </a:lnTo>
                  <a:lnTo>
                    <a:pt x="5932" y="2382"/>
                  </a:lnTo>
                  <a:lnTo>
                    <a:pt x="5428" y="2038"/>
                  </a:lnTo>
                  <a:lnTo>
                    <a:pt x="4901" y="1695"/>
                  </a:lnTo>
                  <a:lnTo>
                    <a:pt x="4375" y="1374"/>
                  </a:lnTo>
                  <a:lnTo>
                    <a:pt x="3871" y="1100"/>
                  </a:lnTo>
                  <a:lnTo>
                    <a:pt x="3344" y="848"/>
                  </a:lnTo>
                  <a:lnTo>
                    <a:pt x="2818" y="619"/>
                  </a:lnTo>
                  <a:lnTo>
                    <a:pt x="2291" y="413"/>
                  </a:lnTo>
                  <a:lnTo>
                    <a:pt x="1764" y="252"/>
                  </a:lnTo>
                  <a:lnTo>
                    <a:pt x="1100" y="11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32"/>
            <p:cNvSpPr/>
            <p:nvPr/>
          </p:nvSpPr>
          <p:spPr>
            <a:xfrm>
              <a:off x="-4253339" y="741512"/>
              <a:ext cx="378119" cy="111489"/>
            </a:xfrm>
            <a:custGeom>
              <a:rect b="b" l="l" r="r" t="t"/>
              <a:pathLst>
                <a:path extrusionOk="0" h="2978" w="10100">
                  <a:moveTo>
                    <a:pt x="7443" y="1"/>
                  </a:moveTo>
                  <a:lnTo>
                    <a:pt x="7305" y="161"/>
                  </a:lnTo>
                  <a:lnTo>
                    <a:pt x="7122" y="322"/>
                  </a:lnTo>
                  <a:lnTo>
                    <a:pt x="6893" y="482"/>
                  </a:lnTo>
                  <a:lnTo>
                    <a:pt x="6641" y="642"/>
                  </a:lnTo>
                  <a:lnTo>
                    <a:pt x="6367" y="780"/>
                  </a:lnTo>
                  <a:lnTo>
                    <a:pt x="6092" y="917"/>
                  </a:lnTo>
                  <a:lnTo>
                    <a:pt x="5474" y="1192"/>
                  </a:lnTo>
                  <a:lnTo>
                    <a:pt x="4855" y="1421"/>
                  </a:lnTo>
                  <a:lnTo>
                    <a:pt x="4306" y="1604"/>
                  </a:lnTo>
                  <a:lnTo>
                    <a:pt x="3848" y="1741"/>
                  </a:lnTo>
                  <a:lnTo>
                    <a:pt x="3573" y="1810"/>
                  </a:lnTo>
                  <a:lnTo>
                    <a:pt x="3115" y="1902"/>
                  </a:lnTo>
                  <a:lnTo>
                    <a:pt x="2680" y="1970"/>
                  </a:lnTo>
                  <a:lnTo>
                    <a:pt x="2222" y="2016"/>
                  </a:lnTo>
                  <a:lnTo>
                    <a:pt x="1787" y="2039"/>
                  </a:lnTo>
                  <a:lnTo>
                    <a:pt x="894" y="2039"/>
                  </a:lnTo>
                  <a:lnTo>
                    <a:pt x="436" y="1993"/>
                  </a:lnTo>
                  <a:lnTo>
                    <a:pt x="1" y="1947"/>
                  </a:lnTo>
                  <a:lnTo>
                    <a:pt x="528" y="2176"/>
                  </a:lnTo>
                  <a:lnTo>
                    <a:pt x="1054" y="2405"/>
                  </a:lnTo>
                  <a:lnTo>
                    <a:pt x="1558" y="2634"/>
                  </a:lnTo>
                  <a:lnTo>
                    <a:pt x="2062" y="2909"/>
                  </a:lnTo>
                  <a:lnTo>
                    <a:pt x="2130" y="2886"/>
                  </a:lnTo>
                  <a:lnTo>
                    <a:pt x="2703" y="2955"/>
                  </a:lnTo>
                  <a:lnTo>
                    <a:pt x="3275" y="2978"/>
                  </a:lnTo>
                  <a:lnTo>
                    <a:pt x="3825" y="2955"/>
                  </a:lnTo>
                  <a:lnTo>
                    <a:pt x="4374" y="2909"/>
                  </a:lnTo>
                  <a:lnTo>
                    <a:pt x="4924" y="2840"/>
                  </a:lnTo>
                  <a:lnTo>
                    <a:pt x="5451" y="2726"/>
                  </a:lnTo>
                  <a:lnTo>
                    <a:pt x="5954" y="2611"/>
                  </a:lnTo>
                  <a:lnTo>
                    <a:pt x="6481" y="2428"/>
                  </a:lnTo>
                  <a:lnTo>
                    <a:pt x="6504" y="2428"/>
                  </a:lnTo>
                  <a:lnTo>
                    <a:pt x="6985" y="2222"/>
                  </a:lnTo>
                  <a:lnTo>
                    <a:pt x="7466" y="2016"/>
                  </a:lnTo>
                  <a:lnTo>
                    <a:pt x="7947" y="1764"/>
                  </a:lnTo>
                  <a:lnTo>
                    <a:pt x="8405" y="1489"/>
                  </a:lnTo>
                  <a:lnTo>
                    <a:pt x="8840" y="1192"/>
                  </a:lnTo>
                  <a:lnTo>
                    <a:pt x="9275" y="848"/>
                  </a:lnTo>
                  <a:lnTo>
                    <a:pt x="9687" y="505"/>
                  </a:lnTo>
                  <a:lnTo>
                    <a:pt x="10099" y="115"/>
                  </a:lnTo>
                  <a:lnTo>
                    <a:pt x="9321" y="138"/>
                  </a:lnTo>
                  <a:lnTo>
                    <a:pt x="8519" y="138"/>
                  </a:lnTo>
                  <a:lnTo>
                    <a:pt x="8244" y="115"/>
                  </a:lnTo>
                  <a:lnTo>
                    <a:pt x="7970" y="70"/>
                  </a:lnTo>
                  <a:lnTo>
                    <a:pt x="7718" y="24"/>
                  </a:lnTo>
                  <a:lnTo>
                    <a:pt x="74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32"/>
            <p:cNvSpPr/>
            <p:nvPr/>
          </p:nvSpPr>
          <p:spPr>
            <a:xfrm>
              <a:off x="-4312489" y="704674"/>
              <a:ext cx="317245" cy="101194"/>
            </a:xfrm>
            <a:custGeom>
              <a:rect b="b" l="l" r="r" t="t"/>
              <a:pathLst>
                <a:path extrusionOk="0" h="2703" w="8474">
                  <a:moveTo>
                    <a:pt x="6275" y="0"/>
                  </a:moveTo>
                  <a:lnTo>
                    <a:pt x="5680" y="46"/>
                  </a:lnTo>
                  <a:lnTo>
                    <a:pt x="5084" y="115"/>
                  </a:lnTo>
                  <a:lnTo>
                    <a:pt x="4489" y="252"/>
                  </a:lnTo>
                  <a:lnTo>
                    <a:pt x="3917" y="413"/>
                  </a:lnTo>
                  <a:lnTo>
                    <a:pt x="3321" y="619"/>
                  </a:lnTo>
                  <a:lnTo>
                    <a:pt x="2817" y="870"/>
                  </a:lnTo>
                  <a:lnTo>
                    <a:pt x="1924" y="1306"/>
                  </a:lnTo>
                  <a:lnTo>
                    <a:pt x="894" y="1764"/>
                  </a:lnTo>
                  <a:lnTo>
                    <a:pt x="413" y="1970"/>
                  </a:lnTo>
                  <a:lnTo>
                    <a:pt x="1" y="2130"/>
                  </a:lnTo>
                  <a:lnTo>
                    <a:pt x="665" y="2130"/>
                  </a:lnTo>
                  <a:lnTo>
                    <a:pt x="1329" y="2084"/>
                  </a:lnTo>
                  <a:lnTo>
                    <a:pt x="1993" y="1970"/>
                  </a:lnTo>
                  <a:lnTo>
                    <a:pt x="2657" y="1832"/>
                  </a:lnTo>
                  <a:lnTo>
                    <a:pt x="3298" y="1649"/>
                  </a:lnTo>
                  <a:lnTo>
                    <a:pt x="3939" y="1420"/>
                  </a:lnTo>
                  <a:lnTo>
                    <a:pt x="4558" y="1168"/>
                  </a:lnTo>
                  <a:lnTo>
                    <a:pt x="5153" y="916"/>
                  </a:lnTo>
                  <a:lnTo>
                    <a:pt x="5222" y="893"/>
                  </a:lnTo>
                  <a:lnTo>
                    <a:pt x="5290" y="893"/>
                  </a:lnTo>
                  <a:lnTo>
                    <a:pt x="5359" y="939"/>
                  </a:lnTo>
                  <a:lnTo>
                    <a:pt x="5382" y="985"/>
                  </a:lnTo>
                  <a:lnTo>
                    <a:pt x="5405" y="1054"/>
                  </a:lnTo>
                  <a:lnTo>
                    <a:pt x="5405" y="1099"/>
                  </a:lnTo>
                  <a:lnTo>
                    <a:pt x="5382" y="1168"/>
                  </a:lnTo>
                  <a:lnTo>
                    <a:pt x="5336" y="1214"/>
                  </a:lnTo>
                  <a:lnTo>
                    <a:pt x="4787" y="1466"/>
                  </a:lnTo>
                  <a:lnTo>
                    <a:pt x="4237" y="1695"/>
                  </a:lnTo>
                  <a:lnTo>
                    <a:pt x="3665" y="1901"/>
                  </a:lnTo>
                  <a:lnTo>
                    <a:pt x="3069" y="2061"/>
                  </a:lnTo>
                  <a:lnTo>
                    <a:pt x="2497" y="2221"/>
                  </a:lnTo>
                  <a:lnTo>
                    <a:pt x="1879" y="2336"/>
                  </a:lnTo>
                  <a:lnTo>
                    <a:pt x="1283" y="2428"/>
                  </a:lnTo>
                  <a:lnTo>
                    <a:pt x="688" y="2473"/>
                  </a:lnTo>
                  <a:lnTo>
                    <a:pt x="1146" y="2542"/>
                  </a:lnTo>
                  <a:lnTo>
                    <a:pt x="1604" y="2611"/>
                  </a:lnTo>
                  <a:lnTo>
                    <a:pt x="2062" y="2657"/>
                  </a:lnTo>
                  <a:lnTo>
                    <a:pt x="2520" y="2702"/>
                  </a:lnTo>
                  <a:lnTo>
                    <a:pt x="3436" y="2702"/>
                  </a:lnTo>
                  <a:lnTo>
                    <a:pt x="3894" y="2657"/>
                  </a:lnTo>
                  <a:lnTo>
                    <a:pt x="4352" y="2588"/>
                  </a:lnTo>
                  <a:lnTo>
                    <a:pt x="4993" y="2473"/>
                  </a:lnTo>
                  <a:lnTo>
                    <a:pt x="5634" y="2313"/>
                  </a:lnTo>
                  <a:lnTo>
                    <a:pt x="6252" y="2130"/>
                  </a:lnTo>
                  <a:lnTo>
                    <a:pt x="6848" y="1878"/>
                  </a:lnTo>
                  <a:lnTo>
                    <a:pt x="7420" y="1603"/>
                  </a:lnTo>
                  <a:lnTo>
                    <a:pt x="7970" y="1283"/>
                  </a:lnTo>
                  <a:lnTo>
                    <a:pt x="8428" y="1008"/>
                  </a:lnTo>
                  <a:lnTo>
                    <a:pt x="8473" y="848"/>
                  </a:lnTo>
                  <a:lnTo>
                    <a:pt x="8473" y="710"/>
                  </a:lnTo>
                  <a:lnTo>
                    <a:pt x="8473" y="573"/>
                  </a:lnTo>
                  <a:lnTo>
                    <a:pt x="8450" y="481"/>
                  </a:lnTo>
                  <a:lnTo>
                    <a:pt x="8382" y="390"/>
                  </a:lnTo>
                  <a:lnTo>
                    <a:pt x="8313" y="321"/>
                  </a:lnTo>
                  <a:lnTo>
                    <a:pt x="8199" y="275"/>
                  </a:lnTo>
                  <a:lnTo>
                    <a:pt x="8084" y="252"/>
                  </a:lnTo>
                  <a:lnTo>
                    <a:pt x="7786" y="184"/>
                  </a:lnTo>
                  <a:lnTo>
                    <a:pt x="7466" y="115"/>
                  </a:lnTo>
                  <a:lnTo>
                    <a:pt x="7168" y="69"/>
                  </a:lnTo>
                  <a:lnTo>
                    <a:pt x="6870" y="23"/>
                  </a:lnTo>
                  <a:lnTo>
                    <a:pt x="6573" y="23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32"/>
            <p:cNvSpPr/>
            <p:nvPr/>
          </p:nvSpPr>
          <p:spPr>
            <a:xfrm>
              <a:off x="-4867115" y="503227"/>
              <a:ext cx="511808" cy="131181"/>
            </a:xfrm>
            <a:custGeom>
              <a:rect b="b" l="l" r="r" t="t"/>
              <a:pathLst>
                <a:path extrusionOk="0" h="3504" w="13671">
                  <a:moveTo>
                    <a:pt x="8702" y="0"/>
                  </a:moveTo>
                  <a:lnTo>
                    <a:pt x="8221" y="23"/>
                  </a:lnTo>
                  <a:lnTo>
                    <a:pt x="7763" y="69"/>
                  </a:lnTo>
                  <a:lnTo>
                    <a:pt x="7328" y="161"/>
                  </a:lnTo>
                  <a:lnTo>
                    <a:pt x="6893" y="298"/>
                  </a:lnTo>
                  <a:lnTo>
                    <a:pt x="5863" y="664"/>
                  </a:lnTo>
                  <a:lnTo>
                    <a:pt x="4924" y="962"/>
                  </a:lnTo>
                  <a:lnTo>
                    <a:pt x="4054" y="1191"/>
                  </a:lnTo>
                  <a:lnTo>
                    <a:pt x="3252" y="1374"/>
                  </a:lnTo>
                  <a:lnTo>
                    <a:pt x="2496" y="1512"/>
                  </a:lnTo>
                  <a:lnTo>
                    <a:pt x="1741" y="1603"/>
                  </a:lnTo>
                  <a:lnTo>
                    <a:pt x="1031" y="1672"/>
                  </a:lnTo>
                  <a:lnTo>
                    <a:pt x="298" y="1718"/>
                  </a:lnTo>
                  <a:lnTo>
                    <a:pt x="756" y="1832"/>
                  </a:lnTo>
                  <a:lnTo>
                    <a:pt x="1237" y="1924"/>
                  </a:lnTo>
                  <a:lnTo>
                    <a:pt x="1718" y="1969"/>
                  </a:lnTo>
                  <a:lnTo>
                    <a:pt x="2222" y="2015"/>
                  </a:lnTo>
                  <a:lnTo>
                    <a:pt x="3206" y="2015"/>
                  </a:lnTo>
                  <a:lnTo>
                    <a:pt x="3710" y="1992"/>
                  </a:lnTo>
                  <a:lnTo>
                    <a:pt x="4214" y="1924"/>
                  </a:lnTo>
                  <a:lnTo>
                    <a:pt x="4718" y="1855"/>
                  </a:lnTo>
                  <a:lnTo>
                    <a:pt x="5221" y="1786"/>
                  </a:lnTo>
                  <a:lnTo>
                    <a:pt x="5725" y="1672"/>
                  </a:lnTo>
                  <a:lnTo>
                    <a:pt x="6206" y="1557"/>
                  </a:lnTo>
                  <a:lnTo>
                    <a:pt x="7122" y="1305"/>
                  </a:lnTo>
                  <a:lnTo>
                    <a:pt x="7992" y="1031"/>
                  </a:lnTo>
                  <a:lnTo>
                    <a:pt x="8061" y="1008"/>
                  </a:lnTo>
                  <a:lnTo>
                    <a:pt x="8130" y="1031"/>
                  </a:lnTo>
                  <a:lnTo>
                    <a:pt x="8175" y="1076"/>
                  </a:lnTo>
                  <a:lnTo>
                    <a:pt x="8198" y="1122"/>
                  </a:lnTo>
                  <a:lnTo>
                    <a:pt x="8198" y="1191"/>
                  </a:lnTo>
                  <a:lnTo>
                    <a:pt x="8175" y="1260"/>
                  </a:lnTo>
                  <a:lnTo>
                    <a:pt x="8152" y="1305"/>
                  </a:lnTo>
                  <a:lnTo>
                    <a:pt x="8084" y="1351"/>
                  </a:lnTo>
                  <a:lnTo>
                    <a:pt x="7168" y="1649"/>
                  </a:lnTo>
                  <a:lnTo>
                    <a:pt x="6687" y="1786"/>
                  </a:lnTo>
                  <a:lnTo>
                    <a:pt x="6183" y="1924"/>
                  </a:lnTo>
                  <a:lnTo>
                    <a:pt x="5679" y="2038"/>
                  </a:lnTo>
                  <a:lnTo>
                    <a:pt x="5153" y="2130"/>
                  </a:lnTo>
                  <a:lnTo>
                    <a:pt x="4649" y="2221"/>
                  </a:lnTo>
                  <a:lnTo>
                    <a:pt x="4122" y="2290"/>
                  </a:lnTo>
                  <a:lnTo>
                    <a:pt x="3596" y="2336"/>
                  </a:lnTo>
                  <a:lnTo>
                    <a:pt x="3046" y="2359"/>
                  </a:lnTo>
                  <a:lnTo>
                    <a:pt x="2519" y="2359"/>
                  </a:lnTo>
                  <a:lnTo>
                    <a:pt x="2016" y="2336"/>
                  </a:lnTo>
                  <a:lnTo>
                    <a:pt x="1489" y="2290"/>
                  </a:lnTo>
                  <a:lnTo>
                    <a:pt x="985" y="2221"/>
                  </a:lnTo>
                  <a:lnTo>
                    <a:pt x="481" y="2130"/>
                  </a:lnTo>
                  <a:lnTo>
                    <a:pt x="1" y="1992"/>
                  </a:lnTo>
                  <a:lnTo>
                    <a:pt x="1" y="1992"/>
                  </a:lnTo>
                  <a:lnTo>
                    <a:pt x="413" y="2176"/>
                  </a:lnTo>
                  <a:lnTo>
                    <a:pt x="825" y="2359"/>
                  </a:lnTo>
                  <a:lnTo>
                    <a:pt x="1283" y="2519"/>
                  </a:lnTo>
                  <a:lnTo>
                    <a:pt x="1764" y="2679"/>
                  </a:lnTo>
                  <a:lnTo>
                    <a:pt x="2474" y="2840"/>
                  </a:lnTo>
                  <a:lnTo>
                    <a:pt x="3161" y="2977"/>
                  </a:lnTo>
                  <a:lnTo>
                    <a:pt x="3870" y="3114"/>
                  </a:lnTo>
                  <a:lnTo>
                    <a:pt x="4580" y="3206"/>
                  </a:lnTo>
                  <a:lnTo>
                    <a:pt x="5725" y="3412"/>
                  </a:lnTo>
                  <a:lnTo>
                    <a:pt x="6114" y="3458"/>
                  </a:lnTo>
                  <a:lnTo>
                    <a:pt x="6481" y="3504"/>
                  </a:lnTo>
                  <a:lnTo>
                    <a:pt x="7191" y="3504"/>
                  </a:lnTo>
                  <a:lnTo>
                    <a:pt x="7534" y="3481"/>
                  </a:lnTo>
                  <a:lnTo>
                    <a:pt x="7878" y="3435"/>
                  </a:lnTo>
                  <a:lnTo>
                    <a:pt x="8221" y="3389"/>
                  </a:lnTo>
                  <a:lnTo>
                    <a:pt x="8542" y="3298"/>
                  </a:lnTo>
                  <a:lnTo>
                    <a:pt x="9206" y="3137"/>
                  </a:lnTo>
                  <a:lnTo>
                    <a:pt x="9847" y="2908"/>
                  </a:lnTo>
                  <a:lnTo>
                    <a:pt x="10488" y="2679"/>
                  </a:lnTo>
                  <a:lnTo>
                    <a:pt x="11152" y="2427"/>
                  </a:lnTo>
                  <a:lnTo>
                    <a:pt x="12320" y="1969"/>
                  </a:lnTo>
                  <a:lnTo>
                    <a:pt x="12938" y="1740"/>
                  </a:lnTo>
                  <a:lnTo>
                    <a:pt x="13579" y="1557"/>
                  </a:lnTo>
                  <a:lnTo>
                    <a:pt x="13648" y="1512"/>
                  </a:lnTo>
                  <a:lnTo>
                    <a:pt x="13671" y="1420"/>
                  </a:lnTo>
                  <a:lnTo>
                    <a:pt x="13648" y="1374"/>
                  </a:lnTo>
                  <a:lnTo>
                    <a:pt x="13625" y="1374"/>
                  </a:lnTo>
                  <a:lnTo>
                    <a:pt x="13007" y="1099"/>
                  </a:lnTo>
                  <a:lnTo>
                    <a:pt x="12343" y="825"/>
                  </a:lnTo>
                  <a:lnTo>
                    <a:pt x="11633" y="573"/>
                  </a:lnTo>
                  <a:lnTo>
                    <a:pt x="10900" y="367"/>
                  </a:lnTo>
                  <a:lnTo>
                    <a:pt x="10328" y="206"/>
                  </a:lnTo>
                  <a:lnTo>
                    <a:pt x="9755" y="115"/>
                  </a:lnTo>
                  <a:lnTo>
                    <a:pt x="9206" y="46"/>
                  </a:lnTo>
                  <a:lnTo>
                    <a:pt x="87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32"/>
            <p:cNvSpPr/>
            <p:nvPr/>
          </p:nvSpPr>
          <p:spPr>
            <a:xfrm>
              <a:off x="-5088292" y="429476"/>
              <a:ext cx="468118" cy="120923"/>
            </a:xfrm>
            <a:custGeom>
              <a:rect b="b" l="l" r="r" t="t"/>
              <a:pathLst>
                <a:path extrusionOk="0" h="3230" w="12504">
                  <a:moveTo>
                    <a:pt x="7947" y="1"/>
                  </a:moveTo>
                  <a:lnTo>
                    <a:pt x="7351" y="24"/>
                  </a:lnTo>
                  <a:lnTo>
                    <a:pt x="6733" y="93"/>
                  </a:lnTo>
                  <a:lnTo>
                    <a:pt x="5977" y="161"/>
                  </a:lnTo>
                  <a:lnTo>
                    <a:pt x="5588" y="184"/>
                  </a:lnTo>
                  <a:lnTo>
                    <a:pt x="5199" y="253"/>
                  </a:lnTo>
                  <a:lnTo>
                    <a:pt x="4809" y="344"/>
                  </a:lnTo>
                  <a:lnTo>
                    <a:pt x="4420" y="436"/>
                  </a:lnTo>
                  <a:lnTo>
                    <a:pt x="3665" y="688"/>
                  </a:lnTo>
                  <a:lnTo>
                    <a:pt x="2909" y="963"/>
                  </a:lnTo>
                  <a:lnTo>
                    <a:pt x="2314" y="1169"/>
                  </a:lnTo>
                  <a:lnTo>
                    <a:pt x="1695" y="1375"/>
                  </a:lnTo>
                  <a:lnTo>
                    <a:pt x="1054" y="1558"/>
                  </a:lnTo>
                  <a:lnTo>
                    <a:pt x="734" y="1627"/>
                  </a:lnTo>
                  <a:lnTo>
                    <a:pt x="413" y="1695"/>
                  </a:lnTo>
                  <a:lnTo>
                    <a:pt x="825" y="1718"/>
                  </a:lnTo>
                  <a:lnTo>
                    <a:pt x="1672" y="1718"/>
                  </a:lnTo>
                  <a:lnTo>
                    <a:pt x="2085" y="1673"/>
                  </a:lnTo>
                  <a:lnTo>
                    <a:pt x="2932" y="1581"/>
                  </a:lnTo>
                  <a:lnTo>
                    <a:pt x="3756" y="1444"/>
                  </a:lnTo>
                  <a:lnTo>
                    <a:pt x="4580" y="1283"/>
                  </a:lnTo>
                  <a:lnTo>
                    <a:pt x="5405" y="1077"/>
                  </a:lnTo>
                  <a:lnTo>
                    <a:pt x="7053" y="665"/>
                  </a:lnTo>
                  <a:lnTo>
                    <a:pt x="7122" y="665"/>
                  </a:lnTo>
                  <a:lnTo>
                    <a:pt x="7191" y="688"/>
                  </a:lnTo>
                  <a:lnTo>
                    <a:pt x="7237" y="734"/>
                  </a:lnTo>
                  <a:lnTo>
                    <a:pt x="7260" y="780"/>
                  </a:lnTo>
                  <a:lnTo>
                    <a:pt x="7260" y="848"/>
                  </a:lnTo>
                  <a:lnTo>
                    <a:pt x="7237" y="917"/>
                  </a:lnTo>
                  <a:lnTo>
                    <a:pt x="7214" y="963"/>
                  </a:lnTo>
                  <a:lnTo>
                    <a:pt x="7145" y="986"/>
                  </a:lnTo>
                  <a:lnTo>
                    <a:pt x="5382" y="1444"/>
                  </a:lnTo>
                  <a:lnTo>
                    <a:pt x="4489" y="1650"/>
                  </a:lnTo>
                  <a:lnTo>
                    <a:pt x="3596" y="1833"/>
                  </a:lnTo>
                  <a:lnTo>
                    <a:pt x="2703" y="1970"/>
                  </a:lnTo>
                  <a:lnTo>
                    <a:pt x="2268" y="2016"/>
                  </a:lnTo>
                  <a:lnTo>
                    <a:pt x="1810" y="2039"/>
                  </a:lnTo>
                  <a:lnTo>
                    <a:pt x="1352" y="2062"/>
                  </a:lnTo>
                  <a:lnTo>
                    <a:pt x="917" y="2062"/>
                  </a:lnTo>
                  <a:lnTo>
                    <a:pt x="459" y="2039"/>
                  </a:lnTo>
                  <a:lnTo>
                    <a:pt x="1" y="2016"/>
                  </a:lnTo>
                  <a:lnTo>
                    <a:pt x="665" y="2268"/>
                  </a:lnTo>
                  <a:lnTo>
                    <a:pt x="1352" y="2474"/>
                  </a:lnTo>
                  <a:lnTo>
                    <a:pt x="2062" y="2680"/>
                  </a:lnTo>
                  <a:lnTo>
                    <a:pt x="2817" y="2840"/>
                  </a:lnTo>
                  <a:lnTo>
                    <a:pt x="3596" y="3001"/>
                  </a:lnTo>
                  <a:lnTo>
                    <a:pt x="4374" y="3092"/>
                  </a:lnTo>
                  <a:lnTo>
                    <a:pt x="5176" y="3184"/>
                  </a:lnTo>
                  <a:lnTo>
                    <a:pt x="5977" y="3230"/>
                  </a:lnTo>
                  <a:lnTo>
                    <a:pt x="6435" y="3230"/>
                  </a:lnTo>
                  <a:lnTo>
                    <a:pt x="6893" y="3207"/>
                  </a:lnTo>
                  <a:lnTo>
                    <a:pt x="7328" y="3184"/>
                  </a:lnTo>
                  <a:lnTo>
                    <a:pt x="7763" y="3115"/>
                  </a:lnTo>
                  <a:lnTo>
                    <a:pt x="8198" y="3046"/>
                  </a:lnTo>
                  <a:lnTo>
                    <a:pt x="8611" y="2932"/>
                  </a:lnTo>
                  <a:lnTo>
                    <a:pt x="9023" y="2817"/>
                  </a:lnTo>
                  <a:lnTo>
                    <a:pt x="9435" y="2680"/>
                  </a:lnTo>
                  <a:lnTo>
                    <a:pt x="9824" y="2520"/>
                  </a:lnTo>
                  <a:lnTo>
                    <a:pt x="10213" y="2314"/>
                  </a:lnTo>
                  <a:lnTo>
                    <a:pt x="10603" y="2108"/>
                  </a:lnTo>
                  <a:lnTo>
                    <a:pt x="10992" y="1879"/>
                  </a:lnTo>
                  <a:lnTo>
                    <a:pt x="11358" y="1627"/>
                  </a:lnTo>
                  <a:lnTo>
                    <a:pt x="11748" y="1329"/>
                  </a:lnTo>
                  <a:lnTo>
                    <a:pt x="12114" y="1031"/>
                  </a:lnTo>
                  <a:lnTo>
                    <a:pt x="12480" y="711"/>
                  </a:lnTo>
                  <a:lnTo>
                    <a:pt x="12503" y="665"/>
                  </a:lnTo>
                  <a:lnTo>
                    <a:pt x="12503" y="619"/>
                  </a:lnTo>
                  <a:lnTo>
                    <a:pt x="12480" y="573"/>
                  </a:lnTo>
                  <a:lnTo>
                    <a:pt x="12435" y="528"/>
                  </a:lnTo>
                  <a:lnTo>
                    <a:pt x="12045" y="551"/>
                  </a:lnTo>
                  <a:lnTo>
                    <a:pt x="11656" y="551"/>
                  </a:lnTo>
                  <a:lnTo>
                    <a:pt x="11267" y="528"/>
                  </a:lnTo>
                  <a:lnTo>
                    <a:pt x="10855" y="482"/>
                  </a:lnTo>
                  <a:lnTo>
                    <a:pt x="10465" y="413"/>
                  </a:lnTo>
                  <a:lnTo>
                    <a:pt x="10030" y="344"/>
                  </a:lnTo>
                  <a:lnTo>
                    <a:pt x="9572" y="230"/>
                  </a:lnTo>
                  <a:lnTo>
                    <a:pt x="9114" y="115"/>
                  </a:lnTo>
                  <a:lnTo>
                    <a:pt x="8817" y="70"/>
                  </a:lnTo>
                  <a:lnTo>
                    <a:pt x="8542" y="24"/>
                  </a:lnTo>
                  <a:lnTo>
                    <a:pt x="8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32"/>
            <p:cNvSpPr/>
            <p:nvPr/>
          </p:nvSpPr>
          <p:spPr>
            <a:xfrm>
              <a:off x="-5005145" y="552082"/>
              <a:ext cx="338660" cy="244355"/>
            </a:xfrm>
            <a:custGeom>
              <a:rect b="b" l="l" r="r" t="t"/>
              <a:pathLst>
                <a:path extrusionOk="0" h="6527" w="9046">
                  <a:moveTo>
                    <a:pt x="1" y="0"/>
                  </a:moveTo>
                  <a:lnTo>
                    <a:pt x="871" y="1191"/>
                  </a:lnTo>
                  <a:lnTo>
                    <a:pt x="1329" y="1787"/>
                  </a:lnTo>
                  <a:lnTo>
                    <a:pt x="1787" y="2359"/>
                  </a:lnTo>
                  <a:lnTo>
                    <a:pt x="2245" y="2931"/>
                  </a:lnTo>
                  <a:lnTo>
                    <a:pt x="2726" y="3481"/>
                  </a:lnTo>
                  <a:lnTo>
                    <a:pt x="3230" y="4008"/>
                  </a:lnTo>
                  <a:lnTo>
                    <a:pt x="3756" y="4511"/>
                  </a:lnTo>
                  <a:lnTo>
                    <a:pt x="4168" y="4878"/>
                  </a:lnTo>
                  <a:lnTo>
                    <a:pt x="4535" y="5198"/>
                  </a:lnTo>
                  <a:lnTo>
                    <a:pt x="4924" y="5496"/>
                  </a:lnTo>
                  <a:lnTo>
                    <a:pt x="5290" y="5725"/>
                  </a:lnTo>
                  <a:lnTo>
                    <a:pt x="5634" y="5954"/>
                  </a:lnTo>
                  <a:lnTo>
                    <a:pt x="5977" y="6114"/>
                  </a:lnTo>
                  <a:lnTo>
                    <a:pt x="6321" y="6252"/>
                  </a:lnTo>
                  <a:lnTo>
                    <a:pt x="6687" y="6366"/>
                  </a:lnTo>
                  <a:lnTo>
                    <a:pt x="6916" y="6435"/>
                  </a:lnTo>
                  <a:lnTo>
                    <a:pt x="7191" y="6481"/>
                  </a:lnTo>
                  <a:lnTo>
                    <a:pt x="7443" y="6504"/>
                  </a:lnTo>
                  <a:lnTo>
                    <a:pt x="7718" y="6526"/>
                  </a:lnTo>
                  <a:lnTo>
                    <a:pt x="8267" y="6526"/>
                  </a:lnTo>
                  <a:lnTo>
                    <a:pt x="8863" y="6481"/>
                  </a:lnTo>
                  <a:lnTo>
                    <a:pt x="8908" y="6458"/>
                  </a:lnTo>
                  <a:lnTo>
                    <a:pt x="8954" y="6435"/>
                  </a:lnTo>
                  <a:lnTo>
                    <a:pt x="9000" y="6412"/>
                  </a:lnTo>
                  <a:lnTo>
                    <a:pt x="9023" y="6343"/>
                  </a:lnTo>
                  <a:lnTo>
                    <a:pt x="9046" y="6252"/>
                  </a:lnTo>
                  <a:lnTo>
                    <a:pt x="9023" y="6160"/>
                  </a:lnTo>
                  <a:lnTo>
                    <a:pt x="9000" y="6068"/>
                  </a:lnTo>
                  <a:lnTo>
                    <a:pt x="8954" y="6000"/>
                  </a:lnTo>
                  <a:lnTo>
                    <a:pt x="8519" y="5519"/>
                  </a:lnTo>
                  <a:lnTo>
                    <a:pt x="8107" y="5061"/>
                  </a:lnTo>
                  <a:lnTo>
                    <a:pt x="7672" y="4626"/>
                  </a:lnTo>
                  <a:lnTo>
                    <a:pt x="7214" y="4214"/>
                  </a:lnTo>
                  <a:lnTo>
                    <a:pt x="6756" y="3802"/>
                  </a:lnTo>
                  <a:lnTo>
                    <a:pt x="6275" y="3412"/>
                  </a:lnTo>
                  <a:lnTo>
                    <a:pt x="5771" y="3000"/>
                  </a:lnTo>
                  <a:lnTo>
                    <a:pt x="5245" y="2611"/>
                  </a:lnTo>
                  <a:lnTo>
                    <a:pt x="4832" y="2336"/>
                  </a:lnTo>
                  <a:lnTo>
                    <a:pt x="4420" y="2084"/>
                  </a:lnTo>
                  <a:lnTo>
                    <a:pt x="3985" y="1832"/>
                  </a:lnTo>
                  <a:lnTo>
                    <a:pt x="3550" y="1603"/>
                  </a:lnTo>
                  <a:lnTo>
                    <a:pt x="2657" y="1168"/>
                  </a:lnTo>
                  <a:lnTo>
                    <a:pt x="1741" y="756"/>
                  </a:lnTo>
                  <a:lnTo>
                    <a:pt x="1444" y="619"/>
                  </a:lnTo>
                  <a:lnTo>
                    <a:pt x="2062" y="1122"/>
                  </a:lnTo>
                  <a:lnTo>
                    <a:pt x="2657" y="1626"/>
                  </a:lnTo>
                  <a:lnTo>
                    <a:pt x="3871" y="2657"/>
                  </a:lnTo>
                  <a:lnTo>
                    <a:pt x="4489" y="3138"/>
                  </a:lnTo>
                  <a:lnTo>
                    <a:pt x="5130" y="3595"/>
                  </a:lnTo>
                  <a:lnTo>
                    <a:pt x="5794" y="4031"/>
                  </a:lnTo>
                  <a:lnTo>
                    <a:pt x="6115" y="4237"/>
                  </a:lnTo>
                  <a:lnTo>
                    <a:pt x="6481" y="4420"/>
                  </a:lnTo>
                  <a:lnTo>
                    <a:pt x="6527" y="4466"/>
                  </a:lnTo>
                  <a:lnTo>
                    <a:pt x="6550" y="4534"/>
                  </a:lnTo>
                  <a:lnTo>
                    <a:pt x="6550" y="4603"/>
                  </a:lnTo>
                  <a:lnTo>
                    <a:pt x="6527" y="4649"/>
                  </a:lnTo>
                  <a:lnTo>
                    <a:pt x="6504" y="4695"/>
                  </a:lnTo>
                  <a:lnTo>
                    <a:pt x="6435" y="4740"/>
                  </a:lnTo>
                  <a:lnTo>
                    <a:pt x="6367" y="4740"/>
                  </a:lnTo>
                  <a:lnTo>
                    <a:pt x="6298" y="4717"/>
                  </a:lnTo>
                  <a:lnTo>
                    <a:pt x="5863" y="4489"/>
                  </a:lnTo>
                  <a:lnTo>
                    <a:pt x="5451" y="4237"/>
                  </a:lnTo>
                  <a:lnTo>
                    <a:pt x="5039" y="3962"/>
                  </a:lnTo>
                  <a:lnTo>
                    <a:pt x="4626" y="3687"/>
                  </a:lnTo>
                  <a:lnTo>
                    <a:pt x="3848" y="3069"/>
                  </a:lnTo>
                  <a:lnTo>
                    <a:pt x="3092" y="2451"/>
                  </a:lnTo>
                  <a:lnTo>
                    <a:pt x="2337" y="1809"/>
                  </a:lnTo>
                  <a:lnTo>
                    <a:pt x="1581" y="1168"/>
                  </a:lnTo>
                  <a:lnTo>
                    <a:pt x="802" y="573"/>
                  </a:lnTo>
                  <a:lnTo>
                    <a:pt x="390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32"/>
            <p:cNvSpPr/>
            <p:nvPr/>
          </p:nvSpPr>
          <p:spPr>
            <a:xfrm>
              <a:off x="-4564514" y="772397"/>
              <a:ext cx="295794" cy="241771"/>
            </a:xfrm>
            <a:custGeom>
              <a:rect b="b" l="l" r="r" t="t"/>
              <a:pathLst>
                <a:path extrusionOk="0" h="6458" w="7901">
                  <a:moveTo>
                    <a:pt x="47" y="0"/>
                  </a:moveTo>
                  <a:lnTo>
                    <a:pt x="733" y="596"/>
                  </a:lnTo>
                  <a:lnTo>
                    <a:pt x="1375" y="1214"/>
                  </a:lnTo>
                  <a:lnTo>
                    <a:pt x="2039" y="1855"/>
                  </a:lnTo>
                  <a:lnTo>
                    <a:pt x="2703" y="2473"/>
                  </a:lnTo>
                  <a:lnTo>
                    <a:pt x="3367" y="3069"/>
                  </a:lnTo>
                  <a:lnTo>
                    <a:pt x="3710" y="3366"/>
                  </a:lnTo>
                  <a:lnTo>
                    <a:pt x="4077" y="3641"/>
                  </a:lnTo>
                  <a:lnTo>
                    <a:pt x="4443" y="3893"/>
                  </a:lnTo>
                  <a:lnTo>
                    <a:pt x="4809" y="4145"/>
                  </a:lnTo>
                  <a:lnTo>
                    <a:pt x="5199" y="4374"/>
                  </a:lnTo>
                  <a:lnTo>
                    <a:pt x="5611" y="4580"/>
                  </a:lnTo>
                  <a:lnTo>
                    <a:pt x="5657" y="4626"/>
                  </a:lnTo>
                  <a:lnTo>
                    <a:pt x="5702" y="4694"/>
                  </a:lnTo>
                  <a:lnTo>
                    <a:pt x="5702" y="4740"/>
                  </a:lnTo>
                  <a:lnTo>
                    <a:pt x="5680" y="4809"/>
                  </a:lnTo>
                  <a:lnTo>
                    <a:pt x="5634" y="4855"/>
                  </a:lnTo>
                  <a:lnTo>
                    <a:pt x="5565" y="4878"/>
                  </a:lnTo>
                  <a:lnTo>
                    <a:pt x="5496" y="4901"/>
                  </a:lnTo>
                  <a:lnTo>
                    <a:pt x="5428" y="4878"/>
                  </a:lnTo>
                  <a:lnTo>
                    <a:pt x="5038" y="4672"/>
                  </a:lnTo>
                  <a:lnTo>
                    <a:pt x="4649" y="4443"/>
                  </a:lnTo>
                  <a:lnTo>
                    <a:pt x="4283" y="4214"/>
                  </a:lnTo>
                  <a:lnTo>
                    <a:pt x="3939" y="3962"/>
                  </a:lnTo>
                  <a:lnTo>
                    <a:pt x="3573" y="3687"/>
                  </a:lnTo>
                  <a:lnTo>
                    <a:pt x="3229" y="3412"/>
                  </a:lnTo>
                  <a:lnTo>
                    <a:pt x="2588" y="2817"/>
                  </a:lnTo>
                  <a:lnTo>
                    <a:pt x="1947" y="2221"/>
                  </a:lnTo>
                  <a:lnTo>
                    <a:pt x="1306" y="1603"/>
                  </a:lnTo>
                  <a:lnTo>
                    <a:pt x="665" y="1008"/>
                  </a:lnTo>
                  <a:lnTo>
                    <a:pt x="1" y="412"/>
                  </a:lnTo>
                  <a:lnTo>
                    <a:pt x="207" y="802"/>
                  </a:lnTo>
                  <a:lnTo>
                    <a:pt x="390" y="1168"/>
                  </a:lnTo>
                  <a:lnTo>
                    <a:pt x="733" y="1924"/>
                  </a:lnTo>
                  <a:lnTo>
                    <a:pt x="1100" y="2657"/>
                  </a:lnTo>
                  <a:lnTo>
                    <a:pt x="1283" y="3023"/>
                  </a:lnTo>
                  <a:lnTo>
                    <a:pt x="1466" y="3366"/>
                  </a:lnTo>
                  <a:lnTo>
                    <a:pt x="1672" y="3733"/>
                  </a:lnTo>
                  <a:lnTo>
                    <a:pt x="1924" y="4053"/>
                  </a:lnTo>
                  <a:lnTo>
                    <a:pt x="2176" y="4397"/>
                  </a:lnTo>
                  <a:lnTo>
                    <a:pt x="2474" y="4717"/>
                  </a:lnTo>
                  <a:lnTo>
                    <a:pt x="2726" y="4946"/>
                  </a:lnTo>
                  <a:lnTo>
                    <a:pt x="3000" y="5152"/>
                  </a:lnTo>
                  <a:lnTo>
                    <a:pt x="3252" y="5359"/>
                  </a:lnTo>
                  <a:lnTo>
                    <a:pt x="3550" y="5542"/>
                  </a:lnTo>
                  <a:lnTo>
                    <a:pt x="3825" y="5702"/>
                  </a:lnTo>
                  <a:lnTo>
                    <a:pt x="4122" y="5862"/>
                  </a:lnTo>
                  <a:lnTo>
                    <a:pt x="4420" y="6000"/>
                  </a:lnTo>
                  <a:lnTo>
                    <a:pt x="4741" y="6114"/>
                  </a:lnTo>
                  <a:lnTo>
                    <a:pt x="5061" y="6206"/>
                  </a:lnTo>
                  <a:lnTo>
                    <a:pt x="5382" y="6297"/>
                  </a:lnTo>
                  <a:lnTo>
                    <a:pt x="5725" y="6366"/>
                  </a:lnTo>
                  <a:lnTo>
                    <a:pt x="6069" y="6412"/>
                  </a:lnTo>
                  <a:lnTo>
                    <a:pt x="6435" y="6435"/>
                  </a:lnTo>
                  <a:lnTo>
                    <a:pt x="6802" y="6458"/>
                  </a:lnTo>
                  <a:lnTo>
                    <a:pt x="7168" y="6458"/>
                  </a:lnTo>
                  <a:lnTo>
                    <a:pt x="7557" y="6435"/>
                  </a:lnTo>
                  <a:lnTo>
                    <a:pt x="7649" y="6412"/>
                  </a:lnTo>
                  <a:lnTo>
                    <a:pt x="7740" y="6366"/>
                  </a:lnTo>
                  <a:lnTo>
                    <a:pt x="7832" y="6274"/>
                  </a:lnTo>
                  <a:lnTo>
                    <a:pt x="7878" y="6183"/>
                  </a:lnTo>
                  <a:lnTo>
                    <a:pt x="7901" y="6114"/>
                  </a:lnTo>
                  <a:lnTo>
                    <a:pt x="7878" y="6045"/>
                  </a:lnTo>
                  <a:lnTo>
                    <a:pt x="7855" y="5977"/>
                  </a:lnTo>
                  <a:lnTo>
                    <a:pt x="7809" y="5908"/>
                  </a:lnTo>
                  <a:lnTo>
                    <a:pt x="7008" y="5175"/>
                  </a:lnTo>
                  <a:lnTo>
                    <a:pt x="6252" y="4443"/>
                  </a:lnTo>
                  <a:lnTo>
                    <a:pt x="5657" y="3870"/>
                  </a:lnTo>
                  <a:lnTo>
                    <a:pt x="5038" y="3275"/>
                  </a:lnTo>
                  <a:lnTo>
                    <a:pt x="4397" y="2725"/>
                  </a:lnTo>
                  <a:lnTo>
                    <a:pt x="3710" y="2176"/>
                  </a:lnTo>
                  <a:lnTo>
                    <a:pt x="3229" y="1809"/>
                  </a:lnTo>
                  <a:lnTo>
                    <a:pt x="2726" y="1466"/>
                  </a:lnTo>
                  <a:lnTo>
                    <a:pt x="2268" y="1145"/>
                  </a:lnTo>
                  <a:lnTo>
                    <a:pt x="1810" y="870"/>
                  </a:lnTo>
                  <a:lnTo>
                    <a:pt x="1352" y="619"/>
                  </a:lnTo>
                  <a:lnTo>
                    <a:pt x="894" y="390"/>
                  </a:lnTo>
                  <a:lnTo>
                    <a:pt x="459" y="1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32"/>
            <p:cNvSpPr/>
            <p:nvPr/>
          </p:nvSpPr>
          <p:spPr>
            <a:xfrm>
              <a:off x="-4691387" y="612954"/>
              <a:ext cx="483543" cy="156039"/>
            </a:xfrm>
            <a:custGeom>
              <a:rect b="b" l="l" r="r" t="t"/>
              <a:pathLst>
                <a:path extrusionOk="0" h="4168" w="12916">
                  <a:moveTo>
                    <a:pt x="7511" y="0"/>
                  </a:moveTo>
                  <a:lnTo>
                    <a:pt x="7122" y="23"/>
                  </a:lnTo>
                  <a:lnTo>
                    <a:pt x="6756" y="69"/>
                  </a:lnTo>
                  <a:lnTo>
                    <a:pt x="6206" y="183"/>
                  </a:lnTo>
                  <a:lnTo>
                    <a:pt x="5657" y="344"/>
                  </a:lnTo>
                  <a:lnTo>
                    <a:pt x="5084" y="527"/>
                  </a:lnTo>
                  <a:lnTo>
                    <a:pt x="4512" y="733"/>
                  </a:lnTo>
                  <a:lnTo>
                    <a:pt x="3939" y="962"/>
                  </a:lnTo>
                  <a:lnTo>
                    <a:pt x="3344" y="1214"/>
                  </a:lnTo>
                  <a:lnTo>
                    <a:pt x="2199" y="1740"/>
                  </a:lnTo>
                  <a:lnTo>
                    <a:pt x="1054" y="2244"/>
                  </a:lnTo>
                  <a:lnTo>
                    <a:pt x="527" y="2450"/>
                  </a:lnTo>
                  <a:lnTo>
                    <a:pt x="1" y="2656"/>
                  </a:lnTo>
                  <a:lnTo>
                    <a:pt x="459" y="2679"/>
                  </a:lnTo>
                  <a:lnTo>
                    <a:pt x="917" y="2656"/>
                  </a:lnTo>
                  <a:lnTo>
                    <a:pt x="1375" y="2634"/>
                  </a:lnTo>
                  <a:lnTo>
                    <a:pt x="1833" y="2588"/>
                  </a:lnTo>
                  <a:lnTo>
                    <a:pt x="2726" y="2473"/>
                  </a:lnTo>
                  <a:lnTo>
                    <a:pt x="3619" y="2359"/>
                  </a:lnTo>
                  <a:lnTo>
                    <a:pt x="4603" y="2221"/>
                  </a:lnTo>
                  <a:lnTo>
                    <a:pt x="5084" y="2153"/>
                  </a:lnTo>
                  <a:lnTo>
                    <a:pt x="5565" y="2061"/>
                  </a:lnTo>
                  <a:lnTo>
                    <a:pt x="6069" y="1947"/>
                  </a:lnTo>
                  <a:lnTo>
                    <a:pt x="6527" y="1809"/>
                  </a:lnTo>
                  <a:lnTo>
                    <a:pt x="7008" y="1649"/>
                  </a:lnTo>
                  <a:lnTo>
                    <a:pt x="7466" y="1466"/>
                  </a:lnTo>
                  <a:lnTo>
                    <a:pt x="7557" y="1466"/>
                  </a:lnTo>
                  <a:lnTo>
                    <a:pt x="7603" y="1489"/>
                  </a:lnTo>
                  <a:lnTo>
                    <a:pt x="7649" y="1512"/>
                  </a:lnTo>
                  <a:lnTo>
                    <a:pt x="7672" y="1580"/>
                  </a:lnTo>
                  <a:lnTo>
                    <a:pt x="7672" y="1649"/>
                  </a:lnTo>
                  <a:lnTo>
                    <a:pt x="7672" y="1718"/>
                  </a:lnTo>
                  <a:lnTo>
                    <a:pt x="7626" y="1763"/>
                  </a:lnTo>
                  <a:lnTo>
                    <a:pt x="7557" y="1809"/>
                  </a:lnTo>
                  <a:lnTo>
                    <a:pt x="7053" y="1992"/>
                  </a:lnTo>
                  <a:lnTo>
                    <a:pt x="6527" y="2176"/>
                  </a:lnTo>
                  <a:lnTo>
                    <a:pt x="6000" y="2313"/>
                  </a:lnTo>
                  <a:lnTo>
                    <a:pt x="5473" y="2427"/>
                  </a:lnTo>
                  <a:lnTo>
                    <a:pt x="4947" y="2519"/>
                  </a:lnTo>
                  <a:lnTo>
                    <a:pt x="4397" y="2611"/>
                  </a:lnTo>
                  <a:lnTo>
                    <a:pt x="3321" y="2725"/>
                  </a:lnTo>
                  <a:lnTo>
                    <a:pt x="2611" y="2817"/>
                  </a:lnTo>
                  <a:lnTo>
                    <a:pt x="1878" y="2908"/>
                  </a:lnTo>
                  <a:lnTo>
                    <a:pt x="1146" y="2977"/>
                  </a:lnTo>
                  <a:lnTo>
                    <a:pt x="779" y="3000"/>
                  </a:lnTo>
                  <a:lnTo>
                    <a:pt x="413" y="3000"/>
                  </a:lnTo>
                  <a:lnTo>
                    <a:pt x="1283" y="3320"/>
                  </a:lnTo>
                  <a:lnTo>
                    <a:pt x="1787" y="3481"/>
                  </a:lnTo>
                  <a:lnTo>
                    <a:pt x="2313" y="3618"/>
                  </a:lnTo>
                  <a:lnTo>
                    <a:pt x="2932" y="3778"/>
                  </a:lnTo>
                  <a:lnTo>
                    <a:pt x="3092" y="3778"/>
                  </a:lnTo>
                  <a:lnTo>
                    <a:pt x="3390" y="3893"/>
                  </a:lnTo>
                  <a:lnTo>
                    <a:pt x="4031" y="4007"/>
                  </a:lnTo>
                  <a:lnTo>
                    <a:pt x="4672" y="4099"/>
                  </a:lnTo>
                  <a:lnTo>
                    <a:pt x="5244" y="4145"/>
                  </a:lnTo>
                  <a:lnTo>
                    <a:pt x="5794" y="4168"/>
                  </a:lnTo>
                  <a:lnTo>
                    <a:pt x="5886" y="4122"/>
                  </a:lnTo>
                  <a:lnTo>
                    <a:pt x="5977" y="4122"/>
                  </a:lnTo>
                  <a:lnTo>
                    <a:pt x="6275" y="4145"/>
                  </a:lnTo>
                  <a:lnTo>
                    <a:pt x="6687" y="4099"/>
                  </a:lnTo>
                  <a:lnTo>
                    <a:pt x="7260" y="3985"/>
                  </a:lnTo>
                  <a:lnTo>
                    <a:pt x="7832" y="3847"/>
                  </a:lnTo>
                  <a:lnTo>
                    <a:pt x="8382" y="3664"/>
                  </a:lnTo>
                  <a:lnTo>
                    <a:pt x="8931" y="3481"/>
                  </a:lnTo>
                  <a:lnTo>
                    <a:pt x="9458" y="3252"/>
                  </a:lnTo>
                  <a:lnTo>
                    <a:pt x="10007" y="3023"/>
                  </a:lnTo>
                  <a:lnTo>
                    <a:pt x="11061" y="2519"/>
                  </a:lnTo>
                  <a:lnTo>
                    <a:pt x="11908" y="2130"/>
                  </a:lnTo>
                  <a:lnTo>
                    <a:pt x="12778" y="1740"/>
                  </a:lnTo>
                  <a:lnTo>
                    <a:pt x="12847" y="1695"/>
                  </a:lnTo>
                  <a:lnTo>
                    <a:pt x="12870" y="1672"/>
                  </a:lnTo>
                  <a:lnTo>
                    <a:pt x="12893" y="1626"/>
                  </a:lnTo>
                  <a:lnTo>
                    <a:pt x="12915" y="1557"/>
                  </a:lnTo>
                  <a:lnTo>
                    <a:pt x="12893" y="1466"/>
                  </a:lnTo>
                  <a:lnTo>
                    <a:pt x="12847" y="1374"/>
                  </a:lnTo>
                  <a:lnTo>
                    <a:pt x="12778" y="1305"/>
                  </a:lnTo>
                  <a:lnTo>
                    <a:pt x="12687" y="1260"/>
                  </a:lnTo>
                  <a:lnTo>
                    <a:pt x="11381" y="756"/>
                  </a:lnTo>
                  <a:lnTo>
                    <a:pt x="10763" y="550"/>
                  </a:lnTo>
                  <a:lnTo>
                    <a:pt x="10122" y="344"/>
                  </a:lnTo>
                  <a:lnTo>
                    <a:pt x="9641" y="229"/>
                  </a:lnTo>
                  <a:lnTo>
                    <a:pt x="9183" y="138"/>
                  </a:lnTo>
                  <a:lnTo>
                    <a:pt x="8748" y="69"/>
                  </a:lnTo>
                  <a:lnTo>
                    <a:pt x="8313" y="23"/>
                  </a:lnTo>
                  <a:lnTo>
                    <a:pt x="7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32"/>
            <p:cNvSpPr/>
            <p:nvPr/>
          </p:nvSpPr>
          <p:spPr>
            <a:xfrm>
              <a:off x="-4446213" y="784377"/>
              <a:ext cx="432965" cy="232375"/>
            </a:xfrm>
            <a:custGeom>
              <a:rect b="b" l="l" r="r" t="t"/>
              <a:pathLst>
                <a:path extrusionOk="0" h="6207" w="11565">
                  <a:moveTo>
                    <a:pt x="619" y="1"/>
                  </a:moveTo>
                  <a:lnTo>
                    <a:pt x="1443" y="321"/>
                  </a:lnTo>
                  <a:lnTo>
                    <a:pt x="2291" y="665"/>
                  </a:lnTo>
                  <a:lnTo>
                    <a:pt x="3092" y="1031"/>
                  </a:lnTo>
                  <a:lnTo>
                    <a:pt x="3916" y="1421"/>
                  </a:lnTo>
                  <a:lnTo>
                    <a:pt x="4718" y="1810"/>
                  </a:lnTo>
                  <a:lnTo>
                    <a:pt x="5496" y="2245"/>
                  </a:lnTo>
                  <a:lnTo>
                    <a:pt x="7076" y="3115"/>
                  </a:lnTo>
                  <a:lnTo>
                    <a:pt x="7145" y="3161"/>
                  </a:lnTo>
                  <a:lnTo>
                    <a:pt x="7168" y="3230"/>
                  </a:lnTo>
                  <a:lnTo>
                    <a:pt x="7168" y="3275"/>
                  </a:lnTo>
                  <a:lnTo>
                    <a:pt x="7145" y="3344"/>
                  </a:lnTo>
                  <a:lnTo>
                    <a:pt x="7099" y="3390"/>
                  </a:lnTo>
                  <a:lnTo>
                    <a:pt x="7031" y="3436"/>
                  </a:lnTo>
                  <a:lnTo>
                    <a:pt x="6985" y="3436"/>
                  </a:lnTo>
                  <a:lnTo>
                    <a:pt x="6893" y="3413"/>
                  </a:lnTo>
                  <a:lnTo>
                    <a:pt x="5222" y="2474"/>
                  </a:lnTo>
                  <a:lnTo>
                    <a:pt x="4397" y="2039"/>
                  </a:lnTo>
                  <a:lnTo>
                    <a:pt x="3527" y="1604"/>
                  </a:lnTo>
                  <a:lnTo>
                    <a:pt x="2680" y="1215"/>
                  </a:lnTo>
                  <a:lnTo>
                    <a:pt x="1810" y="825"/>
                  </a:lnTo>
                  <a:lnTo>
                    <a:pt x="917" y="482"/>
                  </a:lnTo>
                  <a:lnTo>
                    <a:pt x="1" y="184"/>
                  </a:lnTo>
                  <a:lnTo>
                    <a:pt x="367" y="413"/>
                  </a:lnTo>
                  <a:lnTo>
                    <a:pt x="733" y="688"/>
                  </a:lnTo>
                  <a:lnTo>
                    <a:pt x="1054" y="963"/>
                  </a:lnTo>
                  <a:lnTo>
                    <a:pt x="1398" y="1237"/>
                  </a:lnTo>
                  <a:lnTo>
                    <a:pt x="2016" y="1833"/>
                  </a:lnTo>
                  <a:lnTo>
                    <a:pt x="2634" y="2428"/>
                  </a:lnTo>
                  <a:lnTo>
                    <a:pt x="3252" y="3046"/>
                  </a:lnTo>
                  <a:lnTo>
                    <a:pt x="3893" y="3642"/>
                  </a:lnTo>
                  <a:lnTo>
                    <a:pt x="4214" y="3917"/>
                  </a:lnTo>
                  <a:lnTo>
                    <a:pt x="4558" y="4191"/>
                  </a:lnTo>
                  <a:lnTo>
                    <a:pt x="4901" y="4466"/>
                  </a:lnTo>
                  <a:lnTo>
                    <a:pt x="5290" y="4718"/>
                  </a:lnTo>
                  <a:lnTo>
                    <a:pt x="5977" y="5107"/>
                  </a:lnTo>
                  <a:lnTo>
                    <a:pt x="6641" y="5474"/>
                  </a:lnTo>
                  <a:lnTo>
                    <a:pt x="6985" y="5611"/>
                  </a:lnTo>
                  <a:lnTo>
                    <a:pt x="7328" y="5748"/>
                  </a:lnTo>
                  <a:lnTo>
                    <a:pt x="7649" y="5863"/>
                  </a:lnTo>
                  <a:lnTo>
                    <a:pt x="7992" y="5954"/>
                  </a:lnTo>
                  <a:lnTo>
                    <a:pt x="8427" y="6069"/>
                  </a:lnTo>
                  <a:lnTo>
                    <a:pt x="8840" y="6138"/>
                  </a:lnTo>
                  <a:lnTo>
                    <a:pt x="9275" y="6183"/>
                  </a:lnTo>
                  <a:lnTo>
                    <a:pt x="9687" y="6206"/>
                  </a:lnTo>
                  <a:lnTo>
                    <a:pt x="10099" y="6206"/>
                  </a:lnTo>
                  <a:lnTo>
                    <a:pt x="10511" y="6161"/>
                  </a:lnTo>
                  <a:lnTo>
                    <a:pt x="10923" y="6092"/>
                  </a:lnTo>
                  <a:lnTo>
                    <a:pt x="11313" y="6000"/>
                  </a:lnTo>
                  <a:lnTo>
                    <a:pt x="11404" y="5977"/>
                  </a:lnTo>
                  <a:lnTo>
                    <a:pt x="11450" y="5932"/>
                  </a:lnTo>
                  <a:lnTo>
                    <a:pt x="11519" y="5863"/>
                  </a:lnTo>
                  <a:lnTo>
                    <a:pt x="11542" y="5794"/>
                  </a:lnTo>
                  <a:lnTo>
                    <a:pt x="11564" y="5703"/>
                  </a:lnTo>
                  <a:lnTo>
                    <a:pt x="11542" y="5611"/>
                  </a:lnTo>
                  <a:lnTo>
                    <a:pt x="11519" y="5542"/>
                  </a:lnTo>
                  <a:lnTo>
                    <a:pt x="11473" y="5474"/>
                  </a:lnTo>
                  <a:lnTo>
                    <a:pt x="10969" y="4947"/>
                  </a:lnTo>
                  <a:lnTo>
                    <a:pt x="10442" y="4443"/>
                  </a:lnTo>
                  <a:lnTo>
                    <a:pt x="9893" y="3962"/>
                  </a:lnTo>
                  <a:lnTo>
                    <a:pt x="9297" y="3504"/>
                  </a:lnTo>
                  <a:lnTo>
                    <a:pt x="8633" y="3023"/>
                  </a:lnTo>
                  <a:lnTo>
                    <a:pt x="7924" y="2566"/>
                  </a:lnTo>
                  <a:lnTo>
                    <a:pt x="7191" y="2130"/>
                  </a:lnTo>
                  <a:lnTo>
                    <a:pt x="6435" y="1764"/>
                  </a:lnTo>
                  <a:lnTo>
                    <a:pt x="5657" y="1398"/>
                  </a:lnTo>
                  <a:lnTo>
                    <a:pt x="4855" y="1077"/>
                  </a:lnTo>
                  <a:lnTo>
                    <a:pt x="4031" y="779"/>
                  </a:lnTo>
                  <a:lnTo>
                    <a:pt x="3184" y="528"/>
                  </a:lnTo>
                  <a:lnTo>
                    <a:pt x="2542" y="367"/>
                  </a:lnTo>
                  <a:lnTo>
                    <a:pt x="1901" y="230"/>
                  </a:lnTo>
                  <a:lnTo>
                    <a:pt x="1260" y="115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32"/>
            <p:cNvSpPr/>
            <p:nvPr/>
          </p:nvSpPr>
          <p:spPr>
            <a:xfrm>
              <a:off x="-4132455" y="846110"/>
              <a:ext cx="249483" cy="71206"/>
            </a:xfrm>
            <a:custGeom>
              <a:rect b="b" l="l" r="r" t="t"/>
              <a:pathLst>
                <a:path extrusionOk="0" h="1902" w="6664">
                  <a:moveTo>
                    <a:pt x="3298" y="1"/>
                  </a:moveTo>
                  <a:lnTo>
                    <a:pt x="2954" y="115"/>
                  </a:lnTo>
                  <a:lnTo>
                    <a:pt x="2588" y="207"/>
                  </a:lnTo>
                  <a:lnTo>
                    <a:pt x="2222" y="298"/>
                  </a:lnTo>
                  <a:lnTo>
                    <a:pt x="1855" y="367"/>
                  </a:lnTo>
                  <a:lnTo>
                    <a:pt x="1489" y="436"/>
                  </a:lnTo>
                  <a:lnTo>
                    <a:pt x="1100" y="481"/>
                  </a:lnTo>
                  <a:lnTo>
                    <a:pt x="733" y="504"/>
                  </a:lnTo>
                  <a:lnTo>
                    <a:pt x="344" y="527"/>
                  </a:lnTo>
                  <a:lnTo>
                    <a:pt x="1168" y="688"/>
                  </a:lnTo>
                  <a:lnTo>
                    <a:pt x="1993" y="825"/>
                  </a:lnTo>
                  <a:lnTo>
                    <a:pt x="2405" y="848"/>
                  </a:lnTo>
                  <a:lnTo>
                    <a:pt x="2817" y="894"/>
                  </a:lnTo>
                  <a:lnTo>
                    <a:pt x="3229" y="894"/>
                  </a:lnTo>
                  <a:lnTo>
                    <a:pt x="3664" y="871"/>
                  </a:lnTo>
                  <a:lnTo>
                    <a:pt x="3733" y="894"/>
                  </a:lnTo>
                  <a:lnTo>
                    <a:pt x="3779" y="917"/>
                  </a:lnTo>
                  <a:lnTo>
                    <a:pt x="3825" y="985"/>
                  </a:lnTo>
                  <a:lnTo>
                    <a:pt x="3825" y="1054"/>
                  </a:lnTo>
                  <a:lnTo>
                    <a:pt x="3825" y="1100"/>
                  </a:lnTo>
                  <a:lnTo>
                    <a:pt x="3779" y="1168"/>
                  </a:lnTo>
                  <a:lnTo>
                    <a:pt x="3733" y="1214"/>
                  </a:lnTo>
                  <a:lnTo>
                    <a:pt x="3664" y="1214"/>
                  </a:lnTo>
                  <a:lnTo>
                    <a:pt x="3183" y="1237"/>
                  </a:lnTo>
                  <a:lnTo>
                    <a:pt x="2725" y="1237"/>
                  </a:lnTo>
                  <a:lnTo>
                    <a:pt x="2268" y="1191"/>
                  </a:lnTo>
                  <a:lnTo>
                    <a:pt x="1810" y="1145"/>
                  </a:lnTo>
                  <a:lnTo>
                    <a:pt x="1352" y="1077"/>
                  </a:lnTo>
                  <a:lnTo>
                    <a:pt x="916" y="985"/>
                  </a:lnTo>
                  <a:lnTo>
                    <a:pt x="1" y="802"/>
                  </a:lnTo>
                  <a:lnTo>
                    <a:pt x="573" y="1168"/>
                  </a:lnTo>
                  <a:lnTo>
                    <a:pt x="1123" y="1558"/>
                  </a:lnTo>
                  <a:lnTo>
                    <a:pt x="1466" y="1649"/>
                  </a:lnTo>
                  <a:lnTo>
                    <a:pt x="1810" y="1741"/>
                  </a:lnTo>
                  <a:lnTo>
                    <a:pt x="2153" y="1810"/>
                  </a:lnTo>
                  <a:lnTo>
                    <a:pt x="2519" y="1855"/>
                  </a:lnTo>
                  <a:lnTo>
                    <a:pt x="2863" y="1878"/>
                  </a:lnTo>
                  <a:lnTo>
                    <a:pt x="3206" y="1901"/>
                  </a:lnTo>
                  <a:lnTo>
                    <a:pt x="3550" y="1901"/>
                  </a:lnTo>
                  <a:lnTo>
                    <a:pt x="3916" y="1878"/>
                  </a:lnTo>
                  <a:lnTo>
                    <a:pt x="4603" y="1832"/>
                  </a:lnTo>
                  <a:lnTo>
                    <a:pt x="5313" y="1718"/>
                  </a:lnTo>
                  <a:lnTo>
                    <a:pt x="6000" y="1558"/>
                  </a:lnTo>
                  <a:lnTo>
                    <a:pt x="6664" y="1352"/>
                  </a:lnTo>
                  <a:lnTo>
                    <a:pt x="5931" y="1123"/>
                  </a:lnTo>
                  <a:lnTo>
                    <a:pt x="5542" y="1008"/>
                  </a:lnTo>
                  <a:lnTo>
                    <a:pt x="5176" y="871"/>
                  </a:lnTo>
                  <a:lnTo>
                    <a:pt x="4718" y="665"/>
                  </a:lnTo>
                  <a:lnTo>
                    <a:pt x="4237" y="413"/>
                  </a:lnTo>
                  <a:lnTo>
                    <a:pt x="3779" y="184"/>
                  </a:lnTo>
                  <a:lnTo>
                    <a:pt x="3550" y="92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32"/>
            <p:cNvSpPr/>
            <p:nvPr/>
          </p:nvSpPr>
          <p:spPr>
            <a:xfrm>
              <a:off x="-5485197" y="288901"/>
              <a:ext cx="1631414" cy="740701"/>
            </a:xfrm>
            <a:custGeom>
              <a:rect b="b" l="l" r="r" t="t"/>
              <a:pathLst>
                <a:path extrusionOk="0" h="19785" w="43577">
                  <a:moveTo>
                    <a:pt x="12000" y="344"/>
                  </a:moveTo>
                  <a:lnTo>
                    <a:pt x="12045" y="367"/>
                  </a:lnTo>
                  <a:lnTo>
                    <a:pt x="12068" y="390"/>
                  </a:lnTo>
                  <a:lnTo>
                    <a:pt x="12068" y="459"/>
                  </a:lnTo>
                  <a:lnTo>
                    <a:pt x="12022" y="504"/>
                  </a:lnTo>
                  <a:lnTo>
                    <a:pt x="11816" y="756"/>
                  </a:lnTo>
                  <a:lnTo>
                    <a:pt x="11587" y="985"/>
                  </a:lnTo>
                  <a:lnTo>
                    <a:pt x="11336" y="1214"/>
                  </a:lnTo>
                  <a:lnTo>
                    <a:pt x="11061" y="1420"/>
                  </a:lnTo>
                  <a:lnTo>
                    <a:pt x="10786" y="1626"/>
                  </a:lnTo>
                  <a:lnTo>
                    <a:pt x="10488" y="1810"/>
                  </a:lnTo>
                  <a:lnTo>
                    <a:pt x="10191" y="1993"/>
                  </a:lnTo>
                  <a:lnTo>
                    <a:pt x="9870" y="2153"/>
                  </a:lnTo>
                  <a:lnTo>
                    <a:pt x="9824" y="2153"/>
                  </a:lnTo>
                  <a:lnTo>
                    <a:pt x="9778" y="2176"/>
                  </a:lnTo>
                  <a:lnTo>
                    <a:pt x="9733" y="2245"/>
                  </a:lnTo>
                  <a:lnTo>
                    <a:pt x="9069" y="2519"/>
                  </a:lnTo>
                  <a:lnTo>
                    <a:pt x="8382" y="2771"/>
                  </a:lnTo>
                  <a:lnTo>
                    <a:pt x="7649" y="2977"/>
                  </a:lnTo>
                  <a:lnTo>
                    <a:pt x="6916" y="3161"/>
                  </a:lnTo>
                  <a:lnTo>
                    <a:pt x="6160" y="3275"/>
                  </a:lnTo>
                  <a:lnTo>
                    <a:pt x="5405" y="3390"/>
                  </a:lnTo>
                  <a:lnTo>
                    <a:pt x="4649" y="3435"/>
                  </a:lnTo>
                  <a:lnTo>
                    <a:pt x="3894" y="3481"/>
                  </a:lnTo>
                  <a:lnTo>
                    <a:pt x="3894" y="3458"/>
                  </a:lnTo>
                  <a:lnTo>
                    <a:pt x="3023" y="3458"/>
                  </a:lnTo>
                  <a:lnTo>
                    <a:pt x="3413" y="3229"/>
                  </a:lnTo>
                  <a:lnTo>
                    <a:pt x="3802" y="3023"/>
                  </a:lnTo>
                  <a:lnTo>
                    <a:pt x="4214" y="2840"/>
                  </a:lnTo>
                  <a:lnTo>
                    <a:pt x="4603" y="2657"/>
                  </a:lnTo>
                  <a:lnTo>
                    <a:pt x="5428" y="2336"/>
                  </a:lnTo>
                  <a:lnTo>
                    <a:pt x="6275" y="2061"/>
                  </a:lnTo>
                  <a:lnTo>
                    <a:pt x="7122" y="1832"/>
                  </a:lnTo>
                  <a:lnTo>
                    <a:pt x="7992" y="1626"/>
                  </a:lnTo>
                  <a:lnTo>
                    <a:pt x="8862" y="1443"/>
                  </a:lnTo>
                  <a:lnTo>
                    <a:pt x="9733" y="1283"/>
                  </a:lnTo>
                  <a:lnTo>
                    <a:pt x="9801" y="1260"/>
                  </a:lnTo>
                  <a:lnTo>
                    <a:pt x="9847" y="1214"/>
                  </a:lnTo>
                  <a:lnTo>
                    <a:pt x="9870" y="1146"/>
                  </a:lnTo>
                  <a:lnTo>
                    <a:pt x="9870" y="1077"/>
                  </a:lnTo>
                  <a:lnTo>
                    <a:pt x="9824" y="1031"/>
                  </a:lnTo>
                  <a:lnTo>
                    <a:pt x="9778" y="985"/>
                  </a:lnTo>
                  <a:lnTo>
                    <a:pt x="9733" y="939"/>
                  </a:lnTo>
                  <a:lnTo>
                    <a:pt x="9664" y="939"/>
                  </a:lnTo>
                  <a:lnTo>
                    <a:pt x="8748" y="1123"/>
                  </a:lnTo>
                  <a:lnTo>
                    <a:pt x="7855" y="1306"/>
                  </a:lnTo>
                  <a:lnTo>
                    <a:pt x="6962" y="1512"/>
                  </a:lnTo>
                  <a:lnTo>
                    <a:pt x="6092" y="1764"/>
                  </a:lnTo>
                  <a:lnTo>
                    <a:pt x="5222" y="2039"/>
                  </a:lnTo>
                  <a:lnTo>
                    <a:pt x="4809" y="2199"/>
                  </a:lnTo>
                  <a:lnTo>
                    <a:pt x="4374" y="2382"/>
                  </a:lnTo>
                  <a:lnTo>
                    <a:pt x="3962" y="2565"/>
                  </a:lnTo>
                  <a:lnTo>
                    <a:pt x="3550" y="2771"/>
                  </a:lnTo>
                  <a:lnTo>
                    <a:pt x="3161" y="2977"/>
                  </a:lnTo>
                  <a:lnTo>
                    <a:pt x="2749" y="3206"/>
                  </a:lnTo>
                  <a:lnTo>
                    <a:pt x="2749" y="3206"/>
                  </a:lnTo>
                  <a:lnTo>
                    <a:pt x="2909" y="2909"/>
                  </a:lnTo>
                  <a:lnTo>
                    <a:pt x="3069" y="2634"/>
                  </a:lnTo>
                  <a:lnTo>
                    <a:pt x="3252" y="2359"/>
                  </a:lnTo>
                  <a:lnTo>
                    <a:pt x="3413" y="2130"/>
                  </a:lnTo>
                  <a:lnTo>
                    <a:pt x="3596" y="1901"/>
                  </a:lnTo>
                  <a:lnTo>
                    <a:pt x="3802" y="1695"/>
                  </a:lnTo>
                  <a:lnTo>
                    <a:pt x="4008" y="1512"/>
                  </a:lnTo>
                  <a:lnTo>
                    <a:pt x="4214" y="1329"/>
                  </a:lnTo>
                  <a:lnTo>
                    <a:pt x="4443" y="1168"/>
                  </a:lnTo>
                  <a:lnTo>
                    <a:pt x="4672" y="1031"/>
                  </a:lnTo>
                  <a:lnTo>
                    <a:pt x="4924" y="917"/>
                  </a:lnTo>
                  <a:lnTo>
                    <a:pt x="5199" y="802"/>
                  </a:lnTo>
                  <a:lnTo>
                    <a:pt x="5473" y="688"/>
                  </a:lnTo>
                  <a:lnTo>
                    <a:pt x="5771" y="596"/>
                  </a:lnTo>
                  <a:lnTo>
                    <a:pt x="6092" y="527"/>
                  </a:lnTo>
                  <a:lnTo>
                    <a:pt x="6412" y="459"/>
                  </a:lnTo>
                  <a:lnTo>
                    <a:pt x="6756" y="413"/>
                  </a:lnTo>
                  <a:lnTo>
                    <a:pt x="7076" y="367"/>
                  </a:lnTo>
                  <a:lnTo>
                    <a:pt x="7763" y="344"/>
                  </a:lnTo>
                  <a:lnTo>
                    <a:pt x="8427" y="367"/>
                  </a:lnTo>
                  <a:lnTo>
                    <a:pt x="9114" y="413"/>
                  </a:lnTo>
                  <a:lnTo>
                    <a:pt x="9801" y="436"/>
                  </a:lnTo>
                  <a:lnTo>
                    <a:pt x="10511" y="459"/>
                  </a:lnTo>
                  <a:lnTo>
                    <a:pt x="10878" y="459"/>
                  </a:lnTo>
                  <a:lnTo>
                    <a:pt x="11221" y="436"/>
                  </a:lnTo>
                  <a:lnTo>
                    <a:pt x="11587" y="390"/>
                  </a:lnTo>
                  <a:lnTo>
                    <a:pt x="11931" y="344"/>
                  </a:lnTo>
                  <a:close/>
                  <a:moveTo>
                    <a:pt x="12595" y="2336"/>
                  </a:moveTo>
                  <a:lnTo>
                    <a:pt x="12366" y="2588"/>
                  </a:lnTo>
                  <a:lnTo>
                    <a:pt x="12137" y="2817"/>
                  </a:lnTo>
                  <a:lnTo>
                    <a:pt x="11885" y="3046"/>
                  </a:lnTo>
                  <a:lnTo>
                    <a:pt x="11633" y="3252"/>
                  </a:lnTo>
                  <a:lnTo>
                    <a:pt x="11381" y="3458"/>
                  </a:lnTo>
                  <a:lnTo>
                    <a:pt x="11107" y="3641"/>
                  </a:lnTo>
                  <a:lnTo>
                    <a:pt x="10832" y="3802"/>
                  </a:lnTo>
                  <a:lnTo>
                    <a:pt x="10557" y="3939"/>
                  </a:lnTo>
                  <a:lnTo>
                    <a:pt x="10259" y="4077"/>
                  </a:lnTo>
                  <a:lnTo>
                    <a:pt x="9962" y="4191"/>
                  </a:lnTo>
                  <a:lnTo>
                    <a:pt x="9641" y="4283"/>
                  </a:lnTo>
                  <a:lnTo>
                    <a:pt x="9320" y="4374"/>
                  </a:lnTo>
                  <a:lnTo>
                    <a:pt x="9000" y="4443"/>
                  </a:lnTo>
                  <a:lnTo>
                    <a:pt x="8679" y="4489"/>
                  </a:lnTo>
                  <a:lnTo>
                    <a:pt x="8336" y="4535"/>
                  </a:lnTo>
                  <a:lnTo>
                    <a:pt x="7969" y="4535"/>
                  </a:lnTo>
                  <a:lnTo>
                    <a:pt x="7924" y="4557"/>
                  </a:lnTo>
                  <a:lnTo>
                    <a:pt x="7878" y="4580"/>
                  </a:lnTo>
                  <a:lnTo>
                    <a:pt x="7282" y="4306"/>
                  </a:lnTo>
                  <a:lnTo>
                    <a:pt x="6687" y="4077"/>
                  </a:lnTo>
                  <a:lnTo>
                    <a:pt x="6092" y="3870"/>
                  </a:lnTo>
                  <a:lnTo>
                    <a:pt x="5496" y="3710"/>
                  </a:lnTo>
                  <a:lnTo>
                    <a:pt x="6069" y="3641"/>
                  </a:lnTo>
                  <a:lnTo>
                    <a:pt x="6664" y="3550"/>
                  </a:lnTo>
                  <a:lnTo>
                    <a:pt x="7237" y="3435"/>
                  </a:lnTo>
                  <a:lnTo>
                    <a:pt x="7809" y="3298"/>
                  </a:lnTo>
                  <a:lnTo>
                    <a:pt x="8359" y="3138"/>
                  </a:lnTo>
                  <a:lnTo>
                    <a:pt x="8908" y="2955"/>
                  </a:lnTo>
                  <a:lnTo>
                    <a:pt x="9435" y="2748"/>
                  </a:lnTo>
                  <a:lnTo>
                    <a:pt x="9939" y="2519"/>
                  </a:lnTo>
                  <a:lnTo>
                    <a:pt x="10626" y="2519"/>
                  </a:lnTo>
                  <a:lnTo>
                    <a:pt x="11267" y="2497"/>
                  </a:lnTo>
                  <a:lnTo>
                    <a:pt x="11931" y="2451"/>
                  </a:lnTo>
                  <a:lnTo>
                    <a:pt x="12251" y="2405"/>
                  </a:lnTo>
                  <a:lnTo>
                    <a:pt x="12595" y="2336"/>
                  </a:lnTo>
                  <a:close/>
                  <a:moveTo>
                    <a:pt x="3000" y="3802"/>
                  </a:moveTo>
                  <a:lnTo>
                    <a:pt x="3481" y="3825"/>
                  </a:lnTo>
                  <a:lnTo>
                    <a:pt x="3481" y="3916"/>
                  </a:lnTo>
                  <a:lnTo>
                    <a:pt x="3504" y="4008"/>
                  </a:lnTo>
                  <a:lnTo>
                    <a:pt x="3550" y="4077"/>
                  </a:lnTo>
                  <a:lnTo>
                    <a:pt x="3596" y="4168"/>
                  </a:lnTo>
                  <a:lnTo>
                    <a:pt x="3871" y="4466"/>
                  </a:lnTo>
                  <a:lnTo>
                    <a:pt x="4100" y="4763"/>
                  </a:lnTo>
                  <a:lnTo>
                    <a:pt x="4306" y="5107"/>
                  </a:lnTo>
                  <a:lnTo>
                    <a:pt x="4489" y="5450"/>
                  </a:lnTo>
                  <a:lnTo>
                    <a:pt x="4145" y="4970"/>
                  </a:lnTo>
                  <a:lnTo>
                    <a:pt x="3802" y="4535"/>
                  </a:lnTo>
                  <a:lnTo>
                    <a:pt x="3619" y="4328"/>
                  </a:lnTo>
                  <a:lnTo>
                    <a:pt x="3413" y="4145"/>
                  </a:lnTo>
                  <a:lnTo>
                    <a:pt x="3207" y="3962"/>
                  </a:lnTo>
                  <a:lnTo>
                    <a:pt x="3000" y="3802"/>
                  </a:lnTo>
                  <a:close/>
                  <a:moveTo>
                    <a:pt x="18846" y="3756"/>
                  </a:moveTo>
                  <a:lnTo>
                    <a:pt x="19144" y="3779"/>
                  </a:lnTo>
                  <a:lnTo>
                    <a:pt x="19419" y="3825"/>
                  </a:lnTo>
                  <a:lnTo>
                    <a:pt x="19716" y="3870"/>
                  </a:lnTo>
                  <a:lnTo>
                    <a:pt x="20174" y="3985"/>
                  </a:lnTo>
                  <a:lnTo>
                    <a:pt x="20632" y="4099"/>
                  </a:lnTo>
                  <a:lnTo>
                    <a:pt x="21067" y="4168"/>
                  </a:lnTo>
                  <a:lnTo>
                    <a:pt x="21457" y="4237"/>
                  </a:lnTo>
                  <a:lnTo>
                    <a:pt x="21869" y="4283"/>
                  </a:lnTo>
                  <a:lnTo>
                    <a:pt x="22258" y="4306"/>
                  </a:lnTo>
                  <a:lnTo>
                    <a:pt x="22647" y="4306"/>
                  </a:lnTo>
                  <a:lnTo>
                    <a:pt x="23037" y="4283"/>
                  </a:lnTo>
                  <a:lnTo>
                    <a:pt x="23082" y="4328"/>
                  </a:lnTo>
                  <a:lnTo>
                    <a:pt x="23105" y="4374"/>
                  </a:lnTo>
                  <a:lnTo>
                    <a:pt x="23105" y="4420"/>
                  </a:lnTo>
                  <a:lnTo>
                    <a:pt x="23082" y="4466"/>
                  </a:lnTo>
                  <a:lnTo>
                    <a:pt x="22716" y="4786"/>
                  </a:lnTo>
                  <a:lnTo>
                    <a:pt x="22350" y="5084"/>
                  </a:lnTo>
                  <a:lnTo>
                    <a:pt x="21960" y="5382"/>
                  </a:lnTo>
                  <a:lnTo>
                    <a:pt x="21594" y="5634"/>
                  </a:lnTo>
                  <a:lnTo>
                    <a:pt x="21205" y="5863"/>
                  </a:lnTo>
                  <a:lnTo>
                    <a:pt x="20815" y="6069"/>
                  </a:lnTo>
                  <a:lnTo>
                    <a:pt x="20426" y="6275"/>
                  </a:lnTo>
                  <a:lnTo>
                    <a:pt x="20037" y="6435"/>
                  </a:lnTo>
                  <a:lnTo>
                    <a:pt x="19625" y="6572"/>
                  </a:lnTo>
                  <a:lnTo>
                    <a:pt x="19213" y="6687"/>
                  </a:lnTo>
                  <a:lnTo>
                    <a:pt x="18800" y="6801"/>
                  </a:lnTo>
                  <a:lnTo>
                    <a:pt x="18365" y="6870"/>
                  </a:lnTo>
                  <a:lnTo>
                    <a:pt x="17930" y="6939"/>
                  </a:lnTo>
                  <a:lnTo>
                    <a:pt x="17495" y="6962"/>
                  </a:lnTo>
                  <a:lnTo>
                    <a:pt x="17037" y="6985"/>
                  </a:lnTo>
                  <a:lnTo>
                    <a:pt x="16579" y="6985"/>
                  </a:lnTo>
                  <a:lnTo>
                    <a:pt x="15778" y="6939"/>
                  </a:lnTo>
                  <a:lnTo>
                    <a:pt x="14976" y="6847"/>
                  </a:lnTo>
                  <a:lnTo>
                    <a:pt x="14198" y="6756"/>
                  </a:lnTo>
                  <a:lnTo>
                    <a:pt x="13419" y="6595"/>
                  </a:lnTo>
                  <a:lnTo>
                    <a:pt x="12664" y="6435"/>
                  </a:lnTo>
                  <a:lnTo>
                    <a:pt x="11954" y="6229"/>
                  </a:lnTo>
                  <a:lnTo>
                    <a:pt x="11267" y="6023"/>
                  </a:lnTo>
                  <a:lnTo>
                    <a:pt x="10603" y="5771"/>
                  </a:lnTo>
                  <a:lnTo>
                    <a:pt x="11061" y="5794"/>
                  </a:lnTo>
                  <a:lnTo>
                    <a:pt x="11519" y="5817"/>
                  </a:lnTo>
                  <a:lnTo>
                    <a:pt x="11954" y="5817"/>
                  </a:lnTo>
                  <a:lnTo>
                    <a:pt x="12412" y="5794"/>
                  </a:lnTo>
                  <a:lnTo>
                    <a:pt x="12870" y="5771"/>
                  </a:lnTo>
                  <a:lnTo>
                    <a:pt x="13305" y="5725"/>
                  </a:lnTo>
                  <a:lnTo>
                    <a:pt x="14198" y="5588"/>
                  </a:lnTo>
                  <a:lnTo>
                    <a:pt x="15091" y="5405"/>
                  </a:lnTo>
                  <a:lnTo>
                    <a:pt x="15984" y="5199"/>
                  </a:lnTo>
                  <a:lnTo>
                    <a:pt x="17747" y="4741"/>
                  </a:lnTo>
                  <a:lnTo>
                    <a:pt x="17816" y="4718"/>
                  </a:lnTo>
                  <a:lnTo>
                    <a:pt x="17839" y="4672"/>
                  </a:lnTo>
                  <a:lnTo>
                    <a:pt x="17862" y="4603"/>
                  </a:lnTo>
                  <a:lnTo>
                    <a:pt x="17862" y="4535"/>
                  </a:lnTo>
                  <a:lnTo>
                    <a:pt x="17839" y="4489"/>
                  </a:lnTo>
                  <a:lnTo>
                    <a:pt x="17793" y="4443"/>
                  </a:lnTo>
                  <a:lnTo>
                    <a:pt x="17724" y="4420"/>
                  </a:lnTo>
                  <a:lnTo>
                    <a:pt x="17655" y="4420"/>
                  </a:lnTo>
                  <a:lnTo>
                    <a:pt x="16007" y="4832"/>
                  </a:lnTo>
                  <a:lnTo>
                    <a:pt x="15182" y="5038"/>
                  </a:lnTo>
                  <a:lnTo>
                    <a:pt x="14358" y="5199"/>
                  </a:lnTo>
                  <a:lnTo>
                    <a:pt x="13534" y="5336"/>
                  </a:lnTo>
                  <a:lnTo>
                    <a:pt x="12687" y="5428"/>
                  </a:lnTo>
                  <a:lnTo>
                    <a:pt x="12274" y="5473"/>
                  </a:lnTo>
                  <a:lnTo>
                    <a:pt x="11427" y="5473"/>
                  </a:lnTo>
                  <a:lnTo>
                    <a:pt x="11015" y="5450"/>
                  </a:lnTo>
                  <a:lnTo>
                    <a:pt x="11336" y="5382"/>
                  </a:lnTo>
                  <a:lnTo>
                    <a:pt x="11656" y="5313"/>
                  </a:lnTo>
                  <a:lnTo>
                    <a:pt x="12297" y="5130"/>
                  </a:lnTo>
                  <a:lnTo>
                    <a:pt x="12916" y="4924"/>
                  </a:lnTo>
                  <a:lnTo>
                    <a:pt x="13511" y="4718"/>
                  </a:lnTo>
                  <a:lnTo>
                    <a:pt x="14267" y="4443"/>
                  </a:lnTo>
                  <a:lnTo>
                    <a:pt x="15022" y="4191"/>
                  </a:lnTo>
                  <a:lnTo>
                    <a:pt x="15411" y="4099"/>
                  </a:lnTo>
                  <a:lnTo>
                    <a:pt x="15801" y="4008"/>
                  </a:lnTo>
                  <a:lnTo>
                    <a:pt x="16190" y="3939"/>
                  </a:lnTo>
                  <a:lnTo>
                    <a:pt x="16579" y="3916"/>
                  </a:lnTo>
                  <a:lnTo>
                    <a:pt x="17335" y="3848"/>
                  </a:lnTo>
                  <a:lnTo>
                    <a:pt x="17953" y="3779"/>
                  </a:lnTo>
                  <a:lnTo>
                    <a:pt x="18549" y="3756"/>
                  </a:lnTo>
                  <a:close/>
                  <a:moveTo>
                    <a:pt x="25212" y="5725"/>
                  </a:moveTo>
                  <a:lnTo>
                    <a:pt x="25716" y="5771"/>
                  </a:lnTo>
                  <a:lnTo>
                    <a:pt x="26265" y="5840"/>
                  </a:lnTo>
                  <a:lnTo>
                    <a:pt x="26838" y="5931"/>
                  </a:lnTo>
                  <a:lnTo>
                    <a:pt x="27410" y="6092"/>
                  </a:lnTo>
                  <a:lnTo>
                    <a:pt x="28143" y="6298"/>
                  </a:lnTo>
                  <a:lnTo>
                    <a:pt x="28853" y="6550"/>
                  </a:lnTo>
                  <a:lnTo>
                    <a:pt x="29517" y="6824"/>
                  </a:lnTo>
                  <a:lnTo>
                    <a:pt x="30135" y="7099"/>
                  </a:lnTo>
                  <a:lnTo>
                    <a:pt x="30158" y="7099"/>
                  </a:lnTo>
                  <a:lnTo>
                    <a:pt x="30181" y="7145"/>
                  </a:lnTo>
                  <a:lnTo>
                    <a:pt x="30158" y="7237"/>
                  </a:lnTo>
                  <a:lnTo>
                    <a:pt x="30089" y="7282"/>
                  </a:lnTo>
                  <a:lnTo>
                    <a:pt x="29448" y="7465"/>
                  </a:lnTo>
                  <a:lnTo>
                    <a:pt x="28830" y="7694"/>
                  </a:lnTo>
                  <a:lnTo>
                    <a:pt x="27662" y="8152"/>
                  </a:lnTo>
                  <a:lnTo>
                    <a:pt x="26998" y="8404"/>
                  </a:lnTo>
                  <a:lnTo>
                    <a:pt x="26357" y="8633"/>
                  </a:lnTo>
                  <a:lnTo>
                    <a:pt x="25716" y="8862"/>
                  </a:lnTo>
                  <a:lnTo>
                    <a:pt x="25052" y="9023"/>
                  </a:lnTo>
                  <a:lnTo>
                    <a:pt x="24731" y="9114"/>
                  </a:lnTo>
                  <a:lnTo>
                    <a:pt x="24388" y="9160"/>
                  </a:lnTo>
                  <a:lnTo>
                    <a:pt x="24044" y="9206"/>
                  </a:lnTo>
                  <a:lnTo>
                    <a:pt x="23701" y="9229"/>
                  </a:lnTo>
                  <a:lnTo>
                    <a:pt x="22991" y="9229"/>
                  </a:lnTo>
                  <a:lnTo>
                    <a:pt x="22624" y="9183"/>
                  </a:lnTo>
                  <a:lnTo>
                    <a:pt x="22235" y="9137"/>
                  </a:lnTo>
                  <a:lnTo>
                    <a:pt x="21090" y="8931"/>
                  </a:lnTo>
                  <a:lnTo>
                    <a:pt x="20380" y="8839"/>
                  </a:lnTo>
                  <a:lnTo>
                    <a:pt x="19671" y="8702"/>
                  </a:lnTo>
                  <a:lnTo>
                    <a:pt x="18984" y="8565"/>
                  </a:lnTo>
                  <a:lnTo>
                    <a:pt x="18274" y="8404"/>
                  </a:lnTo>
                  <a:lnTo>
                    <a:pt x="17793" y="8244"/>
                  </a:lnTo>
                  <a:lnTo>
                    <a:pt x="17335" y="8084"/>
                  </a:lnTo>
                  <a:lnTo>
                    <a:pt x="16923" y="7901"/>
                  </a:lnTo>
                  <a:lnTo>
                    <a:pt x="16511" y="7717"/>
                  </a:lnTo>
                  <a:lnTo>
                    <a:pt x="16511" y="7717"/>
                  </a:lnTo>
                  <a:lnTo>
                    <a:pt x="16991" y="7855"/>
                  </a:lnTo>
                  <a:lnTo>
                    <a:pt x="17495" y="7946"/>
                  </a:lnTo>
                  <a:lnTo>
                    <a:pt x="17999" y="8015"/>
                  </a:lnTo>
                  <a:lnTo>
                    <a:pt x="18526" y="8061"/>
                  </a:lnTo>
                  <a:lnTo>
                    <a:pt x="19029" y="8084"/>
                  </a:lnTo>
                  <a:lnTo>
                    <a:pt x="19556" y="8084"/>
                  </a:lnTo>
                  <a:lnTo>
                    <a:pt x="20106" y="8061"/>
                  </a:lnTo>
                  <a:lnTo>
                    <a:pt x="20632" y="8015"/>
                  </a:lnTo>
                  <a:lnTo>
                    <a:pt x="21159" y="7946"/>
                  </a:lnTo>
                  <a:lnTo>
                    <a:pt x="21663" y="7855"/>
                  </a:lnTo>
                  <a:lnTo>
                    <a:pt x="22189" y="7763"/>
                  </a:lnTo>
                  <a:lnTo>
                    <a:pt x="22693" y="7649"/>
                  </a:lnTo>
                  <a:lnTo>
                    <a:pt x="23197" y="7511"/>
                  </a:lnTo>
                  <a:lnTo>
                    <a:pt x="23678" y="7374"/>
                  </a:lnTo>
                  <a:lnTo>
                    <a:pt x="24594" y="7076"/>
                  </a:lnTo>
                  <a:lnTo>
                    <a:pt x="24662" y="7030"/>
                  </a:lnTo>
                  <a:lnTo>
                    <a:pt x="24685" y="6985"/>
                  </a:lnTo>
                  <a:lnTo>
                    <a:pt x="24708" y="6916"/>
                  </a:lnTo>
                  <a:lnTo>
                    <a:pt x="24708" y="6847"/>
                  </a:lnTo>
                  <a:lnTo>
                    <a:pt x="24685" y="6801"/>
                  </a:lnTo>
                  <a:lnTo>
                    <a:pt x="24640" y="6756"/>
                  </a:lnTo>
                  <a:lnTo>
                    <a:pt x="24571" y="6733"/>
                  </a:lnTo>
                  <a:lnTo>
                    <a:pt x="24502" y="6756"/>
                  </a:lnTo>
                  <a:lnTo>
                    <a:pt x="23632" y="7030"/>
                  </a:lnTo>
                  <a:lnTo>
                    <a:pt x="22716" y="7282"/>
                  </a:lnTo>
                  <a:lnTo>
                    <a:pt x="22235" y="7397"/>
                  </a:lnTo>
                  <a:lnTo>
                    <a:pt x="21731" y="7511"/>
                  </a:lnTo>
                  <a:lnTo>
                    <a:pt x="21228" y="7580"/>
                  </a:lnTo>
                  <a:lnTo>
                    <a:pt x="20724" y="7649"/>
                  </a:lnTo>
                  <a:lnTo>
                    <a:pt x="20220" y="7717"/>
                  </a:lnTo>
                  <a:lnTo>
                    <a:pt x="19716" y="7740"/>
                  </a:lnTo>
                  <a:lnTo>
                    <a:pt x="18732" y="7740"/>
                  </a:lnTo>
                  <a:lnTo>
                    <a:pt x="18228" y="7694"/>
                  </a:lnTo>
                  <a:lnTo>
                    <a:pt x="17747" y="7649"/>
                  </a:lnTo>
                  <a:lnTo>
                    <a:pt x="17266" y="7557"/>
                  </a:lnTo>
                  <a:lnTo>
                    <a:pt x="16808" y="7443"/>
                  </a:lnTo>
                  <a:lnTo>
                    <a:pt x="17541" y="7397"/>
                  </a:lnTo>
                  <a:lnTo>
                    <a:pt x="18251" y="7328"/>
                  </a:lnTo>
                  <a:lnTo>
                    <a:pt x="19006" y="7237"/>
                  </a:lnTo>
                  <a:lnTo>
                    <a:pt x="19762" y="7099"/>
                  </a:lnTo>
                  <a:lnTo>
                    <a:pt x="20564" y="6916"/>
                  </a:lnTo>
                  <a:lnTo>
                    <a:pt x="21434" y="6687"/>
                  </a:lnTo>
                  <a:lnTo>
                    <a:pt x="22373" y="6389"/>
                  </a:lnTo>
                  <a:lnTo>
                    <a:pt x="23403" y="6023"/>
                  </a:lnTo>
                  <a:lnTo>
                    <a:pt x="23838" y="5886"/>
                  </a:lnTo>
                  <a:lnTo>
                    <a:pt x="24273" y="5794"/>
                  </a:lnTo>
                  <a:lnTo>
                    <a:pt x="24731" y="5748"/>
                  </a:lnTo>
                  <a:lnTo>
                    <a:pt x="25212" y="5725"/>
                  </a:lnTo>
                  <a:close/>
                  <a:moveTo>
                    <a:pt x="917" y="3412"/>
                  </a:moveTo>
                  <a:lnTo>
                    <a:pt x="1214" y="3435"/>
                  </a:lnTo>
                  <a:lnTo>
                    <a:pt x="1489" y="3481"/>
                  </a:lnTo>
                  <a:lnTo>
                    <a:pt x="1741" y="3550"/>
                  </a:lnTo>
                  <a:lnTo>
                    <a:pt x="1993" y="3641"/>
                  </a:lnTo>
                  <a:lnTo>
                    <a:pt x="2222" y="3733"/>
                  </a:lnTo>
                  <a:lnTo>
                    <a:pt x="2451" y="3848"/>
                  </a:lnTo>
                  <a:lnTo>
                    <a:pt x="2680" y="3985"/>
                  </a:lnTo>
                  <a:lnTo>
                    <a:pt x="2886" y="4145"/>
                  </a:lnTo>
                  <a:lnTo>
                    <a:pt x="3092" y="4306"/>
                  </a:lnTo>
                  <a:lnTo>
                    <a:pt x="3298" y="4489"/>
                  </a:lnTo>
                  <a:lnTo>
                    <a:pt x="3481" y="4672"/>
                  </a:lnTo>
                  <a:lnTo>
                    <a:pt x="3825" y="5084"/>
                  </a:lnTo>
                  <a:lnTo>
                    <a:pt x="4168" y="5542"/>
                  </a:lnTo>
                  <a:lnTo>
                    <a:pt x="4466" y="6023"/>
                  </a:lnTo>
                  <a:lnTo>
                    <a:pt x="4741" y="6527"/>
                  </a:lnTo>
                  <a:lnTo>
                    <a:pt x="4993" y="7053"/>
                  </a:lnTo>
                  <a:lnTo>
                    <a:pt x="5245" y="7580"/>
                  </a:lnTo>
                  <a:lnTo>
                    <a:pt x="5702" y="8633"/>
                  </a:lnTo>
                  <a:lnTo>
                    <a:pt x="6115" y="9618"/>
                  </a:lnTo>
                  <a:lnTo>
                    <a:pt x="5588" y="9481"/>
                  </a:lnTo>
                  <a:lnTo>
                    <a:pt x="5084" y="9320"/>
                  </a:lnTo>
                  <a:lnTo>
                    <a:pt x="4603" y="9114"/>
                  </a:lnTo>
                  <a:lnTo>
                    <a:pt x="4122" y="8862"/>
                  </a:lnTo>
                  <a:lnTo>
                    <a:pt x="3687" y="8565"/>
                  </a:lnTo>
                  <a:lnTo>
                    <a:pt x="3275" y="8244"/>
                  </a:lnTo>
                  <a:lnTo>
                    <a:pt x="2886" y="7878"/>
                  </a:lnTo>
                  <a:lnTo>
                    <a:pt x="2497" y="7488"/>
                  </a:lnTo>
                  <a:lnTo>
                    <a:pt x="2153" y="7076"/>
                  </a:lnTo>
                  <a:lnTo>
                    <a:pt x="1833" y="6641"/>
                  </a:lnTo>
                  <a:lnTo>
                    <a:pt x="1535" y="6183"/>
                  </a:lnTo>
                  <a:lnTo>
                    <a:pt x="1260" y="5702"/>
                  </a:lnTo>
                  <a:lnTo>
                    <a:pt x="1031" y="5221"/>
                  </a:lnTo>
                  <a:lnTo>
                    <a:pt x="802" y="4741"/>
                  </a:lnTo>
                  <a:lnTo>
                    <a:pt x="619" y="4237"/>
                  </a:lnTo>
                  <a:lnTo>
                    <a:pt x="459" y="3710"/>
                  </a:lnTo>
                  <a:lnTo>
                    <a:pt x="756" y="3916"/>
                  </a:lnTo>
                  <a:lnTo>
                    <a:pt x="1031" y="4145"/>
                  </a:lnTo>
                  <a:lnTo>
                    <a:pt x="1283" y="4374"/>
                  </a:lnTo>
                  <a:lnTo>
                    <a:pt x="1558" y="4603"/>
                  </a:lnTo>
                  <a:lnTo>
                    <a:pt x="2039" y="5107"/>
                  </a:lnTo>
                  <a:lnTo>
                    <a:pt x="2497" y="5657"/>
                  </a:lnTo>
                  <a:lnTo>
                    <a:pt x="2955" y="6206"/>
                  </a:lnTo>
                  <a:lnTo>
                    <a:pt x="3367" y="6756"/>
                  </a:lnTo>
                  <a:lnTo>
                    <a:pt x="4191" y="7923"/>
                  </a:lnTo>
                  <a:lnTo>
                    <a:pt x="4237" y="7992"/>
                  </a:lnTo>
                  <a:lnTo>
                    <a:pt x="4306" y="8015"/>
                  </a:lnTo>
                  <a:lnTo>
                    <a:pt x="4374" y="8015"/>
                  </a:lnTo>
                  <a:lnTo>
                    <a:pt x="4420" y="7992"/>
                  </a:lnTo>
                  <a:lnTo>
                    <a:pt x="4489" y="7946"/>
                  </a:lnTo>
                  <a:lnTo>
                    <a:pt x="4512" y="7901"/>
                  </a:lnTo>
                  <a:lnTo>
                    <a:pt x="4512" y="7832"/>
                  </a:lnTo>
                  <a:lnTo>
                    <a:pt x="4489" y="7763"/>
                  </a:lnTo>
                  <a:lnTo>
                    <a:pt x="3642" y="6550"/>
                  </a:lnTo>
                  <a:lnTo>
                    <a:pt x="3207" y="5977"/>
                  </a:lnTo>
                  <a:lnTo>
                    <a:pt x="2749" y="5405"/>
                  </a:lnTo>
                  <a:lnTo>
                    <a:pt x="2268" y="4855"/>
                  </a:lnTo>
                  <a:lnTo>
                    <a:pt x="1764" y="4351"/>
                  </a:lnTo>
                  <a:lnTo>
                    <a:pt x="1489" y="4099"/>
                  </a:lnTo>
                  <a:lnTo>
                    <a:pt x="1214" y="3870"/>
                  </a:lnTo>
                  <a:lnTo>
                    <a:pt x="940" y="3641"/>
                  </a:lnTo>
                  <a:lnTo>
                    <a:pt x="642" y="3412"/>
                  </a:lnTo>
                  <a:close/>
                  <a:moveTo>
                    <a:pt x="4443" y="3870"/>
                  </a:moveTo>
                  <a:lnTo>
                    <a:pt x="5107" y="3985"/>
                  </a:lnTo>
                  <a:lnTo>
                    <a:pt x="5771" y="4122"/>
                  </a:lnTo>
                  <a:lnTo>
                    <a:pt x="6298" y="4283"/>
                  </a:lnTo>
                  <a:lnTo>
                    <a:pt x="6825" y="4489"/>
                  </a:lnTo>
                  <a:lnTo>
                    <a:pt x="7351" y="4718"/>
                  </a:lnTo>
                  <a:lnTo>
                    <a:pt x="7878" y="4970"/>
                  </a:lnTo>
                  <a:lnTo>
                    <a:pt x="8382" y="5244"/>
                  </a:lnTo>
                  <a:lnTo>
                    <a:pt x="8908" y="5565"/>
                  </a:lnTo>
                  <a:lnTo>
                    <a:pt x="9435" y="5908"/>
                  </a:lnTo>
                  <a:lnTo>
                    <a:pt x="9939" y="6252"/>
                  </a:lnTo>
                  <a:lnTo>
                    <a:pt x="10442" y="6641"/>
                  </a:lnTo>
                  <a:lnTo>
                    <a:pt x="10946" y="7053"/>
                  </a:lnTo>
                  <a:lnTo>
                    <a:pt x="11427" y="7511"/>
                  </a:lnTo>
                  <a:lnTo>
                    <a:pt x="11908" y="7969"/>
                  </a:lnTo>
                  <a:lnTo>
                    <a:pt x="12366" y="8427"/>
                  </a:lnTo>
                  <a:lnTo>
                    <a:pt x="12801" y="8931"/>
                  </a:lnTo>
                  <a:lnTo>
                    <a:pt x="13236" y="9458"/>
                  </a:lnTo>
                  <a:lnTo>
                    <a:pt x="13648" y="9984"/>
                  </a:lnTo>
                  <a:lnTo>
                    <a:pt x="13694" y="10076"/>
                  </a:lnTo>
                  <a:lnTo>
                    <a:pt x="13717" y="10168"/>
                  </a:lnTo>
                  <a:lnTo>
                    <a:pt x="13694" y="10259"/>
                  </a:lnTo>
                  <a:lnTo>
                    <a:pt x="13671" y="10328"/>
                  </a:lnTo>
                  <a:lnTo>
                    <a:pt x="13625" y="10442"/>
                  </a:lnTo>
                  <a:lnTo>
                    <a:pt x="13557" y="10534"/>
                  </a:lnTo>
                  <a:lnTo>
                    <a:pt x="13465" y="10603"/>
                  </a:lnTo>
                  <a:lnTo>
                    <a:pt x="13351" y="10648"/>
                  </a:lnTo>
                  <a:lnTo>
                    <a:pt x="13053" y="10694"/>
                  </a:lnTo>
                  <a:lnTo>
                    <a:pt x="12755" y="10740"/>
                  </a:lnTo>
                  <a:lnTo>
                    <a:pt x="12435" y="10763"/>
                  </a:lnTo>
                  <a:lnTo>
                    <a:pt x="12114" y="10763"/>
                  </a:lnTo>
                  <a:lnTo>
                    <a:pt x="11771" y="10740"/>
                  </a:lnTo>
                  <a:lnTo>
                    <a:pt x="11450" y="10694"/>
                  </a:lnTo>
                  <a:lnTo>
                    <a:pt x="11107" y="10625"/>
                  </a:lnTo>
                  <a:lnTo>
                    <a:pt x="10763" y="10534"/>
                  </a:lnTo>
                  <a:lnTo>
                    <a:pt x="10351" y="10419"/>
                  </a:lnTo>
                  <a:lnTo>
                    <a:pt x="9939" y="10259"/>
                  </a:lnTo>
                  <a:lnTo>
                    <a:pt x="9527" y="10076"/>
                  </a:lnTo>
                  <a:lnTo>
                    <a:pt x="9114" y="9870"/>
                  </a:lnTo>
                  <a:lnTo>
                    <a:pt x="8702" y="9641"/>
                  </a:lnTo>
                  <a:lnTo>
                    <a:pt x="8313" y="9389"/>
                  </a:lnTo>
                  <a:lnTo>
                    <a:pt x="7924" y="9114"/>
                  </a:lnTo>
                  <a:lnTo>
                    <a:pt x="7534" y="8817"/>
                  </a:lnTo>
                  <a:lnTo>
                    <a:pt x="7397" y="8702"/>
                  </a:lnTo>
                  <a:lnTo>
                    <a:pt x="6802" y="8221"/>
                  </a:lnTo>
                  <a:lnTo>
                    <a:pt x="6504" y="7969"/>
                  </a:lnTo>
                  <a:lnTo>
                    <a:pt x="6229" y="7694"/>
                  </a:lnTo>
                  <a:lnTo>
                    <a:pt x="5977" y="7420"/>
                  </a:lnTo>
                  <a:lnTo>
                    <a:pt x="5725" y="7122"/>
                  </a:lnTo>
                  <a:lnTo>
                    <a:pt x="5519" y="6824"/>
                  </a:lnTo>
                  <a:lnTo>
                    <a:pt x="5336" y="6504"/>
                  </a:lnTo>
                  <a:lnTo>
                    <a:pt x="5107" y="5954"/>
                  </a:lnTo>
                  <a:lnTo>
                    <a:pt x="4878" y="5473"/>
                  </a:lnTo>
                  <a:lnTo>
                    <a:pt x="4649" y="4992"/>
                  </a:lnTo>
                  <a:lnTo>
                    <a:pt x="4512" y="4763"/>
                  </a:lnTo>
                  <a:lnTo>
                    <a:pt x="4351" y="4535"/>
                  </a:lnTo>
                  <a:lnTo>
                    <a:pt x="4191" y="4306"/>
                  </a:lnTo>
                  <a:lnTo>
                    <a:pt x="4008" y="4099"/>
                  </a:lnTo>
                  <a:lnTo>
                    <a:pt x="4443" y="4237"/>
                  </a:lnTo>
                  <a:lnTo>
                    <a:pt x="4832" y="4420"/>
                  </a:lnTo>
                  <a:lnTo>
                    <a:pt x="5222" y="4603"/>
                  </a:lnTo>
                  <a:lnTo>
                    <a:pt x="5611" y="4809"/>
                  </a:lnTo>
                  <a:lnTo>
                    <a:pt x="5977" y="5061"/>
                  </a:lnTo>
                  <a:lnTo>
                    <a:pt x="6321" y="5290"/>
                  </a:lnTo>
                  <a:lnTo>
                    <a:pt x="6687" y="5565"/>
                  </a:lnTo>
                  <a:lnTo>
                    <a:pt x="7031" y="5840"/>
                  </a:lnTo>
                  <a:lnTo>
                    <a:pt x="7695" y="6412"/>
                  </a:lnTo>
                  <a:lnTo>
                    <a:pt x="8359" y="7008"/>
                  </a:lnTo>
                  <a:lnTo>
                    <a:pt x="9023" y="7580"/>
                  </a:lnTo>
                  <a:lnTo>
                    <a:pt x="9687" y="8130"/>
                  </a:lnTo>
                  <a:lnTo>
                    <a:pt x="9756" y="8175"/>
                  </a:lnTo>
                  <a:lnTo>
                    <a:pt x="9824" y="8175"/>
                  </a:lnTo>
                  <a:lnTo>
                    <a:pt x="9870" y="8130"/>
                  </a:lnTo>
                  <a:lnTo>
                    <a:pt x="9916" y="8084"/>
                  </a:lnTo>
                  <a:lnTo>
                    <a:pt x="9939" y="8015"/>
                  </a:lnTo>
                  <a:lnTo>
                    <a:pt x="9939" y="7969"/>
                  </a:lnTo>
                  <a:lnTo>
                    <a:pt x="9916" y="7901"/>
                  </a:lnTo>
                  <a:lnTo>
                    <a:pt x="9870" y="7832"/>
                  </a:lnTo>
                  <a:lnTo>
                    <a:pt x="9229" y="7305"/>
                  </a:lnTo>
                  <a:lnTo>
                    <a:pt x="8588" y="6733"/>
                  </a:lnTo>
                  <a:lnTo>
                    <a:pt x="7947" y="6183"/>
                  </a:lnTo>
                  <a:lnTo>
                    <a:pt x="7282" y="5634"/>
                  </a:lnTo>
                  <a:lnTo>
                    <a:pt x="6618" y="5107"/>
                  </a:lnTo>
                  <a:lnTo>
                    <a:pt x="6298" y="4855"/>
                  </a:lnTo>
                  <a:lnTo>
                    <a:pt x="5931" y="4626"/>
                  </a:lnTo>
                  <a:lnTo>
                    <a:pt x="5588" y="4397"/>
                  </a:lnTo>
                  <a:lnTo>
                    <a:pt x="5199" y="4214"/>
                  </a:lnTo>
                  <a:lnTo>
                    <a:pt x="4832" y="4031"/>
                  </a:lnTo>
                  <a:lnTo>
                    <a:pt x="4443" y="3870"/>
                  </a:lnTo>
                  <a:close/>
                  <a:moveTo>
                    <a:pt x="13694" y="7008"/>
                  </a:moveTo>
                  <a:lnTo>
                    <a:pt x="14564" y="7145"/>
                  </a:lnTo>
                  <a:lnTo>
                    <a:pt x="15434" y="7259"/>
                  </a:lnTo>
                  <a:lnTo>
                    <a:pt x="15411" y="7259"/>
                  </a:lnTo>
                  <a:lnTo>
                    <a:pt x="15411" y="7305"/>
                  </a:lnTo>
                  <a:lnTo>
                    <a:pt x="15411" y="7374"/>
                  </a:lnTo>
                  <a:lnTo>
                    <a:pt x="15434" y="7420"/>
                  </a:lnTo>
                  <a:lnTo>
                    <a:pt x="15480" y="7443"/>
                  </a:lnTo>
                  <a:lnTo>
                    <a:pt x="15755" y="7649"/>
                  </a:lnTo>
                  <a:lnTo>
                    <a:pt x="16053" y="7832"/>
                  </a:lnTo>
                  <a:lnTo>
                    <a:pt x="16350" y="8015"/>
                  </a:lnTo>
                  <a:lnTo>
                    <a:pt x="16671" y="8175"/>
                  </a:lnTo>
                  <a:lnTo>
                    <a:pt x="17037" y="8336"/>
                  </a:lnTo>
                  <a:lnTo>
                    <a:pt x="17404" y="8473"/>
                  </a:lnTo>
                  <a:lnTo>
                    <a:pt x="17793" y="8610"/>
                  </a:lnTo>
                  <a:lnTo>
                    <a:pt x="18182" y="8725"/>
                  </a:lnTo>
                  <a:lnTo>
                    <a:pt x="18892" y="8908"/>
                  </a:lnTo>
                  <a:lnTo>
                    <a:pt x="19602" y="9045"/>
                  </a:lnTo>
                  <a:lnTo>
                    <a:pt x="21044" y="9274"/>
                  </a:lnTo>
                  <a:lnTo>
                    <a:pt x="22166" y="9458"/>
                  </a:lnTo>
                  <a:lnTo>
                    <a:pt x="22487" y="9526"/>
                  </a:lnTo>
                  <a:lnTo>
                    <a:pt x="22808" y="9549"/>
                  </a:lnTo>
                  <a:lnTo>
                    <a:pt x="23128" y="9572"/>
                  </a:lnTo>
                  <a:lnTo>
                    <a:pt x="23426" y="9572"/>
                  </a:lnTo>
                  <a:lnTo>
                    <a:pt x="24021" y="9549"/>
                  </a:lnTo>
                  <a:lnTo>
                    <a:pt x="24571" y="9481"/>
                  </a:lnTo>
                  <a:lnTo>
                    <a:pt x="23243" y="10076"/>
                  </a:lnTo>
                  <a:lnTo>
                    <a:pt x="21823" y="10717"/>
                  </a:lnTo>
                  <a:lnTo>
                    <a:pt x="21136" y="10969"/>
                  </a:lnTo>
                  <a:lnTo>
                    <a:pt x="20518" y="11198"/>
                  </a:lnTo>
                  <a:lnTo>
                    <a:pt x="19991" y="10717"/>
                  </a:lnTo>
                  <a:lnTo>
                    <a:pt x="19464" y="10259"/>
                  </a:lnTo>
                  <a:lnTo>
                    <a:pt x="18892" y="9824"/>
                  </a:lnTo>
                  <a:lnTo>
                    <a:pt x="18274" y="9366"/>
                  </a:lnTo>
                  <a:lnTo>
                    <a:pt x="17862" y="9091"/>
                  </a:lnTo>
                  <a:lnTo>
                    <a:pt x="17427" y="8817"/>
                  </a:lnTo>
                  <a:lnTo>
                    <a:pt x="16991" y="8565"/>
                  </a:lnTo>
                  <a:lnTo>
                    <a:pt x="16533" y="8336"/>
                  </a:lnTo>
                  <a:lnTo>
                    <a:pt x="15618" y="7901"/>
                  </a:lnTo>
                  <a:lnTo>
                    <a:pt x="14702" y="7465"/>
                  </a:lnTo>
                  <a:lnTo>
                    <a:pt x="13694" y="7008"/>
                  </a:lnTo>
                  <a:close/>
                  <a:moveTo>
                    <a:pt x="29105" y="8656"/>
                  </a:moveTo>
                  <a:lnTo>
                    <a:pt x="29517" y="8679"/>
                  </a:lnTo>
                  <a:lnTo>
                    <a:pt x="29952" y="8725"/>
                  </a:lnTo>
                  <a:lnTo>
                    <a:pt x="30387" y="8794"/>
                  </a:lnTo>
                  <a:lnTo>
                    <a:pt x="30845" y="8885"/>
                  </a:lnTo>
                  <a:lnTo>
                    <a:pt x="31326" y="9000"/>
                  </a:lnTo>
                  <a:lnTo>
                    <a:pt x="31967" y="9206"/>
                  </a:lnTo>
                  <a:lnTo>
                    <a:pt x="32585" y="9412"/>
                  </a:lnTo>
                  <a:lnTo>
                    <a:pt x="33891" y="9916"/>
                  </a:lnTo>
                  <a:lnTo>
                    <a:pt x="33982" y="9961"/>
                  </a:lnTo>
                  <a:lnTo>
                    <a:pt x="34051" y="10030"/>
                  </a:lnTo>
                  <a:lnTo>
                    <a:pt x="34097" y="10122"/>
                  </a:lnTo>
                  <a:lnTo>
                    <a:pt x="34119" y="10213"/>
                  </a:lnTo>
                  <a:lnTo>
                    <a:pt x="34097" y="10282"/>
                  </a:lnTo>
                  <a:lnTo>
                    <a:pt x="34074" y="10328"/>
                  </a:lnTo>
                  <a:lnTo>
                    <a:pt x="34051" y="10351"/>
                  </a:lnTo>
                  <a:lnTo>
                    <a:pt x="33982" y="10396"/>
                  </a:lnTo>
                  <a:lnTo>
                    <a:pt x="33112" y="10786"/>
                  </a:lnTo>
                  <a:lnTo>
                    <a:pt x="32265" y="11175"/>
                  </a:lnTo>
                  <a:lnTo>
                    <a:pt x="31211" y="11679"/>
                  </a:lnTo>
                  <a:lnTo>
                    <a:pt x="30662" y="11908"/>
                  </a:lnTo>
                  <a:lnTo>
                    <a:pt x="30135" y="12137"/>
                  </a:lnTo>
                  <a:lnTo>
                    <a:pt x="29586" y="12320"/>
                  </a:lnTo>
                  <a:lnTo>
                    <a:pt x="29036" y="12503"/>
                  </a:lnTo>
                  <a:lnTo>
                    <a:pt x="28464" y="12641"/>
                  </a:lnTo>
                  <a:lnTo>
                    <a:pt x="27891" y="12755"/>
                  </a:lnTo>
                  <a:lnTo>
                    <a:pt x="27479" y="12801"/>
                  </a:lnTo>
                  <a:lnTo>
                    <a:pt x="27181" y="12778"/>
                  </a:lnTo>
                  <a:lnTo>
                    <a:pt x="27090" y="12778"/>
                  </a:lnTo>
                  <a:lnTo>
                    <a:pt x="26998" y="12824"/>
                  </a:lnTo>
                  <a:lnTo>
                    <a:pt x="26448" y="12801"/>
                  </a:lnTo>
                  <a:lnTo>
                    <a:pt x="25876" y="12755"/>
                  </a:lnTo>
                  <a:lnTo>
                    <a:pt x="25235" y="12663"/>
                  </a:lnTo>
                  <a:lnTo>
                    <a:pt x="24594" y="12549"/>
                  </a:lnTo>
                  <a:lnTo>
                    <a:pt x="24296" y="12434"/>
                  </a:lnTo>
                  <a:lnTo>
                    <a:pt x="24136" y="12434"/>
                  </a:lnTo>
                  <a:lnTo>
                    <a:pt x="23517" y="12274"/>
                  </a:lnTo>
                  <a:lnTo>
                    <a:pt x="22991" y="12137"/>
                  </a:lnTo>
                  <a:lnTo>
                    <a:pt x="22487" y="11976"/>
                  </a:lnTo>
                  <a:lnTo>
                    <a:pt x="21617" y="11656"/>
                  </a:lnTo>
                  <a:lnTo>
                    <a:pt x="21983" y="11656"/>
                  </a:lnTo>
                  <a:lnTo>
                    <a:pt x="22350" y="11633"/>
                  </a:lnTo>
                  <a:lnTo>
                    <a:pt x="23082" y="11564"/>
                  </a:lnTo>
                  <a:lnTo>
                    <a:pt x="23815" y="11473"/>
                  </a:lnTo>
                  <a:lnTo>
                    <a:pt x="24525" y="11381"/>
                  </a:lnTo>
                  <a:lnTo>
                    <a:pt x="25601" y="11267"/>
                  </a:lnTo>
                  <a:lnTo>
                    <a:pt x="26151" y="11175"/>
                  </a:lnTo>
                  <a:lnTo>
                    <a:pt x="26677" y="11083"/>
                  </a:lnTo>
                  <a:lnTo>
                    <a:pt x="27204" y="10969"/>
                  </a:lnTo>
                  <a:lnTo>
                    <a:pt x="27731" y="10832"/>
                  </a:lnTo>
                  <a:lnTo>
                    <a:pt x="28257" y="10648"/>
                  </a:lnTo>
                  <a:lnTo>
                    <a:pt x="28761" y="10465"/>
                  </a:lnTo>
                  <a:lnTo>
                    <a:pt x="28830" y="10419"/>
                  </a:lnTo>
                  <a:lnTo>
                    <a:pt x="28876" y="10374"/>
                  </a:lnTo>
                  <a:lnTo>
                    <a:pt x="28876" y="10305"/>
                  </a:lnTo>
                  <a:lnTo>
                    <a:pt x="28876" y="10236"/>
                  </a:lnTo>
                  <a:lnTo>
                    <a:pt x="28853" y="10168"/>
                  </a:lnTo>
                  <a:lnTo>
                    <a:pt x="28807" y="10145"/>
                  </a:lnTo>
                  <a:lnTo>
                    <a:pt x="28761" y="10122"/>
                  </a:lnTo>
                  <a:lnTo>
                    <a:pt x="28670" y="10122"/>
                  </a:lnTo>
                  <a:lnTo>
                    <a:pt x="28212" y="10305"/>
                  </a:lnTo>
                  <a:lnTo>
                    <a:pt x="27731" y="10465"/>
                  </a:lnTo>
                  <a:lnTo>
                    <a:pt x="27273" y="10603"/>
                  </a:lnTo>
                  <a:lnTo>
                    <a:pt x="26769" y="10717"/>
                  </a:lnTo>
                  <a:lnTo>
                    <a:pt x="26288" y="10809"/>
                  </a:lnTo>
                  <a:lnTo>
                    <a:pt x="25807" y="10877"/>
                  </a:lnTo>
                  <a:lnTo>
                    <a:pt x="24823" y="11015"/>
                  </a:lnTo>
                  <a:lnTo>
                    <a:pt x="23930" y="11129"/>
                  </a:lnTo>
                  <a:lnTo>
                    <a:pt x="23037" y="11244"/>
                  </a:lnTo>
                  <a:lnTo>
                    <a:pt x="22579" y="11290"/>
                  </a:lnTo>
                  <a:lnTo>
                    <a:pt x="22121" y="11312"/>
                  </a:lnTo>
                  <a:lnTo>
                    <a:pt x="21663" y="11335"/>
                  </a:lnTo>
                  <a:lnTo>
                    <a:pt x="21205" y="11312"/>
                  </a:lnTo>
                  <a:lnTo>
                    <a:pt x="21731" y="11106"/>
                  </a:lnTo>
                  <a:lnTo>
                    <a:pt x="22258" y="10900"/>
                  </a:lnTo>
                  <a:lnTo>
                    <a:pt x="23403" y="10396"/>
                  </a:lnTo>
                  <a:lnTo>
                    <a:pt x="24548" y="9870"/>
                  </a:lnTo>
                  <a:lnTo>
                    <a:pt x="25143" y="9618"/>
                  </a:lnTo>
                  <a:lnTo>
                    <a:pt x="25716" y="9389"/>
                  </a:lnTo>
                  <a:lnTo>
                    <a:pt x="26288" y="9183"/>
                  </a:lnTo>
                  <a:lnTo>
                    <a:pt x="26861" y="9000"/>
                  </a:lnTo>
                  <a:lnTo>
                    <a:pt x="27410" y="8839"/>
                  </a:lnTo>
                  <a:lnTo>
                    <a:pt x="27960" y="8725"/>
                  </a:lnTo>
                  <a:lnTo>
                    <a:pt x="28326" y="8679"/>
                  </a:lnTo>
                  <a:lnTo>
                    <a:pt x="28715" y="8656"/>
                  </a:lnTo>
                  <a:close/>
                  <a:moveTo>
                    <a:pt x="12824" y="7030"/>
                  </a:moveTo>
                  <a:lnTo>
                    <a:pt x="13213" y="7305"/>
                  </a:lnTo>
                  <a:lnTo>
                    <a:pt x="13625" y="7603"/>
                  </a:lnTo>
                  <a:lnTo>
                    <a:pt x="14404" y="8198"/>
                  </a:lnTo>
                  <a:lnTo>
                    <a:pt x="15160" y="8839"/>
                  </a:lnTo>
                  <a:lnTo>
                    <a:pt x="15915" y="9481"/>
                  </a:lnTo>
                  <a:lnTo>
                    <a:pt x="16671" y="10099"/>
                  </a:lnTo>
                  <a:lnTo>
                    <a:pt x="17449" y="10717"/>
                  </a:lnTo>
                  <a:lnTo>
                    <a:pt x="17862" y="10992"/>
                  </a:lnTo>
                  <a:lnTo>
                    <a:pt x="18274" y="11267"/>
                  </a:lnTo>
                  <a:lnTo>
                    <a:pt x="18686" y="11519"/>
                  </a:lnTo>
                  <a:lnTo>
                    <a:pt x="19121" y="11747"/>
                  </a:lnTo>
                  <a:lnTo>
                    <a:pt x="19190" y="11770"/>
                  </a:lnTo>
                  <a:lnTo>
                    <a:pt x="19258" y="11770"/>
                  </a:lnTo>
                  <a:lnTo>
                    <a:pt x="19327" y="11725"/>
                  </a:lnTo>
                  <a:lnTo>
                    <a:pt x="19350" y="11679"/>
                  </a:lnTo>
                  <a:lnTo>
                    <a:pt x="19373" y="11633"/>
                  </a:lnTo>
                  <a:lnTo>
                    <a:pt x="19373" y="11564"/>
                  </a:lnTo>
                  <a:lnTo>
                    <a:pt x="19350" y="11496"/>
                  </a:lnTo>
                  <a:lnTo>
                    <a:pt x="19304" y="11450"/>
                  </a:lnTo>
                  <a:lnTo>
                    <a:pt x="18938" y="11267"/>
                  </a:lnTo>
                  <a:lnTo>
                    <a:pt x="18617" y="11061"/>
                  </a:lnTo>
                  <a:lnTo>
                    <a:pt x="17953" y="10625"/>
                  </a:lnTo>
                  <a:lnTo>
                    <a:pt x="17312" y="10168"/>
                  </a:lnTo>
                  <a:lnTo>
                    <a:pt x="16694" y="9687"/>
                  </a:lnTo>
                  <a:lnTo>
                    <a:pt x="15480" y="8656"/>
                  </a:lnTo>
                  <a:lnTo>
                    <a:pt x="14885" y="8152"/>
                  </a:lnTo>
                  <a:lnTo>
                    <a:pt x="14267" y="7649"/>
                  </a:lnTo>
                  <a:lnTo>
                    <a:pt x="14564" y="7786"/>
                  </a:lnTo>
                  <a:lnTo>
                    <a:pt x="15480" y="8198"/>
                  </a:lnTo>
                  <a:lnTo>
                    <a:pt x="16373" y="8633"/>
                  </a:lnTo>
                  <a:lnTo>
                    <a:pt x="16808" y="8862"/>
                  </a:lnTo>
                  <a:lnTo>
                    <a:pt x="17243" y="9114"/>
                  </a:lnTo>
                  <a:lnTo>
                    <a:pt x="17655" y="9366"/>
                  </a:lnTo>
                  <a:lnTo>
                    <a:pt x="18068" y="9641"/>
                  </a:lnTo>
                  <a:lnTo>
                    <a:pt x="18594" y="10030"/>
                  </a:lnTo>
                  <a:lnTo>
                    <a:pt x="19098" y="10442"/>
                  </a:lnTo>
                  <a:lnTo>
                    <a:pt x="19579" y="10832"/>
                  </a:lnTo>
                  <a:lnTo>
                    <a:pt x="20037" y="11244"/>
                  </a:lnTo>
                  <a:lnTo>
                    <a:pt x="20495" y="11656"/>
                  </a:lnTo>
                  <a:lnTo>
                    <a:pt x="20930" y="12091"/>
                  </a:lnTo>
                  <a:lnTo>
                    <a:pt x="21342" y="12549"/>
                  </a:lnTo>
                  <a:lnTo>
                    <a:pt x="21777" y="13030"/>
                  </a:lnTo>
                  <a:lnTo>
                    <a:pt x="21823" y="13098"/>
                  </a:lnTo>
                  <a:lnTo>
                    <a:pt x="21846" y="13190"/>
                  </a:lnTo>
                  <a:lnTo>
                    <a:pt x="21869" y="13282"/>
                  </a:lnTo>
                  <a:lnTo>
                    <a:pt x="21846" y="13373"/>
                  </a:lnTo>
                  <a:lnTo>
                    <a:pt x="21823" y="13442"/>
                  </a:lnTo>
                  <a:lnTo>
                    <a:pt x="21777" y="13465"/>
                  </a:lnTo>
                  <a:lnTo>
                    <a:pt x="21731" y="13488"/>
                  </a:lnTo>
                  <a:lnTo>
                    <a:pt x="21686" y="13511"/>
                  </a:lnTo>
                  <a:lnTo>
                    <a:pt x="21090" y="13556"/>
                  </a:lnTo>
                  <a:lnTo>
                    <a:pt x="20541" y="13556"/>
                  </a:lnTo>
                  <a:lnTo>
                    <a:pt x="20266" y="13534"/>
                  </a:lnTo>
                  <a:lnTo>
                    <a:pt x="20014" y="13511"/>
                  </a:lnTo>
                  <a:lnTo>
                    <a:pt x="19739" y="13465"/>
                  </a:lnTo>
                  <a:lnTo>
                    <a:pt x="19510" y="13396"/>
                  </a:lnTo>
                  <a:lnTo>
                    <a:pt x="19144" y="13282"/>
                  </a:lnTo>
                  <a:lnTo>
                    <a:pt x="18800" y="13144"/>
                  </a:lnTo>
                  <a:lnTo>
                    <a:pt x="18457" y="12984"/>
                  </a:lnTo>
                  <a:lnTo>
                    <a:pt x="18113" y="12755"/>
                  </a:lnTo>
                  <a:lnTo>
                    <a:pt x="17747" y="12526"/>
                  </a:lnTo>
                  <a:lnTo>
                    <a:pt x="17358" y="12228"/>
                  </a:lnTo>
                  <a:lnTo>
                    <a:pt x="16991" y="11908"/>
                  </a:lnTo>
                  <a:lnTo>
                    <a:pt x="16579" y="11541"/>
                  </a:lnTo>
                  <a:lnTo>
                    <a:pt x="16053" y="11038"/>
                  </a:lnTo>
                  <a:lnTo>
                    <a:pt x="15549" y="10511"/>
                  </a:lnTo>
                  <a:lnTo>
                    <a:pt x="15068" y="9961"/>
                  </a:lnTo>
                  <a:lnTo>
                    <a:pt x="14610" y="9389"/>
                  </a:lnTo>
                  <a:lnTo>
                    <a:pt x="14152" y="8817"/>
                  </a:lnTo>
                  <a:lnTo>
                    <a:pt x="13694" y="8221"/>
                  </a:lnTo>
                  <a:lnTo>
                    <a:pt x="12824" y="7030"/>
                  </a:lnTo>
                  <a:close/>
                  <a:moveTo>
                    <a:pt x="37600" y="11106"/>
                  </a:moveTo>
                  <a:lnTo>
                    <a:pt x="37898" y="11129"/>
                  </a:lnTo>
                  <a:lnTo>
                    <a:pt x="38195" y="11129"/>
                  </a:lnTo>
                  <a:lnTo>
                    <a:pt x="38493" y="11175"/>
                  </a:lnTo>
                  <a:lnTo>
                    <a:pt x="38791" y="11221"/>
                  </a:lnTo>
                  <a:lnTo>
                    <a:pt x="39111" y="11290"/>
                  </a:lnTo>
                  <a:lnTo>
                    <a:pt x="39409" y="11358"/>
                  </a:lnTo>
                  <a:lnTo>
                    <a:pt x="39524" y="11381"/>
                  </a:lnTo>
                  <a:lnTo>
                    <a:pt x="39638" y="11427"/>
                  </a:lnTo>
                  <a:lnTo>
                    <a:pt x="39707" y="11496"/>
                  </a:lnTo>
                  <a:lnTo>
                    <a:pt x="39775" y="11587"/>
                  </a:lnTo>
                  <a:lnTo>
                    <a:pt x="39798" y="11679"/>
                  </a:lnTo>
                  <a:lnTo>
                    <a:pt x="39798" y="11816"/>
                  </a:lnTo>
                  <a:lnTo>
                    <a:pt x="39798" y="11954"/>
                  </a:lnTo>
                  <a:lnTo>
                    <a:pt x="39753" y="12114"/>
                  </a:lnTo>
                  <a:lnTo>
                    <a:pt x="39295" y="12389"/>
                  </a:lnTo>
                  <a:lnTo>
                    <a:pt x="38745" y="12709"/>
                  </a:lnTo>
                  <a:lnTo>
                    <a:pt x="38173" y="12984"/>
                  </a:lnTo>
                  <a:lnTo>
                    <a:pt x="37577" y="13236"/>
                  </a:lnTo>
                  <a:lnTo>
                    <a:pt x="36959" y="13419"/>
                  </a:lnTo>
                  <a:lnTo>
                    <a:pt x="36318" y="13579"/>
                  </a:lnTo>
                  <a:lnTo>
                    <a:pt x="35677" y="13694"/>
                  </a:lnTo>
                  <a:lnTo>
                    <a:pt x="35219" y="13763"/>
                  </a:lnTo>
                  <a:lnTo>
                    <a:pt x="34761" y="13808"/>
                  </a:lnTo>
                  <a:lnTo>
                    <a:pt x="33845" y="13808"/>
                  </a:lnTo>
                  <a:lnTo>
                    <a:pt x="33387" y="13763"/>
                  </a:lnTo>
                  <a:lnTo>
                    <a:pt x="32929" y="13717"/>
                  </a:lnTo>
                  <a:lnTo>
                    <a:pt x="32471" y="13648"/>
                  </a:lnTo>
                  <a:lnTo>
                    <a:pt x="32013" y="13579"/>
                  </a:lnTo>
                  <a:lnTo>
                    <a:pt x="32608" y="13534"/>
                  </a:lnTo>
                  <a:lnTo>
                    <a:pt x="33204" y="13442"/>
                  </a:lnTo>
                  <a:lnTo>
                    <a:pt x="33822" y="13327"/>
                  </a:lnTo>
                  <a:lnTo>
                    <a:pt x="34394" y="13167"/>
                  </a:lnTo>
                  <a:lnTo>
                    <a:pt x="34990" y="13007"/>
                  </a:lnTo>
                  <a:lnTo>
                    <a:pt x="35562" y="12801"/>
                  </a:lnTo>
                  <a:lnTo>
                    <a:pt x="36112" y="12572"/>
                  </a:lnTo>
                  <a:lnTo>
                    <a:pt x="36661" y="12320"/>
                  </a:lnTo>
                  <a:lnTo>
                    <a:pt x="36707" y="12274"/>
                  </a:lnTo>
                  <a:lnTo>
                    <a:pt x="36730" y="12205"/>
                  </a:lnTo>
                  <a:lnTo>
                    <a:pt x="36730" y="12160"/>
                  </a:lnTo>
                  <a:lnTo>
                    <a:pt x="36707" y="12091"/>
                  </a:lnTo>
                  <a:lnTo>
                    <a:pt x="36684" y="12045"/>
                  </a:lnTo>
                  <a:lnTo>
                    <a:pt x="36615" y="11999"/>
                  </a:lnTo>
                  <a:lnTo>
                    <a:pt x="36547" y="11999"/>
                  </a:lnTo>
                  <a:lnTo>
                    <a:pt x="36478" y="12022"/>
                  </a:lnTo>
                  <a:lnTo>
                    <a:pt x="35883" y="12274"/>
                  </a:lnTo>
                  <a:lnTo>
                    <a:pt x="35264" y="12526"/>
                  </a:lnTo>
                  <a:lnTo>
                    <a:pt x="34623" y="12755"/>
                  </a:lnTo>
                  <a:lnTo>
                    <a:pt x="33982" y="12938"/>
                  </a:lnTo>
                  <a:lnTo>
                    <a:pt x="33318" y="13076"/>
                  </a:lnTo>
                  <a:lnTo>
                    <a:pt x="32654" y="13190"/>
                  </a:lnTo>
                  <a:lnTo>
                    <a:pt x="31990" y="13236"/>
                  </a:lnTo>
                  <a:lnTo>
                    <a:pt x="31326" y="13236"/>
                  </a:lnTo>
                  <a:lnTo>
                    <a:pt x="31738" y="13076"/>
                  </a:lnTo>
                  <a:lnTo>
                    <a:pt x="32219" y="12870"/>
                  </a:lnTo>
                  <a:lnTo>
                    <a:pt x="33249" y="12412"/>
                  </a:lnTo>
                  <a:lnTo>
                    <a:pt x="34142" y="11976"/>
                  </a:lnTo>
                  <a:lnTo>
                    <a:pt x="34646" y="11725"/>
                  </a:lnTo>
                  <a:lnTo>
                    <a:pt x="35242" y="11519"/>
                  </a:lnTo>
                  <a:lnTo>
                    <a:pt x="35814" y="11358"/>
                  </a:lnTo>
                  <a:lnTo>
                    <a:pt x="36409" y="11221"/>
                  </a:lnTo>
                  <a:lnTo>
                    <a:pt x="37005" y="11152"/>
                  </a:lnTo>
                  <a:lnTo>
                    <a:pt x="37600" y="11106"/>
                  </a:lnTo>
                  <a:close/>
                  <a:moveTo>
                    <a:pt x="40348" y="12091"/>
                  </a:moveTo>
                  <a:lnTo>
                    <a:pt x="40623" y="12114"/>
                  </a:lnTo>
                  <a:lnTo>
                    <a:pt x="40875" y="12160"/>
                  </a:lnTo>
                  <a:lnTo>
                    <a:pt x="41149" y="12205"/>
                  </a:lnTo>
                  <a:lnTo>
                    <a:pt x="41424" y="12228"/>
                  </a:lnTo>
                  <a:lnTo>
                    <a:pt x="42226" y="12228"/>
                  </a:lnTo>
                  <a:lnTo>
                    <a:pt x="43004" y="12205"/>
                  </a:lnTo>
                  <a:lnTo>
                    <a:pt x="42592" y="12595"/>
                  </a:lnTo>
                  <a:lnTo>
                    <a:pt x="42180" y="12938"/>
                  </a:lnTo>
                  <a:lnTo>
                    <a:pt x="41745" y="13282"/>
                  </a:lnTo>
                  <a:lnTo>
                    <a:pt x="41310" y="13579"/>
                  </a:lnTo>
                  <a:lnTo>
                    <a:pt x="40852" y="13854"/>
                  </a:lnTo>
                  <a:lnTo>
                    <a:pt x="40371" y="14106"/>
                  </a:lnTo>
                  <a:lnTo>
                    <a:pt x="39890" y="14312"/>
                  </a:lnTo>
                  <a:lnTo>
                    <a:pt x="39409" y="14518"/>
                  </a:lnTo>
                  <a:lnTo>
                    <a:pt x="39386" y="14518"/>
                  </a:lnTo>
                  <a:lnTo>
                    <a:pt x="38859" y="14701"/>
                  </a:lnTo>
                  <a:lnTo>
                    <a:pt x="38356" y="14816"/>
                  </a:lnTo>
                  <a:lnTo>
                    <a:pt x="37829" y="14930"/>
                  </a:lnTo>
                  <a:lnTo>
                    <a:pt x="37279" y="14999"/>
                  </a:lnTo>
                  <a:lnTo>
                    <a:pt x="36730" y="15045"/>
                  </a:lnTo>
                  <a:lnTo>
                    <a:pt x="36180" y="15068"/>
                  </a:lnTo>
                  <a:lnTo>
                    <a:pt x="35608" y="15045"/>
                  </a:lnTo>
                  <a:lnTo>
                    <a:pt x="35035" y="14976"/>
                  </a:lnTo>
                  <a:lnTo>
                    <a:pt x="34967" y="14999"/>
                  </a:lnTo>
                  <a:lnTo>
                    <a:pt x="34463" y="14724"/>
                  </a:lnTo>
                  <a:lnTo>
                    <a:pt x="33959" y="14495"/>
                  </a:lnTo>
                  <a:lnTo>
                    <a:pt x="33433" y="14266"/>
                  </a:lnTo>
                  <a:lnTo>
                    <a:pt x="32906" y="14037"/>
                  </a:lnTo>
                  <a:lnTo>
                    <a:pt x="33341" y="14083"/>
                  </a:lnTo>
                  <a:lnTo>
                    <a:pt x="33799" y="14129"/>
                  </a:lnTo>
                  <a:lnTo>
                    <a:pt x="34692" y="14129"/>
                  </a:lnTo>
                  <a:lnTo>
                    <a:pt x="35127" y="14106"/>
                  </a:lnTo>
                  <a:lnTo>
                    <a:pt x="35585" y="14060"/>
                  </a:lnTo>
                  <a:lnTo>
                    <a:pt x="36020" y="13992"/>
                  </a:lnTo>
                  <a:lnTo>
                    <a:pt x="36478" y="13900"/>
                  </a:lnTo>
                  <a:lnTo>
                    <a:pt x="36753" y="13831"/>
                  </a:lnTo>
                  <a:lnTo>
                    <a:pt x="37211" y="13694"/>
                  </a:lnTo>
                  <a:lnTo>
                    <a:pt x="37760" y="13511"/>
                  </a:lnTo>
                  <a:lnTo>
                    <a:pt x="38379" y="13282"/>
                  </a:lnTo>
                  <a:lnTo>
                    <a:pt x="38997" y="13007"/>
                  </a:lnTo>
                  <a:lnTo>
                    <a:pt x="39272" y="12870"/>
                  </a:lnTo>
                  <a:lnTo>
                    <a:pt x="39546" y="12732"/>
                  </a:lnTo>
                  <a:lnTo>
                    <a:pt x="39798" y="12572"/>
                  </a:lnTo>
                  <a:lnTo>
                    <a:pt x="40027" y="12412"/>
                  </a:lnTo>
                  <a:lnTo>
                    <a:pt x="40210" y="12251"/>
                  </a:lnTo>
                  <a:lnTo>
                    <a:pt x="40348" y="12091"/>
                  </a:lnTo>
                  <a:close/>
                  <a:moveTo>
                    <a:pt x="39432" y="14885"/>
                  </a:moveTo>
                  <a:lnTo>
                    <a:pt x="39684" y="14976"/>
                  </a:lnTo>
                  <a:lnTo>
                    <a:pt x="39913" y="15068"/>
                  </a:lnTo>
                  <a:lnTo>
                    <a:pt x="40371" y="15297"/>
                  </a:lnTo>
                  <a:lnTo>
                    <a:pt x="40852" y="15549"/>
                  </a:lnTo>
                  <a:lnTo>
                    <a:pt x="41310" y="15755"/>
                  </a:lnTo>
                  <a:lnTo>
                    <a:pt x="41676" y="15892"/>
                  </a:lnTo>
                  <a:lnTo>
                    <a:pt x="42065" y="16007"/>
                  </a:lnTo>
                  <a:lnTo>
                    <a:pt x="42798" y="16236"/>
                  </a:lnTo>
                  <a:lnTo>
                    <a:pt x="42134" y="16442"/>
                  </a:lnTo>
                  <a:lnTo>
                    <a:pt x="41447" y="16602"/>
                  </a:lnTo>
                  <a:lnTo>
                    <a:pt x="40737" y="16716"/>
                  </a:lnTo>
                  <a:lnTo>
                    <a:pt x="40050" y="16762"/>
                  </a:lnTo>
                  <a:lnTo>
                    <a:pt x="39684" y="16785"/>
                  </a:lnTo>
                  <a:lnTo>
                    <a:pt x="39340" y="16785"/>
                  </a:lnTo>
                  <a:lnTo>
                    <a:pt x="38997" y="16762"/>
                  </a:lnTo>
                  <a:lnTo>
                    <a:pt x="38653" y="16739"/>
                  </a:lnTo>
                  <a:lnTo>
                    <a:pt x="38287" y="16694"/>
                  </a:lnTo>
                  <a:lnTo>
                    <a:pt x="37944" y="16625"/>
                  </a:lnTo>
                  <a:lnTo>
                    <a:pt x="37600" y="16533"/>
                  </a:lnTo>
                  <a:lnTo>
                    <a:pt x="37257" y="16442"/>
                  </a:lnTo>
                  <a:lnTo>
                    <a:pt x="36707" y="16052"/>
                  </a:lnTo>
                  <a:lnTo>
                    <a:pt x="36135" y="15686"/>
                  </a:lnTo>
                  <a:lnTo>
                    <a:pt x="37050" y="15869"/>
                  </a:lnTo>
                  <a:lnTo>
                    <a:pt x="37486" y="15961"/>
                  </a:lnTo>
                  <a:lnTo>
                    <a:pt x="37944" y="16029"/>
                  </a:lnTo>
                  <a:lnTo>
                    <a:pt x="38402" y="16075"/>
                  </a:lnTo>
                  <a:lnTo>
                    <a:pt x="38859" y="16121"/>
                  </a:lnTo>
                  <a:lnTo>
                    <a:pt x="39317" y="16121"/>
                  </a:lnTo>
                  <a:lnTo>
                    <a:pt x="39798" y="16098"/>
                  </a:lnTo>
                  <a:lnTo>
                    <a:pt x="39867" y="16098"/>
                  </a:lnTo>
                  <a:lnTo>
                    <a:pt x="39913" y="16052"/>
                  </a:lnTo>
                  <a:lnTo>
                    <a:pt x="39959" y="15984"/>
                  </a:lnTo>
                  <a:lnTo>
                    <a:pt x="39959" y="15938"/>
                  </a:lnTo>
                  <a:lnTo>
                    <a:pt x="39959" y="15869"/>
                  </a:lnTo>
                  <a:lnTo>
                    <a:pt x="39913" y="15801"/>
                  </a:lnTo>
                  <a:lnTo>
                    <a:pt x="39867" y="15778"/>
                  </a:lnTo>
                  <a:lnTo>
                    <a:pt x="39798" y="15755"/>
                  </a:lnTo>
                  <a:lnTo>
                    <a:pt x="39363" y="15778"/>
                  </a:lnTo>
                  <a:lnTo>
                    <a:pt x="38951" y="15778"/>
                  </a:lnTo>
                  <a:lnTo>
                    <a:pt x="38539" y="15732"/>
                  </a:lnTo>
                  <a:lnTo>
                    <a:pt x="38127" y="15709"/>
                  </a:lnTo>
                  <a:lnTo>
                    <a:pt x="37302" y="15572"/>
                  </a:lnTo>
                  <a:lnTo>
                    <a:pt x="36478" y="15411"/>
                  </a:lnTo>
                  <a:lnTo>
                    <a:pt x="36867" y="15388"/>
                  </a:lnTo>
                  <a:lnTo>
                    <a:pt x="37234" y="15365"/>
                  </a:lnTo>
                  <a:lnTo>
                    <a:pt x="37623" y="15320"/>
                  </a:lnTo>
                  <a:lnTo>
                    <a:pt x="37989" y="15251"/>
                  </a:lnTo>
                  <a:lnTo>
                    <a:pt x="38356" y="15182"/>
                  </a:lnTo>
                  <a:lnTo>
                    <a:pt x="38722" y="15091"/>
                  </a:lnTo>
                  <a:lnTo>
                    <a:pt x="39088" y="14999"/>
                  </a:lnTo>
                  <a:lnTo>
                    <a:pt x="39432" y="14885"/>
                  </a:lnTo>
                  <a:close/>
                  <a:moveTo>
                    <a:pt x="24640" y="12915"/>
                  </a:moveTo>
                  <a:lnTo>
                    <a:pt x="25052" y="13098"/>
                  </a:lnTo>
                  <a:lnTo>
                    <a:pt x="25487" y="13305"/>
                  </a:lnTo>
                  <a:lnTo>
                    <a:pt x="25945" y="13534"/>
                  </a:lnTo>
                  <a:lnTo>
                    <a:pt x="26403" y="13785"/>
                  </a:lnTo>
                  <a:lnTo>
                    <a:pt x="26861" y="14060"/>
                  </a:lnTo>
                  <a:lnTo>
                    <a:pt x="27319" y="14381"/>
                  </a:lnTo>
                  <a:lnTo>
                    <a:pt x="27822" y="14724"/>
                  </a:lnTo>
                  <a:lnTo>
                    <a:pt x="28303" y="15091"/>
                  </a:lnTo>
                  <a:lnTo>
                    <a:pt x="28990" y="15640"/>
                  </a:lnTo>
                  <a:lnTo>
                    <a:pt x="29631" y="16190"/>
                  </a:lnTo>
                  <a:lnTo>
                    <a:pt x="30250" y="16785"/>
                  </a:lnTo>
                  <a:lnTo>
                    <a:pt x="30845" y="17358"/>
                  </a:lnTo>
                  <a:lnTo>
                    <a:pt x="31601" y="18090"/>
                  </a:lnTo>
                  <a:lnTo>
                    <a:pt x="32402" y="18823"/>
                  </a:lnTo>
                  <a:lnTo>
                    <a:pt x="32448" y="18892"/>
                  </a:lnTo>
                  <a:lnTo>
                    <a:pt x="32471" y="18960"/>
                  </a:lnTo>
                  <a:lnTo>
                    <a:pt x="32494" y="19029"/>
                  </a:lnTo>
                  <a:lnTo>
                    <a:pt x="32471" y="19098"/>
                  </a:lnTo>
                  <a:lnTo>
                    <a:pt x="32425" y="19189"/>
                  </a:lnTo>
                  <a:lnTo>
                    <a:pt x="32333" y="19281"/>
                  </a:lnTo>
                  <a:lnTo>
                    <a:pt x="32242" y="19327"/>
                  </a:lnTo>
                  <a:lnTo>
                    <a:pt x="32150" y="19350"/>
                  </a:lnTo>
                  <a:lnTo>
                    <a:pt x="31761" y="19373"/>
                  </a:lnTo>
                  <a:lnTo>
                    <a:pt x="31395" y="19373"/>
                  </a:lnTo>
                  <a:lnTo>
                    <a:pt x="31028" y="19350"/>
                  </a:lnTo>
                  <a:lnTo>
                    <a:pt x="30662" y="19327"/>
                  </a:lnTo>
                  <a:lnTo>
                    <a:pt x="30318" y="19281"/>
                  </a:lnTo>
                  <a:lnTo>
                    <a:pt x="29975" y="19212"/>
                  </a:lnTo>
                  <a:lnTo>
                    <a:pt x="29654" y="19121"/>
                  </a:lnTo>
                  <a:lnTo>
                    <a:pt x="29334" y="19029"/>
                  </a:lnTo>
                  <a:lnTo>
                    <a:pt x="29013" y="18915"/>
                  </a:lnTo>
                  <a:lnTo>
                    <a:pt x="28715" y="18777"/>
                  </a:lnTo>
                  <a:lnTo>
                    <a:pt x="28418" y="18617"/>
                  </a:lnTo>
                  <a:lnTo>
                    <a:pt x="28143" y="18457"/>
                  </a:lnTo>
                  <a:lnTo>
                    <a:pt x="27845" y="18274"/>
                  </a:lnTo>
                  <a:lnTo>
                    <a:pt x="27593" y="18067"/>
                  </a:lnTo>
                  <a:lnTo>
                    <a:pt x="27319" y="17861"/>
                  </a:lnTo>
                  <a:lnTo>
                    <a:pt x="27067" y="17632"/>
                  </a:lnTo>
                  <a:lnTo>
                    <a:pt x="26769" y="17312"/>
                  </a:lnTo>
                  <a:lnTo>
                    <a:pt x="26517" y="16968"/>
                  </a:lnTo>
                  <a:lnTo>
                    <a:pt x="26265" y="16648"/>
                  </a:lnTo>
                  <a:lnTo>
                    <a:pt x="26059" y="16281"/>
                  </a:lnTo>
                  <a:lnTo>
                    <a:pt x="25876" y="15938"/>
                  </a:lnTo>
                  <a:lnTo>
                    <a:pt x="25693" y="15572"/>
                  </a:lnTo>
                  <a:lnTo>
                    <a:pt x="25326" y="14839"/>
                  </a:lnTo>
                  <a:lnTo>
                    <a:pt x="24983" y="14083"/>
                  </a:lnTo>
                  <a:lnTo>
                    <a:pt x="24800" y="13717"/>
                  </a:lnTo>
                  <a:lnTo>
                    <a:pt x="24594" y="13327"/>
                  </a:lnTo>
                  <a:lnTo>
                    <a:pt x="25258" y="13923"/>
                  </a:lnTo>
                  <a:lnTo>
                    <a:pt x="25899" y="14518"/>
                  </a:lnTo>
                  <a:lnTo>
                    <a:pt x="26540" y="15136"/>
                  </a:lnTo>
                  <a:lnTo>
                    <a:pt x="27181" y="15732"/>
                  </a:lnTo>
                  <a:lnTo>
                    <a:pt x="27822" y="16327"/>
                  </a:lnTo>
                  <a:lnTo>
                    <a:pt x="28166" y="16602"/>
                  </a:lnTo>
                  <a:lnTo>
                    <a:pt x="28532" y="16877"/>
                  </a:lnTo>
                  <a:lnTo>
                    <a:pt x="28876" y="17129"/>
                  </a:lnTo>
                  <a:lnTo>
                    <a:pt x="29242" y="17358"/>
                  </a:lnTo>
                  <a:lnTo>
                    <a:pt x="29631" y="17587"/>
                  </a:lnTo>
                  <a:lnTo>
                    <a:pt x="30021" y="17793"/>
                  </a:lnTo>
                  <a:lnTo>
                    <a:pt x="30089" y="17816"/>
                  </a:lnTo>
                  <a:lnTo>
                    <a:pt x="30158" y="17793"/>
                  </a:lnTo>
                  <a:lnTo>
                    <a:pt x="30227" y="17770"/>
                  </a:lnTo>
                  <a:lnTo>
                    <a:pt x="30273" y="17724"/>
                  </a:lnTo>
                  <a:lnTo>
                    <a:pt x="30295" y="17655"/>
                  </a:lnTo>
                  <a:lnTo>
                    <a:pt x="30295" y="17609"/>
                  </a:lnTo>
                  <a:lnTo>
                    <a:pt x="30250" y="17541"/>
                  </a:lnTo>
                  <a:lnTo>
                    <a:pt x="30204" y="17495"/>
                  </a:lnTo>
                  <a:lnTo>
                    <a:pt x="29792" y="17289"/>
                  </a:lnTo>
                  <a:lnTo>
                    <a:pt x="29402" y="17060"/>
                  </a:lnTo>
                  <a:lnTo>
                    <a:pt x="29036" y="16808"/>
                  </a:lnTo>
                  <a:lnTo>
                    <a:pt x="28670" y="16556"/>
                  </a:lnTo>
                  <a:lnTo>
                    <a:pt x="28303" y="16281"/>
                  </a:lnTo>
                  <a:lnTo>
                    <a:pt x="27960" y="15984"/>
                  </a:lnTo>
                  <a:lnTo>
                    <a:pt x="27296" y="15388"/>
                  </a:lnTo>
                  <a:lnTo>
                    <a:pt x="26632" y="14770"/>
                  </a:lnTo>
                  <a:lnTo>
                    <a:pt x="25968" y="14129"/>
                  </a:lnTo>
                  <a:lnTo>
                    <a:pt x="25326" y="13511"/>
                  </a:lnTo>
                  <a:lnTo>
                    <a:pt x="24640" y="12915"/>
                  </a:lnTo>
                  <a:close/>
                  <a:moveTo>
                    <a:pt x="28372" y="13236"/>
                  </a:moveTo>
                  <a:lnTo>
                    <a:pt x="29013" y="13350"/>
                  </a:lnTo>
                  <a:lnTo>
                    <a:pt x="29654" y="13465"/>
                  </a:lnTo>
                  <a:lnTo>
                    <a:pt x="30295" y="13602"/>
                  </a:lnTo>
                  <a:lnTo>
                    <a:pt x="30937" y="13763"/>
                  </a:lnTo>
                  <a:lnTo>
                    <a:pt x="31784" y="14014"/>
                  </a:lnTo>
                  <a:lnTo>
                    <a:pt x="32608" y="14312"/>
                  </a:lnTo>
                  <a:lnTo>
                    <a:pt x="33410" y="14633"/>
                  </a:lnTo>
                  <a:lnTo>
                    <a:pt x="34188" y="14999"/>
                  </a:lnTo>
                  <a:lnTo>
                    <a:pt x="34944" y="15365"/>
                  </a:lnTo>
                  <a:lnTo>
                    <a:pt x="35677" y="15801"/>
                  </a:lnTo>
                  <a:lnTo>
                    <a:pt x="36386" y="16258"/>
                  </a:lnTo>
                  <a:lnTo>
                    <a:pt x="37050" y="16739"/>
                  </a:lnTo>
                  <a:lnTo>
                    <a:pt x="37646" y="17197"/>
                  </a:lnTo>
                  <a:lnTo>
                    <a:pt x="38195" y="17678"/>
                  </a:lnTo>
                  <a:lnTo>
                    <a:pt x="38722" y="18182"/>
                  </a:lnTo>
                  <a:lnTo>
                    <a:pt x="39226" y="18709"/>
                  </a:lnTo>
                  <a:lnTo>
                    <a:pt x="39272" y="18777"/>
                  </a:lnTo>
                  <a:lnTo>
                    <a:pt x="39295" y="18846"/>
                  </a:lnTo>
                  <a:lnTo>
                    <a:pt x="39317" y="18938"/>
                  </a:lnTo>
                  <a:lnTo>
                    <a:pt x="39295" y="19029"/>
                  </a:lnTo>
                  <a:lnTo>
                    <a:pt x="39272" y="19098"/>
                  </a:lnTo>
                  <a:lnTo>
                    <a:pt x="39203" y="19167"/>
                  </a:lnTo>
                  <a:lnTo>
                    <a:pt x="39157" y="19212"/>
                  </a:lnTo>
                  <a:lnTo>
                    <a:pt x="39066" y="19235"/>
                  </a:lnTo>
                  <a:lnTo>
                    <a:pt x="38676" y="19327"/>
                  </a:lnTo>
                  <a:lnTo>
                    <a:pt x="38264" y="19396"/>
                  </a:lnTo>
                  <a:lnTo>
                    <a:pt x="37852" y="19441"/>
                  </a:lnTo>
                  <a:lnTo>
                    <a:pt x="37440" y="19441"/>
                  </a:lnTo>
                  <a:lnTo>
                    <a:pt x="37028" y="19418"/>
                  </a:lnTo>
                  <a:lnTo>
                    <a:pt x="36593" y="19373"/>
                  </a:lnTo>
                  <a:lnTo>
                    <a:pt x="36180" y="19304"/>
                  </a:lnTo>
                  <a:lnTo>
                    <a:pt x="35745" y="19189"/>
                  </a:lnTo>
                  <a:lnTo>
                    <a:pt x="35402" y="19098"/>
                  </a:lnTo>
                  <a:lnTo>
                    <a:pt x="35081" y="18983"/>
                  </a:lnTo>
                  <a:lnTo>
                    <a:pt x="34738" y="18846"/>
                  </a:lnTo>
                  <a:lnTo>
                    <a:pt x="34394" y="18709"/>
                  </a:lnTo>
                  <a:lnTo>
                    <a:pt x="33730" y="18342"/>
                  </a:lnTo>
                  <a:lnTo>
                    <a:pt x="33043" y="17953"/>
                  </a:lnTo>
                  <a:lnTo>
                    <a:pt x="32654" y="17701"/>
                  </a:lnTo>
                  <a:lnTo>
                    <a:pt x="32311" y="17426"/>
                  </a:lnTo>
                  <a:lnTo>
                    <a:pt x="31967" y="17152"/>
                  </a:lnTo>
                  <a:lnTo>
                    <a:pt x="31646" y="16877"/>
                  </a:lnTo>
                  <a:lnTo>
                    <a:pt x="31005" y="16281"/>
                  </a:lnTo>
                  <a:lnTo>
                    <a:pt x="30387" y="15663"/>
                  </a:lnTo>
                  <a:lnTo>
                    <a:pt x="29769" y="15068"/>
                  </a:lnTo>
                  <a:lnTo>
                    <a:pt x="29151" y="14472"/>
                  </a:lnTo>
                  <a:lnTo>
                    <a:pt x="28807" y="14198"/>
                  </a:lnTo>
                  <a:lnTo>
                    <a:pt x="28486" y="13923"/>
                  </a:lnTo>
                  <a:lnTo>
                    <a:pt x="28120" y="13648"/>
                  </a:lnTo>
                  <a:lnTo>
                    <a:pt x="27754" y="13419"/>
                  </a:lnTo>
                  <a:lnTo>
                    <a:pt x="28670" y="13717"/>
                  </a:lnTo>
                  <a:lnTo>
                    <a:pt x="29563" y="14060"/>
                  </a:lnTo>
                  <a:lnTo>
                    <a:pt x="30433" y="14450"/>
                  </a:lnTo>
                  <a:lnTo>
                    <a:pt x="31280" y="14839"/>
                  </a:lnTo>
                  <a:lnTo>
                    <a:pt x="32150" y="15274"/>
                  </a:lnTo>
                  <a:lnTo>
                    <a:pt x="32975" y="15709"/>
                  </a:lnTo>
                  <a:lnTo>
                    <a:pt x="34646" y="16648"/>
                  </a:lnTo>
                  <a:lnTo>
                    <a:pt x="34738" y="16671"/>
                  </a:lnTo>
                  <a:lnTo>
                    <a:pt x="34784" y="16671"/>
                  </a:lnTo>
                  <a:lnTo>
                    <a:pt x="34852" y="16625"/>
                  </a:lnTo>
                  <a:lnTo>
                    <a:pt x="34898" y="16579"/>
                  </a:lnTo>
                  <a:lnTo>
                    <a:pt x="34921" y="16510"/>
                  </a:lnTo>
                  <a:lnTo>
                    <a:pt x="34921" y="16465"/>
                  </a:lnTo>
                  <a:lnTo>
                    <a:pt x="34898" y="16396"/>
                  </a:lnTo>
                  <a:lnTo>
                    <a:pt x="34829" y="16350"/>
                  </a:lnTo>
                  <a:lnTo>
                    <a:pt x="33249" y="15480"/>
                  </a:lnTo>
                  <a:lnTo>
                    <a:pt x="32471" y="15045"/>
                  </a:lnTo>
                  <a:lnTo>
                    <a:pt x="31669" y="14656"/>
                  </a:lnTo>
                  <a:lnTo>
                    <a:pt x="30845" y="14266"/>
                  </a:lnTo>
                  <a:lnTo>
                    <a:pt x="30044" y="13900"/>
                  </a:lnTo>
                  <a:lnTo>
                    <a:pt x="29196" y="13556"/>
                  </a:lnTo>
                  <a:lnTo>
                    <a:pt x="28372" y="13236"/>
                  </a:lnTo>
                  <a:close/>
                  <a:moveTo>
                    <a:pt x="7397" y="1"/>
                  </a:moveTo>
                  <a:lnTo>
                    <a:pt x="7053" y="24"/>
                  </a:lnTo>
                  <a:lnTo>
                    <a:pt x="6710" y="69"/>
                  </a:lnTo>
                  <a:lnTo>
                    <a:pt x="6367" y="115"/>
                  </a:lnTo>
                  <a:lnTo>
                    <a:pt x="6000" y="184"/>
                  </a:lnTo>
                  <a:lnTo>
                    <a:pt x="5657" y="275"/>
                  </a:lnTo>
                  <a:lnTo>
                    <a:pt x="5336" y="367"/>
                  </a:lnTo>
                  <a:lnTo>
                    <a:pt x="5016" y="481"/>
                  </a:lnTo>
                  <a:lnTo>
                    <a:pt x="4718" y="619"/>
                  </a:lnTo>
                  <a:lnTo>
                    <a:pt x="4443" y="756"/>
                  </a:lnTo>
                  <a:lnTo>
                    <a:pt x="4191" y="917"/>
                  </a:lnTo>
                  <a:lnTo>
                    <a:pt x="3939" y="1100"/>
                  </a:lnTo>
                  <a:lnTo>
                    <a:pt x="3710" y="1306"/>
                  </a:lnTo>
                  <a:lnTo>
                    <a:pt x="3481" y="1512"/>
                  </a:lnTo>
                  <a:lnTo>
                    <a:pt x="3275" y="1741"/>
                  </a:lnTo>
                  <a:lnTo>
                    <a:pt x="3069" y="1993"/>
                  </a:lnTo>
                  <a:lnTo>
                    <a:pt x="2886" y="2268"/>
                  </a:lnTo>
                  <a:lnTo>
                    <a:pt x="2703" y="2565"/>
                  </a:lnTo>
                  <a:lnTo>
                    <a:pt x="2520" y="2886"/>
                  </a:lnTo>
                  <a:lnTo>
                    <a:pt x="2359" y="3229"/>
                  </a:lnTo>
                  <a:lnTo>
                    <a:pt x="2314" y="3321"/>
                  </a:lnTo>
                  <a:lnTo>
                    <a:pt x="2314" y="3412"/>
                  </a:lnTo>
                  <a:lnTo>
                    <a:pt x="2085" y="3298"/>
                  </a:lnTo>
                  <a:lnTo>
                    <a:pt x="1833" y="3229"/>
                  </a:lnTo>
                  <a:lnTo>
                    <a:pt x="1558" y="3161"/>
                  </a:lnTo>
                  <a:lnTo>
                    <a:pt x="1306" y="3115"/>
                  </a:lnTo>
                  <a:lnTo>
                    <a:pt x="1008" y="3092"/>
                  </a:lnTo>
                  <a:lnTo>
                    <a:pt x="734" y="3069"/>
                  </a:lnTo>
                  <a:lnTo>
                    <a:pt x="436" y="3092"/>
                  </a:lnTo>
                  <a:lnTo>
                    <a:pt x="115" y="3115"/>
                  </a:lnTo>
                  <a:lnTo>
                    <a:pt x="47" y="3138"/>
                  </a:lnTo>
                  <a:lnTo>
                    <a:pt x="1" y="3206"/>
                  </a:lnTo>
                  <a:lnTo>
                    <a:pt x="1" y="3275"/>
                  </a:lnTo>
                  <a:lnTo>
                    <a:pt x="1" y="3321"/>
                  </a:lnTo>
                  <a:lnTo>
                    <a:pt x="161" y="3916"/>
                  </a:lnTo>
                  <a:lnTo>
                    <a:pt x="344" y="4489"/>
                  </a:lnTo>
                  <a:lnTo>
                    <a:pt x="573" y="5061"/>
                  </a:lnTo>
                  <a:lnTo>
                    <a:pt x="825" y="5634"/>
                  </a:lnTo>
                  <a:lnTo>
                    <a:pt x="1123" y="6160"/>
                  </a:lnTo>
                  <a:lnTo>
                    <a:pt x="1443" y="6687"/>
                  </a:lnTo>
                  <a:lnTo>
                    <a:pt x="1810" y="7191"/>
                  </a:lnTo>
                  <a:lnTo>
                    <a:pt x="2199" y="7649"/>
                  </a:lnTo>
                  <a:lnTo>
                    <a:pt x="2611" y="8107"/>
                  </a:lnTo>
                  <a:lnTo>
                    <a:pt x="3069" y="8496"/>
                  </a:lnTo>
                  <a:lnTo>
                    <a:pt x="3527" y="8862"/>
                  </a:lnTo>
                  <a:lnTo>
                    <a:pt x="4031" y="9206"/>
                  </a:lnTo>
                  <a:lnTo>
                    <a:pt x="4306" y="9343"/>
                  </a:lnTo>
                  <a:lnTo>
                    <a:pt x="4580" y="9481"/>
                  </a:lnTo>
                  <a:lnTo>
                    <a:pt x="4855" y="9595"/>
                  </a:lnTo>
                  <a:lnTo>
                    <a:pt x="5130" y="9710"/>
                  </a:lnTo>
                  <a:lnTo>
                    <a:pt x="5428" y="9801"/>
                  </a:lnTo>
                  <a:lnTo>
                    <a:pt x="5725" y="9870"/>
                  </a:lnTo>
                  <a:lnTo>
                    <a:pt x="6023" y="9939"/>
                  </a:lnTo>
                  <a:lnTo>
                    <a:pt x="6321" y="10007"/>
                  </a:lnTo>
                  <a:lnTo>
                    <a:pt x="6481" y="10007"/>
                  </a:lnTo>
                  <a:lnTo>
                    <a:pt x="6527" y="9961"/>
                  </a:lnTo>
                  <a:lnTo>
                    <a:pt x="6573" y="9916"/>
                  </a:lnTo>
                  <a:lnTo>
                    <a:pt x="6573" y="9847"/>
                  </a:lnTo>
                  <a:lnTo>
                    <a:pt x="6573" y="9801"/>
                  </a:lnTo>
                  <a:lnTo>
                    <a:pt x="6550" y="9755"/>
                  </a:lnTo>
                  <a:lnTo>
                    <a:pt x="6069" y="8656"/>
                  </a:lnTo>
                  <a:lnTo>
                    <a:pt x="5565" y="7465"/>
                  </a:lnTo>
                  <a:lnTo>
                    <a:pt x="5565" y="7465"/>
                  </a:lnTo>
                  <a:lnTo>
                    <a:pt x="5931" y="7878"/>
                  </a:lnTo>
                  <a:lnTo>
                    <a:pt x="6344" y="8267"/>
                  </a:lnTo>
                  <a:lnTo>
                    <a:pt x="6756" y="8633"/>
                  </a:lnTo>
                  <a:lnTo>
                    <a:pt x="7168" y="8977"/>
                  </a:lnTo>
                  <a:lnTo>
                    <a:pt x="7328" y="9091"/>
                  </a:lnTo>
                  <a:lnTo>
                    <a:pt x="7718" y="9389"/>
                  </a:lnTo>
                  <a:lnTo>
                    <a:pt x="8107" y="9687"/>
                  </a:lnTo>
                  <a:lnTo>
                    <a:pt x="8519" y="9939"/>
                  </a:lnTo>
                  <a:lnTo>
                    <a:pt x="8954" y="10190"/>
                  </a:lnTo>
                  <a:lnTo>
                    <a:pt x="9389" y="10396"/>
                  </a:lnTo>
                  <a:lnTo>
                    <a:pt x="9801" y="10580"/>
                  </a:lnTo>
                  <a:lnTo>
                    <a:pt x="10236" y="10740"/>
                  </a:lnTo>
                  <a:lnTo>
                    <a:pt x="10671" y="10877"/>
                  </a:lnTo>
                  <a:lnTo>
                    <a:pt x="11038" y="10969"/>
                  </a:lnTo>
                  <a:lnTo>
                    <a:pt x="11404" y="11038"/>
                  </a:lnTo>
                  <a:lnTo>
                    <a:pt x="11748" y="11083"/>
                  </a:lnTo>
                  <a:lnTo>
                    <a:pt x="12091" y="11106"/>
                  </a:lnTo>
                  <a:lnTo>
                    <a:pt x="12458" y="11106"/>
                  </a:lnTo>
                  <a:lnTo>
                    <a:pt x="12778" y="11083"/>
                  </a:lnTo>
                  <a:lnTo>
                    <a:pt x="13122" y="11038"/>
                  </a:lnTo>
                  <a:lnTo>
                    <a:pt x="13442" y="10992"/>
                  </a:lnTo>
                  <a:lnTo>
                    <a:pt x="13625" y="10900"/>
                  </a:lnTo>
                  <a:lnTo>
                    <a:pt x="13786" y="10786"/>
                  </a:lnTo>
                  <a:lnTo>
                    <a:pt x="13900" y="10625"/>
                  </a:lnTo>
                  <a:lnTo>
                    <a:pt x="14015" y="10442"/>
                  </a:lnTo>
                  <a:lnTo>
                    <a:pt x="14038" y="10259"/>
                  </a:lnTo>
                  <a:lnTo>
                    <a:pt x="14060" y="10099"/>
                  </a:lnTo>
                  <a:lnTo>
                    <a:pt x="14015" y="9939"/>
                  </a:lnTo>
                  <a:lnTo>
                    <a:pt x="13923" y="9778"/>
                  </a:lnTo>
                  <a:lnTo>
                    <a:pt x="13488" y="9206"/>
                  </a:lnTo>
                  <a:lnTo>
                    <a:pt x="13030" y="8656"/>
                  </a:lnTo>
                  <a:lnTo>
                    <a:pt x="12549" y="8130"/>
                  </a:lnTo>
                  <a:lnTo>
                    <a:pt x="12068" y="7626"/>
                  </a:lnTo>
                  <a:lnTo>
                    <a:pt x="11564" y="7145"/>
                  </a:lnTo>
                  <a:lnTo>
                    <a:pt x="11061" y="6710"/>
                  </a:lnTo>
                  <a:lnTo>
                    <a:pt x="10534" y="6275"/>
                  </a:lnTo>
                  <a:lnTo>
                    <a:pt x="10007" y="5863"/>
                  </a:lnTo>
                  <a:lnTo>
                    <a:pt x="10007" y="5863"/>
                  </a:lnTo>
                  <a:lnTo>
                    <a:pt x="10488" y="6092"/>
                  </a:lnTo>
                  <a:lnTo>
                    <a:pt x="11015" y="6298"/>
                  </a:lnTo>
                  <a:lnTo>
                    <a:pt x="11564" y="6481"/>
                  </a:lnTo>
                  <a:lnTo>
                    <a:pt x="12137" y="6664"/>
                  </a:lnTo>
                  <a:lnTo>
                    <a:pt x="12183" y="6733"/>
                  </a:lnTo>
                  <a:lnTo>
                    <a:pt x="12320" y="6939"/>
                  </a:lnTo>
                  <a:lnTo>
                    <a:pt x="13259" y="8198"/>
                  </a:lnTo>
                  <a:lnTo>
                    <a:pt x="13717" y="8839"/>
                  </a:lnTo>
                  <a:lnTo>
                    <a:pt x="14221" y="9458"/>
                  </a:lnTo>
                  <a:lnTo>
                    <a:pt x="14724" y="10076"/>
                  </a:lnTo>
                  <a:lnTo>
                    <a:pt x="15251" y="10671"/>
                  </a:lnTo>
                  <a:lnTo>
                    <a:pt x="15778" y="11244"/>
                  </a:lnTo>
                  <a:lnTo>
                    <a:pt x="16327" y="11793"/>
                  </a:lnTo>
                  <a:lnTo>
                    <a:pt x="16762" y="12183"/>
                  </a:lnTo>
                  <a:lnTo>
                    <a:pt x="17175" y="12526"/>
                  </a:lnTo>
                  <a:lnTo>
                    <a:pt x="17564" y="12824"/>
                  </a:lnTo>
                  <a:lnTo>
                    <a:pt x="17930" y="13076"/>
                  </a:lnTo>
                  <a:lnTo>
                    <a:pt x="18297" y="13282"/>
                  </a:lnTo>
                  <a:lnTo>
                    <a:pt x="18663" y="13465"/>
                  </a:lnTo>
                  <a:lnTo>
                    <a:pt x="19029" y="13625"/>
                  </a:lnTo>
                  <a:lnTo>
                    <a:pt x="19419" y="13740"/>
                  </a:lnTo>
                  <a:lnTo>
                    <a:pt x="19671" y="13808"/>
                  </a:lnTo>
                  <a:lnTo>
                    <a:pt x="19945" y="13854"/>
                  </a:lnTo>
                  <a:lnTo>
                    <a:pt x="20220" y="13877"/>
                  </a:lnTo>
                  <a:lnTo>
                    <a:pt x="20518" y="13900"/>
                  </a:lnTo>
                  <a:lnTo>
                    <a:pt x="20793" y="13923"/>
                  </a:lnTo>
                  <a:lnTo>
                    <a:pt x="21113" y="13900"/>
                  </a:lnTo>
                  <a:lnTo>
                    <a:pt x="21731" y="13854"/>
                  </a:lnTo>
                  <a:lnTo>
                    <a:pt x="21869" y="13808"/>
                  </a:lnTo>
                  <a:lnTo>
                    <a:pt x="21983" y="13740"/>
                  </a:lnTo>
                  <a:lnTo>
                    <a:pt x="22098" y="13625"/>
                  </a:lnTo>
                  <a:lnTo>
                    <a:pt x="22166" y="13511"/>
                  </a:lnTo>
                  <a:lnTo>
                    <a:pt x="22212" y="13327"/>
                  </a:lnTo>
                  <a:lnTo>
                    <a:pt x="22189" y="13121"/>
                  </a:lnTo>
                  <a:lnTo>
                    <a:pt x="22144" y="12961"/>
                  </a:lnTo>
                  <a:lnTo>
                    <a:pt x="22052" y="12801"/>
                  </a:lnTo>
                  <a:lnTo>
                    <a:pt x="21617" y="12320"/>
                  </a:lnTo>
                  <a:lnTo>
                    <a:pt x="21205" y="11885"/>
                  </a:lnTo>
                  <a:lnTo>
                    <a:pt x="21205" y="11885"/>
                  </a:lnTo>
                  <a:lnTo>
                    <a:pt x="22189" y="12228"/>
                  </a:lnTo>
                  <a:lnTo>
                    <a:pt x="22785" y="12434"/>
                  </a:lnTo>
                  <a:lnTo>
                    <a:pt x="23426" y="12618"/>
                  </a:lnTo>
                  <a:lnTo>
                    <a:pt x="23884" y="12732"/>
                  </a:lnTo>
                  <a:lnTo>
                    <a:pt x="23884" y="12847"/>
                  </a:lnTo>
                  <a:lnTo>
                    <a:pt x="23930" y="12938"/>
                  </a:lnTo>
                  <a:lnTo>
                    <a:pt x="24250" y="13442"/>
                  </a:lnTo>
                  <a:lnTo>
                    <a:pt x="24525" y="13946"/>
                  </a:lnTo>
                  <a:lnTo>
                    <a:pt x="24777" y="14450"/>
                  </a:lnTo>
                  <a:lnTo>
                    <a:pt x="25029" y="14976"/>
                  </a:lnTo>
                  <a:lnTo>
                    <a:pt x="25372" y="15732"/>
                  </a:lnTo>
                  <a:lnTo>
                    <a:pt x="25555" y="16098"/>
                  </a:lnTo>
                  <a:lnTo>
                    <a:pt x="25762" y="16465"/>
                  </a:lnTo>
                  <a:lnTo>
                    <a:pt x="25991" y="16831"/>
                  </a:lnTo>
                  <a:lnTo>
                    <a:pt x="26242" y="17197"/>
                  </a:lnTo>
                  <a:lnTo>
                    <a:pt x="26517" y="17541"/>
                  </a:lnTo>
                  <a:lnTo>
                    <a:pt x="26838" y="17861"/>
                  </a:lnTo>
                  <a:lnTo>
                    <a:pt x="27135" y="18159"/>
                  </a:lnTo>
                  <a:lnTo>
                    <a:pt x="27456" y="18411"/>
                  </a:lnTo>
                  <a:lnTo>
                    <a:pt x="27777" y="18640"/>
                  </a:lnTo>
                  <a:lnTo>
                    <a:pt x="28120" y="18846"/>
                  </a:lnTo>
                  <a:lnTo>
                    <a:pt x="28464" y="19052"/>
                  </a:lnTo>
                  <a:lnTo>
                    <a:pt x="28830" y="19212"/>
                  </a:lnTo>
                  <a:lnTo>
                    <a:pt x="29196" y="19350"/>
                  </a:lnTo>
                  <a:lnTo>
                    <a:pt x="29586" y="19464"/>
                  </a:lnTo>
                  <a:lnTo>
                    <a:pt x="29883" y="19556"/>
                  </a:lnTo>
                  <a:lnTo>
                    <a:pt x="30181" y="19602"/>
                  </a:lnTo>
                  <a:lnTo>
                    <a:pt x="30502" y="19647"/>
                  </a:lnTo>
                  <a:lnTo>
                    <a:pt x="30822" y="19693"/>
                  </a:lnTo>
                  <a:lnTo>
                    <a:pt x="31486" y="19716"/>
                  </a:lnTo>
                  <a:lnTo>
                    <a:pt x="32173" y="19693"/>
                  </a:lnTo>
                  <a:lnTo>
                    <a:pt x="32288" y="19693"/>
                  </a:lnTo>
                  <a:lnTo>
                    <a:pt x="32379" y="19647"/>
                  </a:lnTo>
                  <a:lnTo>
                    <a:pt x="32471" y="19602"/>
                  </a:lnTo>
                  <a:lnTo>
                    <a:pt x="32562" y="19556"/>
                  </a:lnTo>
                  <a:lnTo>
                    <a:pt x="32631" y="19487"/>
                  </a:lnTo>
                  <a:lnTo>
                    <a:pt x="32700" y="19396"/>
                  </a:lnTo>
                  <a:lnTo>
                    <a:pt x="32746" y="19304"/>
                  </a:lnTo>
                  <a:lnTo>
                    <a:pt x="32791" y="19212"/>
                  </a:lnTo>
                  <a:lnTo>
                    <a:pt x="32837" y="19029"/>
                  </a:lnTo>
                  <a:lnTo>
                    <a:pt x="32814" y="18869"/>
                  </a:lnTo>
                  <a:lnTo>
                    <a:pt x="32746" y="18709"/>
                  </a:lnTo>
                  <a:lnTo>
                    <a:pt x="32631" y="18571"/>
                  </a:lnTo>
                  <a:lnTo>
                    <a:pt x="31853" y="17838"/>
                  </a:lnTo>
                  <a:lnTo>
                    <a:pt x="31097" y="17129"/>
                  </a:lnTo>
                  <a:lnTo>
                    <a:pt x="30479" y="16533"/>
                  </a:lnTo>
                  <a:lnTo>
                    <a:pt x="29860" y="15938"/>
                  </a:lnTo>
                  <a:lnTo>
                    <a:pt x="29219" y="15365"/>
                  </a:lnTo>
                  <a:lnTo>
                    <a:pt x="28532" y="14816"/>
                  </a:lnTo>
                  <a:lnTo>
                    <a:pt x="27822" y="14312"/>
                  </a:lnTo>
                  <a:lnTo>
                    <a:pt x="27158" y="13854"/>
                  </a:lnTo>
                  <a:lnTo>
                    <a:pt x="26517" y="13465"/>
                  </a:lnTo>
                  <a:lnTo>
                    <a:pt x="25876" y="13098"/>
                  </a:lnTo>
                  <a:lnTo>
                    <a:pt x="26380" y="13144"/>
                  </a:lnTo>
                  <a:lnTo>
                    <a:pt x="26861" y="13167"/>
                  </a:lnTo>
                  <a:lnTo>
                    <a:pt x="26906" y="13282"/>
                  </a:lnTo>
                  <a:lnTo>
                    <a:pt x="26952" y="13327"/>
                  </a:lnTo>
                  <a:lnTo>
                    <a:pt x="27021" y="13373"/>
                  </a:lnTo>
                  <a:lnTo>
                    <a:pt x="27456" y="13625"/>
                  </a:lnTo>
                  <a:lnTo>
                    <a:pt x="27891" y="13900"/>
                  </a:lnTo>
                  <a:lnTo>
                    <a:pt x="28280" y="14198"/>
                  </a:lnTo>
                  <a:lnTo>
                    <a:pt x="28670" y="14518"/>
                  </a:lnTo>
                  <a:lnTo>
                    <a:pt x="29036" y="14862"/>
                  </a:lnTo>
                  <a:lnTo>
                    <a:pt x="29402" y="15205"/>
                  </a:lnTo>
                  <a:lnTo>
                    <a:pt x="30135" y="15915"/>
                  </a:lnTo>
                  <a:lnTo>
                    <a:pt x="30753" y="16533"/>
                  </a:lnTo>
                  <a:lnTo>
                    <a:pt x="31417" y="17129"/>
                  </a:lnTo>
                  <a:lnTo>
                    <a:pt x="31761" y="17426"/>
                  </a:lnTo>
                  <a:lnTo>
                    <a:pt x="32104" y="17701"/>
                  </a:lnTo>
                  <a:lnTo>
                    <a:pt x="32471" y="17976"/>
                  </a:lnTo>
                  <a:lnTo>
                    <a:pt x="32837" y="18228"/>
                  </a:lnTo>
                  <a:lnTo>
                    <a:pt x="33570" y="18663"/>
                  </a:lnTo>
                  <a:lnTo>
                    <a:pt x="33913" y="18846"/>
                  </a:lnTo>
                  <a:lnTo>
                    <a:pt x="34257" y="19006"/>
                  </a:lnTo>
                  <a:lnTo>
                    <a:pt x="34623" y="19167"/>
                  </a:lnTo>
                  <a:lnTo>
                    <a:pt x="34967" y="19304"/>
                  </a:lnTo>
                  <a:lnTo>
                    <a:pt x="35310" y="19418"/>
                  </a:lnTo>
                  <a:lnTo>
                    <a:pt x="35654" y="19533"/>
                  </a:lnTo>
                  <a:lnTo>
                    <a:pt x="36089" y="19647"/>
                  </a:lnTo>
                  <a:lnTo>
                    <a:pt x="36547" y="19716"/>
                  </a:lnTo>
                  <a:lnTo>
                    <a:pt x="37005" y="19762"/>
                  </a:lnTo>
                  <a:lnTo>
                    <a:pt x="37440" y="19785"/>
                  </a:lnTo>
                  <a:lnTo>
                    <a:pt x="37875" y="19785"/>
                  </a:lnTo>
                  <a:lnTo>
                    <a:pt x="38310" y="19739"/>
                  </a:lnTo>
                  <a:lnTo>
                    <a:pt x="38745" y="19670"/>
                  </a:lnTo>
                  <a:lnTo>
                    <a:pt x="39157" y="19579"/>
                  </a:lnTo>
                  <a:lnTo>
                    <a:pt x="39317" y="19510"/>
                  </a:lnTo>
                  <a:lnTo>
                    <a:pt x="39455" y="19418"/>
                  </a:lnTo>
                  <a:lnTo>
                    <a:pt x="39546" y="19281"/>
                  </a:lnTo>
                  <a:lnTo>
                    <a:pt x="39615" y="19121"/>
                  </a:lnTo>
                  <a:lnTo>
                    <a:pt x="39661" y="18960"/>
                  </a:lnTo>
                  <a:lnTo>
                    <a:pt x="39638" y="18777"/>
                  </a:lnTo>
                  <a:lnTo>
                    <a:pt x="39569" y="18617"/>
                  </a:lnTo>
                  <a:lnTo>
                    <a:pt x="39478" y="18457"/>
                  </a:lnTo>
                  <a:lnTo>
                    <a:pt x="39111" y="18067"/>
                  </a:lnTo>
                  <a:lnTo>
                    <a:pt x="38722" y="17701"/>
                  </a:lnTo>
                  <a:lnTo>
                    <a:pt x="38333" y="17335"/>
                  </a:lnTo>
                  <a:lnTo>
                    <a:pt x="37921" y="16968"/>
                  </a:lnTo>
                  <a:lnTo>
                    <a:pt x="38264" y="17037"/>
                  </a:lnTo>
                  <a:lnTo>
                    <a:pt x="38608" y="17083"/>
                  </a:lnTo>
                  <a:lnTo>
                    <a:pt x="38951" y="17106"/>
                  </a:lnTo>
                  <a:lnTo>
                    <a:pt x="39295" y="17129"/>
                  </a:lnTo>
                  <a:lnTo>
                    <a:pt x="40004" y="17129"/>
                  </a:lnTo>
                  <a:lnTo>
                    <a:pt x="40691" y="17060"/>
                  </a:lnTo>
                  <a:lnTo>
                    <a:pt x="41378" y="16968"/>
                  </a:lnTo>
                  <a:lnTo>
                    <a:pt x="42065" y="16808"/>
                  </a:lnTo>
                  <a:lnTo>
                    <a:pt x="42752" y="16625"/>
                  </a:lnTo>
                  <a:lnTo>
                    <a:pt x="43416" y="16396"/>
                  </a:lnTo>
                  <a:lnTo>
                    <a:pt x="43462" y="16350"/>
                  </a:lnTo>
                  <a:lnTo>
                    <a:pt x="43508" y="16304"/>
                  </a:lnTo>
                  <a:lnTo>
                    <a:pt x="43531" y="16258"/>
                  </a:lnTo>
                  <a:lnTo>
                    <a:pt x="43554" y="16213"/>
                  </a:lnTo>
                  <a:lnTo>
                    <a:pt x="43531" y="16167"/>
                  </a:lnTo>
                  <a:lnTo>
                    <a:pt x="43508" y="16121"/>
                  </a:lnTo>
                  <a:lnTo>
                    <a:pt x="43485" y="16075"/>
                  </a:lnTo>
                  <a:lnTo>
                    <a:pt x="43416" y="16052"/>
                  </a:lnTo>
                  <a:lnTo>
                    <a:pt x="42294" y="15709"/>
                  </a:lnTo>
                  <a:lnTo>
                    <a:pt x="41722" y="15526"/>
                  </a:lnTo>
                  <a:lnTo>
                    <a:pt x="41172" y="15320"/>
                  </a:lnTo>
                  <a:lnTo>
                    <a:pt x="40554" y="14999"/>
                  </a:lnTo>
                  <a:lnTo>
                    <a:pt x="40233" y="14839"/>
                  </a:lnTo>
                  <a:lnTo>
                    <a:pt x="39913" y="14701"/>
                  </a:lnTo>
                  <a:lnTo>
                    <a:pt x="40417" y="14472"/>
                  </a:lnTo>
                  <a:lnTo>
                    <a:pt x="40897" y="14221"/>
                  </a:lnTo>
                  <a:lnTo>
                    <a:pt x="41355" y="13946"/>
                  </a:lnTo>
                  <a:lnTo>
                    <a:pt x="41836" y="13648"/>
                  </a:lnTo>
                  <a:lnTo>
                    <a:pt x="42271" y="13327"/>
                  </a:lnTo>
                  <a:lnTo>
                    <a:pt x="42706" y="12961"/>
                  </a:lnTo>
                  <a:lnTo>
                    <a:pt x="43119" y="12595"/>
                  </a:lnTo>
                  <a:lnTo>
                    <a:pt x="43531" y="12183"/>
                  </a:lnTo>
                  <a:lnTo>
                    <a:pt x="43577" y="12137"/>
                  </a:lnTo>
                  <a:lnTo>
                    <a:pt x="43577" y="12091"/>
                  </a:lnTo>
                  <a:lnTo>
                    <a:pt x="43577" y="12045"/>
                  </a:lnTo>
                  <a:lnTo>
                    <a:pt x="43577" y="11999"/>
                  </a:lnTo>
                  <a:lnTo>
                    <a:pt x="43508" y="11931"/>
                  </a:lnTo>
                  <a:lnTo>
                    <a:pt x="43462" y="11908"/>
                  </a:lnTo>
                  <a:lnTo>
                    <a:pt x="43416" y="11885"/>
                  </a:lnTo>
                  <a:lnTo>
                    <a:pt x="42981" y="11862"/>
                  </a:lnTo>
                  <a:lnTo>
                    <a:pt x="42569" y="11862"/>
                  </a:lnTo>
                  <a:lnTo>
                    <a:pt x="41699" y="11885"/>
                  </a:lnTo>
                  <a:lnTo>
                    <a:pt x="41401" y="11862"/>
                  </a:lnTo>
                  <a:lnTo>
                    <a:pt x="41081" y="11816"/>
                  </a:lnTo>
                  <a:lnTo>
                    <a:pt x="40760" y="11770"/>
                  </a:lnTo>
                  <a:lnTo>
                    <a:pt x="40462" y="11747"/>
                  </a:lnTo>
                  <a:lnTo>
                    <a:pt x="40439" y="11656"/>
                  </a:lnTo>
                  <a:lnTo>
                    <a:pt x="40371" y="11541"/>
                  </a:lnTo>
                  <a:lnTo>
                    <a:pt x="40302" y="11427"/>
                  </a:lnTo>
                  <a:lnTo>
                    <a:pt x="40210" y="11335"/>
                  </a:lnTo>
                  <a:lnTo>
                    <a:pt x="40096" y="11244"/>
                  </a:lnTo>
                  <a:lnTo>
                    <a:pt x="39959" y="11175"/>
                  </a:lnTo>
                  <a:lnTo>
                    <a:pt x="39707" y="11061"/>
                  </a:lnTo>
                  <a:lnTo>
                    <a:pt x="39409" y="10946"/>
                  </a:lnTo>
                  <a:lnTo>
                    <a:pt x="39088" y="10877"/>
                  </a:lnTo>
                  <a:lnTo>
                    <a:pt x="38791" y="10832"/>
                  </a:lnTo>
                  <a:lnTo>
                    <a:pt x="38218" y="10763"/>
                  </a:lnTo>
                  <a:lnTo>
                    <a:pt x="37875" y="10740"/>
                  </a:lnTo>
                  <a:lnTo>
                    <a:pt x="37508" y="10740"/>
                  </a:lnTo>
                  <a:lnTo>
                    <a:pt x="37165" y="10763"/>
                  </a:lnTo>
                  <a:lnTo>
                    <a:pt x="36822" y="10786"/>
                  </a:lnTo>
                  <a:lnTo>
                    <a:pt x="36455" y="10854"/>
                  </a:lnTo>
                  <a:lnTo>
                    <a:pt x="36112" y="10923"/>
                  </a:lnTo>
                  <a:lnTo>
                    <a:pt x="35448" y="11083"/>
                  </a:lnTo>
                  <a:lnTo>
                    <a:pt x="34761" y="11312"/>
                  </a:lnTo>
                  <a:lnTo>
                    <a:pt x="34097" y="11587"/>
                  </a:lnTo>
                  <a:lnTo>
                    <a:pt x="33433" y="11862"/>
                  </a:lnTo>
                  <a:lnTo>
                    <a:pt x="32768" y="12160"/>
                  </a:lnTo>
                  <a:lnTo>
                    <a:pt x="31440" y="12755"/>
                  </a:lnTo>
                  <a:lnTo>
                    <a:pt x="31166" y="12870"/>
                  </a:lnTo>
                  <a:lnTo>
                    <a:pt x="30891" y="12961"/>
                  </a:lnTo>
                  <a:lnTo>
                    <a:pt x="30731" y="13007"/>
                  </a:lnTo>
                  <a:lnTo>
                    <a:pt x="30616" y="13076"/>
                  </a:lnTo>
                  <a:lnTo>
                    <a:pt x="30479" y="13167"/>
                  </a:lnTo>
                  <a:lnTo>
                    <a:pt x="30387" y="13259"/>
                  </a:lnTo>
                  <a:lnTo>
                    <a:pt x="30387" y="13282"/>
                  </a:lnTo>
                  <a:lnTo>
                    <a:pt x="29540" y="13098"/>
                  </a:lnTo>
                  <a:lnTo>
                    <a:pt x="28693" y="12938"/>
                  </a:lnTo>
                  <a:lnTo>
                    <a:pt x="29173" y="12824"/>
                  </a:lnTo>
                  <a:lnTo>
                    <a:pt x="29654" y="12663"/>
                  </a:lnTo>
                  <a:lnTo>
                    <a:pt x="30135" y="12503"/>
                  </a:lnTo>
                  <a:lnTo>
                    <a:pt x="30593" y="12320"/>
                  </a:lnTo>
                  <a:lnTo>
                    <a:pt x="31509" y="11931"/>
                  </a:lnTo>
                  <a:lnTo>
                    <a:pt x="32425" y="11496"/>
                  </a:lnTo>
                  <a:lnTo>
                    <a:pt x="33249" y="11083"/>
                  </a:lnTo>
                  <a:lnTo>
                    <a:pt x="34119" y="10717"/>
                  </a:lnTo>
                  <a:lnTo>
                    <a:pt x="34257" y="10625"/>
                  </a:lnTo>
                  <a:lnTo>
                    <a:pt x="34371" y="10511"/>
                  </a:lnTo>
                  <a:lnTo>
                    <a:pt x="34440" y="10374"/>
                  </a:lnTo>
                  <a:lnTo>
                    <a:pt x="34463" y="10213"/>
                  </a:lnTo>
                  <a:lnTo>
                    <a:pt x="34440" y="10122"/>
                  </a:lnTo>
                  <a:lnTo>
                    <a:pt x="34417" y="10030"/>
                  </a:lnTo>
                  <a:lnTo>
                    <a:pt x="34371" y="9916"/>
                  </a:lnTo>
                  <a:lnTo>
                    <a:pt x="34326" y="9847"/>
                  </a:lnTo>
                  <a:lnTo>
                    <a:pt x="34257" y="9755"/>
                  </a:lnTo>
                  <a:lnTo>
                    <a:pt x="34188" y="9687"/>
                  </a:lnTo>
                  <a:lnTo>
                    <a:pt x="34119" y="9618"/>
                  </a:lnTo>
                  <a:lnTo>
                    <a:pt x="34028" y="9595"/>
                  </a:lnTo>
                  <a:lnTo>
                    <a:pt x="32700" y="9091"/>
                  </a:lnTo>
                  <a:lnTo>
                    <a:pt x="32059" y="8862"/>
                  </a:lnTo>
                  <a:lnTo>
                    <a:pt x="31417" y="8679"/>
                  </a:lnTo>
                  <a:lnTo>
                    <a:pt x="30937" y="8565"/>
                  </a:lnTo>
                  <a:lnTo>
                    <a:pt x="30479" y="8450"/>
                  </a:lnTo>
                  <a:lnTo>
                    <a:pt x="30044" y="8381"/>
                  </a:lnTo>
                  <a:lnTo>
                    <a:pt x="29608" y="8336"/>
                  </a:lnTo>
                  <a:lnTo>
                    <a:pt x="29196" y="8313"/>
                  </a:lnTo>
                  <a:lnTo>
                    <a:pt x="28807" y="8313"/>
                  </a:lnTo>
                  <a:lnTo>
                    <a:pt x="28418" y="8336"/>
                  </a:lnTo>
                  <a:lnTo>
                    <a:pt x="28028" y="8359"/>
                  </a:lnTo>
                  <a:lnTo>
                    <a:pt x="29082" y="7969"/>
                  </a:lnTo>
                  <a:lnTo>
                    <a:pt x="29631" y="7786"/>
                  </a:lnTo>
                  <a:lnTo>
                    <a:pt x="30181" y="7603"/>
                  </a:lnTo>
                  <a:lnTo>
                    <a:pt x="30318" y="7557"/>
                  </a:lnTo>
                  <a:lnTo>
                    <a:pt x="30410" y="7443"/>
                  </a:lnTo>
                  <a:lnTo>
                    <a:pt x="30502" y="7328"/>
                  </a:lnTo>
                  <a:lnTo>
                    <a:pt x="30524" y="7168"/>
                  </a:lnTo>
                  <a:lnTo>
                    <a:pt x="30524" y="7053"/>
                  </a:lnTo>
                  <a:lnTo>
                    <a:pt x="30479" y="6939"/>
                  </a:lnTo>
                  <a:lnTo>
                    <a:pt x="30387" y="6847"/>
                  </a:lnTo>
                  <a:lnTo>
                    <a:pt x="30273" y="6779"/>
                  </a:lnTo>
                  <a:lnTo>
                    <a:pt x="29654" y="6504"/>
                  </a:lnTo>
                  <a:lnTo>
                    <a:pt x="28967" y="6229"/>
                  </a:lnTo>
                  <a:lnTo>
                    <a:pt x="28257" y="5977"/>
                  </a:lnTo>
                  <a:lnTo>
                    <a:pt x="27502" y="5748"/>
                  </a:lnTo>
                  <a:lnTo>
                    <a:pt x="26884" y="5588"/>
                  </a:lnTo>
                  <a:lnTo>
                    <a:pt x="26311" y="5473"/>
                  </a:lnTo>
                  <a:lnTo>
                    <a:pt x="25739" y="5405"/>
                  </a:lnTo>
                  <a:lnTo>
                    <a:pt x="25189" y="5382"/>
                  </a:lnTo>
                  <a:lnTo>
                    <a:pt x="24685" y="5405"/>
                  </a:lnTo>
                  <a:lnTo>
                    <a:pt x="24204" y="5450"/>
                  </a:lnTo>
                  <a:lnTo>
                    <a:pt x="23746" y="5565"/>
                  </a:lnTo>
                  <a:lnTo>
                    <a:pt x="23289" y="5702"/>
                  </a:lnTo>
                  <a:lnTo>
                    <a:pt x="22579" y="5954"/>
                  </a:lnTo>
                  <a:lnTo>
                    <a:pt x="21915" y="6183"/>
                  </a:lnTo>
                  <a:lnTo>
                    <a:pt x="21273" y="6366"/>
                  </a:lnTo>
                  <a:lnTo>
                    <a:pt x="20678" y="6527"/>
                  </a:lnTo>
                  <a:lnTo>
                    <a:pt x="21022" y="6366"/>
                  </a:lnTo>
                  <a:lnTo>
                    <a:pt x="21365" y="6183"/>
                  </a:lnTo>
                  <a:lnTo>
                    <a:pt x="21686" y="5977"/>
                  </a:lnTo>
                  <a:lnTo>
                    <a:pt x="22029" y="5748"/>
                  </a:lnTo>
                  <a:lnTo>
                    <a:pt x="22350" y="5519"/>
                  </a:lnTo>
                  <a:lnTo>
                    <a:pt x="22670" y="5267"/>
                  </a:lnTo>
                  <a:lnTo>
                    <a:pt x="22991" y="5015"/>
                  </a:lnTo>
                  <a:lnTo>
                    <a:pt x="23311" y="4718"/>
                  </a:lnTo>
                  <a:lnTo>
                    <a:pt x="23380" y="4626"/>
                  </a:lnTo>
                  <a:lnTo>
                    <a:pt x="23426" y="4535"/>
                  </a:lnTo>
                  <a:lnTo>
                    <a:pt x="23449" y="4397"/>
                  </a:lnTo>
                  <a:lnTo>
                    <a:pt x="23449" y="4283"/>
                  </a:lnTo>
                  <a:lnTo>
                    <a:pt x="23380" y="4145"/>
                  </a:lnTo>
                  <a:lnTo>
                    <a:pt x="23266" y="4031"/>
                  </a:lnTo>
                  <a:lnTo>
                    <a:pt x="23151" y="3962"/>
                  </a:lnTo>
                  <a:lnTo>
                    <a:pt x="23060" y="3939"/>
                  </a:lnTo>
                  <a:lnTo>
                    <a:pt x="22991" y="3939"/>
                  </a:lnTo>
                  <a:lnTo>
                    <a:pt x="22624" y="3962"/>
                  </a:lnTo>
                  <a:lnTo>
                    <a:pt x="22258" y="3939"/>
                  </a:lnTo>
                  <a:lnTo>
                    <a:pt x="21892" y="3916"/>
                  </a:lnTo>
                  <a:lnTo>
                    <a:pt x="21502" y="3893"/>
                  </a:lnTo>
                  <a:lnTo>
                    <a:pt x="21113" y="3825"/>
                  </a:lnTo>
                  <a:lnTo>
                    <a:pt x="20678" y="3756"/>
                  </a:lnTo>
                  <a:lnTo>
                    <a:pt x="19785" y="3550"/>
                  </a:lnTo>
                  <a:lnTo>
                    <a:pt x="19487" y="3481"/>
                  </a:lnTo>
                  <a:lnTo>
                    <a:pt x="19190" y="3435"/>
                  </a:lnTo>
                  <a:lnTo>
                    <a:pt x="18892" y="3412"/>
                  </a:lnTo>
                  <a:lnTo>
                    <a:pt x="18571" y="3412"/>
                  </a:lnTo>
                  <a:lnTo>
                    <a:pt x="17930" y="3435"/>
                  </a:lnTo>
                  <a:lnTo>
                    <a:pt x="17312" y="3504"/>
                  </a:lnTo>
                  <a:lnTo>
                    <a:pt x="16579" y="3573"/>
                  </a:lnTo>
                  <a:lnTo>
                    <a:pt x="16144" y="3596"/>
                  </a:lnTo>
                  <a:lnTo>
                    <a:pt x="15732" y="3664"/>
                  </a:lnTo>
                  <a:lnTo>
                    <a:pt x="15343" y="3756"/>
                  </a:lnTo>
                  <a:lnTo>
                    <a:pt x="14931" y="3870"/>
                  </a:lnTo>
                  <a:lnTo>
                    <a:pt x="14152" y="4099"/>
                  </a:lnTo>
                  <a:lnTo>
                    <a:pt x="13396" y="4374"/>
                  </a:lnTo>
                  <a:lnTo>
                    <a:pt x="12503" y="4718"/>
                  </a:lnTo>
                  <a:lnTo>
                    <a:pt x="12068" y="4855"/>
                  </a:lnTo>
                  <a:lnTo>
                    <a:pt x="11610" y="4970"/>
                  </a:lnTo>
                  <a:lnTo>
                    <a:pt x="11152" y="5084"/>
                  </a:lnTo>
                  <a:lnTo>
                    <a:pt x="10694" y="5153"/>
                  </a:lnTo>
                  <a:lnTo>
                    <a:pt x="10213" y="5199"/>
                  </a:lnTo>
                  <a:lnTo>
                    <a:pt x="9641" y="5199"/>
                  </a:lnTo>
                  <a:lnTo>
                    <a:pt x="9572" y="5244"/>
                  </a:lnTo>
                  <a:lnTo>
                    <a:pt x="9504" y="5290"/>
                  </a:lnTo>
                  <a:lnTo>
                    <a:pt x="9458" y="5382"/>
                  </a:lnTo>
                  <a:lnTo>
                    <a:pt x="9458" y="5450"/>
                  </a:lnTo>
                  <a:lnTo>
                    <a:pt x="9458" y="5496"/>
                  </a:lnTo>
                  <a:lnTo>
                    <a:pt x="8931" y="5176"/>
                  </a:lnTo>
                  <a:lnTo>
                    <a:pt x="8405" y="4855"/>
                  </a:lnTo>
                  <a:lnTo>
                    <a:pt x="8771" y="4809"/>
                  </a:lnTo>
                  <a:lnTo>
                    <a:pt x="9114" y="4763"/>
                  </a:lnTo>
                  <a:lnTo>
                    <a:pt x="9481" y="4672"/>
                  </a:lnTo>
                  <a:lnTo>
                    <a:pt x="9801" y="4580"/>
                  </a:lnTo>
                  <a:lnTo>
                    <a:pt x="10145" y="4489"/>
                  </a:lnTo>
                  <a:lnTo>
                    <a:pt x="10465" y="4351"/>
                  </a:lnTo>
                  <a:lnTo>
                    <a:pt x="10786" y="4214"/>
                  </a:lnTo>
                  <a:lnTo>
                    <a:pt x="11084" y="4054"/>
                  </a:lnTo>
                  <a:lnTo>
                    <a:pt x="11381" y="3870"/>
                  </a:lnTo>
                  <a:lnTo>
                    <a:pt x="11679" y="3664"/>
                  </a:lnTo>
                  <a:lnTo>
                    <a:pt x="11954" y="3458"/>
                  </a:lnTo>
                  <a:lnTo>
                    <a:pt x="12229" y="3229"/>
                  </a:lnTo>
                  <a:lnTo>
                    <a:pt x="12480" y="2977"/>
                  </a:lnTo>
                  <a:lnTo>
                    <a:pt x="12732" y="2703"/>
                  </a:lnTo>
                  <a:lnTo>
                    <a:pt x="12961" y="2428"/>
                  </a:lnTo>
                  <a:lnTo>
                    <a:pt x="13190" y="2130"/>
                  </a:lnTo>
                  <a:lnTo>
                    <a:pt x="13213" y="2084"/>
                  </a:lnTo>
                  <a:lnTo>
                    <a:pt x="13213" y="2039"/>
                  </a:lnTo>
                  <a:lnTo>
                    <a:pt x="13213" y="1993"/>
                  </a:lnTo>
                  <a:lnTo>
                    <a:pt x="13190" y="1947"/>
                  </a:lnTo>
                  <a:lnTo>
                    <a:pt x="13099" y="1878"/>
                  </a:lnTo>
                  <a:lnTo>
                    <a:pt x="13053" y="1855"/>
                  </a:lnTo>
                  <a:lnTo>
                    <a:pt x="13007" y="1878"/>
                  </a:lnTo>
                  <a:lnTo>
                    <a:pt x="12709" y="1947"/>
                  </a:lnTo>
                  <a:lnTo>
                    <a:pt x="12389" y="2016"/>
                  </a:lnTo>
                  <a:lnTo>
                    <a:pt x="11793" y="2107"/>
                  </a:lnTo>
                  <a:lnTo>
                    <a:pt x="11175" y="2176"/>
                  </a:lnTo>
                  <a:lnTo>
                    <a:pt x="10557" y="2176"/>
                  </a:lnTo>
                  <a:lnTo>
                    <a:pt x="11061" y="1855"/>
                  </a:lnTo>
                  <a:lnTo>
                    <a:pt x="11519" y="1512"/>
                  </a:lnTo>
                  <a:lnTo>
                    <a:pt x="11931" y="1146"/>
                  </a:lnTo>
                  <a:lnTo>
                    <a:pt x="12114" y="939"/>
                  </a:lnTo>
                  <a:lnTo>
                    <a:pt x="12297" y="733"/>
                  </a:lnTo>
                  <a:lnTo>
                    <a:pt x="12366" y="619"/>
                  </a:lnTo>
                  <a:lnTo>
                    <a:pt x="12412" y="527"/>
                  </a:lnTo>
                  <a:lnTo>
                    <a:pt x="12412" y="413"/>
                  </a:lnTo>
                  <a:lnTo>
                    <a:pt x="12389" y="298"/>
                  </a:lnTo>
                  <a:lnTo>
                    <a:pt x="12366" y="207"/>
                  </a:lnTo>
                  <a:lnTo>
                    <a:pt x="12320" y="138"/>
                  </a:lnTo>
                  <a:lnTo>
                    <a:pt x="12251" y="92"/>
                  </a:lnTo>
                  <a:lnTo>
                    <a:pt x="12206" y="46"/>
                  </a:lnTo>
                  <a:lnTo>
                    <a:pt x="12114" y="24"/>
                  </a:lnTo>
                  <a:lnTo>
                    <a:pt x="12045" y="1"/>
                  </a:lnTo>
                  <a:lnTo>
                    <a:pt x="11885" y="1"/>
                  </a:lnTo>
                  <a:lnTo>
                    <a:pt x="11542" y="46"/>
                  </a:lnTo>
                  <a:lnTo>
                    <a:pt x="11198" y="92"/>
                  </a:lnTo>
                  <a:lnTo>
                    <a:pt x="10855" y="115"/>
                  </a:lnTo>
                  <a:lnTo>
                    <a:pt x="10488" y="115"/>
                  </a:lnTo>
                  <a:lnTo>
                    <a:pt x="9801" y="92"/>
                  </a:lnTo>
                  <a:lnTo>
                    <a:pt x="9137" y="46"/>
                  </a:lnTo>
                  <a:lnTo>
                    <a:pt x="8450" y="24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32"/>
            <p:cNvSpPr/>
            <p:nvPr/>
          </p:nvSpPr>
          <p:spPr>
            <a:xfrm>
              <a:off x="-6531893" y="1187309"/>
              <a:ext cx="4331781" cy="640406"/>
            </a:xfrm>
            <a:custGeom>
              <a:rect b="b" l="l" r="r" t="t"/>
              <a:pathLst>
                <a:path extrusionOk="0" h="17106" w="115707">
                  <a:moveTo>
                    <a:pt x="3298" y="0"/>
                  </a:moveTo>
                  <a:lnTo>
                    <a:pt x="3092" y="46"/>
                  </a:lnTo>
                  <a:lnTo>
                    <a:pt x="2886" y="115"/>
                  </a:lnTo>
                  <a:lnTo>
                    <a:pt x="2703" y="183"/>
                  </a:lnTo>
                  <a:lnTo>
                    <a:pt x="2520" y="298"/>
                  </a:lnTo>
                  <a:lnTo>
                    <a:pt x="2336" y="412"/>
                  </a:lnTo>
                  <a:lnTo>
                    <a:pt x="2153" y="573"/>
                  </a:lnTo>
                  <a:lnTo>
                    <a:pt x="1993" y="733"/>
                  </a:lnTo>
                  <a:lnTo>
                    <a:pt x="1833" y="916"/>
                  </a:lnTo>
                  <a:lnTo>
                    <a:pt x="1672" y="1122"/>
                  </a:lnTo>
                  <a:lnTo>
                    <a:pt x="1535" y="1351"/>
                  </a:lnTo>
                  <a:lnTo>
                    <a:pt x="1375" y="1580"/>
                  </a:lnTo>
                  <a:lnTo>
                    <a:pt x="1123" y="2107"/>
                  </a:lnTo>
                  <a:lnTo>
                    <a:pt x="894" y="2679"/>
                  </a:lnTo>
                  <a:lnTo>
                    <a:pt x="688" y="3297"/>
                  </a:lnTo>
                  <a:lnTo>
                    <a:pt x="504" y="3962"/>
                  </a:lnTo>
                  <a:lnTo>
                    <a:pt x="344" y="4671"/>
                  </a:lnTo>
                  <a:lnTo>
                    <a:pt x="230" y="5404"/>
                  </a:lnTo>
                  <a:lnTo>
                    <a:pt x="138" y="6183"/>
                  </a:lnTo>
                  <a:lnTo>
                    <a:pt x="69" y="6961"/>
                  </a:lnTo>
                  <a:lnTo>
                    <a:pt x="24" y="7740"/>
                  </a:lnTo>
                  <a:lnTo>
                    <a:pt x="1" y="8541"/>
                  </a:lnTo>
                  <a:lnTo>
                    <a:pt x="24" y="9343"/>
                  </a:lnTo>
                  <a:lnTo>
                    <a:pt x="69" y="10144"/>
                  </a:lnTo>
                  <a:lnTo>
                    <a:pt x="138" y="10923"/>
                  </a:lnTo>
                  <a:lnTo>
                    <a:pt x="230" y="11678"/>
                  </a:lnTo>
                  <a:lnTo>
                    <a:pt x="344" y="12434"/>
                  </a:lnTo>
                  <a:lnTo>
                    <a:pt x="504" y="13121"/>
                  </a:lnTo>
                  <a:lnTo>
                    <a:pt x="688" y="13808"/>
                  </a:lnTo>
                  <a:lnTo>
                    <a:pt x="894" y="14426"/>
                  </a:lnTo>
                  <a:lnTo>
                    <a:pt x="1123" y="14999"/>
                  </a:lnTo>
                  <a:lnTo>
                    <a:pt x="1375" y="15525"/>
                  </a:lnTo>
                  <a:lnTo>
                    <a:pt x="1535" y="15754"/>
                  </a:lnTo>
                  <a:lnTo>
                    <a:pt x="1672" y="15983"/>
                  </a:lnTo>
                  <a:lnTo>
                    <a:pt x="1833" y="16189"/>
                  </a:lnTo>
                  <a:lnTo>
                    <a:pt x="1993" y="16372"/>
                  </a:lnTo>
                  <a:lnTo>
                    <a:pt x="2153" y="16533"/>
                  </a:lnTo>
                  <a:lnTo>
                    <a:pt x="2336" y="16670"/>
                  </a:lnTo>
                  <a:lnTo>
                    <a:pt x="2520" y="16808"/>
                  </a:lnTo>
                  <a:lnTo>
                    <a:pt x="2703" y="16899"/>
                  </a:lnTo>
                  <a:lnTo>
                    <a:pt x="2886" y="16991"/>
                  </a:lnTo>
                  <a:lnTo>
                    <a:pt x="3092" y="17059"/>
                  </a:lnTo>
                  <a:lnTo>
                    <a:pt x="3298" y="17082"/>
                  </a:lnTo>
                  <a:lnTo>
                    <a:pt x="3527" y="17105"/>
                  </a:lnTo>
                  <a:lnTo>
                    <a:pt x="112180" y="17105"/>
                  </a:lnTo>
                  <a:lnTo>
                    <a:pt x="112409" y="17082"/>
                  </a:lnTo>
                  <a:lnTo>
                    <a:pt x="112615" y="17059"/>
                  </a:lnTo>
                  <a:lnTo>
                    <a:pt x="112821" y="16991"/>
                  </a:lnTo>
                  <a:lnTo>
                    <a:pt x="113005" y="16899"/>
                  </a:lnTo>
                  <a:lnTo>
                    <a:pt x="113211" y="16808"/>
                  </a:lnTo>
                  <a:lnTo>
                    <a:pt x="113394" y="16670"/>
                  </a:lnTo>
                  <a:lnTo>
                    <a:pt x="113554" y="16533"/>
                  </a:lnTo>
                  <a:lnTo>
                    <a:pt x="113715" y="16372"/>
                  </a:lnTo>
                  <a:lnTo>
                    <a:pt x="113898" y="16189"/>
                  </a:lnTo>
                  <a:lnTo>
                    <a:pt x="114035" y="15983"/>
                  </a:lnTo>
                  <a:lnTo>
                    <a:pt x="114195" y="15754"/>
                  </a:lnTo>
                  <a:lnTo>
                    <a:pt x="114333" y="15525"/>
                  </a:lnTo>
                  <a:lnTo>
                    <a:pt x="114585" y="14999"/>
                  </a:lnTo>
                  <a:lnTo>
                    <a:pt x="114814" y="14426"/>
                  </a:lnTo>
                  <a:lnTo>
                    <a:pt x="115020" y="13808"/>
                  </a:lnTo>
                  <a:lnTo>
                    <a:pt x="115203" y="13121"/>
                  </a:lnTo>
                  <a:lnTo>
                    <a:pt x="115363" y="12434"/>
                  </a:lnTo>
                  <a:lnTo>
                    <a:pt x="115478" y="11678"/>
                  </a:lnTo>
                  <a:lnTo>
                    <a:pt x="115569" y="10923"/>
                  </a:lnTo>
                  <a:lnTo>
                    <a:pt x="115638" y="10144"/>
                  </a:lnTo>
                  <a:lnTo>
                    <a:pt x="115684" y="9343"/>
                  </a:lnTo>
                  <a:lnTo>
                    <a:pt x="115707" y="8541"/>
                  </a:lnTo>
                  <a:lnTo>
                    <a:pt x="115684" y="7740"/>
                  </a:lnTo>
                  <a:lnTo>
                    <a:pt x="115638" y="6961"/>
                  </a:lnTo>
                  <a:lnTo>
                    <a:pt x="115569" y="6183"/>
                  </a:lnTo>
                  <a:lnTo>
                    <a:pt x="115478" y="5404"/>
                  </a:lnTo>
                  <a:lnTo>
                    <a:pt x="115363" y="4671"/>
                  </a:lnTo>
                  <a:lnTo>
                    <a:pt x="115203" y="3962"/>
                  </a:lnTo>
                  <a:lnTo>
                    <a:pt x="115020" y="3297"/>
                  </a:lnTo>
                  <a:lnTo>
                    <a:pt x="114814" y="2679"/>
                  </a:lnTo>
                  <a:lnTo>
                    <a:pt x="114585" y="2107"/>
                  </a:lnTo>
                  <a:lnTo>
                    <a:pt x="114333" y="1580"/>
                  </a:lnTo>
                  <a:lnTo>
                    <a:pt x="114195" y="1351"/>
                  </a:lnTo>
                  <a:lnTo>
                    <a:pt x="114035" y="1122"/>
                  </a:lnTo>
                  <a:lnTo>
                    <a:pt x="113898" y="916"/>
                  </a:lnTo>
                  <a:lnTo>
                    <a:pt x="113715" y="733"/>
                  </a:lnTo>
                  <a:lnTo>
                    <a:pt x="113554" y="573"/>
                  </a:lnTo>
                  <a:lnTo>
                    <a:pt x="113394" y="412"/>
                  </a:lnTo>
                  <a:lnTo>
                    <a:pt x="113211" y="298"/>
                  </a:lnTo>
                  <a:lnTo>
                    <a:pt x="113005" y="183"/>
                  </a:lnTo>
                  <a:lnTo>
                    <a:pt x="112821" y="115"/>
                  </a:lnTo>
                  <a:lnTo>
                    <a:pt x="112615" y="46"/>
                  </a:lnTo>
                  <a:lnTo>
                    <a:pt x="112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32"/>
            <p:cNvSpPr/>
            <p:nvPr/>
          </p:nvSpPr>
          <p:spPr>
            <a:xfrm>
              <a:off x="-2994039" y="1314183"/>
              <a:ext cx="434687" cy="404662"/>
            </a:xfrm>
            <a:custGeom>
              <a:rect b="b" l="l" r="r" t="t"/>
              <a:pathLst>
                <a:path extrusionOk="0" h="10809" w="11611">
                  <a:moveTo>
                    <a:pt x="6000" y="2153"/>
                  </a:moveTo>
                  <a:lnTo>
                    <a:pt x="6252" y="2175"/>
                  </a:lnTo>
                  <a:lnTo>
                    <a:pt x="6481" y="2198"/>
                  </a:lnTo>
                  <a:lnTo>
                    <a:pt x="6733" y="2267"/>
                  </a:lnTo>
                  <a:lnTo>
                    <a:pt x="6962" y="2336"/>
                  </a:lnTo>
                  <a:lnTo>
                    <a:pt x="7168" y="2427"/>
                  </a:lnTo>
                  <a:lnTo>
                    <a:pt x="7397" y="2519"/>
                  </a:lnTo>
                  <a:lnTo>
                    <a:pt x="7603" y="2656"/>
                  </a:lnTo>
                  <a:lnTo>
                    <a:pt x="7786" y="2794"/>
                  </a:lnTo>
                  <a:lnTo>
                    <a:pt x="7992" y="2954"/>
                  </a:lnTo>
                  <a:lnTo>
                    <a:pt x="8153" y="3114"/>
                  </a:lnTo>
                  <a:lnTo>
                    <a:pt x="8336" y="3275"/>
                  </a:lnTo>
                  <a:lnTo>
                    <a:pt x="8473" y="3481"/>
                  </a:lnTo>
                  <a:lnTo>
                    <a:pt x="8633" y="3664"/>
                  </a:lnTo>
                  <a:lnTo>
                    <a:pt x="8748" y="3870"/>
                  </a:lnTo>
                  <a:lnTo>
                    <a:pt x="8885" y="4076"/>
                  </a:lnTo>
                  <a:lnTo>
                    <a:pt x="8977" y="4305"/>
                  </a:lnTo>
                  <a:lnTo>
                    <a:pt x="9069" y="4534"/>
                  </a:lnTo>
                  <a:lnTo>
                    <a:pt x="9137" y="4763"/>
                  </a:lnTo>
                  <a:lnTo>
                    <a:pt x="9206" y="4992"/>
                  </a:lnTo>
                  <a:lnTo>
                    <a:pt x="9252" y="5221"/>
                  </a:lnTo>
                  <a:lnTo>
                    <a:pt x="9275" y="5450"/>
                  </a:lnTo>
                  <a:lnTo>
                    <a:pt x="9275" y="5679"/>
                  </a:lnTo>
                  <a:lnTo>
                    <a:pt x="9275" y="5908"/>
                  </a:lnTo>
                  <a:lnTo>
                    <a:pt x="9252" y="6137"/>
                  </a:lnTo>
                  <a:lnTo>
                    <a:pt x="9206" y="6366"/>
                  </a:lnTo>
                  <a:lnTo>
                    <a:pt x="9137" y="6595"/>
                  </a:lnTo>
                  <a:lnTo>
                    <a:pt x="9069" y="6801"/>
                  </a:lnTo>
                  <a:lnTo>
                    <a:pt x="8954" y="7007"/>
                  </a:lnTo>
                  <a:lnTo>
                    <a:pt x="8840" y="7213"/>
                  </a:lnTo>
                  <a:lnTo>
                    <a:pt x="8679" y="7419"/>
                  </a:lnTo>
                  <a:lnTo>
                    <a:pt x="8519" y="7602"/>
                  </a:lnTo>
                  <a:lnTo>
                    <a:pt x="8336" y="7763"/>
                  </a:lnTo>
                  <a:lnTo>
                    <a:pt x="8015" y="7992"/>
                  </a:lnTo>
                  <a:lnTo>
                    <a:pt x="7672" y="8198"/>
                  </a:lnTo>
                  <a:lnTo>
                    <a:pt x="7305" y="8358"/>
                  </a:lnTo>
                  <a:lnTo>
                    <a:pt x="6939" y="8495"/>
                  </a:lnTo>
                  <a:lnTo>
                    <a:pt x="6550" y="8587"/>
                  </a:lnTo>
                  <a:lnTo>
                    <a:pt x="6160" y="8633"/>
                  </a:lnTo>
                  <a:lnTo>
                    <a:pt x="5771" y="8656"/>
                  </a:lnTo>
                  <a:lnTo>
                    <a:pt x="5382" y="8633"/>
                  </a:lnTo>
                  <a:lnTo>
                    <a:pt x="4993" y="8564"/>
                  </a:lnTo>
                  <a:lnTo>
                    <a:pt x="4626" y="8472"/>
                  </a:lnTo>
                  <a:lnTo>
                    <a:pt x="4260" y="8335"/>
                  </a:lnTo>
                  <a:lnTo>
                    <a:pt x="3916" y="8175"/>
                  </a:lnTo>
                  <a:lnTo>
                    <a:pt x="3596" y="7969"/>
                  </a:lnTo>
                  <a:lnTo>
                    <a:pt x="3298" y="7740"/>
                  </a:lnTo>
                  <a:lnTo>
                    <a:pt x="3046" y="7465"/>
                  </a:lnTo>
                  <a:lnTo>
                    <a:pt x="2817" y="7144"/>
                  </a:lnTo>
                  <a:lnTo>
                    <a:pt x="2680" y="6938"/>
                  </a:lnTo>
                  <a:lnTo>
                    <a:pt x="2565" y="6732"/>
                  </a:lnTo>
                  <a:lnTo>
                    <a:pt x="2497" y="6503"/>
                  </a:lnTo>
                  <a:lnTo>
                    <a:pt x="2428" y="6297"/>
                  </a:lnTo>
                  <a:lnTo>
                    <a:pt x="2359" y="6068"/>
                  </a:lnTo>
                  <a:lnTo>
                    <a:pt x="2336" y="5862"/>
                  </a:lnTo>
                  <a:lnTo>
                    <a:pt x="2313" y="5656"/>
                  </a:lnTo>
                  <a:lnTo>
                    <a:pt x="2313" y="5427"/>
                  </a:lnTo>
                  <a:lnTo>
                    <a:pt x="2336" y="5221"/>
                  </a:lnTo>
                  <a:lnTo>
                    <a:pt x="2382" y="5015"/>
                  </a:lnTo>
                  <a:lnTo>
                    <a:pt x="2428" y="4809"/>
                  </a:lnTo>
                  <a:lnTo>
                    <a:pt x="2497" y="4603"/>
                  </a:lnTo>
                  <a:lnTo>
                    <a:pt x="2565" y="4397"/>
                  </a:lnTo>
                  <a:lnTo>
                    <a:pt x="2657" y="4190"/>
                  </a:lnTo>
                  <a:lnTo>
                    <a:pt x="2749" y="4007"/>
                  </a:lnTo>
                  <a:lnTo>
                    <a:pt x="2863" y="3824"/>
                  </a:lnTo>
                  <a:lnTo>
                    <a:pt x="3138" y="3481"/>
                  </a:lnTo>
                  <a:lnTo>
                    <a:pt x="3458" y="3160"/>
                  </a:lnTo>
                  <a:lnTo>
                    <a:pt x="3802" y="2862"/>
                  </a:lnTo>
                  <a:lnTo>
                    <a:pt x="4191" y="2633"/>
                  </a:lnTo>
                  <a:lnTo>
                    <a:pt x="4397" y="2519"/>
                  </a:lnTo>
                  <a:lnTo>
                    <a:pt x="4603" y="2427"/>
                  </a:lnTo>
                  <a:lnTo>
                    <a:pt x="4809" y="2359"/>
                  </a:lnTo>
                  <a:lnTo>
                    <a:pt x="5038" y="2290"/>
                  </a:lnTo>
                  <a:lnTo>
                    <a:pt x="5267" y="2221"/>
                  </a:lnTo>
                  <a:lnTo>
                    <a:pt x="5496" y="2198"/>
                  </a:lnTo>
                  <a:lnTo>
                    <a:pt x="5748" y="2175"/>
                  </a:lnTo>
                  <a:lnTo>
                    <a:pt x="6000" y="2153"/>
                  </a:lnTo>
                  <a:close/>
                  <a:moveTo>
                    <a:pt x="6115" y="0"/>
                  </a:moveTo>
                  <a:lnTo>
                    <a:pt x="5702" y="23"/>
                  </a:lnTo>
                  <a:lnTo>
                    <a:pt x="5313" y="46"/>
                  </a:lnTo>
                  <a:lnTo>
                    <a:pt x="4924" y="115"/>
                  </a:lnTo>
                  <a:lnTo>
                    <a:pt x="4535" y="206"/>
                  </a:lnTo>
                  <a:lnTo>
                    <a:pt x="4168" y="321"/>
                  </a:lnTo>
                  <a:lnTo>
                    <a:pt x="3802" y="458"/>
                  </a:lnTo>
                  <a:lnTo>
                    <a:pt x="3458" y="618"/>
                  </a:lnTo>
                  <a:lnTo>
                    <a:pt x="3115" y="779"/>
                  </a:lnTo>
                  <a:lnTo>
                    <a:pt x="2771" y="985"/>
                  </a:lnTo>
                  <a:lnTo>
                    <a:pt x="2474" y="1191"/>
                  </a:lnTo>
                  <a:lnTo>
                    <a:pt x="2176" y="1420"/>
                  </a:lnTo>
                  <a:lnTo>
                    <a:pt x="1878" y="1649"/>
                  </a:lnTo>
                  <a:lnTo>
                    <a:pt x="1627" y="1924"/>
                  </a:lnTo>
                  <a:lnTo>
                    <a:pt x="1375" y="2198"/>
                  </a:lnTo>
                  <a:lnTo>
                    <a:pt x="1146" y="2473"/>
                  </a:lnTo>
                  <a:lnTo>
                    <a:pt x="917" y="2771"/>
                  </a:lnTo>
                  <a:lnTo>
                    <a:pt x="733" y="3068"/>
                  </a:lnTo>
                  <a:lnTo>
                    <a:pt x="550" y="3389"/>
                  </a:lnTo>
                  <a:lnTo>
                    <a:pt x="413" y="3733"/>
                  </a:lnTo>
                  <a:lnTo>
                    <a:pt x="276" y="4053"/>
                  </a:lnTo>
                  <a:lnTo>
                    <a:pt x="184" y="4397"/>
                  </a:lnTo>
                  <a:lnTo>
                    <a:pt x="92" y="4740"/>
                  </a:lnTo>
                  <a:lnTo>
                    <a:pt x="47" y="5106"/>
                  </a:lnTo>
                  <a:lnTo>
                    <a:pt x="1" y="5450"/>
                  </a:lnTo>
                  <a:lnTo>
                    <a:pt x="1" y="5816"/>
                  </a:lnTo>
                  <a:lnTo>
                    <a:pt x="24" y="6160"/>
                  </a:lnTo>
                  <a:lnTo>
                    <a:pt x="92" y="6526"/>
                  </a:lnTo>
                  <a:lnTo>
                    <a:pt x="161" y="6892"/>
                  </a:lnTo>
                  <a:lnTo>
                    <a:pt x="276" y="7259"/>
                  </a:lnTo>
                  <a:lnTo>
                    <a:pt x="436" y="7602"/>
                  </a:lnTo>
                  <a:lnTo>
                    <a:pt x="596" y="7946"/>
                  </a:lnTo>
                  <a:lnTo>
                    <a:pt x="802" y="8312"/>
                  </a:lnTo>
                  <a:lnTo>
                    <a:pt x="1008" y="8564"/>
                  </a:lnTo>
                  <a:lnTo>
                    <a:pt x="1214" y="8816"/>
                  </a:lnTo>
                  <a:lnTo>
                    <a:pt x="1420" y="9068"/>
                  </a:lnTo>
                  <a:lnTo>
                    <a:pt x="1649" y="9297"/>
                  </a:lnTo>
                  <a:lnTo>
                    <a:pt x="1878" y="9503"/>
                  </a:lnTo>
                  <a:lnTo>
                    <a:pt x="2153" y="9686"/>
                  </a:lnTo>
                  <a:lnTo>
                    <a:pt x="2405" y="9869"/>
                  </a:lnTo>
                  <a:lnTo>
                    <a:pt x="2680" y="10030"/>
                  </a:lnTo>
                  <a:lnTo>
                    <a:pt x="2955" y="10167"/>
                  </a:lnTo>
                  <a:lnTo>
                    <a:pt x="3252" y="10304"/>
                  </a:lnTo>
                  <a:lnTo>
                    <a:pt x="3550" y="10419"/>
                  </a:lnTo>
                  <a:lnTo>
                    <a:pt x="3848" y="10510"/>
                  </a:lnTo>
                  <a:lnTo>
                    <a:pt x="4168" y="10602"/>
                  </a:lnTo>
                  <a:lnTo>
                    <a:pt x="4466" y="10671"/>
                  </a:lnTo>
                  <a:lnTo>
                    <a:pt x="4787" y="10739"/>
                  </a:lnTo>
                  <a:lnTo>
                    <a:pt x="5107" y="10762"/>
                  </a:lnTo>
                  <a:lnTo>
                    <a:pt x="5428" y="10785"/>
                  </a:lnTo>
                  <a:lnTo>
                    <a:pt x="5748" y="10808"/>
                  </a:lnTo>
                  <a:lnTo>
                    <a:pt x="6092" y="10808"/>
                  </a:lnTo>
                  <a:lnTo>
                    <a:pt x="6412" y="10785"/>
                  </a:lnTo>
                  <a:lnTo>
                    <a:pt x="6733" y="10739"/>
                  </a:lnTo>
                  <a:lnTo>
                    <a:pt x="7053" y="10694"/>
                  </a:lnTo>
                  <a:lnTo>
                    <a:pt x="7374" y="10625"/>
                  </a:lnTo>
                  <a:lnTo>
                    <a:pt x="7695" y="10533"/>
                  </a:lnTo>
                  <a:lnTo>
                    <a:pt x="7992" y="10442"/>
                  </a:lnTo>
                  <a:lnTo>
                    <a:pt x="8313" y="10327"/>
                  </a:lnTo>
                  <a:lnTo>
                    <a:pt x="8611" y="10190"/>
                  </a:lnTo>
                  <a:lnTo>
                    <a:pt x="8908" y="10052"/>
                  </a:lnTo>
                  <a:lnTo>
                    <a:pt x="9183" y="9892"/>
                  </a:lnTo>
                  <a:lnTo>
                    <a:pt x="9481" y="9732"/>
                  </a:lnTo>
                  <a:lnTo>
                    <a:pt x="9733" y="9526"/>
                  </a:lnTo>
                  <a:lnTo>
                    <a:pt x="10007" y="9343"/>
                  </a:lnTo>
                  <a:lnTo>
                    <a:pt x="10328" y="9045"/>
                  </a:lnTo>
                  <a:lnTo>
                    <a:pt x="10603" y="8747"/>
                  </a:lnTo>
                  <a:lnTo>
                    <a:pt x="10855" y="8427"/>
                  </a:lnTo>
                  <a:lnTo>
                    <a:pt x="11061" y="8083"/>
                  </a:lnTo>
                  <a:lnTo>
                    <a:pt x="11221" y="7740"/>
                  </a:lnTo>
                  <a:lnTo>
                    <a:pt x="11358" y="7396"/>
                  </a:lnTo>
                  <a:lnTo>
                    <a:pt x="11473" y="7007"/>
                  </a:lnTo>
                  <a:lnTo>
                    <a:pt x="11542" y="6641"/>
                  </a:lnTo>
                  <a:lnTo>
                    <a:pt x="11587" y="6251"/>
                  </a:lnTo>
                  <a:lnTo>
                    <a:pt x="11610" y="5885"/>
                  </a:lnTo>
                  <a:lnTo>
                    <a:pt x="11587" y="5496"/>
                  </a:lnTo>
                  <a:lnTo>
                    <a:pt x="11542" y="5106"/>
                  </a:lnTo>
                  <a:lnTo>
                    <a:pt x="11473" y="4717"/>
                  </a:lnTo>
                  <a:lnTo>
                    <a:pt x="11358" y="4328"/>
                  </a:lnTo>
                  <a:lnTo>
                    <a:pt x="11244" y="3939"/>
                  </a:lnTo>
                  <a:lnTo>
                    <a:pt x="11084" y="3572"/>
                  </a:lnTo>
                  <a:lnTo>
                    <a:pt x="10923" y="3206"/>
                  </a:lnTo>
                  <a:lnTo>
                    <a:pt x="10717" y="2862"/>
                  </a:lnTo>
                  <a:lnTo>
                    <a:pt x="10511" y="2519"/>
                  </a:lnTo>
                  <a:lnTo>
                    <a:pt x="10259" y="2198"/>
                  </a:lnTo>
                  <a:lnTo>
                    <a:pt x="10007" y="1878"/>
                  </a:lnTo>
                  <a:lnTo>
                    <a:pt x="9733" y="1580"/>
                  </a:lnTo>
                  <a:lnTo>
                    <a:pt x="9435" y="1305"/>
                  </a:lnTo>
                  <a:lnTo>
                    <a:pt x="9114" y="1053"/>
                  </a:lnTo>
                  <a:lnTo>
                    <a:pt x="8794" y="824"/>
                  </a:lnTo>
                  <a:lnTo>
                    <a:pt x="8450" y="618"/>
                  </a:lnTo>
                  <a:lnTo>
                    <a:pt x="8084" y="435"/>
                  </a:lnTo>
                  <a:lnTo>
                    <a:pt x="7718" y="298"/>
                  </a:lnTo>
                  <a:lnTo>
                    <a:pt x="7328" y="160"/>
                  </a:lnTo>
                  <a:lnTo>
                    <a:pt x="6939" y="69"/>
                  </a:lnTo>
                  <a:lnTo>
                    <a:pt x="6527" y="23"/>
                  </a:lnTo>
                  <a:lnTo>
                    <a:pt x="61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32"/>
            <p:cNvSpPr/>
            <p:nvPr/>
          </p:nvSpPr>
          <p:spPr>
            <a:xfrm>
              <a:off x="-3805857" y="1314183"/>
              <a:ext cx="433826" cy="404662"/>
            </a:xfrm>
            <a:custGeom>
              <a:rect b="b" l="l" r="r" t="t"/>
              <a:pathLst>
                <a:path extrusionOk="0" h="10809" w="11588">
                  <a:moveTo>
                    <a:pt x="6000" y="2153"/>
                  </a:moveTo>
                  <a:lnTo>
                    <a:pt x="6229" y="2175"/>
                  </a:lnTo>
                  <a:lnTo>
                    <a:pt x="6481" y="2198"/>
                  </a:lnTo>
                  <a:lnTo>
                    <a:pt x="6710" y="2267"/>
                  </a:lnTo>
                  <a:lnTo>
                    <a:pt x="6962" y="2336"/>
                  </a:lnTo>
                  <a:lnTo>
                    <a:pt x="7168" y="2427"/>
                  </a:lnTo>
                  <a:lnTo>
                    <a:pt x="7397" y="2519"/>
                  </a:lnTo>
                  <a:lnTo>
                    <a:pt x="7603" y="2656"/>
                  </a:lnTo>
                  <a:lnTo>
                    <a:pt x="7786" y="2794"/>
                  </a:lnTo>
                  <a:lnTo>
                    <a:pt x="7992" y="2954"/>
                  </a:lnTo>
                  <a:lnTo>
                    <a:pt x="8153" y="3114"/>
                  </a:lnTo>
                  <a:lnTo>
                    <a:pt x="8336" y="3275"/>
                  </a:lnTo>
                  <a:lnTo>
                    <a:pt x="8473" y="3481"/>
                  </a:lnTo>
                  <a:lnTo>
                    <a:pt x="8634" y="3664"/>
                  </a:lnTo>
                  <a:lnTo>
                    <a:pt x="8748" y="3870"/>
                  </a:lnTo>
                  <a:lnTo>
                    <a:pt x="8863" y="4076"/>
                  </a:lnTo>
                  <a:lnTo>
                    <a:pt x="8977" y="4305"/>
                  </a:lnTo>
                  <a:lnTo>
                    <a:pt x="9069" y="4534"/>
                  </a:lnTo>
                  <a:lnTo>
                    <a:pt x="9137" y="4763"/>
                  </a:lnTo>
                  <a:lnTo>
                    <a:pt x="9206" y="4992"/>
                  </a:lnTo>
                  <a:lnTo>
                    <a:pt x="9252" y="5221"/>
                  </a:lnTo>
                  <a:lnTo>
                    <a:pt x="9275" y="5450"/>
                  </a:lnTo>
                  <a:lnTo>
                    <a:pt x="9275" y="5679"/>
                  </a:lnTo>
                  <a:lnTo>
                    <a:pt x="9275" y="5908"/>
                  </a:lnTo>
                  <a:lnTo>
                    <a:pt x="9252" y="6137"/>
                  </a:lnTo>
                  <a:lnTo>
                    <a:pt x="9206" y="6366"/>
                  </a:lnTo>
                  <a:lnTo>
                    <a:pt x="9137" y="6595"/>
                  </a:lnTo>
                  <a:lnTo>
                    <a:pt x="9046" y="6801"/>
                  </a:lnTo>
                  <a:lnTo>
                    <a:pt x="8954" y="7007"/>
                  </a:lnTo>
                  <a:lnTo>
                    <a:pt x="8817" y="7213"/>
                  </a:lnTo>
                  <a:lnTo>
                    <a:pt x="8679" y="7419"/>
                  </a:lnTo>
                  <a:lnTo>
                    <a:pt x="8519" y="7602"/>
                  </a:lnTo>
                  <a:lnTo>
                    <a:pt x="8313" y="7763"/>
                  </a:lnTo>
                  <a:lnTo>
                    <a:pt x="7992" y="7992"/>
                  </a:lnTo>
                  <a:lnTo>
                    <a:pt x="7672" y="8198"/>
                  </a:lnTo>
                  <a:lnTo>
                    <a:pt x="7305" y="8358"/>
                  </a:lnTo>
                  <a:lnTo>
                    <a:pt x="6939" y="8495"/>
                  </a:lnTo>
                  <a:lnTo>
                    <a:pt x="6550" y="8587"/>
                  </a:lnTo>
                  <a:lnTo>
                    <a:pt x="6161" y="8633"/>
                  </a:lnTo>
                  <a:lnTo>
                    <a:pt x="5771" y="8656"/>
                  </a:lnTo>
                  <a:lnTo>
                    <a:pt x="5382" y="8633"/>
                  </a:lnTo>
                  <a:lnTo>
                    <a:pt x="4993" y="8564"/>
                  </a:lnTo>
                  <a:lnTo>
                    <a:pt x="4626" y="8472"/>
                  </a:lnTo>
                  <a:lnTo>
                    <a:pt x="4260" y="8335"/>
                  </a:lnTo>
                  <a:lnTo>
                    <a:pt x="3917" y="8175"/>
                  </a:lnTo>
                  <a:lnTo>
                    <a:pt x="3596" y="7969"/>
                  </a:lnTo>
                  <a:lnTo>
                    <a:pt x="3298" y="7740"/>
                  </a:lnTo>
                  <a:lnTo>
                    <a:pt x="3046" y="7465"/>
                  </a:lnTo>
                  <a:lnTo>
                    <a:pt x="2794" y="7144"/>
                  </a:lnTo>
                  <a:lnTo>
                    <a:pt x="2680" y="6938"/>
                  </a:lnTo>
                  <a:lnTo>
                    <a:pt x="2565" y="6732"/>
                  </a:lnTo>
                  <a:lnTo>
                    <a:pt x="2474" y="6503"/>
                  </a:lnTo>
                  <a:lnTo>
                    <a:pt x="2428" y="6297"/>
                  </a:lnTo>
                  <a:lnTo>
                    <a:pt x="2359" y="6068"/>
                  </a:lnTo>
                  <a:lnTo>
                    <a:pt x="2337" y="5862"/>
                  </a:lnTo>
                  <a:lnTo>
                    <a:pt x="2314" y="5656"/>
                  </a:lnTo>
                  <a:lnTo>
                    <a:pt x="2314" y="5427"/>
                  </a:lnTo>
                  <a:lnTo>
                    <a:pt x="2337" y="5221"/>
                  </a:lnTo>
                  <a:lnTo>
                    <a:pt x="2382" y="5015"/>
                  </a:lnTo>
                  <a:lnTo>
                    <a:pt x="2428" y="4809"/>
                  </a:lnTo>
                  <a:lnTo>
                    <a:pt x="2474" y="4603"/>
                  </a:lnTo>
                  <a:lnTo>
                    <a:pt x="2565" y="4397"/>
                  </a:lnTo>
                  <a:lnTo>
                    <a:pt x="2657" y="4190"/>
                  </a:lnTo>
                  <a:lnTo>
                    <a:pt x="2749" y="4007"/>
                  </a:lnTo>
                  <a:lnTo>
                    <a:pt x="2863" y="3824"/>
                  </a:lnTo>
                  <a:lnTo>
                    <a:pt x="3138" y="3481"/>
                  </a:lnTo>
                  <a:lnTo>
                    <a:pt x="3436" y="3160"/>
                  </a:lnTo>
                  <a:lnTo>
                    <a:pt x="3802" y="2862"/>
                  </a:lnTo>
                  <a:lnTo>
                    <a:pt x="4191" y="2633"/>
                  </a:lnTo>
                  <a:lnTo>
                    <a:pt x="4374" y="2519"/>
                  </a:lnTo>
                  <a:lnTo>
                    <a:pt x="4603" y="2427"/>
                  </a:lnTo>
                  <a:lnTo>
                    <a:pt x="4810" y="2359"/>
                  </a:lnTo>
                  <a:lnTo>
                    <a:pt x="5039" y="2290"/>
                  </a:lnTo>
                  <a:lnTo>
                    <a:pt x="5268" y="2221"/>
                  </a:lnTo>
                  <a:lnTo>
                    <a:pt x="5497" y="2198"/>
                  </a:lnTo>
                  <a:lnTo>
                    <a:pt x="5748" y="2175"/>
                  </a:lnTo>
                  <a:lnTo>
                    <a:pt x="6000" y="2153"/>
                  </a:lnTo>
                  <a:close/>
                  <a:moveTo>
                    <a:pt x="6115" y="0"/>
                  </a:moveTo>
                  <a:lnTo>
                    <a:pt x="5703" y="23"/>
                  </a:lnTo>
                  <a:lnTo>
                    <a:pt x="5313" y="46"/>
                  </a:lnTo>
                  <a:lnTo>
                    <a:pt x="4924" y="115"/>
                  </a:lnTo>
                  <a:lnTo>
                    <a:pt x="4535" y="206"/>
                  </a:lnTo>
                  <a:lnTo>
                    <a:pt x="4168" y="321"/>
                  </a:lnTo>
                  <a:lnTo>
                    <a:pt x="3802" y="458"/>
                  </a:lnTo>
                  <a:lnTo>
                    <a:pt x="3436" y="618"/>
                  </a:lnTo>
                  <a:lnTo>
                    <a:pt x="3092" y="779"/>
                  </a:lnTo>
                  <a:lnTo>
                    <a:pt x="2772" y="985"/>
                  </a:lnTo>
                  <a:lnTo>
                    <a:pt x="2474" y="1191"/>
                  </a:lnTo>
                  <a:lnTo>
                    <a:pt x="2153" y="1420"/>
                  </a:lnTo>
                  <a:lnTo>
                    <a:pt x="1879" y="1649"/>
                  </a:lnTo>
                  <a:lnTo>
                    <a:pt x="1604" y="1924"/>
                  </a:lnTo>
                  <a:lnTo>
                    <a:pt x="1375" y="2198"/>
                  </a:lnTo>
                  <a:lnTo>
                    <a:pt x="1123" y="2473"/>
                  </a:lnTo>
                  <a:lnTo>
                    <a:pt x="917" y="2771"/>
                  </a:lnTo>
                  <a:lnTo>
                    <a:pt x="734" y="3068"/>
                  </a:lnTo>
                  <a:lnTo>
                    <a:pt x="550" y="3389"/>
                  </a:lnTo>
                  <a:lnTo>
                    <a:pt x="413" y="3733"/>
                  </a:lnTo>
                  <a:lnTo>
                    <a:pt x="276" y="4053"/>
                  </a:lnTo>
                  <a:lnTo>
                    <a:pt x="161" y="4397"/>
                  </a:lnTo>
                  <a:lnTo>
                    <a:pt x="92" y="4740"/>
                  </a:lnTo>
                  <a:lnTo>
                    <a:pt x="47" y="5106"/>
                  </a:lnTo>
                  <a:lnTo>
                    <a:pt x="1" y="5450"/>
                  </a:lnTo>
                  <a:lnTo>
                    <a:pt x="1" y="5816"/>
                  </a:lnTo>
                  <a:lnTo>
                    <a:pt x="24" y="6160"/>
                  </a:lnTo>
                  <a:lnTo>
                    <a:pt x="92" y="6526"/>
                  </a:lnTo>
                  <a:lnTo>
                    <a:pt x="161" y="6892"/>
                  </a:lnTo>
                  <a:lnTo>
                    <a:pt x="276" y="7259"/>
                  </a:lnTo>
                  <a:lnTo>
                    <a:pt x="436" y="7602"/>
                  </a:lnTo>
                  <a:lnTo>
                    <a:pt x="596" y="7946"/>
                  </a:lnTo>
                  <a:lnTo>
                    <a:pt x="802" y="8312"/>
                  </a:lnTo>
                  <a:lnTo>
                    <a:pt x="1008" y="8564"/>
                  </a:lnTo>
                  <a:lnTo>
                    <a:pt x="1192" y="8816"/>
                  </a:lnTo>
                  <a:lnTo>
                    <a:pt x="1421" y="9068"/>
                  </a:lnTo>
                  <a:lnTo>
                    <a:pt x="1650" y="9297"/>
                  </a:lnTo>
                  <a:lnTo>
                    <a:pt x="1879" y="9503"/>
                  </a:lnTo>
                  <a:lnTo>
                    <a:pt x="2130" y="9686"/>
                  </a:lnTo>
                  <a:lnTo>
                    <a:pt x="2405" y="9869"/>
                  </a:lnTo>
                  <a:lnTo>
                    <a:pt x="2680" y="10030"/>
                  </a:lnTo>
                  <a:lnTo>
                    <a:pt x="2955" y="10167"/>
                  </a:lnTo>
                  <a:lnTo>
                    <a:pt x="3252" y="10304"/>
                  </a:lnTo>
                  <a:lnTo>
                    <a:pt x="3550" y="10419"/>
                  </a:lnTo>
                  <a:lnTo>
                    <a:pt x="3848" y="10510"/>
                  </a:lnTo>
                  <a:lnTo>
                    <a:pt x="4145" y="10602"/>
                  </a:lnTo>
                  <a:lnTo>
                    <a:pt x="4466" y="10671"/>
                  </a:lnTo>
                  <a:lnTo>
                    <a:pt x="4787" y="10739"/>
                  </a:lnTo>
                  <a:lnTo>
                    <a:pt x="5107" y="10762"/>
                  </a:lnTo>
                  <a:lnTo>
                    <a:pt x="5428" y="10785"/>
                  </a:lnTo>
                  <a:lnTo>
                    <a:pt x="5748" y="10808"/>
                  </a:lnTo>
                  <a:lnTo>
                    <a:pt x="6069" y="10808"/>
                  </a:lnTo>
                  <a:lnTo>
                    <a:pt x="6412" y="10785"/>
                  </a:lnTo>
                  <a:lnTo>
                    <a:pt x="6733" y="10739"/>
                  </a:lnTo>
                  <a:lnTo>
                    <a:pt x="7054" y="10694"/>
                  </a:lnTo>
                  <a:lnTo>
                    <a:pt x="7374" y="10625"/>
                  </a:lnTo>
                  <a:lnTo>
                    <a:pt x="7695" y="10533"/>
                  </a:lnTo>
                  <a:lnTo>
                    <a:pt x="7992" y="10442"/>
                  </a:lnTo>
                  <a:lnTo>
                    <a:pt x="8313" y="10327"/>
                  </a:lnTo>
                  <a:lnTo>
                    <a:pt x="8611" y="10190"/>
                  </a:lnTo>
                  <a:lnTo>
                    <a:pt x="8908" y="10052"/>
                  </a:lnTo>
                  <a:lnTo>
                    <a:pt x="9183" y="9892"/>
                  </a:lnTo>
                  <a:lnTo>
                    <a:pt x="9481" y="9732"/>
                  </a:lnTo>
                  <a:lnTo>
                    <a:pt x="9733" y="9526"/>
                  </a:lnTo>
                  <a:lnTo>
                    <a:pt x="10008" y="9343"/>
                  </a:lnTo>
                  <a:lnTo>
                    <a:pt x="10328" y="9045"/>
                  </a:lnTo>
                  <a:lnTo>
                    <a:pt x="10603" y="8747"/>
                  </a:lnTo>
                  <a:lnTo>
                    <a:pt x="10832" y="8427"/>
                  </a:lnTo>
                  <a:lnTo>
                    <a:pt x="11061" y="8083"/>
                  </a:lnTo>
                  <a:lnTo>
                    <a:pt x="11221" y="7740"/>
                  </a:lnTo>
                  <a:lnTo>
                    <a:pt x="11359" y="7396"/>
                  </a:lnTo>
                  <a:lnTo>
                    <a:pt x="11473" y="7007"/>
                  </a:lnTo>
                  <a:lnTo>
                    <a:pt x="11542" y="6641"/>
                  </a:lnTo>
                  <a:lnTo>
                    <a:pt x="11587" y="6251"/>
                  </a:lnTo>
                  <a:lnTo>
                    <a:pt x="11587" y="5885"/>
                  </a:lnTo>
                  <a:lnTo>
                    <a:pt x="11587" y="5496"/>
                  </a:lnTo>
                  <a:lnTo>
                    <a:pt x="11542" y="5106"/>
                  </a:lnTo>
                  <a:lnTo>
                    <a:pt x="11450" y="4717"/>
                  </a:lnTo>
                  <a:lnTo>
                    <a:pt x="11359" y="4328"/>
                  </a:lnTo>
                  <a:lnTo>
                    <a:pt x="11244" y="3939"/>
                  </a:lnTo>
                  <a:lnTo>
                    <a:pt x="11084" y="3572"/>
                  </a:lnTo>
                  <a:lnTo>
                    <a:pt x="10923" y="3206"/>
                  </a:lnTo>
                  <a:lnTo>
                    <a:pt x="10717" y="2862"/>
                  </a:lnTo>
                  <a:lnTo>
                    <a:pt x="10511" y="2519"/>
                  </a:lnTo>
                  <a:lnTo>
                    <a:pt x="10259" y="2198"/>
                  </a:lnTo>
                  <a:lnTo>
                    <a:pt x="10008" y="1878"/>
                  </a:lnTo>
                  <a:lnTo>
                    <a:pt x="9733" y="1580"/>
                  </a:lnTo>
                  <a:lnTo>
                    <a:pt x="9435" y="1305"/>
                  </a:lnTo>
                  <a:lnTo>
                    <a:pt x="9114" y="1053"/>
                  </a:lnTo>
                  <a:lnTo>
                    <a:pt x="8794" y="824"/>
                  </a:lnTo>
                  <a:lnTo>
                    <a:pt x="8450" y="618"/>
                  </a:lnTo>
                  <a:lnTo>
                    <a:pt x="8084" y="435"/>
                  </a:lnTo>
                  <a:lnTo>
                    <a:pt x="7718" y="298"/>
                  </a:lnTo>
                  <a:lnTo>
                    <a:pt x="7328" y="160"/>
                  </a:lnTo>
                  <a:lnTo>
                    <a:pt x="6939" y="69"/>
                  </a:lnTo>
                  <a:lnTo>
                    <a:pt x="6527" y="23"/>
                  </a:lnTo>
                  <a:lnTo>
                    <a:pt x="61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32"/>
            <p:cNvSpPr/>
            <p:nvPr/>
          </p:nvSpPr>
          <p:spPr>
            <a:xfrm>
              <a:off x="-4617637" y="1314183"/>
              <a:ext cx="433788" cy="404662"/>
            </a:xfrm>
            <a:custGeom>
              <a:rect b="b" l="l" r="r" t="t"/>
              <a:pathLst>
                <a:path extrusionOk="0" h="10809" w="11587">
                  <a:moveTo>
                    <a:pt x="5977" y="2153"/>
                  </a:moveTo>
                  <a:lnTo>
                    <a:pt x="6228" y="2175"/>
                  </a:lnTo>
                  <a:lnTo>
                    <a:pt x="6480" y="2198"/>
                  </a:lnTo>
                  <a:lnTo>
                    <a:pt x="6709" y="2267"/>
                  </a:lnTo>
                  <a:lnTo>
                    <a:pt x="6938" y="2336"/>
                  </a:lnTo>
                  <a:lnTo>
                    <a:pt x="7167" y="2427"/>
                  </a:lnTo>
                  <a:lnTo>
                    <a:pt x="7396" y="2519"/>
                  </a:lnTo>
                  <a:lnTo>
                    <a:pt x="7602" y="2656"/>
                  </a:lnTo>
                  <a:lnTo>
                    <a:pt x="7785" y="2794"/>
                  </a:lnTo>
                  <a:lnTo>
                    <a:pt x="7969" y="2954"/>
                  </a:lnTo>
                  <a:lnTo>
                    <a:pt x="8152" y="3114"/>
                  </a:lnTo>
                  <a:lnTo>
                    <a:pt x="8312" y="3275"/>
                  </a:lnTo>
                  <a:lnTo>
                    <a:pt x="8472" y="3481"/>
                  </a:lnTo>
                  <a:lnTo>
                    <a:pt x="8610" y="3664"/>
                  </a:lnTo>
                  <a:lnTo>
                    <a:pt x="8747" y="3870"/>
                  </a:lnTo>
                  <a:lnTo>
                    <a:pt x="8862" y="4076"/>
                  </a:lnTo>
                  <a:lnTo>
                    <a:pt x="8976" y="4305"/>
                  </a:lnTo>
                  <a:lnTo>
                    <a:pt x="9068" y="4534"/>
                  </a:lnTo>
                  <a:lnTo>
                    <a:pt x="9137" y="4763"/>
                  </a:lnTo>
                  <a:lnTo>
                    <a:pt x="9205" y="4992"/>
                  </a:lnTo>
                  <a:lnTo>
                    <a:pt x="9228" y="5221"/>
                  </a:lnTo>
                  <a:lnTo>
                    <a:pt x="9274" y="5450"/>
                  </a:lnTo>
                  <a:lnTo>
                    <a:pt x="9274" y="5679"/>
                  </a:lnTo>
                  <a:lnTo>
                    <a:pt x="9274" y="5908"/>
                  </a:lnTo>
                  <a:lnTo>
                    <a:pt x="9251" y="6137"/>
                  </a:lnTo>
                  <a:lnTo>
                    <a:pt x="9205" y="6366"/>
                  </a:lnTo>
                  <a:lnTo>
                    <a:pt x="9137" y="6595"/>
                  </a:lnTo>
                  <a:lnTo>
                    <a:pt x="9045" y="6801"/>
                  </a:lnTo>
                  <a:lnTo>
                    <a:pt x="8953" y="7007"/>
                  </a:lnTo>
                  <a:lnTo>
                    <a:pt x="8816" y="7213"/>
                  </a:lnTo>
                  <a:lnTo>
                    <a:pt x="8679" y="7419"/>
                  </a:lnTo>
                  <a:lnTo>
                    <a:pt x="8518" y="7602"/>
                  </a:lnTo>
                  <a:lnTo>
                    <a:pt x="8312" y="7763"/>
                  </a:lnTo>
                  <a:lnTo>
                    <a:pt x="7992" y="7992"/>
                  </a:lnTo>
                  <a:lnTo>
                    <a:pt x="7648" y="8198"/>
                  </a:lnTo>
                  <a:lnTo>
                    <a:pt x="7305" y="8358"/>
                  </a:lnTo>
                  <a:lnTo>
                    <a:pt x="6938" y="8495"/>
                  </a:lnTo>
                  <a:lnTo>
                    <a:pt x="6549" y="8587"/>
                  </a:lnTo>
                  <a:lnTo>
                    <a:pt x="6160" y="8633"/>
                  </a:lnTo>
                  <a:lnTo>
                    <a:pt x="5770" y="8656"/>
                  </a:lnTo>
                  <a:lnTo>
                    <a:pt x="5381" y="8633"/>
                  </a:lnTo>
                  <a:lnTo>
                    <a:pt x="4992" y="8564"/>
                  </a:lnTo>
                  <a:lnTo>
                    <a:pt x="4626" y="8472"/>
                  </a:lnTo>
                  <a:lnTo>
                    <a:pt x="4259" y="8335"/>
                  </a:lnTo>
                  <a:lnTo>
                    <a:pt x="3916" y="8175"/>
                  </a:lnTo>
                  <a:lnTo>
                    <a:pt x="3595" y="7969"/>
                  </a:lnTo>
                  <a:lnTo>
                    <a:pt x="3297" y="7740"/>
                  </a:lnTo>
                  <a:lnTo>
                    <a:pt x="3023" y="7465"/>
                  </a:lnTo>
                  <a:lnTo>
                    <a:pt x="2794" y="7144"/>
                  </a:lnTo>
                  <a:lnTo>
                    <a:pt x="2679" y="6938"/>
                  </a:lnTo>
                  <a:lnTo>
                    <a:pt x="2565" y="6732"/>
                  </a:lnTo>
                  <a:lnTo>
                    <a:pt x="2473" y="6503"/>
                  </a:lnTo>
                  <a:lnTo>
                    <a:pt x="2404" y="6297"/>
                  </a:lnTo>
                  <a:lnTo>
                    <a:pt x="2359" y="6068"/>
                  </a:lnTo>
                  <a:lnTo>
                    <a:pt x="2336" y="5862"/>
                  </a:lnTo>
                  <a:lnTo>
                    <a:pt x="2313" y="5656"/>
                  </a:lnTo>
                  <a:lnTo>
                    <a:pt x="2313" y="5427"/>
                  </a:lnTo>
                  <a:lnTo>
                    <a:pt x="2336" y="5221"/>
                  </a:lnTo>
                  <a:lnTo>
                    <a:pt x="2359" y="5015"/>
                  </a:lnTo>
                  <a:lnTo>
                    <a:pt x="2427" y="4809"/>
                  </a:lnTo>
                  <a:lnTo>
                    <a:pt x="2473" y="4603"/>
                  </a:lnTo>
                  <a:lnTo>
                    <a:pt x="2565" y="4397"/>
                  </a:lnTo>
                  <a:lnTo>
                    <a:pt x="2656" y="4190"/>
                  </a:lnTo>
                  <a:lnTo>
                    <a:pt x="2748" y="4007"/>
                  </a:lnTo>
                  <a:lnTo>
                    <a:pt x="2862" y="3824"/>
                  </a:lnTo>
                  <a:lnTo>
                    <a:pt x="3137" y="3481"/>
                  </a:lnTo>
                  <a:lnTo>
                    <a:pt x="3435" y="3160"/>
                  </a:lnTo>
                  <a:lnTo>
                    <a:pt x="3801" y="2862"/>
                  </a:lnTo>
                  <a:lnTo>
                    <a:pt x="4168" y="2633"/>
                  </a:lnTo>
                  <a:lnTo>
                    <a:pt x="4374" y="2519"/>
                  </a:lnTo>
                  <a:lnTo>
                    <a:pt x="4603" y="2427"/>
                  </a:lnTo>
                  <a:lnTo>
                    <a:pt x="4809" y="2359"/>
                  </a:lnTo>
                  <a:lnTo>
                    <a:pt x="5038" y="2290"/>
                  </a:lnTo>
                  <a:lnTo>
                    <a:pt x="5267" y="2221"/>
                  </a:lnTo>
                  <a:lnTo>
                    <a:pt x="5496" y="2198"/>
                  </a:lnTo>
                  <a:lnTo>
                    <a:pt x="5748" y="2175"/>
                  </a:lnTo>
                  <a:lnTo>
                    <a:pt x="5977" y="2153"/>
                  </a:lnTo>
                  <a:close/>
                  <a:moveTo>
                    <a:pt x="6114" y="0"/>
                  </a:moveTo>
                  <a:lnTo>
                    <a:pt x="5702" y="23"/>
                  </a:lnTo>
                  <a:lnTo>
                    <a:pt x="5312" y="46"/>
                  </a:lnTo>
                  <a:lnTo>
                    <a:pt x="4923" y="115"/>
                  </a:lnTo>
                  <a:lnTo>
                    <a:pt x="4534" y="206"/>
                  </a:lnTo>
                  <a:lnTo>
                    <a:pt x="4145" y="321"/>
                  </a:lnTo>
                  <a:lnTo>
                    <a:pt x="3801" y="458"/>
                  </a:lnTo>
                  <a:lnTo>
                    <a:pt x="3435" y="618"/>
                  </a:lnTo>
                  <a:lnTo>
                    <a:pt x="3091" y="779"/>
                  </a:lnTo>
                  <a:lnTo>
                    <a:pt x="2771" y="985"/>
                  </a:lnTo>
                  <a:lnTo>
                    <a:pt x="2450" y="1191"/>
                  </a:lnTo>
                  <a:lnTo>
                    <a:pt x="2152" y="1420"/>
                  </a:lnTo>
                  <a:lnTo>
                    <a:pt x="1878" y="1649"/>
                  </a:lnTo>
                  <a:lnTo>
                    <a:pt x="1603" y="1924"/>
                  </a:lnTo>
                  <a:lnTo>
                    <a:pt x="1351" y="2198"/>
                  </a:lnTo>
                  <a:lnTo>
                    <a:pt x="1122" y="2473"/>
                  </a:lnTo>
                  <a:lnTo>
                    <a:pt x="916" y="2771"/>
                  </a:lnTo>
                  <a:lnTo>
                    <a:pt x="733" y="3068"/>
                  </a:lnTo>
                  <a:lnTo>
                    <a:pt x="550" y="3389"/>
                  </a:lnTo>
                  <a:lnTo>
                    <a:pt x="389" y="3733"/>
                  </a:lnTo>
                  <a:lnTo>
                    <a:pt x="275" y="4053"/>
                  </a:lnTo>
                  <a:lnTo>
                    <a:pt x="160" y="4397"/>
                  </a:lnTo>
                  <a:lnTo>
                    <a:pt x="92" y="4740"/>
                  </a:lnTo>
                  <a:lnTo>
                    <a:pt x="23" y="5106"/>
                  </a:lnTo>
                  <a:lnTo>
                    <a:pt x="0" y="5450"/>
                  </a:lnTo>
                  <a:lnTo>
                    <a:pt x="0" y="5816"/>
                  </a:lnTo>
                  <a:lnTo>
                    <a:pt x="23" y="6160"/>
                  </a:lnTo>
                  <a:lnTo>
                    <a:pt x="69" y="6526"/>
                  </a:lnTo>
                  <a:lnTo>
                    <a:pt x="160" y="6892"/>
                  </a:lnTo>
                  <a:lnTo>
                    <a:pt x="275" y="7259"/>
                  </a:lnTo>
                  <a:lnTo>
                    <a:pt x="412" y="7602"/>
                  </a:lnTo>
                  <a:lnTo>
                    <a:pt x="595" y="7946"/>
                  </a:lnTo>
                  <a:lnTo>
                    <a:pt x="801" y="8312"/>
                  </a:lnTo>
                  <a:lnTo>
                    <a:pt x="985" y="8564"/>
                  </a:lnTo>
                  <a:lnTo>
                    <a:pt x="1191" y="8816"/>
                  </a:lnTo>
                  <a:lnTo>
                    <a:pt x="1420" y="9068"/>
                  </a:lnTo>
                  <a:lnTo>
                    <a:pt x="1649" y="9297"/>
                  </a:lnTo>
                  <a:lnTo>
                    <a:pt x="1878" y="9503"/>
                  </a:lnTo>
                  <a:lnTo>
                    <a:pt x="2130" y="9686"/>
                  </a:lnTo>
                  <a:lnTo>
                    <a:pt x="2404" y="9869"/>
                  </a:lnTo>
                  <a:lnTo>
                    <a:pt x="2679" y="10030"/>
                  </a:lnTo>
                  <a:lnTo>
                    <a:pt x="2954" y="10167"/>
                  </a:lnTo>
                  <a:lnTo>
                    <a:pt x="3252" y="10304"/>
                  </a:lnTo>
                  <a:lnTo>
                    <a:pt x="3526" y="10419"/>
                  </a:lnTo>
                  <a:lnTo>
                    <a:pt x="3847" y="10510"/>
                  </a:lnTo>
                  <a:lnTo>
                    <a:pt x="4145" y="10602"/>
                  </a:lnTo>
                  <a:lnTo>
                    <a:pt x="4465" y="10671"/>
                  </a:lnTo>
                  <a:lnTo>
                    <a:pt x="4786" y="10739"/>
                  </a:lnTo>
                  <a:lnTo>
                    <a:pt x="5106" y="10762"/>
                  </a:lnTo>
                  <a:lnTo>
                    <a:pt x="5427" y="10785"/>
                  </a:lnTo>
                  <a:lnTo>
                    <a:pt x="5748" y="10808"/>
                  </a:lnTo>
                  <a:lnTo>
                    <a:pt x="6068" y="10808"/>
                  </a:lnTo>
                  <a:lnTo>
                    <a:pt x="6389" y="10785"/>
                  </a:lnTo>
                  <a:lnTo>
                    <a:pt x="6732" y="10739"/>
                  </a:lnTo>
                  <a:lnTo>
                    <a:pt x="7053" y="10694"/>
                  </a:lnTo>
                  <a:lnTo>
                    <a:pt x="7373" y="10625"/>
                  </a:lnTo>
                  <a:lnTo>
                    <a:pt x="7694" y="10533"/>
                  </a:lnTo>
                  <a:lnTo>
                    <a:pt x="7992" y="10442"/>
                  </a:lnTo>
                  <a:lnTo>
                    <a:pt x="8312" y="10327"/>
                  </a:lnTo>
                  <a:lnTo>
                    <a:pt x="8610" y="10190"/>
                  </a:lnTo>
                  <a:lnTo>
                    <a:pt x="8908" y="10052"/>
                  </a:lnTo>
                  <a:lnTo>
                    <a:pt x="9182" y="9892"/>
                  </a:lnTo>
                  <a:lnTo>
                    <a:pt x="9457" y="9732"/>
                  </a:lnTo>
                  <a:lnTo>
                    <a:pt x="9732" y="9526"/>
                  </a:lnTo>
                  <a:lnTo>
                    <a:pt x="10007" y="9343"/>
                  </a:lnTo>
                  <a:lnTo>
                    <a:pt x="10304" y="9045"/>
                  </a:lnTo>
                  <a:lnTo>
                    <a:pt x="10602" y="8747"/>
                  </a:lnTo>
                  <a:lnTo>
                    <a:pt x="10831" y="8427"/>
                  </a:lnTo>
                  <a:lnTo>
                    <a:pt x="11037" y="8083"/>
                  </a:lnTo>
                  <a:lnTo>
                    <a:pt x="11220" y="7740"/>
                  </a:lnTo>
                  <a:lnTo>
                    <a:pt x="11358" y="7396"/>
                  </a:lnTo>
                  <a:lnTo>
                    <a:pt x="11472" y="7007"/>
                  </a:lnTo>
                  <a:lnTo>
                    <a:pt x="11541" y="6641"/>
                  </a:lnTo>
                  <a:lnTo>
                    <a:pt x="11587" y="6251"/>
                  </a:lnTo>
                  <a:lnTo>
                    <a:pt x="11587" y="5885"/>
                  </a:lnTo>
                  <a:lnTo>
                    <a:pt x="11564" y="5496"/>
                  </a:lnTo>
                  <a:lnTo>
                    <a:pt x="11518" y="5106"/>
                  </a:lnTo>
                  <a:lnTo>
                    <a:pt x="11449" y="4717"/>
                  </a:lnTo>
                  <a:lnTo>
                    <a:pt x="11358" y="4328"/>
                  </a:lnTo>
                  <a:lnTo>
                    <a:pt x="11243" y="3939"/>
                  </a:lnTo>
                  <a:lnTo>
                    <a:pt x="11083" y="3572"/>
                  </a:lnTo>
                  <a:lnTo>
                    <a:pt x="10900" y="3206"/>
                  </a:lnTo>
                  <a:lnTo>
                    <a:pt x="10717" y="2862"/>
                  </a:lnTo>
                  <a:lnTo>
                    <a:pt x="10488" y="2519"/>
                  </a:lnTo>
                  <a:lnTo>
                    <a:pt x="10259" y="2198"/>
                  </a:lnTo>
                  <a:lnTo>
                    <a:pt x="10007" y="1878"/>
                  </a:lnTo>
                  <a:lnTo>
                    <a:pt x="9732" y="1580"/>
                  </a:lnTo>
                  <a:lnTo>
                    <a:pt x="9434" y="1305"/>
                  </a:lnTo>
                  <a:lnTo>
                    <a:pt x="9114" y="1053"/>
                  </a:lnTo>
                  <a:lnTo>
                    <a:pt x="8793" y="824"/>
                  </a:lnTo>
                  <a:lnTo>
                    <a:pt x="8450" y="618"/>
                  </a:lnTo>
                  <a:lnTo>
                    <a:pt x="8083" y="435"/>
                  </a:lnTo>
                  <a:lnTo>
                    <a:pt x="7717" y="298"/>
                  </a:lnTo>
                  <a:lnTo>
                    <a:pt x="7328" y="160"/>
                  </a:lnTo>
                  <a:lnTo>
                    <a:pt x="6938" y="69"/>
                  </a:lnTo>
                  <a:lnTo>
                    <a:pt x="6526" y="23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32"/>
            <p:cNvSpPr/>
            <p:nvPr/>
          </p:nvSpPr>
          <p:spPr>
            <a:xfrm>
              <a:off x="-5429454" y="1314183"/>
              <a:ext cx="433788" cy="404662"/>
            </a:xfrm>
            <a:custGeom>
              <a:rect b="b" l="l" r="r" t="t"/>
              <a:pathLst>
                <a:path extrusionOk="0" h="10809" w="11587">
                  <a:moveTo>
                    <a:pt x="5977" y="2153"/>
                  </a:moveTo>
                  <a:lnTo>
                    <a:pt x="6229" y="2175"/>
                  </a:lnTo>
                  <a:lnTo>
                    <a:pt x="6480" y="2198"/>
                  </a:lnTo>
                  <a:lnTo>
                    <a:pt x="6709" y="2267"/>
                  </a:lnTo>
                  <a:lnTo>
                    <a:pt x="6938" y="2336"/>
                  </a:lnTo>
                  <a:lnTo>
                    <a:pt x="7167" y="2427"/>
                  </a:lnTo>
                  <a:lnTo>
                    <a:pt x="7373" y="2519"/>
                  </a:lnTo>
                  <a:lnTo>
                    <a:pt x="7580" y="2656"/>
                  </a:lnTo>
                  <a:lnTo>
                    <a:pt x="7786" y="2794"/>
                  </a:lnTo>
                  <a:lnTo>
                    <a:pt x="7969" y="2954"/>
                  </a:lnTo>
                  <a:lnTo>
                    <a:pt x="8152" y="3114"/>
                  </a:lnTo>
                  <a:lnTo>
                    <a:pt x="8312" y="3275"/>
                  </a:lnTo>
                  <a:lnTo>
                    <a:pt x="8473" y="3481"/>
                  </a:lnTo>
                  <a:lnTo>
                    <a:pt x="8610" y="3664"/>
                  </a:lnTo>
                  <a:lnTo>
                    <a:pt x="8747" y="3870"/>
                  </a:lnTo>
                  <a:lnTo>
                    <a:pt x="8862" y="4076"/>
                  </a:lnTo>
                  <a:lnTo>
                    <a:pt x="8976" y="4305"/>
                  </a:lnTo>
                  <a:lnTo>
                    <a:pt x="9068" y="4534"/>
                  </a:lnTo>
                  <a:lnTo>
                    <a:pt x="9137" y="4763"/>
                  </a:lnTo>
                  <a:lnTo>
                    <a:pt x="9182" y="4992"/>
                  </a:lnTo>
                  <a:lnTo>
                    <a:pt x="9228" y="5221"/>
                  </a:lnTo>
                  <a:lnTo>
                    <a:pt x="9251" y="5450"/>
                  </a:lnTo>
                  <a:lnTo>
                    <a:pt x="9274" y="5679"/>
                  </a:lnTo>
                  <a:lnTo>
                    <a:pt x="9274" y="5908"/>
                  </a:lnTo>
                  <a:lnTo>
                    <a:pt x="9228" y="6137"/>
                  </a:lnTo>
                  <a:lnTo>
                    <a:pt x="9205" y="6366"/>
                  </a:lnTo>
                  <a:lnTo>
                    <a:pt x="9137" y="6595"/>
                  </a:lnTo>
                  <a:lnTo>
                    <a:pt x="9045" y="6801"/>
                  </a:lnTo>
                  <a:lnTo>
                    <a:pt x="8953" y="7007"/>
                  </a:lnTo>
                  <a:lnTo>
                    <a:pt x="8816" y="7213"/>
                  </a:lnTo>
                  <a:lnTo>
                    <a:pt x="8679" y="7419"/>
                  </a:lnTo>
                  <a:lnTo>
                    <a:pt x="8495" y="7602"/>
                  </a:lnTo>
                  <a:lnTo>
                    <a:pt x="8312" y="7763"/>
                  </a:lnTo>
                  <a:lnTo>
                    <a:pt x="7992" y="7992"/>
                  </a:lnTo>
                  <a:lnTo>
                    <a:pt x="7648" y="8198"/>
                  </a:lnTo>
                  <a:lnTo>
                    <a:pt x="7305" y="8358"/>
                  </a:lnTo>
                  <a:lnTo>
                    <a:pt x="6916" y="8495"/>
                  </a:lnTo>
                  <a:lnTo>
                    <a:pt x="6549" y="8587"/>
                  </a:lnTo>
                  <a:lnTo>
                    <a:pt x="6160" y="8633"/>
                  </a:lnTo>
                  <a:lnTo>
                    <a:pt x="5771" y="8656"/>
                  </a:lnTo>
                  <a:lnTo>
                    <a:pt x="5381" y="8633"/>
                  </a:lnTo>
                  <a:lnTo>
                    <a:pt x="4992" y="8564"/>
                  </a:lnTo>
                  <a:lnTo>
                    <a:pt x="4626" y="8472"/>
                  </a:lnTo>
                  <a:lnTo>
                    <a:pt x="4259" y="8335"/>
                  </a:lnTo>
                  <a:lnTo>
                    <a:pt x="3916" y="8175"/>
                  </a:lnTo>
                  <a:lnTo>
                    <a:pt x="3595" y="7969"/>
                  </a:lnTo>
                  <a:lnTo>
                    <a:pt x="3298" y="7740"/>
                  </a:lnTo>
                  <a:lnTo>
                    <a:pt x="3023" y="7465"/>
                  </a:lnTo>
                  <a:lnTo>
                    <a:pt x="2794" y="7144"/>
                  </a:lnTo>
                  <a:lnTo>
                    <a:pt x="2679" y="6938"/>
                  </a:lnTo>
                  <a:lnTo>
                    <a:pt x="2565" y="6732"/>
                  </a:lnTo>
                  <a:lnTo>
                    <a:pt x="2473" y="6503"/>
                  </a:lnTo>
                  <a:lnTo>
                    <a:pt x="2405" y="6297"/>
                  </a:lnTo>
                  <a:lnTo>
                    <a:pt x="2359" y="6068"/>
                  </a:lnTo>
                  <a:lnTo>
                    <a:pt x="2336" y="5862"/>
                  </a:lnTo>
                  <a:lnTo>
                    <a:pt x="2313" y="5656"/>
                  </a:lnTo>
                  <a:lnTo>
                    <a:pt x="2313" y="5427"/>
                  </a:lnTo>
                  <a:lnTo>
                    <a:pt x="2336" y="5221"/>
                  </a:lnTo>
                  <a:lnTo>
                    <a:pt x="2359" y="5015"/>
                  </a:lnTo>
                  <a:lnTo>
                    <a:pt x="2405" y="4809"/>
                  </a:lnTo>
                  <a:lnTo>
                    <a:pt x="2473" y="4603"/>
                  </a:lnTo>
                  <a:lnTo>
                    <a:pt x="2542" y="4397"/>
                  </a:lnTo>
                  <a:lnTo>
                    <a:pt x="2633" y="4190"/>
                  </a:lnTo>
                  <a:lnTo>
                    <a:pt x="2748" y="4007"/>
                  </a:lnTo>
                  <a:lnTo>
                    <a:pt x="2862" y="3824"/>
                  </a:lnTo>
                  <a:lnTo>
                    <a:pt x="3137" y="3481"/>
                  </a:lnTo>
                  <a:lnTo>
                    <a:pt x="3435" y="3160"/>
                  </a:lnTo>
                  <a:lnTo>
                    <a:pt x="3778" y="2862"/>
                  </a:lnTo>
                  <a:lnTo>
                    <a:pt x="4168" y="2633"/>
                  </a:lnTo>
                  <a:lnTo>
                    <a:pt x="4374" y="2519"/>
                  </a:lnTo>
                  <a:lnTo>
                    <a:pt x="4580" y="2427"/>
                  </a:lnTo>
                  <a:lnTo>
                    <a:pt x="4809" y="2359"/>
                  </a:lnTo>
                  <a:lnTo>
                    <a:pt x="5038" y="2290"/>
                  </a:lnTo>
                  <a:lnTo>
                    <a:pt x="5267" y="2221"/>
                  </a:lnTo>
                  <a:lnTo>
                    <a:pt x="5496" y="2198"/>
                  </a:lnTo>
                  <a:lnTo>
                    <a:pt x="5748" y="2175"/>
                  </a:lnTo>
                  <a:lnTo>
                    <a:pt x="5977" y="2153"/>
                  </a:lnTo>
                  <a:close/>
                  <a:moveTo>
                    <a:pt x="6114" y="0"/>
                  </a:moveTo>
                  <a:lnTo>
                    <a:pt x="5702" y="23"/>
                  </a:lnTo>
                  <a:lnTo>
                    <a:pt x="5313" y="46"/>
                  </a:lnTo>
                  <a:lnTo>
                    <a:pt x="4900" y="115"/>
                  </a:lnTo>
                  <a:lnTo>
                    <a:pt x="4534" y="206"/>
                  </a:lnTo>
                  <a:lnTo>
                    <a:pt x="4145" y="321"/>
                  </a:lnTo>
                  <a:lnTo>
                    <a:pt x="3778" y="458"/>
                  </a:lnTo>
                  <a:lnTo>
                    <a:pt x="3435" y="618"/>
                  </a:lnTo>
                  <a:lnTo>
                    <a:pt x="3091" y="779"/>
                  </a:lnTo>
                  <a:lnTo>
                    <a:pt x="2771" y="985"/>
                  </a:lnTo>
                  <a:lnTo>
                    <a:pt x="2450" y="1191"/>
                  </a:lnTo>
                  <a:lnTo>
                    <a:pt x="2153" y="1420"/>
                  </a:lnTo>
                  <a:lnTo>
                    <a:pt x="1878" y="1649"/>
                  </a:lnTo>
                  <a:lnTo>
                    <a:pt x="1603" y="1924"/>
                  </a:lnTo>
                  <a:lnTo>
                    <a:pt x="1351" y="2198"/>
                  </a:lnTo>
                  <a:lnTo>
                    <a:pt x="1122" y="2473"/>
                  </a:lnTo>
                  <a:lnTo>
                    <a:pt x="916" y="2771"/>
                  </a:lnTo>
                  <a:lnTo>
                    <a:pt x="710" y="3068"/>
                  </a:lnTo>
                  <a:lnTo>
                    <a:pt x="550" y="3389"/>
                  </a:lnTo>
                  <a:lnTo>
                    <a:pt x="389" y="3733"/>
                  </a:lnTo>
                  <a:lnTo>
                    <a:pt x="275" y="4053"/>
                  </a:lnTo>
                  <a:lnTo>
                    <a:pt x="160" y="4397"/>
                  </a:lnTo>
                  <a:lnTo>
                    <a:pt x="92" y="4740"/>
                  </a:lnTo>
                  <a:lnTo>
                    <a:pt x="23" y="5106"/>
                  </a:lnTo>
                  <a:lnTo>
                    <a:pt x="0" y="5450"/>
                  </a:lnTo>
                  <a:lnTo>
                    <a:pt x="0" y="5816"/>
                  </a:lnTo>
                  <a:lnTo>
                    <a:pt x="23" y="6160"/>
                  </a:lnTo>
                  <a:lnTo>
                    <a:pt x="69" y="6526"/>
                  </a:lnTo>
                  <a:lnTo>
                    <a:pt x="160" y="6892"/>
                  </a:lnTo>
                  <a:lnTo>
                    <a:pt x="275" y="7259"/>
                  </a:lnTo>
                  <a:lnTo>
                    <a:pt x="412" y="7602"/>
                  </a:lnTo>
                  <a:lnTo>
                    <a:pt x="596" y="7946"/>
                  </a:lnTo>
                  <a:lnTo>
                    <a:pt x="802" y="8312"/>
                  </a:lnTo>
                  <a:lnTo>
                    <a:pt x="985" y="8564"/>
                  </a:lnTo>
                  <a:lnTo>
                    <a:pt x="1191" y="8816"/>
                  </a:lnTo>
                  <a:lnTo>
                    <a:pt x="1420" y="9068"/>
                  </a:lnTo>
                  <a:lnTo>
                    <a:pt x="1649" y="9297"/>
                  </a:lnTo>
                  <a:lnTo>
                    <a:pt x="1878" y="9503"/>
                  </a:lnTo>
                  <a:lnTo>
                    <a:pt x="2130" y="9686"/>
                  </a:lnTo>
                  <a:lnTo>
                    <a:pt x="2405" y="9869"/>
                  </a:lnTo>
                  <a:lnTo>
                    <a:pt x="2656" y="10030"/>
                  </a:lnTo>
                  <a:lnTo>
                    <a:pt x="2954" y="10167"/>
                  </a:lnTo>
                  <a:lnTo>
                    <a:pt x="3229" y="10304"/>
                  </a:lnTo>
                  <a:lnTo>
                    <a:pt x="3527" y="10419"/>
                  </a:lnTo>
                  <a:lnTo>
                    <a:pt x="3847" y="10510"/>
                  </a:lnTo>
                  <a:lnTo>
                    <a:pt x="4145" y="10602"/>
                  </a:lnTo>
                  <a:lnTo>
                    <a:pt x="4465" y="10671"/>
                  </a:lnTo>
                  <a:lnTo>
                    <a:pt x="4786" y="10739"/>
                  </a:lnTo>
                  <a:lnTo>
                    <a:pt x="5107" y="10762"/>
                  </a:lnTo>
                  <a:lnTo>
                    <a:pt x="5427" y="10785"/>
                  </a:lnTo>
                  <a:lnTo>
                    <a:pt x="5748" y="10808"/>
                  </a:lnTo>
                  <a:lnTo>
                    <a:pt x="6068" y="10808"/>
                  </a:lnTo>
                  <a:lnTo>
                    <a:pt x="6389" y="10785"/>
                  </a:lnTo>
                  <a:lnTo>
                    <a:pt x="6709" y="10739"/>
                  </a:lnTo>
                  <a:lnTo>
                    <a:pt x="7053" y="10694"/>
                  </a:lnTo>
                  <a:lnTo>
                    <a:pt x="7373" y="10625"/>
                  </a:lnTo>
                  <a:lnTo>
                    <a:pt x="7671" y="10533"/>
                  </a:lnTo>
                  <a:lnTo>
                    <a:pt x="7992" y="10442"/>
                  </a:lnTo>
                  <a:lnTo>
                    <a:pt x="8289" y="10327"/>
                  </a:lnTo>
                  <a:lnTo>
                    <a:pt x="8610" y="10190"/>
                  </a:lnTo>
                  <a:lnTo>
                    <a:pt x="8885" y="10052"/>
                  </a:lnTo>
                  <a:lnTo>
                    <a:pt x="9182" y="9892"/>
                  </a:lnTo>
                  <a:lnTo>
                    <a:pt x="9457" y="9732"/>
                  </a:lnTo>
                  <a:lnTo>
                    <a:pt x="9732" y="9526"/>
                  </a:lnTo>
                  <a:lnTo>
                    <a:pt x="9984" y="9343"/>
                  </a:lnTo>
                  <a:lnTo>
                    <a:pt x="10304" y="9045"/>
                  </a:lnTo>
                  <a:lnTo>
                    <a:pt x="10602" y="8747"/>
                  </a:lnTo>
                  <a:lnTo>
                    <a:pt x="10831" y="8427"/>
                  </a:lnTo>
                  <a:lnTo>
                    <a:pt x="11037" y="8083"/>
                  </a:lnTo>
                  <a:lnTo>
                    <a:pt x="11220" y="7740"/>
                  </a:lnTo>
                  <a:lnTo>
                    <a:pt x="11358" y="7396"/>
                  </a:lnTo>
                  <a:lnTo>
                    <a:pt x="11449" y="7007"/>
                  </a:lnTo>
                  <a:lnTo>
                    <a:pt x="11541" y="6641"/>
                  </a:lnTo>
                  <a:lnTo>
                    <a:pt x="11587" y="6251"/>
                  </a:lnTo>
                  <a:lnTo>
                    <a:pt x="11587" y="5885"/>
                  </a:lnTo>
                  <a:lnTo>
                    <a:pt x="11564" y="5496"/>
                  </a:lnTo>
                  <a:lnTo>
                    <a:pt x="11518" y="5106"/>
                  </a:lnTo>
                  <a:lnTo>
                    <a:pt x="11449" y="4717"/>
                  </a:lnTo>
                  <a:lnTo>
                    <a:pt x="11358" y="4328"/>
                  </a:lnTo>
                  <a:lnTo>
                    <a:pt x="11220" y="3939"/>
                  </a:lnTo>
                  <a:lnTo>
                    <a:pt x="11083" y="3572"/>
                  </a:lnTo>
                  <a:lnTo>
                    <a:pt x="10900" y="3206"/>
                  </a:lnTo>
                  <a:lnTo>
                    <a:pt x="10717" y="2862"/>
                  </a:lnTo>
                  <a:lnTo>
                    <a:pt x="10488" y="2519"/>
                  </a:lnTo>
                  <a:lnTo>
                    <a:pt x="10259" y="2198"/>
                  </a:lnTo>
                  <a:lnTo>
                    <a:pt x="10007" y="1878"/>
                  </a:lnTo>
                  <a:lnTo>
                    <a:pt x="9732" y="1580"/>
                  </a:lnTo>
                  <a:lnTo>
                    <a:pt x="9434" y="1305"/>
                  </a:lnTo>
                  <a:lnTo>
                    <a:pt x="9114" y="1053"/>
                  </a:lnTo>
                  <a:lnTo>
                    <a:pt x="8793" y="824"/>
                  </a:lnTo>
                  <a:lnTo>
                    <a:pt x="8450" y="618"/>
                  </a:lnTo>
                  <a:lnTo>
                    <a:pt x="8083" y="435"/>
                  </a:lnTo>
                  <a:lnTo>
                    <a:pt x="7717" y="298"/>
                  </a:lnTo>
                  <a:lnTo>
                    <a:pt x="7328" y="160"/>
                  </a:lnTo>
                  <a:lnTo>
                    <a:pt x="6938" y="69"/>
                  </a:lnTo>
                  <a:lnTo>
                    <a:pt x="6526" y="23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32"/>
            <p:cNvSpPr/>
            <p:nvPr/>
          </p:nvSpPr>
          <p:spPr>
            <a:xfrm>
              <a:off x="-6200128" y="1314183"/>
              <a:ext cx="433826" cy="404662"/>
            </a:xfrm>
            <a:custGeom>
              <a:rect b="b" l="l" r="r" t="t"/>
              <a:pathLst>
                <a:path extrusionOk="0" h="10809" w="11588">
                  <a:moveTo>
                    <a:pt x="5977" y="2153"/>
                  </a:moveTo>
                  <a:lnTo>
                    <a:pt x="6229" y="2175"/>
                  </a:lnTo>
                  <a:lnTo>
                    <a:pt x="6481" y="2198"/>
                  </a:lnTo>
                  <a:lnTo>
                    <a:pt x="6710" y="2267"/>
                  </a:lnTo>
                  <a:lnTo>
                    <a:pt x="6939" y="2336"/>
                  </a:lnTo>
                  <a:lnTo>
                    <a:pt x="7168" y="2427"/>
                  </a:lnTo>
                  <a:lnTo>
                    <a:pt x="7397" y="2519"/>
                  </a:lnTo>
                  <a:lnTo>
                    <a:pt x="7603" y="2656"/>
                  </a:lnTo>
                  <a:lnTo>
                    <a:pt x="7786" y="2794"/>
                  </a:lnTo>
                  <a:lnTo>
                    <a:pt x="7969" y="2954"/>
                  </a:lnTo>
                  <a:lnTo>
                    <a:pt x="8152" y="3114"/>
                  </a:lnTo>
                  <a:lnTo>
                    <a:pt x="8313" y="3275"/>
                  </a:lnTo>
                  <a:lnTo>
                    <a:pt x="8473" y="3481"/>
                  </a:lnTo>
                  <a:lnTo>
                    <a:pt x="8610" y="3664"/>
                  </a:lnTo>
                  <a:lnTo>
                    <a:pt x="8748" y="3870"/>
                  </a:lnTo>
                  <a:lnTo>
                    <a:pt x="8862" y="4076"/>
                  </a:lnTo>
                  <a:lnTo>
                    <a:pt x="8977" y="4305"/>
                  </a:lnTo>
                  <a:lnTo>
                    <a:pt x="9068" y="4534"/>
                  </a:lnTo>
                  <a:lnTo>
                    <a:pt x="9137" y="4763"/>
                  </a:lnTo>
                  <a:lnTo>
                    <a:pt x="9206" y="4992"/>
                  </a:lnTo>
                  <a:lnTo>
                    <a:pt x="9251" y="5221"/>
                  </a:lnTo>
                  <a:lnTo>
                    <a:pt x="9274" y="5450"/>
                  </a:lnTo>
                  <a:lnTo>
                    <a:pt x="9274" y="5679"/>
                  </a:lnTo>
                  <a:lnTo>
                    <a:pt x="9274" y="5908"/>
                  </a:lnTo>
                  <a:lnTo>
                    <a:pt x="9251" y="6137"/>
                  </a:lnTo>
                  <a:lnTo>
                    <a:pt x="9206" y="6366"/>
                  </a:lnTo>
                  <a:lnTo>
                    <a:pt x="9137" y="6595"/>
                  </a:lnTo>
                  <a:lnTo>
                    <a:pt x="9045" y="6801"/>
                  </a:lnTo>
                  <a:lnTo>
                    <a:pt x="8954" y="7007"/>
                  </a:lnTo>
                  <a:lnTo>
                    <a:pt x="8816" y="7213"/>
                  </a:lnTo>
                  <a:lnTo>
                    <a:pt x="8679" y="7419"/>
                  </a:lnTo>
                  <a:lnTo>
                    <a:pt x="8519" y="7602"/>
                  </a:lnTo>
                  <a:lnTo>
                    <a:pt x="8313" y="7763"/>
                  </a:lnTo>
                  <a:lnTo>
                    <a:pt x="7992" y="7992"/>
                  </a:lnTo>
                  <a:lnTo>
                    <a:pt x="7671" y="8198"/>
                  </a:lnTo>
                  <a:lnTo>
                    <a:pt x="7305" y="8358"/>
                  </a:lnTo>
                  <a:lnTo>
                    <a:pt x="6939" y="8495"/>
                  </a:lnTo>
                  <a:lnTo>
                    <a:pt x="6549" y="8587"/>
                  </a:lnTo>
                  <a:lnTo>
                    <a:pt x="6160" y="8633"/>
                  </a:lnTo>
                  <a:lnTo>
                    <a:pt x="5771" y="8656"/>
                  </a:lnTo>
                  <a:lnTo>
                    <a:pt x="5382" y="8633"/>
                  </a:lnTo>
                  <a:lnTo>
                    <a:pt x="4992" y="8564"/>
                  </a:lnTo>
                  <a:lnTo>
                    <a:pt x="4626" y="8472"/>
                  </a:lnTo>
                  <a:lnTo>
                    <a:pt x="4260" y="8335"/>
                  </a:lnTo>
                  <a:lnTo>
                    <a:pt x="3916" y="8175"/>
                  </a:lnTo>
                  <a:lnTo>
                    <a:pt x="3596" y="7969"/>
                  </a:lnTo>
                  <a:lnTo>
                    <a:pt x="3298" y="7740"/>
                  </a:lnTo>
                  <a:lnTo>
                    <a:pt x="3046" y="7465"/>
                  </a:lnTo>
                  <a:lnTo>
                    <a:pt x="2794" y="7144"/>
                  </a:lnTo>
                  <a:lnTo>
                    <a:pt x="2680" y="6938"/>
                  </a:lnTo>
                  <a:lnTo>
                    <a:pt x="2565" y="6732"/>
                  </a:lnTo>
                  <a:lnTo>
                    <a:pt x="2473" y="6503"/>
                  </a:lnTo>
                  <a:lnTo>
                    <a:pt x="2405" y="6297"/>
                  </a:lnTo>
                  <a:lnTo>
                    <a:pt x="2359" y="6068"/>
                  </a:lnTo>
                  <a:lnTo>
                    <a:pt x="2336" y="5862"/>
                  </a:lnTo>
                  <a:lnTo>
                    <a:pt x="2313" y="5656"/>
                  </a:lnTo>
                  <a:lnTo>
                    <a:pt x="2313" y="5427"/>
                  </a:lnTo>
                  <a:lnTo>
                    <a:pt x="2336" y="5221"/>
                  </a:lnTo>
                  <a:lnTo>
                    <a:pt x="2359" y="5015"/>
                  </a:lnTo>
                  <a:lnTo>
                    <a:pt x="2428" y="4809"/>
                  </a:lnTo>
                  <a:lnTo>
                    <a:pt x="2473" y="4603"/>
                  </a:lnTo>
                  <a:lnTo>
                    <a:pt x="2565" y="4397"/>
                  </a:lnTo>
                  <a:lnTo>
                    <a:pt x="2657" y="4190"/>
                  </a:lnTo>
                  <a:lnTo>
                    <a:pt x="2748" y="4007"/>
                  </a:lnTo>
                  <a:lnTo>
                    <a:pt x="2863" y="3824"/>
                  </a:lnTo>
                  <a:lnTo>
                    <a:pt x="3138" y="3481"/>
                  </a:lnTo>
                  <a:lnTo>
                    <a:pt x="3435" y="3160"/>
                  </a:lnTo>
                  <a:lnTo>
                    <a:pt x="3802" y="2862"/>
                  </a:lnTo>
                  <a:lnTo>
                    <a:pt x="4168" y="2633"/>
                  </a:lnTo>
                  <a:lnTo>
                    <a:pt x="4374" y="2519"/>
                  </a:lnTo>
                  <a:lnTo>
                    <a:pt x="4603" y="2427"/>
                  </a:lnTo>
                  <a:lnTo>
                    <a:pt x="4809" y="2359"/>
                  </a:lnTo>
                  <a:lnTo>
                    <a:pt x="5038" y="2290"/>
                  </a:lnTo>
                  <a:lnTo>
                    <a:pt x="5267" y="2221"/>
                  </a:lnTo>
                  <a:lnTo>
                    <a:pt x="5496" y="2198"/>
                  </a:lnTo>
                  <a:lnTo>
                    <a:pt x="5748" y="2175"/>
                  </a:lnTo>
                  <a:lnTo>
                    <a:pt x="5977" y="2153"/>
                  </a:lnTo>
                  <a:close/>
                  <a:moveTo>
                    <a:pt x="6114" y="0"/>
                  </a:moveTo>
                  <a:lnTo>
                    <a:pt x="5702" y="23"/>
                  </a:lnTo>
                  <a:lnTo>
                    <a:pt x="5313" y="46"/>
                  </a:lnTo>
                  <a:lnTo>
                    <a:pt x="4924" y="115"/>
                  </a:lnTo>
                  <a:lnTo>
                    <a:pt x="4534" y="206"/>
                  </a:lnTo>
                  <a:lnTo>
                    <a:pt x="4168" y="321"/>
                  </a:lnTo>
                  <a:lnTo>
                    <a:pt x="3802" y="458"/>
                  </a:lnTo>
                  <a:lnTo>
                    <a:pt x="3435" y="618"/>
                  </a:lnTo>
                  <a:lnTo>
                    <a:pt x="3092" y="779"/>
                  </a:lnTo>
                  <a:lnTo>
                    <a:pt x="2771" y="985"/>
                  </a:lnTo>
                  <a:lnTo>
                    <a:pt x="2451" y="1191"/>
                  </a:lnTo>
                  <a:lnTo>
                    <a:pt x="2153" y="1420"/>
                  </a:lnTo>
                  <a:lnTo>
                    <a:pt x="1878" y="1649"/>
                  </a:lnTo>
                  <a:lnTo>
                    <a:pt x="1603" y="1924"/>
                  </a:lnTo>
                  <a:lnTo>
                    <a:pt x="1351" y="2198"/>
                  </a:lnTo>
                  <a:lnTo>
                    <a:pt x="1122" y="2473"/>
                  </a:lnTo>
                  <a:lnTo>
                    <a:pt x="916" y="2771"/>
                  </a:lnTo>
                  <a:lnTo>
                    <a:pt x="733" y="3068"/>
                  </a:lnTo>
                  <a:lnTo>
                    <a:pt x="550" y="3389"/>
                  </a:lnTo>
                  <a:lnTo>
                    <a:pt x="413" y="3733"/>
                  </a:lnTo>
                  <a:lnTo>
                    <a:pt x="275" y="4053"/>
                  </a:lnTo>
                  <a:lnTo>
                    <a:pt x="161" y="4397"/>
                  </a:lnTo>
                  <a:lnTo>
                    <a:pt x="92" y="4740"/>
                  </a:lnTo>
                  <a:lnTo>
                    <a:pt x="23" y="5106"/>
                  </a:lnTo>
                  <a:lnTo>
                    <a:pt x="0" y="5450"/>
                  </a:lnTo>
                  <a:lnTo>
                    <a:pt x="0" y="5816"/>
                  </a:lnTo>
                  <a:lnTo>
                    <a:pt x="23" y="6160"/>
                  </a:lnTo>
                  <a:lnTo>
                    <a:pt x="92" y="6526"/>
                  </a:lnTo>
                  <a:lnTo>
                    <a:pt x="161" y="6892"/>
                  </a:lnTo>
                  <a:lnTo>
                    <a:pt x="275" y="7259"/>
                  </a:lnTo>
                  <a:lnTo>
                    <a:pt x="413" y="7602"/>
                  </a:lnTo>
                  <a:lnTo>
                    <a:pt x="596" y="7946"/>
                  </a:lnTo>
                  <a:lnTo>
                    <a:pt x="802" y="8312"/>
                  </a:lnTo>
                  <a:lnTo>
                    <a:pt x="985" y="8564"/>
                  </a:lnTo>
                  <a:lnTo>
                    <a:pt x="1191" y="8816"/>
                  </a:lnTo>
                  <a:lnTo>
                    <a:pt x="1420" y="9068"/>
                  </a:lnTo>
                  <a:lnTo>
                    <a:pt x="1649" y="9297"/>
                  </a:lnTo>
                  <a:lnTo>
                    <a:pt x="1878" y="9503"/>
                  </a:lnTo>
                  <a:lnTo>
                    <a:pt x="2130" y="9686"/>
                  </a:lnTo>
                  <a:lnTo>
                    <a:pt x="2405" y="9869"/>
                  </a:lnTo>
                  <a:lnTo>
                    <a:pt x="2680" y="10030"/>
                  </a:lnTo>
                  <a:lnTo>
                    <a:pt x="2954" y="10167"/>
                  </a:lnTo>
                  <a:lnTo>
                    <a:pt x="3252" y="10304"/>
                  </a:lnTo>
                  <a:lnTo>
                    <a:pt x="3550" y="10419"/>
                  </a:lnTo>
                  <a:lnTo>
                    <a:pt x="3847" y="10510"/>
                  </a:lnTo>
                  <a:lnTo>
                    <a:pt x="4145" y="10602"/>
                  </a:lnTo>
                  <a:lnTo>
                    <a:pt x="4466" y="10671"/>
                  </a:lnTo>
                  <a:lnTo>
                    <a:pt x="4786" y="10739"/>
                  </a:lnTo>
                  <a:lnTo>
                    <a:pt x="5107" y="10762"/>
                  </a:lnTo>
                  <a:lnTo>
                    <a:pt x="5427" y="10785"/>
                  </a:lnTo>
                  <a:lnTo>
                    <a:pt x="5748" y="10808"/>
                  </a:lnTo>
                  <a:lnTo>
                    <a:pt x="6069" y="10808"/>
                  </a:lnTo>
                  <a:lnTo>
                    <a:pt x="6412" y="10785"/>
                  </a:lnTo>
                  <a:lnTo>
                    <a:pt x="6733" y="10739"/>
                  </a:lnTo>
                  <a:lnTo>
                    <a:pt x="7053" y="10694"/>
                  </a:lnTo>
                  <a:lnTo>
                    <a:pt x="7374" y="10625"/>
                  </a:lnTo>
                  <a:lnTo>
                    <a:pt x="7694" y="10533"/>
                  </a:lnTo>
                  <a:lnTo>
                    <a:pt x="7992" y="10442"/>
                  </a:lnTo>
                  <a:lnTo>
                    <a:pt x="8313" y="10327"/>
                  </a:lnTo>
                  <a:lnTo>
                    <a:pt x="8610" y="10190"/>
                  </a:lnTo>
                  <a:lnTo>
                    <a:pt x="8908" y="10052"/>
                  </a:lnTo>
                  <a:lnTo>
                    <a:pt x="9183" y="9892"/>
                  </a:lnTo>
                  <a:lnTo>
                    <a:pt x="9458" y="9732"/>
                  </a:lnTo>
                  <a:lnTo>
                    <a:pt x="9732" y="9526"/>
                  </a:lnTo>
                  <a:lnTo>
                    <a:pt x="10007" y="9343"/>
                  </a:lnTo>
                  <a:lnTo>
                    <a:pt x="10305" y="9045"/>
                  </a:lnTo>
                  <a:lnTo>
                    <a:pt x="10602" y="8747"/>
                  </a:lnTo>
                  <a:lnTo>
                    <a:pt x="10831" y="8427"/>
                  </a:lnTo>
                  <a:lnTo>
                    <a:pt x="11038" y="8083"/>
                  </a:lnTo>
                  <a:lnTo>
                    <a:pt x="11221" y="7740"/>
                  </a:lnTo>
                  <a:lnTo>
                    <a:pt x="11358" y="7396"/>
                  </a:lnTo>
                  <a:lnTo>
                    <a:pt x="11473" y="7007"/>
                  </a:lnTo>
                  <a:lnTo>
                    <a:pt x="11541" y="6641"/>
                  </a:lnTo>
                  <a:lnTo>
                    <a:pt x="11587" y="6251"/>
                  </a:lnTo>
                  <a:lnTo>
                    <a:pt x="11587" y="5885"/>
                  </a:lnTo>
                  <a:lnTo>
                    <a:pt x="11587" y="5496"/>
                  </a:lnTo>
                  <a:lnTo>
                    <a:pt x="11541" y="5106"/>
                  </a:lnTo>
                  <a:lnTo>
                    <a:pt x="11450" y="4717"/>
                  </a:lnTo>
                  <a:lnTo>
                    <a:pt x="11358" y="4328"/>
                  </a:lnTo>
                  <a:lnTo>
                    <a:pt x="11244" y="3939"/>
                  </a:lnTo>
                  <a:lnTo>
                    <a:pt x="11083" y="3572"/>
                  </a:lnTo>
                  <a:lnTo>
                    <a:pt x="10923" y="3206"/>
                  </a:lnTo>
                  <a:lnTo>
                    <a:pt x="10717" y="2862"/>
                  </a:lnTo>
                  <a:lnTo>
                    <a:pt x="10488" y="2519"/>
                  </a:lnTo>
                  <a:lnTo>
                    <a:pt x="10259" y="2198"/>
                  </a:lnTo>
                  <a:lnTo>
                    <a:pt x="10007" y="1878"/>
                  </a:lnTo>
                  <a:lnTo>
                    <a:pt x="9732" y="1580"/>
                  </a:lnTo>
                  <a:lnTo>
                    <a:pt x="9435" y="1305"/>
                  </a:lnTo>
                  <a:lnTo>
                    <a:pt x="9114" y="1053"/>
                  </a:lnTo>
                  <a:lnTo>
                    <a:pt x="8793" y="824"/>
                  </a:lnTo>
                  <a:lnTo>
                    <a:pt x="8450" y="618"/>
                  </a:lnTo>
                  <a:lnTo>
                    <a:pt x="8084" y="435"/>
                  </a:lnTo>
                  <a:lnTo>
                    <a:pt x="7717" y="298"/>
                  </a:lnTo>
                  <a:lnTo>
                    <a:pt x="7328" y="160"/>
                  </a:lnTo>
                  <a:lnTo>
                    <a:pt x="6939" y="69"/>
                  </a:lnTo>
                  <a:lnTo>
                    <a:pt x="6527" y="23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32"/>
            <p:cNvSpPr/>
            <p:nvPr/>
          </p:nvSpPr>
          <p:spPr>
            <a:xfrm>
              <a:off x="-5985802" y="1351882"/>
              <a:ext cx="16323" cy="16323"/>
            </a:xfrm>
            <a:custGeom>
              <a:rect b="b" l="l" r="r" t="t"/>
              <a:pathLst>
                <a:path extrusionOk="0" h="436" w="436">
                  <a:moveTo>
                    <a:pt x="137" y="1"/>
                  </a:moveTo>
                  <a:lnTo>
                    <a:pt x="69" y="46"/>
                  </a:lnTo>
                  <a:lnTo>
                    <a:pt x="23" y="138"/>
                  </a:lnTo>
                  <a:lnTo>
                    <a:pt x="0" y="207"/>
                  </a:lnTo>
                  <a:lnTo>
                    <a:pt x="23" y="298"/>
                  </a:lnTo>
                  <a:lnTo>
                    <a:pt x="69" y="367"/>
                  </a:lnTo>
                  <a:lnTo>
                    <a:pt x="137" y="413"/>
                  </a:lnTo>
                  <a:lnTo>
                    <a:pt x="229" y="436"/>
                  </a:lnTo>
                  <a:lnTo>
                    <a:pt x="298" y="413"/>
                  </a:lnTo>
                  <a:lnTo>
                    <a:pt x="366" y="367"/>
                  </a:lnTo>
                  <a:lnTo>
                    <a:pt x="412" y="298"/>
                  </a:lnTo>
                  <a:lnTo>
                    <a:pt x="435" y="207"/>
                  </a:lnTo>
                  <a:lnTo>
                    <a:pt x="412" y="115"/>
                  </a:lnTo>
                  <a:lnTo>
                    <a:pt x="366" y="4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D0B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32"/>
            <p:cNvSpPr/>
            <p:nvPr/>
          </p:nvSpPr>
          <p:spPr>
            <a:xfrm>
              <a:off x="-6163253" y="1351882"/>
              <a:ext cx="353223" cy="329225"/>
            </a:xfrm>
            <a:custGeom>
              <a:rect b="b" l="l" r="r" t="t"/>
              <a:pathLst>
                <a:path extrusionOk="0" h="8794" w="9435">
                  <a:moveTo>
                    <a:pt x="4877" y="1"/>
                  </a:moveTo>
                  <a:lnTo>
                    <a:pt x="4809" y="46"/>
                  </a:lnTo>
                  <a:lnTo>
                    <a:pt x="4763" y="115"/>
                  </a:lnTo>
                  <a:lnTo>
                    <a:pt x="4740" y="207"/>
                  </a:lnTo>
                  <a:lnTo>
                    <a:pt x="4763" y="298"/>
                  </a:lnTo>
                  <a:lnTo>
                    <a:pt x="4809" y="367"/>
                  </a:lnTo>
                  <a:lnTo>
                    <a:pt x="4877" y="413"/>
                  </a:lnTo>
                  <a:lnTo>
                    <a:pt x="4969" y="436"/>
                  </a:lnTo>
                  <a:lnTo>
                    <a:pt x="5038" y="413"/>
                  </a:lnTo>
                  <a:lnTo>
                    <a:pt x="5106" y="367"/>
                  </a:lnTo>
                  <a:lnTo>
                    <a:pt x="5152" y="298"/>
                  </a:lnTo>
                  <a:lnTo>
                    <a:pt x="5175" y="207"/>
                  </a:lnTo>
                  <a:lnTo>
                    <a:pt x="5152" y="115"/>
                  </a:lnTo>
                  <a:lnTo>
                    <a:pt x="5106" y="46"/>
                  </a:lnTo>
                  <a:lnTo>
                    <a:pt x="5038" y="1"/>
                  </a:lnTo>
                  <a:close/>
                  <a:moveTo>
                    <a:pt x="4030" y="69"/>
                  </a:moveTo>
                  <a:lnTo>
                    <a:pt x="3962" y="115"/>
                  </a:lnTo>
                  <a:lnTo>
                    <a:pt x="3893" y="161"/>
                  </a:lnTo>
                  <a:lnTo>
                    <a:pt x="3870" y="252"/>
                  </a:lnTo>
                  <a:lnTo>
                    <a:pt x="3870" y="321"/>
                  </a:lnTo>
                  <a:lnTo>
                    <a:pt x="3893" y="413"/>
                  </a:lnTo>
                  <a:lnTo>
                    <a:pt x="3939" y="459"/>
                  </a:lnTo>
                  <a:lnTo>
                    <a:pt x="4007" y="504"/>
                  </a:lnTo>
                  <a:lnTo>
                    <a:pt x="4122" y="504"/>
                  </a:lnTo>
                  <a:lnTo>
                    <a:pt x="4213" y="481"/>
                  </a:lnTo>
                  <a:lnTo>
                    <a:pt x="4259" y="413"/>
                  </a:lnTo>
                  <a:lnTo>
                    <a:pt x="4305" y="344"/>
                  </a:lnTo>
                  <a:lnTo>
                    <a:pt x="4305" y="252"/>
                  </a:lnTo>
                  <a:lnTo>
                    <a:pt x="4259" y="161"/>
                  </a:lnTo>
                  <a:lnTo>
                    <a:pt x="4213" y="115"/>
                  </a:lnTo>
                  <a:lnTo>
                    <a:pt x="4122" y="69"/>
                  </a:lnTo>
                  <a:close/>
                  <a:moveTo>
                    <a:pt x="5702" y="69"/>
                  </a:moveTo>
                  <a:lnTo>
                    <a:pt x="5633" y="115"/>
                  </a:lnTo>
                  <a:lnTo>
                    <a:pt x="5564" y="161"/>
                  </a:lnTo>
                  <a:lnTo>
                    <a:pt x="5542" y="252"/>
                  </a:lnTo>
                  <a:lnTo>
                    <a:pt x="5519" y="344"/>
                  </a:lnTo>
                  <a:lnTo>
                    <a:pt x="5564" y="413"/>
                  </a:lnTo>
                  <a:lnTo>
                    <a:pt x="5610" y="481"/>
                  </a:lnTo>
                  <a:lnTo>
                    <a:pt x="5702" y="504"/>
                  </a:lnTo>
                  <a:lnTo>
                    <a:pt x="5748" y="527"/>
                  </a:lnTo>
                  <a:lnTo>
                    <a:pt x="5816" y="504"/>
                  </a:lnTo>
                  <a:lnTo>
                    <a:pt x="5885" y="481"/>
                  </a:lnTo>
                  <a:lnTo>
                    <a:pt x="5931" y="413"/>
                  </a:lnTo>
                  <a:lnTo>
                    <a:pt x="5954" y="344"/>
                  </a:lnTo>
                  <a:lnTo>
                    <a:pt x="5954" y="252"/>
                  </a:lnTo>
                  <a:lnTo>
                    <a:pt x="5931" y="184"/>
                  </a:lnTo>
                  <a:lnTo>
                    <a:pt x="5885" y="115"/>
                  </a:lnTo>
                  <a:lnTo>
                    <a:pt x="5793" y="92"/>
                  </a:lnTo>
                  <a:lnTo>
                    <a:pt x="5702" y="69"/>
                  </a:lnTo>
                  <a:close/>
                  <a:moveTo>
                    <a:pt x="3252" y="298"/>
                  </a:moveTo>
                  <a:lnTo>
                    <a:pt x="3160" y="321"/>
                  </a:lnTo>
                  <a:lnTo>
                    <a:pt x="3091" y="367"/>
                  </a:lnTo>
                  <a:lnTo>
                    <a:pt x="3023" y="436"/>
                  </a:lnTo>
                  <a:lnTo>
                    <a:pt x="3023" y="527"/>
                  </a:lnTo>
                  <a:lnTo>
                    <a:pt x="3023" y="619"/>
                  </a:lnTo>
                  <a:lnTo>
                    <a:pt x="3068" y="665"/>
                  </a:lnTo>
                  <a:lnTo>
                    <a:pt x="3114" y="710"/>
                  </a:lnTo>
                  <a:lnTo>
                    <a:pt x="3160" y="733"/>
                  </a:lnTo>
                  <a:lnTo>
                    <a:pt x="3229" y="756"/>
                  </a:lnTo>
                  <a:lnTo>
                    <a:pt x="3320" y="733"/>
                  </a:lnTo>
                  <a:lnTo>
                    <a:pt x="3389" y="688"/>
                  </a:lnTo>
                  <a:lnTo>
                    <a:pt x="3435" y="619"/>
                  </a:lnTo>
                  <a:lnTo>
                    <a:pt x="3458" y="527"/>
                  </a:lnTo>
                  <a:lnTo>
                    <a:pt x="3435" y="459"/>
                  </a:lnTo>
                  <a:lnTo>
                    <a:pt x="3389" y="367"/>
                  </a:lnTo>
                  <a:lnTo>
                    <a:pt x="3320" y="321"/>
                  </a:lnTo>
                  <a:lnTo>
                    <a:pt x="3252" y="298"/>
                  </a:lnTo>
                  <a:close/>
                  <a:moveTo>
                    <a:pt x="6595" y="367"/>
                  </a:moveTo>
                  <a:lnTo>
                    <a:pt x="6503" y="390"/>
                  </a:lnTo>
                  <a:lnTo>
                    <a:pt x="6435" y="413"/>
                  </a:lnTo>
                  <a:lnTo>
                    <a:pt x="6389" y="481"/>
                  </a:lnTo>
                  <a:lnTo>
                    <a:pt x="6366" y="573"/>
                  </a:lnTo>
                  <a:lnTo>
                    <a:pt x="6366" y="665"/>
                  </a:lnTo>
                  <a:lnTo>
                    <a:pt x="6412" y="733"/>
                  </a:lnTo>
                  <a:lnTo>
                    <a:pt x="6480" y="779"/>
                  </a:lnTo>
                  <a:lnTo>
                    <a:pt x="6572" y="802"/>
                  </a:lnTo>
                  <a:lnTo>
                    <a:pt x="6641" y="802"/>
                  </a:lnTo>
                  <a:lnTo>
                    <a:pt x="6686" y="779"/>
                  </a:lnTo>
                  <a:lnTo>
                    <a:pt x="6732" y="733"/>
                  </a:lnTo>
                  <a:lnTo>
                    <a:pt x="6778" y="688"/>
                  </a:lnTo>
                  <a:lnTo>
                    <a:pt x="6801" y="596"/>
                  </a:lnTo>
                  <a:lnTo>
                    <a:pt x="6778" y="504"/>
                  </a:lnTo>
                  <a:lnTo>
                    <a:pt x="6732" y="436"/>
                  </a:lnTo>
                  <a:lnTo>
                    <a:pt x="6664" y="390"/>
                  </a:lnTo>
                  <a:lnTo>
                    <a:pt x="6595" y="367"/>
                  </a:lnTo>
                  <a:close/>
                  <a:moveTo>
                    <a:pt x="2404" y="688"/>
                  </a:moveTo>
                  <a:lnTo>
                    <a:pt x="2336" y="733"/>
                  </a:lnTo>
                  <a:lnTo>
                    <a:pt x="2267" y="779"/>
                  </a:lnTo>
                  <a:lnTo>
                    <a:pt x="2221" y="871"/>
                  </a:lnTo>
                  <a:lnTo>
                    <a:pt x="2221" y="939"/>
                  </a:lnTo>
                  <a:lnTo>
                    <a:pt x="2244" y="1031"/>
                  </a:lnTo>
                  <a:lnTo>
                    <a:pt x="2290" y="1077"/>
                  </a:lnTo>
                  <a:lnTo>
                    <a:pt x="2336" y="1100"/>
                  </a:lnTo>
                  <a:lnTo>
                    <a:pt x="2382" y="1123"/>
                  </a:lnTo>
                  <a:lnTo>
                    <a:pt x="2450" y="1146"/>
                  </a:lnTo>
                  <a:lnTo>
                    <a:pt x="2496" y="1123"/>
                  </a:lnTo>
                  <a:lnTo>
                    <a:pt x="2565" y="1100"/>
                  </a:lnTo>
                  <a:lnTo>
                    <a:pt x="2611" y="1054"/>
                  </a:lnTo>
                  <a:lnTo>
                    <a:pt x="2656" y="962"/>
                  </a:lnTo>
                  <a:lnTo>
                    <a:pt x="2656" y="894"/>
                  </a:lnTo>
                  <a:lnTo>
                    <a:pt x="2633" y="802"/>
                  </a:lnTo>
                  <a:lnTo>
                    <a:pt x="2565" y="733"/>
                  </a:lnTo>
                  <a:lnTo>
                    <a:pt x="2496" y="710"/>
                  </a:lnTo>
                  <a:lnTo>
                    <a:pt x="2404" y="688"/>
                  </a:lnTo>
                  <a:close/>
                  <a:moveTo>
                    <a:pt x="7305" y="825"/>
                  </a:moveTo>
                  <a:lnTo>
                    <a:pt x="7213" y="871"/>
                  </a:lnTo>
                  <a:lnTo>
                    <a:pt x="7144" y="917"/>
                  </a:lnTo>
                  <a:lnTo>
                    <a:pt x="7122" y="985"/>
                  </a:lnTo>
                  <a:lnTo>
                    <a:pt x="7099" y="1077"/>
                  </a:lnTo>
                  <a:lnTo>
                    <a:pt x="7122" y="1168"/>
                  </a:lnTo>
                  <a:lnTo>
                    <a:pt x="7190" y="1237"/>
                  </a:lnTo>
                  <a:lnTo>
                    <a:pt x="7259" y="1260"/>
                  </a:lnTo>
                  <a:lnTo>
                    <a:pt x="7419" y="1260"/>
                  </a:lnTo>
                  <a:lnTo>
                    <a:pt x="7488" y="1191"/>
                  </a:lnTo>
                  <a:lnTo>
                    <a:pt x="7534" y="1100"/>
                  </a:lnTo>
                  <a:lnTo>
                    <a:pt x="7534" y="1031"/>
                  </a:lnTo>
                  <a:lnTo>
                    <a:pt x="7511" y="939"/>
                  </a:lnTo>
                  <a:lnTo>
                    <a:pt x="7465" y="871"/>
                  </a:lnTo>
                  <a:lnTo>
                    <a:pt x="7373" y="848"/>
                  </a:lnTo>
                  <a:lnTo>
                    <a:pt x="7305" y="825"/>
                  </a:lnTo>
                  <a:close/>
                  <a:moveTo>
                    <a:pt x="1740" y="1214"/>
                  </a:moveTo>
                  <a:lnTo>
                    <a:pt x="1672" y="1237"/>
                  </a:lnTo>
                  <a:lnTo>
                    <a:pt x="1580" y="1283"/>
                  </a:lnTo>
                  <a:lnTo>
                    <a:pt x="1534" y="1352"/>
                  </a:lnTo>
                  <a:lnTo>
                    <a:pt x="1511" y="1420"/>
                  </a:lnTo>
                  <a:lnTo>
                    <a:pt x="1534" y="1512"/>
                  </a:lnTo>
                  <a:lnTo>
                    <a:pt x="1557" y="1581"/>
                  </a:lnTo>
                  <a:lnTo>
                    <a:pt x="1649" y="1649"/>
                  </a:lnTo>
                  <a:lnTo>
                    <a:pt x="1809" y="1649"/>
                  </a:lnTo>
                  <a:lnTo>
                    <a:pt x="1878" y="1604"/>
                  </a:lnTo>
                  <a:lnTo>
                    <a:pt x="1924" y="1535"/>
                  </a:lnTo>
                  <a:lnTo>
                    <a:pt x="1946" y="1443"/>
                  </a:lnTo>
                  <a:lnTo>
                    <a:pt x="1946" y="1375"/>
                  </a:lnTo>
                  <a:lnTo>
                    <a:pt x="1901" y="1283"/>
                  </a:lnTo>
                  <a:lnTo>
                    <a:pt x="1832" y="1237"/>
                  </a:lnTo>
                  <a:lnTo>
                    <a:pt x="1740" y="1214"/>
                  </a:lnTo>
                  <a:close/>
                  <a:moveTo>
                    <a:pt x="7900" y="1443"/>
                  </a:moveTo>
                  <a:lnTo>
                    <a:pt x="7831" y="1489"/>
                  </a:lnTo>
                  <a:lnTo>
                    <a:pt x="7763" y="1558"/>
                  </a:lnTo>
                  <a:lnTo>
                    <a:pt x="7740" y="1649"/>
                  </a:lnTo>
                  <a:lnTo>
                    <a:pt x="7763" y="1718"/>
                  </a:lnTo>
                  <a:lnTo>
                    <a:pt x="7808" y="1810"/>
                  </a:lnTo>
                  <a:lnTo>
                    <a:pt x="7877" y="1855"/>
                  </a:lnTo>
                  <a:lnTo>
                    <a:pt x="7969" y="1878"/>
                  </a:lnTo>
                  <a:lnTo>
                    <a:pt x="8037" y="1855"/>
                  </a:lnTo>
                  <a:lnTo>
                    <a:pt x="8106" y="1810"/>
                  </a:lnTo>
                  <a:lnTo>
                    <a:pt x="8175" y="1741"/>
                  </a:lnTo>
                  <a:lnTo>
                    <a:pt x="8198" y="1672"/>
                  </a:lnTo>
                  <a:lnTo>
                    <a:pt x="8175" y="1581"/>
                  </a:lnTo>
                  <a:lnTo>
                    <a:pt x="8129" y="1512"/>
                  </a:lnTo>
                  <a:lnTo>
                    <a:pt x="8060" y="1443"/>
                  </a:lnTo>
                  <a:close/>
                  <a:moveTo>
                    <a:pt x="1099" y="1855"/>
                  </a:moveTo>
                  <a:lnTo>
                    <a:pt x="1031" y="1878"/>
                  </a:lnTo>
                  <a:lnTo>
                    <a:pt x="962" y="1947"/>
                  </a:lnTo>
                  <a:lnTo>
                    <a:pt x="916" y="2016"/>
                  </a:lnTo>
                  <a:lnTo>
                    <a:pt x="916" y="2107"/>
                  </a:lnTo>
                  <a:lnTo>
                    <a:pt x="939" y="2176"/>
                  </a:lnTo>
                  <a:lnTo>
                    <a:pt x="985" y="2245"/>
                  </a:lnTo>
                  <a:lnTo>
                    <a:pt x="1053" y="2290"/>
                  </a:lnTo>
                  <a:lnTo>
                    <a:pt x="1122" y="2290"/>
                  </a:lnTo>
                  <a:lnTo>
                    <a:pt x="1214" y="2268"/>
                  </a:lnTo>
                  <a:lnTo>
                    <a:pt x="1305" y="2222"/>
                  </a:lnTo>
                  <a:lnTo>
                    <a:pt x="1351" y="2130"/>
                  </a:lnTo>
                  <a:lnTo>
                    <a:pt x="1351" y="2061"/>
                  </a:lnTo>
                  <a:lnTo>
                    <a:pt x="1328" y="1970"/>
                  </a:lnTo>
                  <a:lnTo>
                    <a:pt x="1259" y="1901"/>
                  </a:lnTo>
                  <a:lnTo>
                    <a:pt x="1191" y="1855"/>
                  </a:lnTo>
                  <a:close/>
                  <a:moveTo>
                    <a:pt x="8450" y="2153"/>
                  </a:moveTo>
                  <a:lnTo>
                    <a:pt x="8381" y="2176"/>
                  </a:lnTo>
                  <a:lnTo>
                    <a:pt x="8312" y="2222"/>
                  </a:lnTo>
                  <a:lnTo>
                    <a:pt x="8266" y="2313"/>
                  </a:lnTo>
                  <a:lnTo>
                    <a:pt x="8266" y="2405"/>
                  </a:lnTo>
                  <a:lnTo>
                    <a:pt x="8312" y="2474"/>
                  </a:lnTo>
                  <a:lnTo>
                    <a:pt x="8335" y="2519"/>
                  </a:lnTo>
                  <a:lnTo>
                    <a:pt x="8381" y="2565"/>
                  </a:lnTo>
                  <a:lnTo>
                    <a:pt x="8427" y="2565"/>
                  </a:lnTo>
                  <a:lnTo>
                    <a:pt x="8495" y="2588"/>
                  </a:lnTo>
                  <a:lnTo>
                    <a:pt x="8541" y="2565"/>
                  </a:lnTo>
                  <a:lnTo>
                    <a:pt x="8610" y="2542"/>
                  </a:lnTo>
                  <a:lnTo>
                    <a:pt x="8679" y="2497"/>
                  </a:lnTo>
                  <a:lnTo>
                    <a:pt x="8701" y="2405"/>
                  </a:lnTo>
                  <a:lnTo>
                    <a:pt x="8701" y="2336"/>
                  </a:lnTo>
                  <a:lnTo>
                    <a:pt x="8679" y="2245"/>
                  </a:lnTo>
                  <a:lnTo>
                    <a:pt x="8610" y="2176"/>
                  </a:lnTo>
                  <a:lnTo>
                    <a:pt x="8541" y="2153"/>
                  </a:lnTo>
                  <a:close/>
                  <a:moveTo>
                    <a:pt x="595" y="2611"/>
                  </a:moveTo>
                  <a:lnTo>
                    <a:pt x="504" y="2657"/>
                  </a:lnTo>
                  <a:lnTo>
                    <a:pt x="458" y="2726"/>
                  </a:lnTo>
                  <a:lnTo>
                    <a:pt x="435" y="2817"/>
                  </a:lnTo>
                  <a:lnTo>
                    <a:pt x="435" y="2886"/>
                  </a:lnTo>
                  <a:lnTo>
                    <a:pt x="481" y="2955"/>
                  </a:lnTo>
                  <a:lnTo>
                    <a:pt x="550" y="3023"/>
                  </a:lnTo>
                  <a:lnTo>
                    <a:pt x="664" y="3046"/>
                  </a:lnTo>
                  <a:lnTo>
                    <a:pt x="710" y="3046"/>
                  </a:lnTo>
                  <a:lnTo>
                    <a:pt x="779" y="3000"/>
                  </a:lnTo>
                  <a:lnTo>
                    <a:pt x="824" y="2977"/>
                  </a:lnTo>
                  <a:lnTo>
                    <a:pt x="847" y="2932"/>
                  </a:lnTo>
                  <a:lnTo>
                    <a:pt x="870" y="2840"/>
                  </a:lnTo>
                  <a:lnTo>
                    <a:pt x="870" y="2748"/>
                  </a:lnTo>
                  <a:lnTo>
                    <a:pt x="824" y="2680"/>
                  </a:lnTo>
                  <a:lnTo>
                    <a:pt x="756" y="2634"/>
                  </a:lnTo>
                  <a:lnTo>
                    <a:pt x="664" y="2611"/>
                  </a:lnTo>
                  <a:close/>
                  <a:moveTo>
                    <a:pt x="8885" y="2932"/>
                  </a:moveTo>
                  <a:lnTo>
                    <a:pt x="8793" y="2955"/>
                  </a:lnTo>
                  <a:lnTo>
                    <a:pt x="8724" y="3000"/>
                  </a:lnTo>
                  <a:lnTo>
                    <a:pt x="8679" y="3069"/>
                  </a:lnTo>
                  <a:lnTo>
                    <a:pt x="8656" y="3138"/>
                  </a:lnTo>
                  <a:lnTo>
                    <a:pt x="8679" y="3229"/>
                  </a:lnTo>
                  <a:lnTo>
                    <a:pt x="8724" y="3298"/>
                  </a:lnTo>
                  <a:lnTo>
                    <a:pt x="8770" y="3344"/>
                  </a:lnTo>
                  <a:lnTo>
                    <a:pt x="8816" y="3367"/>
                  </a:lnTo>
                  <a:lnTo>
                    <a:pt x="8885" y="3367"/>
                  </a:lnTo>
                  <a:lnTo>
                    <a:pt x="8953" y="3344"/>
                  </a:lnTo>
                  <a:lnTo>
                    <a:pt x="9045" y="3298"/>
                  </a:lnTo>
                  <a:lnTo>
                    <a:pt x="9091" y="3229"/>
                  </a:lnTo>
                  <a:lnTo>
                    <a:pt x="9114" y="3161"/>
                  </a:lnTo>
                  <a:lnTo>
                    <a:pt x="9091" y="3069"/>
                  </a:lnTo>
                  <a:lnTo>
                    <a:pt x="9045" y="3000"/>
                  </a:lnTo>
                  <a:lnTo>
                    <a:pt x="8976" y="2955"/>
                  </a:lnTo>
                  <a:lnTo>
                    <a:pt x="8885" y="2932"/>
                  </a:lnTo>
                  <a:close/>
                  <a:moveTo>
                    <a:pt x="321" y="3435"/>
                  </a:moveTo>
                  <a:lnTo>
                    <a:pt x="229" y="3458"/>
                  </a:lnTo>
                  <a:lnTo>
                    <a:pt x="160" y="3504"/>
                  </a:lnTo>
                  <a:lnTo>
                    <a:pt x="137" y="3596"/>
                  </a:lnTo>
                  <a:lnTo>
                    <a:pt x="115" y="3687"/>
                  </a:lnTo>
                  <a:lnTo>
                    <a:pt x="160" y="3756"/>
                  </a:lnTo>
                  <a:lnTo>
                    <a:pt x="206" y="3825"/>
                  </a:lnTo>
                  <a:lnTo>
                    <a:pt x="275" y="3848"/>
                  </a:lnTo>
                  <a:lnTo>
                    <a:pt x="344" y="3870"/>
                  </a:lnTo>
                  <a:lnTo>
                    <a:pt x="412" y="3848"/>
                  </a:lnTo>
                  <a:lnTo>
                    <a:pt x="481" y="3825"/>
                  </a:lnTo>
                  <a:lnTo>
                    <a:pt x="527" y="3779"/>
                  </a:lnTo>
                  <a:lnTo>
                    <a:pt x="550" y="3710"/>
                  </a:lnTo>
                  <a:lnTo>
                    <a:pt x="550" y="3619"/>
                  </a:lnTo>
                  <a:lnTo>
                    <a:pt x="527" y="3527"/>
                  </a:lnTo>
                  <a:lnTo>
                    <a:pt x="481" y="3481"/>
                  </a:lnTo>
                  <a:lnTo>
                    <a:pt x="389" y="3435"/>
                  </a:lnTo>
                  <a:close/>
                  <a:moveTo>
                    <a:pt x="9091" y="3779"/>
                  </a:moveTo>
                  <a:lnTo>
                    <a:pt x="8999" y="3802"/>
                  </a:lnTo>
                  <a:lnTo>
                    <a:pt x="8953" y="3870"/>
                  </a:lnTo>
                  <a:lnTo>
                    <a:pt x="8908" y="3939"/>
                  </a:lnTo>
                  <a:lnTo>
                    <a:pt x="8908" y="4031"/>
                  </a:lnTo>
                  <a:lnTo>
                    <a:pt x="8930" y="4099"/>
                  </a:lnTo>
                  <a:lnTo>
                    <a:pt x="8999" y="4168"/>
                  </a:lnTo>
                  <a:lnTo>
                    <a:pt x="9045" y="4214"/>
                  </a:lnTo>
                  <a:lnTo>
                    <a:pt x="9182" y="4214"/>
                  </a:lnTo>
                  <a:lnTo>
                    <a:pt x="9251" y="4168"/>
                  </a:lnTo>
                  <a:lnTo>
                    <a:pt x="9320" y="4122"/>
                  </a:lnTo>
                  <a:lnTo>
                    <a:pt x="9343" y="4031"/>
                  </a:lnTo>
                  <a:lnTo>
                    <a:pt x="9343" y="3962"/>
                  </a:lnTo>
                  <a:lnTo>
                    <a:pt x="9320" y="3870"/>
                  </a:lnTo>
                  <a:lnTo>
                    <a:pt x="9251" y="3825"/>
                  </a:lnTo>
                  <a:lnTo>
                    <a:pt x="9182" y="3779"/>
                  </a:lnTo>
                  <a:close/>
                  <a:moveTo>
                    <a:pt x="137" y="4306"/>
                  </a:moveTo>
                  <a:lnTo>
                    <a:pt x="69" y="4351"/>
                  </a:lnTo>
                  <a:lnTo>
                    <a:pt x="23" y="4420"/>
                  </a:lnTo>
                  <a:lnTo>
                    <a:pt x="0" y="4512"/>
                  </a:lnTo>
                  <a:lnTo>
                    <a:pt x="23" y="4603"/>
                  </a:lnTo>
                  <a:lnTo>
                    <a:pt x="69" y="4672"/>
                  </a:lnTo>
                  <a:lnTo>
                    <a:pt x="137" y="4718"/>
                  </a:lnTo>
                  <a:lnTo>
                    <a:pt x="206" y="4741"/>
                  </a:lnTo>
                  <a:lnTo>
                    <a:pt x="229" y="4741"/>
                  </a:lnTo>
                  <a:lnTo>
                    <a:pt x="298" y="4718"/>
                  </a:lnTo>
                  <a:lnTo>
                    <a:pt x="366" y="4672"/>
                  </a:lnTo>
                  <a:lnTo>
                    <a:pt x="412" y="4603"/>
                  </a:lnTo>
                  <a:lnTo>
                    <a:pt x="435" y="4512"/>
                  </a:lnTo>
                  <a:lnTo>
                    <a:pt x="435" y="4443"/>
                  </a:lnTo>
                  <a:lnTo>
                    <a:pt x="389" y="4374"/>
                  </a:lnTo>
                  <a:lnTo>
                    <a:pt x="321" y="4306"/>
                  </a:lnTo>
                  <a:close/>
                  <a:moveTo>
                    <a:pt x="9205" y="4649"/>
                  </a:moveTo>
                  <a:lnTo>
                    <a:pt x="9114" y="4672"/>
                  </a:lnTo>
                  <a:lnTo>
                    <a:pt x="9045" y="4718"/>
                  </a:lnTo>
                  <a:lnTo>
                    <a:pt x="8999" y="4786"/>
                  </a:lnTo>
                  <a:lnTo>
                    <a:pt x="8976" y="4878"/>
                  </a:lnTo>
                  <a:lnTo>
                    <a:pt x="8999" y="4947"/>
                  </a:lnTo>
                  <a:lnTo>
                    <a:pt x="9045" y="5015"/>
                  </a:lnTo>
                  <a:lnTo>
                    <a:pt x="9114" y="5084"/>
                  </a:lnTo>
                  <a:lnTo>
                    <a:pt x="9297" y="5084"/>
                  </a:lnTo>
                  <a:lnTo>
                    <a:pt x="9366" y="5038"/>
                  </a:lnTo>
                  <a:lnTo>
                    <a:pt x="9411" y="4970"/>
                  </a:lnTo>
                  <a:lnTo>
                    <a:pt x="9434" y="4878"/>
                  </a:lnTo>
                  <a:lnTo>
                    <a:pt x="9411" y="4786"/>
                  </a:lnTo>
                  <a:lnTo>
                    <a:pt x="9366" y="4718"/>
                  </a:lnTo>
                  <a:lnTo>
                    <a:pt x="9297" y="4672"/>
                  </a:lnTo>
                  <a:lnTo>
                    <a:pt x="9205" y="4649"/>
                  </a:lnTo>
                  <a:close/>
                  <a:moveTo>
                    <a:pt x="252" y="5176"/>
                  </a:moveTo>
                  <a:lnTo>
                    <a:pt x="183" y="5221"/>
                  </a:lnTo>
                  <a:lnTo>
                    <a:pt x="115" y="5267"/>
                  </a:lnTo>
                  <a:lnTo>
                    <a:pt x="92" y="5359"/>
                  </a:lnTo>
                  <a:lnTo>
                    <a:pt x="92" y="5450"/>
                  </a:lnTo>
                  <a:lnTo>
                    <a:pt x="115" y="5519"/>
                  </a:lnTo>
                  <a:lnTo>
                    <a:pt x="160" y="5565"/>
                  </a:lnTo>
                  <a:lnTo>
                    <a:pt x="229" y="5588"/>
                  </a:lnTo>
                  <a:lnTo>
                    <a:pt x="298" y="5611"/>
                  </a:lnTo>
                  <a:lnTo>
                    <a:pt x="366" y="5611"/>
                  </a:lnTo>
                  <a:lnTo>
                    <a:pt x="435" y="5565"/>
                  </a:lnTo>
                  <a:lnTo>
                    <a:pt x="504" y="5519"/>
                  </a:lnTo>
                  <a:lnTo>
                    <a:pt x="527" y="5428"/>
                  </a:lnTo>
                  <a:lnTo>
                    <a:pt x="527" y="5336"/>
                  </a:lnTo>
                  <a:lnTo>
                    <a:pt x="481" y="5267"/>
                  </a:lnTo>
                  <a:lnTo>
                    <a:pt x="435" y="5199"/>
                  </a:lnTo>
                  <a:lnTo>
                    <a:pt x="344" y="5176"/>
                  </a:lnTo>
                  <a:close/>
                  <a:moveTo>
                    <a:pt x="9045" y="5519"/>
                  </a:moveTo>
                  <a:lnTo>
                    <a:pt x="8976" y="5542"/>
                  </a:lnTo>
                  <a:lnTo>
                    <a:pt x="8908" y="5611"/>
                  </a:lnTo>
                  <a:lnTo>
                    <a:pt x="8862" y="5679"/>
                  </a:lnTo>
                  <a:lnTo>
                    <a:pt x="8862" y="5771"/>
                  </a:lnTo>
                  <a:lnTo>
                    <a:pt x="8885" y="5863"/>
                  </a:lnTo>
                  <a:lnTo>
                    <a:pt x="8953" y="5908"/>
                  </a:lnTo>
                  <a:lnTo>
                    <a:pt x="9022" y="5954"/>
                  </a:lnTo>
                  <a:lnTo>
                    <a:pt x="9159" y="5954"/>
                  </a:lnTo>
                  <a:lnTo>
                    <a:pt x="9205" y="5908"/>
                  </a:lnTo>
                  <a:lnTo>
                    <a:pt x="9274" y="5863"/>
                  </a:lnTo>
                  <a:lnTo>
                    <a:pt x="9297" y="5794"/>
                  </a:lnTo>
                  <a:lnTo>
                    <a:pt x="9297" y="5702"/>
                  </a:lnTo>
                  <a:lnTo>
                    <a:pt x="9274" y="5634"/>
                  </a:lnTo>
                  <a:lnTo>
                    <a:pt x="9228" y="5565"/>
                  </a:lnTo>
                  <a:lnTo>
                    <a:pt x="9137" y="5519"/>
                  </a:lnTo>
                  <a:close/>
                  <a:moveTo>
                    <a:pt x="595" y="6000"/>
                  </a:moveTo>
                  <a:lnTo>
                    <a:pt x="504" y="6023"/>
                  </a:lnTo>
                  <a:lnTo>
                    <a:pt x="435" y="6069"/>
                  </a:lnTo>
                  <a:lnTo>
                    <a:pt x="389" y="6137"/>
                  </a:lnTo>
                  <a:lnTo>
                    <a:pt x="389" y="6229"/>
                  </a:lnTo>
                  <a:lnTo>
                    <a:pt x="412" y="6321"/>
                  </a:lnTo>
                  <a:lnTo>
                    <a:pt x="435" y="6366"/>
                  </a:lnTo>
                  <a:lnTo>
                    <a:pt x="481" y="6412"/>
                  </a:lnTo>
                  <a:lnTo>
                    <a:pt x="550" y="6435"/>
                  </a:lnTo>
                  <a:lnTo>
                    <a:pt x="595" y="6435"/>
                  </a:lnTo>
                  <a:lnTo>
                    <a:pt x="710" y="6412"/>
                  </a:lnTo>
                  <a:lnTo>
                    <a:pt x="779" y="6366"/>
                  </a:lnTo>
                  <a:lnTo>
                    <a:pt x="802" y="6298"/>
                  </a:lnTo>
                  <a:lnTo>
                    <a:pt x="824" y="6206"/>
                  </a:lnTo>
                  <a:lnTo>
                    <a:pt x="802" y="6114"/>
                  </a:lnTo>
                  <a:lnTo>
                    <a:pt x="756" y="6046"/>
                  </a:lnTo>
                  <a:lnTo>
                    <a:pt x="664" y="6023"/>
                  </a:lnTo>
                  <a:lnTo>
                    <a:pt x="595" y="6000"/>
                  </a:lnTo>
                  <a:close/>
                  <a:moveTo>
                    <a:pt x="8679" y="6343"/>
                  </a:moveTo>
                  <a:lnTo>
                    <a:pt x="8610" y="6366"/>
                  </a:lnTo>
                  <a:lnTo>
                    <a:pt x="8541" y="6435"/>
                  </a:lnTo>
                  <a:lnTo>
                    <a:pt x="8518" y="6527"/>
                  </a:lnTo>
                  <a:lnTo>
                    <a:pt x="8518" y="6618"/>
                  </a:lnTo>
                  <a:lnTo>
                    <a:pt x="8564" y="6687"/>
                  </a:lnTo>
                  <a:lnTo>
                    <a:pt x="8633" y="6733"/>
                  </a:lnTo>
                  <a:lnTo>
                    <a:pt x="8679" y="6756"/>
                  </a:lnTo>
                  <a:lnTo>
                    <a:pt x="8747" y="6779"/>
                  </a:lnTo>
                  <a:lnTo>
                    <a:pt x="8793" y="6779"/>
                  </a:lnTo>
                  <a:lnTo>
                    <a:pt x="8839" y="6756"/>
                  </a:lnTo>
                  <a:lnTo>
                    <a:pt x="8885" y="6710"/>
                  </a:lnTo>
                  <a:lnTo>
                    <a:pt x="8930" y="6664"/>
                  </a:lnTo>
                  <a:lnTo>
                    <a:pt x="8953" y="6572"/>
                  </a:lnTo>
                  <a:lnTo>
                    <a:pt x="8953" y="6504"/>
                  </a:lnTo>
                  <a:lnTo>
                    <a:pt x="8908" y="6412"/>
                  </a:lnTo>
                  <a:lnTo>
                    <a:pt x="8862" y="6366"/>
                  </a:lnTo>
                  <a:lnTo>
                    <a:pt x="8770" y="6343"/>
                  </a:lnTo>
                  <a:close/>
                  <a:moveTo>
                    <a:pt x="1099" y="6733"/>
                  </a:moveTo>
                  <a:lnTo>
                    <a:pt x="1008" y="6756"/>
                  </a:lnTo>
                  <a:lnTo>
                    <a:pt x="939" y="6801"/>
                  </a:lnTo>
                  <a:lnTo>
                    <a:pt x="870" y="6847"/>
                  </a:lnTo>
                  <a:lnTo>
                    <a:pt x="847" y="6939"/>
                  </a:lnTo>
                  <a:lnTo>
                    <a:pt x="870" y="7030"/>
                  </a:lnTo>
                  <a:lnTo>
                    <a:pt x="893" y="7099"/>
                  </a:lnTo>
                  <a:lnTo>
                    <a:pt x="985" y="7168"/>
                  </a:lnTo>
                  <a:lnTo>
                    <a:pt x="1076" y="7191"/>
                  </a:lnTo>
                  <a:lnTo>
                    <a:pt x="1145" y="7168"/>
                  </a:lnTo>
                  <a:lnTo>
                    <a:pt x="1214" y="7145"/>
                  </a:lnTo>
                  <a:lnTo>
                    <a:pt x="1259" y="7076"/>
                  </a:lnTo>
                  <a:lnTo>
                    <a:pt x="1305" y="6985"/>
                  </a:lnTo>
                  <a:lnTo>
                    <a:pt x="1282" y="6893"/>
                  </a:lnTo>
                  <a:lnTo>
                    <a:pt x="1237" y="6824"/>
                  </a:lnTo>
                  <a:lnTo>
                    <a:pt x="1191" y="6779"/>
                  </a:lnTo>
                  <a:lnTo>
                    <a:pt x="1099" y="6733"/>
                  </a:lnTo>
                  <a:close/>
                  <a:moveTo>
                    <a:pt x="8106" y="7030"/>
                  </a:moveTo>
                  <a:lnTo>
                    <a:pt x="8037" y="7076"/>
                  </a:lnTo>
                  <a:lnTo>
                    <a:pt x="7992" y="7168"/>
                  </a:lnTo>
                  <a:lnTo>
                    <a:pt x="7969" y="7237"/>
                  </a:lnTo>
                  <a:lnTo>
                    <a:pt x="7992" y="7328"/>
                  </a:lnTo>
                  <a:lnTo>
                    <a:pt x="8037" y="7397"/>
                  </a:lnTo>
                  <a:lnTo>
                    <a:pt x="8106" y="7443"/>
                  </a:lnTo>
                  <a:lnTo>
                    <a:pt x="8198" y="7465"/>
                  </a:lnTo>
                  <a:lnTo>
                    <a:pt x="8266" y="7443"/>
                  </a:lnTo>
                  <a:lnTo>
                    <a:pt x="8358" y="7397"/>
                  </a:lnTo>
                  <a:lnTo>
                    <a:pt x="8404" y="7328"/>
                  </a:lnTo>
                  <a:lnTo>
                    <a:pt x="8404" y="7237"/>
                  </a:lnTo>
                  <a:lnTo>
                    <a:pt x="8404" y="7168"/>
                  </a:lnTo>
                  <a:lnTo>
                    <a:pt x="8358" y="7099"/>
                  </a:lnTo>
                  <a:lnTo>
                    <a:pt x="8289" y="7030"/>
                  </a:lnTo>
                  <a:close/>
                  <a:moveTo>
                    <a:pt x="1672" y="7374"/>
                  </a:moveTo>
                  <a:lnTo>
                    <a:pt x="1603" y="7397"/>
                  </a:lnTo>
                  <a:lnTo>
                    <a:pt x="1534" y="7443"/>
                  </a:lnTo>
                  <a:lnTo>
                    <a:pt x="1488" y="7534"/>
                  </a:lnTo>
                  <a:lnTo>
                    <a:pt x="1488" y="7603"/>
                  </a:lnTo>
                  <a:lnTo>
                    <a:pt x="1511" y="7694"/>
                  </a:lnTo>
                  <a:lnTo>
                    <a:pt x="1557" y="7763"/>
                  </a:lnTo>
                  <a:lnTo>
                    <a:pt x="1626" y="7786"/>
                  </a:lnTo>
                  <a:lnTo>
                    <a:pt x="1695" y="7809"/>
                  </a:lnTo>
                  <a:lnTo>
                    <a:pt x="1786" y="7786"/>
                  </a:lnTo>
                  <a:lnTo>
                    <a:pt x="1878" y="7717"/>
                  </a:lnTo>
                  <a:lnTo>
                    <a:pt x="1901" y="7649"/>
                  </a:lnTo>
                  <a:lnTo>
                    <a:pt x="1924" y="7557"/>
                  </a:lnTo>
                  <a:lnTo>
                    <a:pt x="1901" y="7488"/>
                  </a:lnTo>
                  <a:lnTo>
                    <a:pt x="1832" y="7420"/>
                  </a:lnTo>
                  <a:lnTo>
                    <a:pt x="1763" y="7374"/>
                  </a:lnTo>
                  <a:close/>
                  <a:moveTo>
                    <a:pt x="7465" y="7557"/>
                  </a:moveTo>
                  <a:lnTo>
                    <a:pt x="7373" y="7603"/>
                  </a:lnTo>
                  <a:lnTo>
                    <a:pt x="7328" y="7649"/>
                  </a:lnTo>
                  <a:lnTo>
                    <a:pt x="7282" y="7740"/>
                  </a:lnTo>
                  <a:lnTo>
                    <a:pt x="7282" y="7832"/>
                  </a:lnTo>
                  <a:lnTo>
                    <a:pt x="7305" y="7901"/>
                  </a:lnTo>
                  <a:lnTo>
                    <a:pt x="7350" y="7946"/>
                  </a:lnTo>
                  <a:lnTo>
                    <a:pt x="7396" y="7969"/>
                  </a:lnTo>
                  <a:lnTo>
                    <a:pt x="7511" y="8015"/>
                  </a:lnTo>
                  <a:lnTo>
                    <a:pt x="7557" y="7992"/>
                  </a:lnTo>
                  <a:lnTo>
                    <a:pt x="7625" y="7969"/>
                  </a:lnTo>
                  <a:lnTo>
                    <a:pt x="7671" y="7901"/>
                  </a:lnTo>
                  <a:lnTo>
                    <a:pt x="7717" y="7832"/>
                  </a:lnTo>
                  <a:lnTo>
                    <a:pt x="7717" y="7740"/>
                  </a:lnTo>
                  <a:lnTo>
                    <a:pt x="7694" y="7672"/>
                  </a:lnTo>
                  <a:lnTo>
                    <a:pt x="7625" y="7603"/>
                  </a:lnTo>
                  <a:lnTo>
                    <a:pt x="7557" y="7580"/>
                  </a:lnTo>
                  <a:lnTo>
                    <a:pt x="7465" y="7557"/>
                  </a:lnTo>
                  <a:close/>
                  <a:moveTo>
                    <a:pt x="2450" y="7832"/>
                  </a:moveTo>
                  <a:lnTo>
                    <a:pt x="2382" y="7855"/>
                  </a:lnTo>
                  <a:lnTo>
                    <a:pt x="2290" y="7901"/>
                  </a:lnTo>
                  <a:lnTo>
                    <a:pt x="2244" y="7969"/>
                  </a:lnTo>
                  <a:lnTo>
                    <a:pt x="2221" y="8038"/>
                  </a:lnTo>
                  <a:lnTo>
                    <a:pt x="2221" y="8130"/>
                  </a:lnTo>
                  <a:lnTo>
                    <a:pt x="2267" y="8198"/>
                  </a:lnTo>
                  <a:lnTo>
                    <a:pt x="2336" y="8267"/>
                  </a:lnTo>
                  <a:lnTo>
                    <a:pt x="2336" y="8244"/>
                  </a:lnTo>
                  <a:lnTo>
                    <a:pt x="2450" y="8267"/>
                  </a:lnTo>
                  <a:lnTo>
                    <a:pt x="2496" y="8267"/>
                  </a:lnTo>
                  <a:lnTo>
                    <a:pt x="2565" y="8244"/>
                  </a:lnTo>
                  <a:lnTo>
                    <a:pt x="2611" y="8198"/>
                  </a:lnTo>
                  <a:lnTo>
                    <a:pt x="2633" y="8152"/>
                  </a:lnTo>
                  <a:lnTo>
                    <a:pt x="2656" y="8084"/>
                  </a:lnTo>
                  <a:lnTo>
                    <a:pt x="2656" y="7992"/>
                  </a:lnTo>
                  <a:lnTo>
                    <a:pt x="2611" y="7923"/>
                  </a:lnTo>
                  <a:lnTo>
                    <a:pt x="2542" y="7855"/>
                  </a:lnTo>
                  <a:lnTo>
                    <a:pt x="2450" y="7832"/>
                  </a:lnTo>
                  <a:close/>
                  <a:moveTo>
                    <a:pt x="6709" y="7969"/>
                  </a:moveTo>
                  <a:lnTo>
                    <a:pt x="6641" y="7992"/>
                  </a:lnTo>
                  <a:lnTo>
                    <a:pt x="6572" y="8038"/>
                  </a:lnTo>
                  <a:lnTo>
                    <a:pt x="6526" y="8107"/>
                  </a:lnTo>
                  <a:lnTo>
                    <a:pt x="6503" y="8198"/>
                  </a:lnTo>
                  <a:lnTo>
                    <a:pt x="6526" y="8267"/>
                  </a:lnTo>
                  <a:lnTo>
                    <a:pt x="6549" y="8336"/>
                  </a:lnTo>
                  <a:lnTo>
                    <a:pt x="6595" y="8381"/>
                  </a:lnTo>
                  <a:lnTo>
                    <a:pt x="6664" y="8404"/>
                  </a:lnTo>
                  <a:lnTo>
                    <a:pt x="6709" y="8404"/>
                  </a:lnTo>
                  <a:lnTo>
                    <a:pt x="6801" y="8381"/>
                  </a:lnTo>
                  <a:lnTo>
                    <a:pt x="6870" y="8336"/>
                  </a:lnTo>
                  <a:lnTo>
                    <a:pt x="6915" y="8267"/>
                  </a:lnTo>
                  <a:lnTo>
                    <a:pt x="6938" y="8198"/>
                  </a:lnTo>
                  <a:lnTo>
                    <a:pt x="6915" y="8107"/>
                  </a:lnTo>
                  <a:lnTo>
                    <a:pt x="6870" y="8038"/>
                  </a:lnTo>
                  <a:lnTo>
                    <a:pt x="6801" y="7992"/>
                  </a:lnTo>
                  <a:lnTo>
                    <a:pt x="6709" y="7969"/>
                  </a:lnTo>
                  <a:close/>
                  <a:moveTo>
                    <a:pt x="3229" y="8152"/>
                  </a:moveTo>
                  <a:lnTo>
                    <a:pt x="3160" y="8175"/>
                  </a:lnTo>
                  <a:lnTo>
                    <a:pt x="3091" y="8244"/>
                  </a:lnTo>
                  <a:lnTo>
                    <a:pt x="3046" y="8313"/>
                  </a:lnTo>
                  <a:lnTo>
                    <a:pt x="3046" y="8404"/>
                  </a:lnTo>
                  <a:lnTo>
                    <a:pt x="3068" y="8496"/>
                  </a:lnTo>
                  <a:lnTo>
                    <a:pt x="3114" y="8542"/>
                  </a:lnTo>
                  <a:lnTo>
                    <a:pt x="3206" y="8588"/>
                  </a:lnTo>
                  <a:lnTo>
                    <a:pt x="3252" y="8610"/>
                  </a:lnTo>
                  <a:lnTo>
                    <a:pt x="3320" y="8588"/>
                  </a:lnTo>
                  <a:lnTo>
                    <a:pt x="3389" y="8565"/>
                  </a:lnTo>
                  <a:lnTo>
                    <a:pt x="3435" y="8496"/>
                  </a:lnTo>
                  <a:lnTo>
                    <a:pt x="3481" y="8450"/>
                  </a:lnTo>
                  <a:lnTo>
                    <a:pt x="3481" y="8359"/>
                  </a:lnTo>
                  <a:lnTo>
                    <a:pt x="3458" y="8267"/>
                  </a:lnTo>
                  <a:lnTo>
                    <a:pt x="3389" y="8198"/>
                  </a:lnTo>
                  <a:lnTo>
                    <a:pt x="3320" y="8175"/>
                  </a:lnTo>
                  <a:lnTo>
                    <a:pt x="3229" y="8152"/>
                  </a:lnTo>
                  <a:close/>
                  <a:moveTo>
                    <a:pt x="5839" y="8244"/>
                  </a:moveTo>
                  <a:lnTo>
                    <a:pt x="5748" y="8267"/>
                  </a:lnTo>
                  <a:lnTo>
                    <a:pt x="5702" y="8336"/>
                  </a:lnTo>
                  <a:lnTo>
                    <a:pt x="5656" y="8404"/>
                  </a:lnTo>
                  <a:lnTo>
                    <a:pt x="5656" y="8496"/>
                  </a:lnTo>
                  <a:lnTo>
                    <a:pt x="5702" y="8565"/>
                  </a:lnTo>
                  <a:lnTo>
                    <a:pt x="5748" y="8633"/>
                  </a:lnTo>
                  <a:lnTo>
                    <a:pt x="5793" y="8656"/>
                  </a:lnTo>
                  <a:lnTo>
                    <a:pt x="5885" y="8679"/>
                  </a:lnTo>
                  <a:lnTo>
                    <a:pt x="5931" y="8679"/>
                  </a:lnTo>
                  <a:lnTo>
                    <a:pt x="5999" y="8633"/>
                  </a:lnTo>
                  <a:lnTo>
                    <a:pt x="6068" y="8565"/>
                  </a:lnTo>
                  <a:lnTo>
                    <a:pt x="6091" y="8496"/>
                  </a:lnTo>
                  <a:lnTo>
                    <a:pt x="6091" y="8404"/>
                  </a:lnTo>
                  <a:lnTo>
                    <a:pt x="6045" y="8313"/>
                  </a:lnTo>
                  <a:lnTo>
                    <a:pt x="5999" y="8267"/>
                  </a:lnTo>
                  <a:lnTo>
                    <a:pt x="5908" y="8244"/>
                  </a:lnTo>
                  <a:close/>
                  <a:moveTo>
                    <a:pt x="4053" y="8336"/>
                  </a:moveTo>
                  <a:lnTo>
                    <a:pt x="3984" y="8381"/>
                  </a:lnTo>
                  <a:lnTo>
                    <a:pt x="3939" y="8450"/>
                  </a:lnTo>
                  <a:lnTo>
                    <a:pt x="3893" y="8519"/>
                  </a:lnTo>
                  <a:lnTo>
                    <a:pt x="3916" y="8610"/>
                  </a:lnTo>
                  <a:lnTo>
                    <a:pt x="3962" y="8679"/>
                  </a:lnTo>
                  <a:lnTo>
                    <a:pt x="4007" y="8748"/>
                  </a:lnTo>
                  <a:lnTo>
                    <a:pt x="4099" y="8771"/>
                  </a:lnTo>
                  <a:lnTo>
                    <a:pt x="4122" y="8771"/>
                  </a:lnTo>
                  <a:lnTo>
                    <a:pt x="4213" y="8748"/>
                  </a:lnTo>
                  <a:lnTo>
                    <a:pt x="4259" y="8725"/>
                  </a:lnTo>
                  <a:lnTo>
                    <a:pt x="4328" y="8656"/>
                  </a:lnTo>
                  <a:lnTo>
                    <a:pt x="4351" y="8565"/>
                  </a:lnTo>
                  <a:lnTo>
                    <a:pt x="4328" y="8496"/>
                  </a:lnTo>
                  <a:lnTo>
                    <a:pt x="4305" y="8404"/>
                  </a:lnTo>
                  <a:lnTo>
                    <a:pt x="4236" y="8359"/>
                  </a:lnTo>
                  <a:lnTo>
                    <a:pt x="4145" y="8336"/>
                  </a:lnTo>
                  <a:close/>
                  <a:moveTo>
                    <a:pt x="4992" y="8359"/>
                  </a:moveTo>
                  <a:lnTo>
                    <a:pt x="4900" y="8381"/>
                  </a:lnTo>
                  <a:lnTo>
                    <a:pt x="4832" y="8427"/>
                  </a:lnTo>
                  <a:lnTo>
                    <a:pt x="4786" y="8496"/>
                  </a:lnTo>
                  <a:lnTo>
                    <a:pt x="4786" y="8588"/>
                  </a:lnTo>
                  <a:lnTo>
                    <a:pt x="4809" y="8656"/>
                  </a:lnTo>
                  <a:lnTo>
                    <a:pt x="4855" y="8725"/>
                  </a:lnTo>
                  <a:lnTo>
                    <a:pt x="4923" y="8771"/>
                  </a:lnTo>
                  <a:lnTo>
                    <a:pt x="5015" y="8794"/>
                  </a:lnTo>
                  <a:lnTo>
                    <a:pt x="5106" y="8771"/>
                  </a:lnTo>
                  <a:lnTo>
                    <a:pt x="5175" y="8725"/>
                  </a:lnTo>
                  <a:lnTo>
                    <a:pt x="5221" y="8656"/>
                  </a:lnTo>
                  <a:lnTo>
                    <a:pt x="5221" y="8565"/>
                  </a:lnTo>
                  <a:lnTo>
                    <a:pt x="5198" y="8473"/>
                  </a:lnTo>
                  <a:lnTo>
                    <a:pt x="5152" y="8404"/>
                  </a:lnTo>
                  <a:lnTo>
                    <a:pt x="5084" y="8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32"/>
            <p:cNvSpPr/>
            <p:nvPr/>
          </p:nvSpPr>
          <p:spPr>
            <a:xfrm>
              <a:off x="-5214305" y="1351882"/>
              <a:ext cx="16323" cy="16323"/>
            </a:xfrm>
            <a:custGeom>
              <a:rect b="b" l="l" r="r" t="t"/>
              <a:pathLst>
                <a:path extrusionOk="0" h="436" w="436">
                  <a:moveTo>
                    <a:pt x="138" y="1"/>
                  </a:moveTo>
                  <a:lnTo>
                    <a:pt x="46" y="46"/>
                  </a:lnTo>
                  <a:lnTo>
                    <a:pt x="1" y="138"/>
                  </a:lnTo>
                  <a:lnTo>
                    <a:pt x="1" y="207"/>
                  </a:lnTo>
                  <a:lnTo>
                    <a:pt x="24" y="298"/>
                  </a:lnTo>
                  <a:lnTo>
                    <a:pt x="69" y="367"/>
                  </a:lnTo>
                  <a:lnTo>
                    <a:pt x="138" y="413"/>
                  </a:lnTo>
                  <a:lnTo>
                    <a:pt x="207" y="436"/>
                  </a:lnTo>
                  <a:lnTo>
                    <a:pt x="230" y="436"/>
                  </a:lnTo>
                  <a:lnTo>
                    <a:pt x="298" y="413"/>
                  </a:lnTo>
                  <a:lnTo>
                    <a:pt x="367" y="367"/>
                  </a:lnTo>
                  <a:lnTo>
                    <a:pt x="413" y="298"/>
                  </a:lnTo>
                  <a:lnTo>
                    <a:pt x="436" y="207"/>
                  </a:lnTo>
                  <a:lnTo>
                    <a:pt x="413" y="115"/>
                  </a:lnTo>
                  <a:lnTo>
                    <a:pt x="367" y="4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D0B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2"/>
            <p:cNvSpPr/>
            <p:nvPr/>
          </p:nvSpPr>
          <p:spPr>
            <a:xfrm>
              <a:off x="-5391755" y="1351882"/>
              <a:ext cx="352362" cy="329225"/>
            </a:xfrm>
            <a:custGeom>
              <a:rect b="b" l="l" r="r" t="t"/>
              <a:pathLst>
                <a:path extrusionOk="0" h="8794" w="9412">
                  <a:moveTo>
                    <a:pt x="4878" y="1"/>
                  </a:moveTo>
                  <a:lnTo>
                    <a:pt x="4809" y="46"/>
                  </a:lnTo>
                  <a:lnTo>
                    <a:pt x="4764" y="115"/>
                  </a:lnTo>
                  <a:lnTo>
                    <a:pt x="4741" y="207"/>
                  </a:lnTo>
                  <a:lnTo>
                    <a:pt x="4764" y="298"/>
                  </a:lnTo>
                  <a:lnTo>
                    <a:pt x="4809" y="367"/>
                  </a:lnTo>
                  <a:lnTo>
                    <a:pt x="4878" y="413"/>
                  </a:lnTo>
                  <a:lnTo>
                    <a:pt x="4947" y="436"/>
                  </a:lnTo>
                  <a:lnTo>
                    <a:pt x="5038" y="413"/>
                  </a:lnTo>
                  <a:lnTo>
                    <a:pt x="5107" y="367"/>
                  </a:lnTo>
                  <a:lnTo>
                    <a:pt x="5153" y="298"/>
                  </a:lnTo>
                  <a:lnTo>
                    <a:pt x="5176" y="207"/>
                  </a:lnTo>
                  <a:lnTo>
                    <a:pt x="5153" y="115"/>
                  </a:lnTo>
                  <a:lnTo>
                    <a:pt x="5107" y="46"/>
                  </a:lnTo>
                  <a:lnTo>
                    <a:pt x="5038" y="1"/>
                  </a:lnTo>
                  <a:close/>
                  <a:moveTo>
                    <a:pt x="4031" y="69"/>
                  </a:moveTo>
                  <a:lnTo>
                    <a:pt x="3962" y="115"/>
                  </a:lnTo>
                  <a:lnTo>
                    <a:pt x="3893" y="161"/>
                  </a:lnTo>
                  <a:lnTo>
                    <a:pt x="3871" y="252"/>
                  </a:lnTo>
                  <a:lnTo>
                    <a:pt x="3871" y="321"/>
                  </a:lnTo>
                  <a:lnTo>
                    <a:pt x="3893" y="413"/>
                  </a:lnTo>
                  <a:lnTo>
                    <a:pt x="3939" y="459"/>
                  </a:lnTo>
                  <a:lnTo>
                    <a:pt x="4008" y="504"/>
                  </a:lnTo>
                  <a:lnTo>
                    <a:pt x="4122" y="504"/>
                  </a:lnTo>
                  <a:lnTo>
                    <a:pt x="4191" y="481"/>
                  </a:lnTo>
                  <a:lnTo>
                    <a:pt x="4260" y="413"/>
                  </a:lnTo>
                  <a:lnTo>
                    <a:pt x="4306" y="344"/>
                  </a:lnTo>
                  <a:lnTo>
                    <a:pt x="4306" y="252"/>
                  </a:lnTo>
                  <a:lnTo>
                    <a:pt x="4260" y="161"/>
                  </a:lnTo>
                  <a:lnTo>
                    <a:pt x="4214" y="115"/>
                  </a:lnTo>
                  <a:lnTo>
                    <a:pt x="4122" y="69"/>
                  </a:lnTo>
                  <a:close/>
                  <a:moveTo>
                    <a:pt x="5702" y="69"/>
                  </a:moveTo>
                  <a:lnTo>
                    <a:pt x="5634" y="115"/>
                  </a:lnTo>
                  <a:lnTo>
                    <a:pt x="5565" y="161"/>
                  </a:lnTo>
                  <a:lnTo>
                    <a:pt x="5519" y="252"/>
                  </a:lnTo>
                  <a:lnTo>
                    <a:pt x="5519" y="344"/>
                  </a:lnTo>
                  <a:lnTo>
                    <a:pt x="5565" y="413"/>
                  </a:lnTo>
                  <a:lnTo>
                    <a:pt x="5611" y="481"/>
                  </a:lnTo>
                  <a:lnTo>
                    <a:pt x="5702" y="504"/>
                  </a:lnTo>
                  <a:lnTo>
                    <a:pt x="5748" y="527"/>
                  </a:lnTo>
                  <a:lnTo>
                    <a:pt x="5817" y="504"/>
                  </a:lnTo>
                  <a:lnTo>
                    <a:pt x="5886" y="481"/>
                  </a:lnTo>
                  <a:lnTo>
                    <a:pt x="5931" y="413"/>
                  </a:lnTo>
                  <a:lnTo>
                    <a:pt x="5954" y="344"/>
                  </a:lnTo>
                  <a:lnTo>
                    <a:pt x="5954" y="252"/>
                  </a:lnTo>
                  <a:lnTo>
                    <a:pt x="5931" y="184"/>
                  </a:lnTo>
                  <a:lnTo>
                    <a:pt x="5863" y="115"/>
                  </a:lnTo>
                  <a:lnTo>
                    <a:pt x="5794" y="92"/>
                  </a:lnTo>
                  <a:lnTo>
                    <a:pt x="5702" y="69"/>
                  </a:lnTo>
                  <a:close/>
                  <a:moveTo>
                    <a:pt x="3229" y="298"/>
                  </a:moveTo>
                  <a:lnTo>
                    <a:pt x="3161" y="321"/>
                  </a:lnTo>
                  <a:lnTo>
                    <a:pt x="3069" y="367"/>
                  </a:lnTo>
                  <a:lnTo>
                    <a:pt x="3023" y="436"/>
                  </a:lnTo>
                  <a:lnTo>
                    <a:pt x="3023" y="527"/>
                  </a:lnTo>
                  <a:lnTo>
                    <a:pt x="3023" y="619"/>
                  </a:lnTo>
                  <a:lnTo>
                    <a:pt x="3069" y="665"/>
                  </a:lnTo>
                  <a:lnTo>
                    <a:pt x="3115" y="710"/>
                  </a:lnTo>
                  <a:lnTo>
                    <a:pt x="3161" y="733"/>
                  </a:lnTo>
                  <a:lnTo>
                    <a:pt x="3229" y="756"/>
                  </a:lnTo>
                  <a:lnTo>
                    <a:pt x="3321" y="733"/>
                  </a:lnTo>
                  <a:lnTo>
                    <a:pt x="3390" y="688"/>
                  </a:lnTo>
                  <a:lnTo>
                    <a:pt x="3435" y="619"/>
                  </a:lnTo>
                  <a:lnTo>
                    <a:pt x="3458" y="527"/>
                  </a:lnTo>
                  <a:lnTo>
                    <a:pt x="3435" y="459"/>
                  </a:lnTo>
                  <a:lnTo>
                    <a:pt x="3390" y="367"/>
                  </a:lnTo>
                  <a:lnTo>
                    <a:pt x="3321" y="321"/>
                  </a:lnTo>
                  <a:lnTo>
                    <a:pt x="3229" y="298"/>
                  </a:lnTo>
                  <a:close/>
                  <a:moveTo>
                    <a:pt x="6595" y="367"/>
                  </a:moveTo>
                  <a:lnTo>
                    <a:pt x="6504" y="390"/>
                  </a:lnTo>
                  <a:lnTo>
                    <a:pt x="6435" y="413"/>
                  </a:lnTo>
                  <a:lnTo>
                    <a:pt x="6366" y="481"/>
                  </a:lnTo>
                  <a:lnTo>
                    <a:pt x="6344" y="573"/>
                  </a:lnTo>
                  <a:lnTo>
                    <a:pt x="6366" y="665"/>
                  </a:lnTo>
                  <a:lnTo>
                    <a:pt x="6412" y="733"/>
                  </a:lnTo>
                  <a:lnTo>
                    <a:pt x="6481" y="779"/>
                  </a:lnTo>
                  <a:lnTo>
                    <a:pt x="6573" y="802"/>
                  </a:lnTo>
                  <a:lnTo>
                    <a:pt x="6641" y="802"/>
                  </a:lnTo>
                  <a:lnTo>
                    <a:pt x="6687" y="779"/>
                  </a:lnTo>
                  <a:lnTo>
                    <a:pt x="6733" y="733"/>
                  </a:lnTo>
                  <a:lnTo>
                    <a:pt x="6779" y="688"/>
                  </a:lnTo>
                  <a:lnTo>
                    <a:pt x="6802" y="596"/>
                  </a:lnTo>
                  <a:lnTo>
                    <a:pt x="6779" y="504"/>
                  </a:lnTo>
                  <a:lnTo>
                    <a:pt x="6733" y="436"/>
                  </a:lnTo>
                  <a:lnTo>
                    <a:pt x="6664" y="390"/>
                  </a:lnTo>
                  <a:lnTo>
                    <a:pt x="6595" y="367"/>
                  </a:lnTo>
                  <a:close/>
                  <a:moveTo>
                    <a:pt x="2405" y="688"/>
                  </a:moveTo>
                  <a:lnTo>
                    <a:pt x="2336" y="733"/>
                  </a:lnTo>
                  <a:lnTo>
                    <a:pt x="2268" y="779"/>
                  </a:lnTo>
                  <a:lnTo>
                    <a:pt x="2222" y="871"/>
                  </a:lnTo>
                  <a:lnTo>
                    <a:pt x="2222" y="939"/>
                  </a:lnTo>
                  <a:lnTo>
                    <a:pt x="2245" y="1031"/>
                  </a:lnTo>
                  <a:lnTo>
                    <a:pt x="2291" y="1077"/>
                  </a:lnTo>
                  <a:lnTo>
                    <a:pt x="2336" y="1100"/>
                  </a:lnTo>
                  <a:lnTo>
                    <a:pt x="2382" y="1123"/>
                  </a:lnTo>
                  <a:lnTo>
                    <a:pt x="2451" y="1146"/>
                  </a:lnTo>
                  <a:lnTo>
                    <a:pt x="2497" y="1123"/>
                  </a:lnTo>
                  <a:lnTo>
                    <a:pt x="2565" y="1100"/>
                  </a:lnTo>
                  <a:lnTo>
                    <a:pt x="2611" y="1054"/>
                  </a:lnTo>
                  <a:lnTo>
                    <a:pt x="2657" y="962"/>
                  </a:lnTo>
                  <a:lnTo>
                    <a:pt x="2657" y="894"/>
                  </a:lnTo>
                  <a:lnTo>
                    <a:pt x="2634" y="802"/>
                  </a:lnTo>
                  <a:lnTo>
                    <a:pt x="2565" y="733"/>
                  </a:lnTo>
                  <a:lnTo>
                    <a:pt x="2497" y="710"/>
                  </a:lnTo>
                  <a:lnTo>
                    <a:pt x="2405" y="688"/>
                  </a:lnTo>
                  <a:close/>
                  <a:moveTo>
                    <a:pt x="7305" y="825"/>
                  </a:moveTo>
                  <a:lnTo>
                    <a:pt x="7214" y="871"/>
                  </a:lnTo>
                  <a:lnTo>
                    <a:pt x="7145" y="917"/>
                  </a:lnTo>
                  <a:lnTo>
                    <a:pt x="7099" y="985"/>
                  </a:lnTo>
                  <a:lnTo>
                    <a:pt x="7099" y="1077"/>
                  </a:lnTo>
                  <a:lnTo>
                    <a:pt x="7122" y="1168"/>
                  </a:lnTo>
                  <a:lnTo>
                    <a:pt x="7191" y="1237"/>
                  </a:lnTo>
                  <a:lnTo>
                    <a:pt x="7260" y="1260"/>
                  </a:lnTo>
                  <a:lnTo>
                    <a:pt x="7420" y="1260"/>
                  </a:lnTo>
                  <a:lnTo>
                    <a:pt x="7488" y="1191"/>
                  </a:lnTo>
                  <a:lnTo>
                    <a:pt x="7534" y="1100"/>
                  </a:lnTo>
                  <a:lnTo>
                    <a:pt x="7534" y="1031"/>
                  </a:lnTo>
                  <a:lnTo>
                    <a:pt x="7511" y="939"/>
                  </a:lnTo>
                  <a:lnTo>
                    <a:pt x="7466" y="871"/>
                  </a:lnTo>
                  <a:lnTo>
                    <a:pt x="7374" y="848"/>
                  </a:lnTo>
                  <a:lnTo>
                    <a:pt x="7305" y="825"/>
                  </a:lnTo>
                  <a:close/>
                  <a:moveTo>
                    <a:pt x="1741" y="1214"/>
                  </a:moveTo>
                  <a:lnTo>
                    <a:pt x="1649" y="1237"/>
                  </a:lnTo>
                  <a:lnTo>
                    <a:pt x="1581" y="1283"/>
                  </a:lnTo>
                  <a:lnTo>
                    <a:pt x="1535" y="1352"/>
                  </a:lnTo>
                  <a:lnTo>
                    <a:pt x="1512" y="1420"/>
                  </a:lnTo>
                  <a:lnTo>
                    <a:pt x="1512" y="1512"/>
                  </a:lnTo>
                  <a:lnTo>
                    <a:pt x="1558" y="1581"/>
                  </a:lnTo>
                  <a:lnTo>
                    <a:pt x="1649" y="1649"/>
                  </a:lnTo>
                  <a:lnTo>
                    <a:pt x="1810" y="1649"/>
                  </a:lnTo>
                  <a:lnTo>
                    <a:pt x="1878" y="1604"/>
                  </a:lnTo>
                  <a:lnTo>
                    <a:pt x="1924" y="1535"/>
                  </a:lnTo>
                  <a:lnTo>
                    <a:pt x="1947" y="1443"/>
                  </a:lnTo>
                  <a:lnTo>
                    <a:pt x="1947" y="1375"/>
                  </a:lnTo>
                  <a:lnTo>
                    <a:pt x="1901" y="1283"/>
                  </a:lnTo>
                  <a:lnTo>
                    <a:pt x="1833" y="1237"/>
                  </a:lnTo>
                  <a:lnTo>
                    <a:pt x="1741" y="1214"/>
                  </a:lnTo>
                  <a:close/>
                  <a:moveTo>
                    <a:pt x="7901" y="1443"/>
                  </a:moveTo>
                  <a:lnTo>
                    <a:pt x="7809" y="1489"/>
                  </a:lnTo>
                  <a:lnTo>
                    <a:pt x="7763" y="1558"/>
                  </a:lnTo>
                  <a:lnTo>
                    <a:pt x="7740" y="1649"/>
                  </a:lnTo>
                  <a:lnTo>
                    <a:pt x="7763" y="1718"/>
                  </a:lnTo>
                  <a:lnTo>
                    <a:pt x="7809" y="1810"/>
                  </a:lnTo>
                  <a:lnTo>
                    <a:pt x="7878" y="1855"/>
                  </a:lnTo>
                  <a:lnTo>
                    <a:pt x="7969" y="1878"/>
                  </a:lnTo>
                  <a:lnTo>
                    <a:pt x="8038" y="1855"/>
                  </a:lnTo>
                  <a:lnTo>
                    <a:pt x="8107" y="1810"/>
                  </a:lnTo>
                  <a:lnTo>
                    <a:pt x="8153" y="1741"/>
                  </a:lnTo>
                  <a:lnTo>
                    <a:pt x="8175" y="1672"/>
                  </a:lnTo>
                  <a:lnTo>
                    <a:pt x="8175" y="1581"/>
                  </a:lnTo>
                  <a:lnTo>
                    <a:pt x="8130" y="1512"/>
                  </a:lnTo>
                  <a:lnTo>
                    <a:pt x="8061" y="1443"/>
                  </a:lnTo>
                  <a:close/>
                  <a:moveTo>
                    <a:pt x="1100" y="1855"/>
                  </a:moveTo>
                  <a:lnTo>
                    <a:pt x="1008" y="1878"/>
                  </a:lnTo>
                  <a:lnTo>
                    <a:pt x="962" y="1947"/>
                  </a:lnTo>
                  <a:lnTo>
                    <a:pt x="917" y="2016"/>
                  </a:lnTo>
                  <a:lnTo>
                    <a:pt x="917" y="2107"/>
                  </a:lnTo>
                  <a:lnTo>
                    <a:pt x="940" y="2176"/>
                  </a:lnTo>
                  <a:lnTo>
                    <a:pt x="985" y="2245"/>
                  </a:lnTo>
                  <a:lnTo>
                    <a:pt x="1054" y="2290"/>
                  </a:lnTo>
                  <a:lnTo>
                    <a:pt x="1123" y="2290"/>
                  </a:lnTo>
                  <a:lnTo>
                    <a:pt x="1214" y="2268"/>
                  </a:lnTo>
                  <a:lnTo>
                    <a:pt x="1306" y="2222"/>
                  </a:lnTo>
                  <a:lnTo>
                    <a:pt x="1329" y="2130"/>
                  </a:lnTo>
                  <a:lnTo>
                    <a:pt x="1352" y="2061"/>
                  </a:lnTo>
                  <a:lnTo>
                    <a:pt x="1329" y="1970"/>
                  </a:lnTo>
                  <a:lnTo>
                    <a:pt x="1260" y="1901"/>
                  </a:lnTo>
                  <a:lnTo>
                    <a:pt x="1191" y="1855"/>
                  </a:lnTo>
                  <a:close/>
                  <a:moveTo>
                    <a:pt x="8450" y="2153"/>
                  </a:moveTo>
                  <a:lnTo>
                    <a:pt x="8382" y="2176"/>
                  </a:lnTo>
                  <a:lnTo>
                    <a:pt x="8313" y="2222"/>
                  </a:lnTo>
                  <a:lnTo>
                    <a:pt x="8267" y="2313"/>
                  </a:lnTo>
                  <a:lnTo>
                    <a:pt x="8267" y="2405"/>
                  </a:lnTo>
                  <a:lnTo>
                    <a:pt x="8290" y="2474"/>
                  </a:lnTo>
                  <a:lnTo>
                    <a:pt x="8336" y="2519"/>
                  </a:lnTo>
                  <a:lnTo>
                    <a:pt x="8382" y="2565"/>
                  </a:lnTo>
                  <a:lnTo>
                    <a:pt x="8427" y="2565"/>
                  </a:lnTo>
                  <a:lnTo>
                    <a:pt x="8496" y="2588"/>
                  </a:lnTo>
                  <a:lnTo>
                    <a:pt x="8542" y="2565"/>
                  </a:lnTo>
                  <a:lnTo>
                    <a:pt x="8611" y="2542"/>
                  </a:lnTo>
                  <a:lnTo>
                    <a:pt x="8679" y="2497"/>
                  </a:lnTo>
                  <a:lnTo>
                    <a:pt x="8702" y="2405"/>
                  </a:lnTo>
                  <a:lnTo>
                    <a:pt x="8702" y="2336"/>
                  </a:lnTo>
                  <a:lnTo>
                    <a:pt x="8679" y="2245"/>
                  </a:lnTo>
                  <a:lnTo>
                    <a:pt x="8611" y="2176"/>
                  </a:lnTo>
                  <a:lnTo>
                    <a:pt x="8542" y="2153"/>
                  </a:lnTo>
                  <a:close/>
                  <a:moveTo>
                    <a:pt x="573" y="2611"/>
                  </a:moveTo>
                  <a:lnTo>
                    <a:pt x="504" y="2657"/>
                  </a:lnTo>
                  <a:lnTo>
                    <a:pt x="459" y="2726"/>
                  </a:lnTo>
                  <a:lnTo>
                    <a:pt x="436" y="2817"/>
                  </a:lnTo>
                  <a:lnTo>
                    <a:pt x="436" y="2886"/>
                  </a:lnTo>
                  <a:lnTo>
                    <a:pt x="482" y="2955"/>
                  </a:lnTo>
                  <a:lnTo>
                    <a:pt x="550" y="3023"/>
                  </a:lnTo>
                  <a:lnTo>
                    <a:pt x="642" y="3046"/>
                  </a:lnTo>
                  <a:lnTo>
                    <a:pt x="711" y="3046"/>
                  </a:lnTo>
                  <a:lnTo>
                    <a:pt x="756" y="3000"/>
                  </a:lnTo>
                  <a:lnTo>
                    <a:pt x="825" y="2977"/>
                  </a:lnTo>
                  <a:lnTo>
                    <a:pt x="848" y="2932"/>
                  </a:lnTo>
                  <a:lnTo>
                    <a:pt x="871" y="2840"/>
                  </a:lnTo>
                  <a:lnTo>
                    <a:pt x="871" y="2748"/>
                  </a:lnTo>
                  <a:lnTo>
                    <a:pt x="825" y="2680"/>
                  </a:lnTo>
                  <a:lnTo>
                    <a:pt x="756" y="2634"/>
                  </a:lnTo>
                  <a:lnTo>
                    <a:pt x="665" y="2611"/>
                  </a:lnTo>
                  <a:close/>
                  <a:moveTo>
                    <a:pt x="8885" y="2932"/>
                  </a:moveTo>
                  <a:lnTo>
                    <a:pt x="8794" y="2955"/>
                  </a:lnTo>
                  <a:lnTo>
                    <a:pt x="8725" y="3000"/>
                  </a:lnTo>
                  <a:lnTo>
                    <a:pt x="8679" y="3069"/>
                  </a:lnTo>
                  <a:lnTo>
                    <a:pt x="8656" y="3138"/>
                  </a:lnTo>
                  <a:lnTo>
                    <a:pt x="8679" y="3229"/>
                  </a:lnTo>
                  <a:lnTo>
                    <a:pt x="8702" y="3298"/>
                  </a:lnTo>
                  <a:lnTo>
                    <a:pt x="8771" y="3344"/>
                  </a:lnTo>
                  <a:lnTo>
                    <a:pt x="8817" y="3367"/>
                  </a:lnTo>
                  <a:lnTo>
                    <a:pt x="8885" y="3367"/>
                  </a:lnTo>
                  <a:lnTo>
                    <a:pt x="8954" y="3344"/>
                  </a:lnTo>
                  <a:lnTo>
                    <a:pt x="9046" y="3298"/>
                  </a:lnTo>
                  <a:lnTo>
                    <a:pt x="9091" y="3229"/>
                  </a:lnTo>
                  <a:lnTo>
                    <a:pt x="9114" y="3161"/>
                  </a:lnTo>
                  <a:lnTo>
                    <a:pt x="9091" y="3069"/>
                  </a:lnTo>
                  <a:lnTo>
                    <a:pt x="9046" y="3000"/>
                  </a:lnTo>
                  <a:lnTo>
                    <a:pt x="8977" y="2955"/>
                  </a:lnTo>
                  <a:lnTo>
                    <a:pt x="8885" y="2932"/>
                  </a:lnTo>
                  <a:close/>
                  <a:moveTo>
                    <a:pt x="298" y="3435"/>
                  </a:moveTo>
                  <a:lnTo>
                    <a:pt x="230" y="3458"/>
                  </a:lnTo>
                  <a:lnTo>
                    <a:pt x="161" y="3504"/>
                  </a:lnTo>
                  <a:lnTo>
                    <a:pt x="138" y="3596"/>
                  </a:lnTo>
                  <a:lnTo>
                    <a:pt x="115" y="3687"/>
                  </a:lnTo>
                  <a:lnTo>
                    <a:pt x="161" y="3756"/>
                  </a:lnTo>
                  <a:lnTo>
                    <a:pt x="207" y="3825"/>
                  </a:lnTo>
                  <a:lnTo>
                    <a:pt x="275" y="3848"/>
                  </a:lnTo>
                  <a:lnTo>
                    <a:pt x="344" y="3870"/>
                  </a:lnTo>
                  <a:lnTo>
                    <a:pt x="413" y="3848"/>
                  </a:lnTo>
                  <a:lnTo>
                    <a:pt x="482" y="3825"/>
                  </a:lnTo>
                  <a:lnTo>
                    <a:pt x="527" y="3779"/>
                  </a:lnTo>
                  <a:lnTo>
                    <a:pt x="550" y="3710"/>
                  </a:lnTo>
                  <a:lnTo>
                    <a:pt x="550" y="3619"/>
                  </a:lnTo>
                  <a:lnTo>
                    <a:pt x="527" y="3527"/>
                  </a:lnTo>
                  <a:lnTo>
                    <a:pt x="482" y="3481"/>
                  </a:lnTo>
                  <a:lnTo>
                    <a:pt x="390" y="3435"/>
                  </a:lnTo>
                  <a:close/>
                  <a:moveTo>
                    <a:pt x="9091" y="3779"/>
                  </a:moveTo>
                  <a:lnTo>
                    <a:pt x="9000" y="3802"/>
                  </a:lnTo>
                  <a:lnTo>
                    <a:pt x="8954" y="3870"/>
                  </a:lnTo>
                  <a:lnTo>
                    <a:pt x="8908" y="3939"/>
                  </a:lnTo>
                  <a:lnTo>
                    <a:pt x="8908" y="4031"/>
                  </a:lnTo>
                  <a:lnTo>
                    <a:pt x="8931" y="4099"/>
                  </a:lnTo>
                  <a:lnTo>
                    <a:pt x="8977" y="4168"/>
                  </a:lnTo>
                  <a:lnTo>
                    <a:pt x="9046" y="4214"/>
                  </a:lnTo>
                  <a:lnTo>
                    <a:pt x="9160" y="4214"/>
                  </a:lnTo>
                  <a:lnTo>
                    <a:pt x="9252" y="4168"/>
                  </a:lnTo>
                  <a:lnTo>
                    <a:pt x="9320" y="4122"/>
                  </a:lnTo>
                  <a:lnTo>
                    <a:pt x="9343" y="4031"/>
                  </a:lnTo>
                  <a:lnTo>
                    <a:pt x="9343" y="3962"/>
                  </a:lnTo>
                  <a:lnTo>
                    <a:pt x="9320" y="3870"/>
                  </a:lnTo>
                  <a:lnTo>
                    <a:pt x="9252" y="3825"/>
                  </a:lnTo>
                  <a:lnTo>
                    <a:pt x="9183" y="3779"/>
                  </a:lnTo>
                  <a:close/>
                  <a:moveTo>
                    <a:pt x="138" y="4306"/>
                  </a:moveTo>
                  <a:lnTo>
                    <a:pt x="69" y="4351"/>
                  </a:lnTo>
                  <a:lnTo>
                    <a:pt x="24" y="4420"/>
                  </a:lnTo>
                  <a:lnTo>
                    <a:pt x="1" y="4512"/>
                  </a:lnTo>
                  <a:lnTo>
                    <a:pt x="24" y="4603"/>
                  </a:lnTo>
                  <a:lnTo>
                    <a:pt x="69" y="4672"/>
                  </a:lnTo>
                  <a:lnTo>
                    <a:pt x="138" y="4718"/>
                  </a:lnTo>
                  <a:lnTo>
                    <a:pt x="207" y="4741"/>
                  </a:lnTo>
                  <a:lnTo>
                    <a:pt x="298" y="4718"/>
                  </a:lnTo>
                  <a:lnTo>
                    <a:pt x="367" y="4672"/>
                  </a:lnTo>
                  <a:lnTo>
                    <a:pt x="413" y="4603"/>
                  </a:lnTo>
                  <a:lnTo>
                    <a:pt x="436" y="4512"/>
                  </a:lnTo>
                  <a:lnTo>
                    <a:pt x="413" y="4443"/>
                  </a:lnTo>
                  <a:lnTo>
                    <a:pt x="367" y="4374"/>
                  </a:lnTo>
                  <a:lnTo>
                    <a:pt x="298" y="4306"/>
                  </a:lnTo>
                  <a:close/>
                  <a:moveTo>
                    <a:pt x="9206" y="4649"/>
                  </a:moveTo>
                  <a:lnTo>
                    <a:pt x="9114" y="4672"/>
                  </a:lnTo>
                  <a:lnTo>
                    <a:pt x="9046" y="4718"/>
                  </a:lnTo>
                  <a:lnTo>
                    <a:pt x="9000" y="4786"/>
                  </a:lnTo>
                  <a:lnTo>
                    <a:pt x="8977" y="4878"/>
                  </a:lnTo>
                  <a:lnTo>
                    <a:pt x="9000" y="4947"/>
                  </a:lnTo>
                  <a:lnTo>
                    <a:pt x="9046" y="5015"/>
                  </a:lnTo>
                  <a:lnTo>
                    <a:pt x="9114" y="5084"/>
                  </a:lnTo>
                  <a:lnTo>
                    <a:pt x="9297" y="5084"/>
                  </a:lnTo>
                  <a:lnTo>
                    <a:pt x="9366" y="5038"/>
                  </a:lnTo>
                  <a:lnTo>
                    <a:pt x="9412" y="4970"/>
                  </a:lnTo>
                  <a:lnTo>
                    <a:pt x="9412" y="4878"/>
                  </a:lnTo>
                  <a:lnTo>
                    <a:pt x="9412" y="4786"/>
                  </a:lnTo>
                  <a:lnTo>
                    <a:pt x="9366" y="4718"/>
                  </a:lnTo>
                  <a:lnTo>
                    <a:pt x="9297" y="4672"/>
                  </a:lnTo>
                  <a:lnTo>
                    <a:pt x="9206" y="4649"/>
                  </a:lnTo>
                  <a:close/>
                  <a:moveTo>
                    <a:pt x="253" y="5176"/>
                  </a:moveTo>
                  <a:lnTo>
                    <a:pt x="184" y="5221"/>
                  </a:lnTo>
                  <a:lnTo>
                    <a:pt x="115" y="5267"/>
                  </a:lnTo>
                  <a:lnTo>
                    <a:pt x="92" y="5359"/>
                  </a:lnTo>
                  <a:lnTo>
                    <a:pt x="92" y="5450"/>
                  </a:lnTo>
                  <a:lnTo>
                    <a:pt x="115" y="5519"/>
                  </a:lnTo>
                  <a:lnTo>
                    <a:pt x="161" y="5565"/>
                  </a:lnTo>
                  <a:lnTo>
                    <a:pt x="230" y="5588"/>
                  </a:lnTo>
                  <a:lnTo>
                    <a:pt x="298" y="5611"/>
                  </a:lnTo>
                  <a:lnTo>
                    <a:pt x="344" y="5611"/>
                  </a:lnTo>
                  <a:lnTo>
                    <a:pt x="436" y="5565"/>
                  </a:lnTo>
                  <a:lnTo>
                    <a:pt x="482" y="5519"/>
                  </a:lnTo>
                  <a:lnTo>
                    <a:pt x="527" y="5428"/>
                  </a:lnTo>
                  <a:lnTo>
                    <a:pt x="527" y="5336"/>
                  </a:lnTo>
                  <a:lnTo>
                    <a:pt x="482" y="5267"/>
                  </a:lnTo>
                  <a:lnTo>
                    <a:pt x="413" y="5199"/>
                  </a:lnTo>
                  <a:lnTo>
                    <a:pt x="344" y="5176"/>
                  </a:lnTo>
                  <a:close/>
                  <a:moveTo>
                    <a:pt x="9046" y="5519"/>
                  </a:moveTo>
                  <a:lnTo>
                    <a:pt x="8977" y="5542"/>
                  </a:lnTo>
                  <a:lnTo>
                    <a:pt x="8908" y="5611"/>
                  </a:lnTo>
                  <a:lnTo>
                    <a:pt x="8862" y="5679"/>
                  </a:lnTo>
                  <a:lnTo>
                    <a:pt x="8862" y="5771"/>
                  </a:lnTo>
                  <a:lnTo>
                    <a:pt x="8885" y="5863"/>
                  </a:lnTo>
                  <a:lnTo>
                    <a:pt x="8954" y="5908"/>
                  </a:lnTo>
                  <a:lnTo>
                    <a:pt x="9023" y="5954"/>
                  </a:lnTo>
                  <a:lnTo>
                    <a:pt x="9160" y="5954"/>
                  </a:lnTo>
                  <a:lnTo>
                    <a:pt x="9206" y="5908"/>
                  </a:lnTo>
                  <a:lnTo>
                    <a:pt x="9252" y="5863"/>
                  </a:lnTo>
                  <a:lnTo>
                    <a:pt x="9297" y="5794"/>
                  </a:lnTo>
                  <a:lnTo>
                    <a:pt x="9297" y="5702"/>
                  </a:lnTo>
                  <a:lnTo>
                    <a:pt x="9275" y="5634"/>
                  </a:lnTo>
                  <a:lnTo>
                    <a:pt x="9206" y="5565"/>
                  </a:lnTo>
                  <a:lnTo>
                    <a:pt x="9137" y="5519"/>
                  </a:lnTo>
                  <a:close/>
                  <a:moveTo>
                    <a:pt x="596" y="6000"/>
                  </a:moveTo>
                  <a:lnTo>
                    <a:pt x="504" y="6023"/>
                  </a:lnTo>
                  <a:lnTo>
                    <a:pt x="436" y="6069"/>
                  </a:lnTo>
                  <a:lnTo>
                    <a:pt x="390" y="6137"/>
                  </a:lnTo>
                  <a:lnTo>
                    <a:pt x="390" y="6229"/>
                  </a:lnTo>
                  <a:lnTo>
                    <a:pt x="390" y="6321"/>
                  </a:lnTo>
                  <a:lnTo>
                    <a:pt x="436" y="6366"/>
                  </a:lnTo>
                  <a:lnTo>
                    <a:pt x="482" y="6412"/>
                  </a:lnTo>
                  <a:lnTo>
                    <a:pt x="550" y="6435"/>
                  </a:lnTo>
                  <a:lnTo>
                    <a:pt x="596" y="6435"/>
                  </a:lnTo>
                  <a:lnTo>
                    <a:pt x="688" y="6412"/>
                  </a:lnTo>
                  <a:lnTo>
                    <a:pt x="756" y="6366"/>
                  </a:lnTo>
                  <a:lnTo>
                    <a:pt x="802" y="6298"/>
                  </a:lnTo>
                  <a:lnTo>
                    <a:pt x="825" y="6206"/>
                  </a:lnTo>
                  <a:lnTo>
                    <a:pt x="802" y="6114"/>
                  </a:lnTo>
                  <a:lnTo>
                    <a:pt x="733" y="6046"/>
                  </a:lnTo>
                  <a:lnTo>
                    <a:pt x="665" y="6023"/>
                  </a:lnTo>
                  <a:lnTo>
                    <a:pt x="596" y="6000"/>
                  </a:lnTo>
                  <a:close/>
                  <a:moveTo>
                    <a:pt x="8679" y="6343"/>
                  </a:moveTo>
                  <a:lnTo>
                    <a:pt x="8611" y="6366"/>
                  </a:lnTo>
                  <a:lnTo>
                    <a:pt x="8542" y="6435"/>
                  </a:lnTo>
                  <a:lnTo>
                    <a:pt x="8519" y="6527"/>
                  </a:lnTo>
                  <a:lnTo>
                    <a:pt x="8519" y="6618"/>
                  </a:lnTo>
                  <a:lnTo>
                    <a:pt x="8565" y="6687"/>
                  </a:lnTo>
                  <a:lnTo>
                    <a:pt x="8633" y="6733"/>
                  </a:lnTo>
                  <a:lnTo>
                    <a:pt x="8679" y="6756"/>
                  </a:lnTo>
                  <a:lnTo>
                    <a:pt x="8748" y="6779"/>
                  </a:lnTo>
                  <a:lnTo>
                    <a:pt x="8794" y="6779"/>
                  </a:lnTo>
                  <a:lnTo>
                    <a:pt x="8840" y="6756"/>
                  </a:lnTo>
                  <a:lnTo>
                    <a:pt x="8885" y="6710"/>
                  </a:lnTo>
                  <a:lnTo>
                    <a:pt x="8931" y="6664"/>
                  </a:lnTo>
                  <a:lnTo>
                    <a:pt x="8954" y="6572"/>
                  </a:lnTo>
                  <a:lnTo>
                    <a:pt x="8954" y="6504"/>
                  </a:lnTo>
                  <a:lnTo>
                    <a:pt x="8908" y="6412"/>
                  </a:lnTo>
                  <a:lnTo>
                    <a:pt x="8840" y="6366"/>
                  </a:lnTo>
                  <a:lnTo>
                    <a:pt x="8771" y="6343"/>
                  </a:lnTo>
                  <a:close/>
                  <a:moveTo>
                    <a:pt x="1100" y="6733"/>
                  </a:moveTo>
                  <a:lnTo>
                    <a:pt x="1008" y="6756"/>
                  </a:lnTo>
                  <a:lnTo>
                    <a:pt x="940" y="6801"/>
                  </a:lnTo>
                  <a:lnTo>
                    <a:pt x="871" y="6847"/>
                  </a:lnTo>
                  <a:lnTo>
                    <a:pt x="848" y="6939"/>
                  </a:lnTo>
                  <a:lnTo>
                    <a:pt x="871" y="7030"/>
                  </a:lnTo>
                  <a:lnTo>
                    <a:pt x="894" y="7099"/>
                  </a:lnTo>
                  <a:lnTo>
                    <a:pt x="985" y="7168"/>
                  </a:lnTo>
                  <a:lnTo>
                    <a:pt x="1077" y="7191"/>
                  </a:lnTo>
                  <a:lnTo>
                    <a:pt x="1146" y="7168"/>
                  </a:lnTo>
                  <a:lnTo>
                    <a:pt x="1214" y="7145"/>
                  </a:lnTo>
                  <a:lnTo>
                    <a:pt x="1260" y="7076"/>
                  </a:lnTo>
                  <a:lnTo>
                    <a:pt x="1283" y="6985"/>
                  </a:lnTo>
                  <a:lnTo>
                    <a:pt x="1283" y="6893"/>
                  </a:lnTo>
                  <a:lnTo>
                    <a:pt x="1237" y="6824"/>
                  </a:lnTo>
                  <a:lnTo>
                    <a:pt x="1169" y="6779"/>
                  </a:lnTo>
                  <a:lnTo>
                    <a:pt x="1100" y="6733"/>
                  </a:lnTo>
                  <a:close/>
                  <a:moveTo>
                    <a:pt x="8107" y="7030"/>
                  </a:moveTo>
                  <a:lnTo>
                    <a:pt x="8038" y="7076"/>
                  </a:lnTo>
                  <a:lnTo>
                    <a:pt x="7992" y="7168"/>
                  </a:lnTo>
                  <a:lnTo>
                    <a:pt x="7969" y="7237"/>
                  </a:lnTo>
                  <a:lnTo>
                    <a:pt x="7992" y="7328"/>
                  </a:lnTo>
                  <a:lnTo>
                    <a:pt x="8038" y="7397"/>
                  </a:lnTo>
                  <a:lnTo>
                    <a:pt x="8107" y="7443"/>
                  </a:lnTo>
                  <a:lnTo>
                    <a:pt x="8198" y="7465"/>
                  </a:lnTo>
                  <a:lnTo>
                    <a:pt x="8267" y="7443"/>
                  </a:lnTo>
                  <a:lnTo>
                    <a:pt x="8336" y="7397"/>
                  </a:lnTo>
                  <a:lnTo>
                    <a:pt x="8404" y="7328"/>
                  </a:lnTo>
                  <a:lnTo>
                    <a:pt x="8404" y="7237"/>
                  </a:lnTo>
                  <a:lnTo>
                    <a:pt x="8404" y="7168"/>
                  </a:lnTo>
                  <a:lnTo>
                    <a:pt x="8359" y="7099"/>
                  </a:lnTo>
                  <a:lnTo>
                    <a:pt x="8290" y="7030"/>
                  </a:lnTo>
                  <a:close/>
                  <a:moveTo>
                    <a:pt x="1672" y="7374"/>
                  </a:moveTo>
                  <a:lnTo>
                    <a:pt x="1581" y="7397"/>
                  </a:lnTo>
                  <a:lnTo>
                    <a:pt x="1535" y="7443"/>
                  </a:lnTo>
                  <a:lnTo>
                    <a:pt x="1489" y="7534"/>
                  </a:lnTo>
                  <a:lnTo>
                    <a:pt x="1489" y="7603"/>
                  </a:lnTo>
                  <a:lnTo>
                    <a:pt x="1512" y="7694"/>
                  </a:lnTo>
                  <a:lnTo>
                    <a:pt x="1558" y="7763"/>
                  </a:lnTo>
                  <a:lnTo>
                    <a:pt x="1626" y="7786"/>
                  </a:lnTo>
                  <a:lnTo>
                    <a:pt x="1695" y="7809"/>
                  </a:lnTo>
                  <a:lnTo>
                    <a:pt x="1787" y="7786"/>
                  </a:lnTo>
                  <a:lnTo>
                    <a:pt x="1878" y="7717"/>
                  </a:lnTo>
                  <a:lnTo>
                    <a:pt x="1901" y="7649"/>
                  </a:lnTo>
                  <a:lnTo>
                    <a:pt x="1924" y="7557"/>
                  </a:lnTo>
                  <a:lnTo>
                    <a:pt x="1901" y="7488"/>
                  </a:lnTo>
                  <a:lnTo>
                    <a:pt x="1833" y="7420"/>
                  </a:lnTo>
                  <a:lnTo>
                    <a:pt x="1764" y="7374"/>
                  </a:lnTo>
                  <a:close/>
                  <a:moveTo>
                    <a:pt x="7466" y="7557"/>
                  </a:moveTo>
                  <a:lnTo>
                    <a:pt x="7374" y="7603"/>
                  </a:lnTo>
                  <a:lnTo>
                    <a:pt x="7328" y="7649"/>
                  </a:lnTo>
                  <a:lnTo>
                    <a:pt x="7282" y="7740"/>
                  </a:lnTo>
                  <a:lnTo>
                    <a:pt x="7282" y="7832"/>
                  </a:lnTo>
                  <a:lnTo>
                    <a:pt x="7305" y="7901"/>
                  </a:lnTo>
                  <a:lnTo>
                    <a:pt x="7351" y="7946"/>
                  </a:lnTo>
                  <a:lnTo>
                    <a:pt x="7397" y="7969"/>
                  </a:lnTo>
                  <a:lnTo>
                    <a:pt x="7488" y="8015"/>
                  </a:lnTo>
                  <a:lnTo>
                    <a:pt x="7557" y="7992"/>
                  </a:lnTo>
                  <a:lnTo>
                    <a:pt x="7626" y="7969"/>
                  </a:lnTo>
                  <a:lnTo>
                    <a:pt x="7672" y="7901"/>
                  </a:lnTo>
                  <a:lnTo>
                    <a:pt x="7717" y="7832"/>
                  </a:lnTo>
                  <a:lnTo>
                    <a:pt x="7717" y="7740"/>
                  </a:lnTo>
                  <a:lnTo>
                    <a:pt x="7695" y="7672"/>
                  </a:lnTo>
                  <a:lnTo>
                    <a:pt x="7626" y="7603"/>
                  </a:lnTo>
                  <a:lnTo>
                    <a:pt x="7534" y="7580"/>
                  </a:lnTo>
                  <a:lnTo>
                    <a:pt x="7466" y="7557"/>
                  </a:lnTo>
                  <a:close/>
                  <a:moveTo>
                    <a:pt x="2451" y="7832"/>
                  </a:moveTo>
                  <a:lnTo>
                    <a:pt x="2359" y="7855"/>
                  </a:lnTo>
                  <a:lnTo>
                    <a:pt x="2291" y="7901"/>
                  </a:lnTo>
                  <a:lnTo>
                    <a:pt x="2245" y="7969"/>
                  </a:lnTo>
                  <a:lnTo>
                    <a:pt x="2222" y="8038"/>
                  </a:lnTo>
                  <a:lnTo>
                    <a:pt x="2222" y="8130"/>
                  </a:lnTo>
                  <a:lnTo>
                    <a:pt x="2268" y="8198"/>
                  </a:lnTo>
                  <a:lnTo>
                    <a:pt x="2336" y="8267"/>
                  </a:lnTo>
                  <a:lnTo>
                    <a:pt x="2336" y="8244"/>
                  </a:lnTo>
                  <a:lnTo>
                    <a:pt x="2428" y="8267"/>
                  </a:lnTo>
                  <a:lnTo>
                    <a:pt x="2497" y="8267"/>
                  </a:lnTo>
                  <a:lnTo>
                    <a:pt x="2542" y="8244"/>
                  </a:lnTo>
                  <a:lnTo>
                    <a:pt x="2588" y="8198"/>
                  </a:lnTo>
                  <a:lnTo>
                    <a:pt x="2634" y="8152"/>
                  </a:lnTo>
                  <a:lnTo>
                    <a:pt x="2657" y="8084"/>
                  </a:lnTo>
                  <a:lnTo>
                    <a:pt x="2657" y="7992"/>
                  </a:lnTo>
                  <a:lnTo>
                    <a:pt x="2611" y="7923"/>
                  </a:lnTo>
                  <a:lnTo>
                    <a:pt x="2542" y="7855"/>
                  </a:lnTo>
                  <a:lnTo>
                    <a:pt x="2451" y="7832"/>
                  </a:lnTo>
                  <a:close/>
                  <a:moveTo>
                    <a:pt x="6710" y="7969"/>
                  </a:moveTo>
                  <a:lnTo>
                    <a:pt x="6641" y="7992"/>
                  </a:lnTo>
                  <a:lnTo>
                    <a:pt x="6550" y="8038"/>
                  </a:lnTo>
                  <a:lnTo>
                    <a:pt x="6504" y="8107"/>
                  </a:lnTo>
                  <a:lnTo>
                    <a:pt x="6504" y="8198"/>
                  </a:lnTo>
                  <a:lnTo>
                    <a:pt x="6504" y="8267"/>
                  </a:lnTo>
                  <a:lnTo>
                    <a:pt x="6550" y="8336"/>
                  </a:lnTo>
                  <a:lnTo>
                    <a:pt x="6595" y="8381"/>
                  </a:lnTo>
                  <a:lnTo>
                    <a:pt x="6641" y="8404"/>
                  </a:lnTo>
                  <a:lnTo>
                    <a:pt x="6710" y="8404"/>
                  </a:lnTo>
                  <a:lnTo>
                    <a:pt x="6802" y="8381"/>
                  </a:lnTo>
                  <a:lnTo>
                    <a:pt x="6870" y="8336"/>
                  </a:lnTo>
                  <a:lnTo>
                    <a:pt x="6916" y="8267"/>
                  </a:lnTo>
                  <a:lnTo>
                    <a:pt x="6939" y="8198"/>
                  </a:lnTo>
                  <a:lnTo>
                    <a:pt x="6916" y="8107"/>
                  </a:lnTo>
                  <a:lnTo>
                    <a:pt x="6870" y="8038"/>
                  </a:lnTo>
                  <a:lnTo>
                    <a:pt x="6802" y="7992"/>
                  </a:lnTo>
                  <a:lnTo>
                    <a:pt x="6710" y="7969"/>
                  </a:lnTo>
                  <a:close/>
                  <a:moveTo>
                    <a:pt x="3229" y="8152"/>
                  </a:moveTo>
                  <a:lnTo>
                    <a:pt x="3161" y="8175"/>
                  </a:lnTo>
                  <a:lnTo>
                    <a:pt x="3092" y="8244"/>
                  </a:lnTo>
                  <a:lnTo>
                    <a:pt x="3046" y="8313"/>
                  </a:lnTo>
                  <a:lnTo>
                    <a:pt x="3046" y="8404"/>
                  </a:lnTo>
                  <a:lnTo>
                    <a:pt x="3069" y="8496"/>
                  </a:lnTo>
                  <a:lnTo>
                    <a:pt x="3115" y="8542"/>
                  </a:lnTo>
                  <a:lnTo>
                    <a:pt x="3206" y="8588"/>
                  </a:lnTo>
                  <a:lnTo>
                    <a:pt x="3252" y="8610"/>
                  </a:lnTo>
                  <a:lnTo>
                    <a:pt x="3321" y="8588"/>
                  </a:lnTo>
                  <a:lnTo>
                    <a:pt x="3390" y="8565"/>
                  </a:lnTo>
                  <a:lnTo>
                    <a:pt x="3435" y="8496"/>
                  </a:lnTo>
                  <a:lnTo>
                    <a:pt x="3458" y="8450"/>
                  </a:lnTo>
                  <a:lnTo>
                    <a:pt x="3481" y="8359"/>
                  </a:lnTo>
                  <a:lnTo>
                    <a:pt x="3458" y="8267"/>
                  </a:lnTo>
                  <a:lnTo>
                    <a:pt x="3390" y="8198"/>
                  </a:lnTo>
                  <a:lnTo>
                    <a:pt x="3321" y="8175"/>
                  </a:lnTo>
                  <a:lnTo>
                    <a:pt x="3229" y="8152"/>
                  </a:lnTo>
                  <a:close/>
                  <a:moveTo>
                    <a:pt x="5817" y="8244"/>
                  </a:moveTo>
                  <a:lnTo>
                    <a:pt x="5748" y="8267"/>
                  </a:lnTo>
                  <a:lnTo>
                    <a:pt x="5680" y="8336"/>
                  </a:lnTo>
                  <a:lnTo>
                    <a:pt x="5657" y="8404"/>
                  </a:lnTo>
                  <a:lnTo>
                    <a:pt x="5657" y="8496"/>
                  </a:lnTo>
                  <a:lnTo>
                    <a:pt x="5680" y="8565"/>
                  </a:lnTo>
                  <a:lnTo>
                    <a:pt x="5748" y="8633"/>
                  </a:lnTo>
                  <a:lnTo>
                    <a:pt x="5794" y="8656"/>
                  </a:lnTo>
                  <a:lnTo>
                    <a:pt x="5886" y="8679"/>
                  </a:lnTo>
                  <a:lnTo>
                    <a:pt x="5931" y="8679"/>
                  </a:lnTo>
                  <a:lnTo>
                    <a:pt x="6000" y="8633"/>
                  </a:lnTo>
                  <a:lnTo>
                    <a:pt x="6069" y="8565"/>
                  </a:lnTo>
                  <a:lnTo>
                    <a:pt x="6092" y="8496"/>
                  </a:lnTo>
                  <a:lnTo>
                    <a:pt x="6092" y="8404"/>
                  </a:lnTo>
                  <a:lnTo>
                    <a:pt x="6046" y="8313"/>
                  </a:lnTo>
                  <a:lnTo>
                    <a:pt x="6000" y="8267"/>
                  </a:lnTo>
                  <a:lnTo>
                    <a:pt x="5909" y="8244"/>
                  </a:lnTo>
                  <a:close/>
                  <a:moveTo>
                    <a:pt x="4054" y="8336"/>
                  </a:moveTo>
                  <a:lnTo>
                    <a:pt x="3985" y="8381"/>
                  </a:lnTo>
                  <a:lnTo>
                    <a:pt x="3939" y="8450"/>
                  </a:lnTo>
                  <a:lnTo>
                    <a:pt x="3893" y="8519"/>
                  </a:lnTo>
                  <a:lnTo>
                    <a:pt x="3916" y="8610"/>
                  </a:lnTo>
                  <a:lnTo>
                    <a:pt x="3939" y="8679"/>
                  </a:lnTo>
                  <a:lnTo>
                    <a:pt x="4008" y="8748"/>
                  </a:lnTo>
                  <a:lnTo>
                    <a:pt x="4100" y="8771"/>
                  </a:lnTo>
                  <a:lnTo>
                    <a:pt x="4122" y="8771"/>
                  </a:lnTo>
                  <a:lnTo>
                    <a:pt x="4191" y="8748"/>
                  </a:lnTo>
                  <a:lnTo>
                    <a:pt x="4260" y="8725"/>
                  </a:lnTo>
                  <a:lnTo>
                    <a:pt x="4306" y="8656"/>
                  </a:lnTo>
                  <a:lnTo>
                    <a:pt x="4351" y="8565"/>
                  </a:lnTo>
                  <a:lnTo>
                    <a:pt x="4329" y="8496"/>
                  </a:lnTo>
                  <a:lnTo>
                    <a:pt x="4306" y="8404"/>
                  </a:lnTo>
                  <a:lnTo>
                    <a:pt x="4237" y="8359"/>
                  </a:lnTo>
                  <a:lnTo>
                    <a:pt x="4145" y="8336"/>
                  </a:lnTo>
                  <a:close/>
                  <a:moveTo>
                    <a:pt x="4993" y="8359"/>
                  </a:moveTo>
                  <a:lnTo>
                    <a:pt x="4901" y="8381"/>
                  </a:lnTo>
                  <a:lnTo>
                    <a:pt x="4832" y="8427"/>
                  </a:lnTo>
                  <a:lnTo>
                    <a:pt x="4786" y="8496"/>
                  </a:lnTo>
                  <a:lnTo>
                    <a:pt x="4786" y="8588"/>
                  </a:lnTo>
                  <a:lnTo>
                    <a:pt x="4809" y="8656"/>
                  </a:lnTo>
                  <a:lnTo>
                    <a:pt x="4855" y="8725"/>
                  </a:lnTo>
                  <a:lnTo>
                    <a:pt x="4924" y="8771"/>
                  </a:lnTo>
                  <a:lnTo>
                    <a:pt x="4993" y="8794"/>
                  </a:lnTo>
                  <a:lnTo>
                    <a:pt x="5015" y="8794"/>
                  </a:lnTo>
                  <a:lnTo>
                    <a:pt x="5107" y="8771"/>
                  </a:lnTo>
                  <a:lnTo>
                    <a:pt x="5176" y="8725"/>
                  </a:lnTo>
                  <a:lnTo>
                    <a:pt x="5222" y="8656"/>
                  </a:lnTo>
                  <a:lnTo>
                    <a:pt x="5222" y="8565"/>
                  </a:lnTo>
                  <a:lnTo>
                    <a:pt x="5199" y="8473"/>
                  </a:lnTo>
                  <a:lnTo>
                    <a:pt x="5153" y="8404"/>
                  </a:lnTo>
                  <a:lnTo>
                    <a:pt x="5084" y="8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2"/>
            <p:cNvSpPr/>
            <p:nvPr/>
          </p:nvSpPr>
          <p:spPr>
            <a:xfrm>
              <a:off x="-4401626" y="1351882"/>
              <a:ext cx="16323" cy="16323"/>
            </a:xfrm>
            <a:custGeom>
              <a:rect b="b" l="l" r="r" t="t"/>
              <a:pathLst>
                <a:path extrusionOk="0" h="436" w="436">
                  <a:moveTo>
                    <a:pt x="138" y="1"/>
                  </a:moveTo>
                  <a:lnTo>
                    <a:pt x="69" y="46"/>
                  </a:lnTo>
                  <a:lnTo>
                    <a:pt x="23" y="138"/>
                  </a:lnTo>
                  <a:lnTo>
                    <a:pt x="0" y="207"/>
                  </a:lnTo>
                  <a:lnTo>
                    <a:pt x="23" y="298"/>
                  </a:lnTo>
                  <a:lnTo>
                    <a:pt x="69" y="367"/>
                  </a:lnTo>
                  <a:lnTo>
                    <a:pt x="138" y="413"/>
                  </a:lnTo>
                  <a:lnTo>
                    <a:pt x="229" y="436"/>
                  </a:lnTo>
                  <a:lnTo>
                    <a:pt x="321" y="413"/>
                  </a:lnTo>
                  <a:lnTo>
                    <a:pt x="390" y="367"/>
                  </a:lnTo>
                  <a:lnTo>
                    <a:pt x="436" y="298"/>
                  </a:lnTo>
                  <a:lnTo>
                    <a:pt x="436" y="207"/>
                  </a:lnTo>
                  <a:lnTo>
                    <a:pt x="413" y="115"/>
                  </a:lnTo>
                  <a:lnTo>
                    <a:pt x="367" y="4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D0B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32"/>
            <p:cNvSpPr/>
            <p:nvPr/>
          </p:nvSpPr>
          <p:spPr>
            <a:xfrm>
              <a:off x="-4579077" y="1351882"/>
              <a:ext cx="353223" cy="329225"/>
            </a:xfrm>
            <a:custGeom>
              <a:rect b="b" l="l" r="r" t="t"/>
              <a:pathLst>
                <a:path extrusionOk="0" h="8794" w="9435">
                  <a:moveTo>
                    <a:pt x="4878" y="1"/>
                  </a:moveTo>
                  <a:lnTo>
                    <a:pt x="4809" y="46"/>
                  </a:lnTo>
                  <a:lnTo>
                    <a:pt x="4763" y="115"/>
                  </a:lnTo>
                  <a:lnTo>
                    <a:pt x="4740" y="207"/>
                  </a:lnTo>
                  <a:lnTo>
                    <a:pt x="4763" y="298"/>
                  </a:lnTo>
                  <a:lnTo>
                    <a:pt x="4809" y="367"/>
                  </a:lnTo>
                  <a:lnTo>
                    <a:pt x="4878" y="413"/>
                  </a:lnTo>
                  <a:lnTo>
                    <a:pt x="4969" y="436"/>
                  </a:lnTo>
                  <a:lnTo>
                    <a:pt x="5038" y="413"/>
                  </a:lnTo>
                  <a:lnTo>
                    <a:pt x="5107" y="367"/>
                  </a:lnTo>
                  <a:lnTo>
                    <a:pt x="5153" y="298"/>
                  </a:lnTo>
                  <a:lnTo>
                    <a:pt x="5176" y="207"/>
                  </a:lnTo>
                  <a:lnTo>
                    <a:pt x="5153" y="115"/>
                  </a:lnTo>
                  <a:lnTo>
                    <a:pt x="5107" y="46"/>
                  </a:lnTo>
                  <a:lnTo>
                    <a:pt x="5038" y="1"/>
                  </a:lnTo>
                  <a:close/>
                  <a:moveTo>
                    <a:pt x="4053" y="69"/>
                  </a:moveTo>
                  <a:lnTo>
                    <a:pt x="3962" y="115"/>
                  </a:lnTo>
                  <a:lnTo>
                    <a:pt x="3893" y="161"/>
                  </a:lnTo>
                  <a:lnTo>
                    <a:pt x="3870" y="252"/>
                  </a:lnTo>
                  <a:lnTo>
                    <a:pt x="3870" y="321"/>
                  </a:lnTo>
                  <a:lnTo>
                    <a:pt x="3893" y="413"/>
                  </a:lnTo>
                  <a:lnTo>
                    <a:pt x="3939" y="459"/>
                  </a:lnTo>
                  <a:lnTo>
                    <a:pt x="4008" y="504"/>
                  </a:lnTo>
                  <a:lnTo>
                    <a:pt x="4122" y="504"/>
                  </a:lnTo>
                  <a:lnTo>
                    <a:pt x="4214" y="481"/>
                  </a:lnTo>
                  <a:lnTo>
                    <a:pt x="4260" y="413"/>
                  </a:lnTo>
                  <a:lnTo>
                    <a:pt x="4305" y="344"/>
                  </a:lnTo>
                  <a:lnTo>
                    <a:pt x="4305" y="252"/>
                  </a:lnTo>
                  <a:lnTo>
                    <a:pt x="4260" y="161"/>
                  </a:lnTo>
                  <a:lnTo>
                    <a:pt x="4214" y="115"/>
                  </a:lnTo>
                  <a:lnTo>
                    <a:pt x="4122" y="69"/>
                  </a:lnTo>
                  <a:close/>
                  <a:moveTo>
                    <a:pt x="5702" y="69"/>
                  </a:moveTo>
                  <a:lnTo>
                    <a:pt x="5633" y="115"/>
                  </a:lnTo>
                  <a:lnTo>
                    <a:pt x="5565" y="161"/>
                  </a:lnTo>
                  <a:lnTo>
                    <a:pt x="5542" y="252"/>
                  </a:lnTo>
                  <a:lnTo>
                    <a:pt x="5542" y="344"/>
                  </a:lnTo>
                  <a:lnTo>
                    <a:pt x="5565" y="413"/>
                  </a:lnTo>
                  <a:lnTo>
                    <a:pt x="5611" y="481"/>
                  </a:lnTo>
                  <a:lnTo>
                    <a:pt x="5702" y="504"/>
                  </a:lnTo>
                  <a:lnTo>
                    <a:pt x="5748" y="527"/>
                  </a:lnTo>
                  <a:lnTo>
                    <a:pt x="5817" y="504"/>
                  </a:lnTo>
                  <a:lnTo>
                    <a:pt x="5885" y="481"/>
                  </a:lnTo>
                  <a:lnTo>
                    <a:pt x="5931" y="413"/>
                  </a:lnTo>
                  <a:lnTo>
                    <a:pt x="5954" y="344"/>
                  </a:lnTo>
                  <a:lnTo>
                    <a:pt x="5977" y="252"/>
                  </a:lnTo>
                  <a:lnTo>
                    <a:pt x="5931" y="184"/>
                  </a:lnTo>
                  <a:lnTo>
                    <a:pt x="5885" y="115"/>
                  </a:lnTo>
                  <a:lnTo>
                    <a:pt x="5794" y="92"/>
                  </a:lnTo>
                  <a:lnTo>
                    <a:pt x="5702" y="69"/>
                  </a:lnTo>
                  <a:close/>
                  <a:moveTo>
                    <a:pt x="3252" y="298"/>
                  </a:moveTo>
                  <a:lnTo>
                    <a:pt x="3160" y="321"/>
                  </a:lnTo>
                  <a:lnTo>
                    <a:pt x="3092" y="367"/>
                  </a:lnTo>
                  <a:lnTo>
                    <a:pt x="3046" y="436"/>
                  </a:lnTo>
                  <a:lnTo>
                    <a:pt x="3023" y="527"/>
                  </a:lnTo>
                  <a:lnTo>
                    <a:pt x="3023" y="619"/>
                  </a:lnTo>
                  <a:lnTo>
                    <a:pt x="3069" y="665"/>
                  </a:lnTo>
                  <a:lnTo>
                    <a:pt x="3115" y="710"/>
                  </a:lnTo>
                  <a:lnTo>
                    <a:pt x="3183" y="733"/>
                  </a:lnTo>
                  <a:lnTo>
                    <a:pt x="3229" y="756"/>
                  </a:lnTo>
                  <a:lnTo>
                    <a:pt x="3321" y="733"/>
                  </a:lnTo>
                  <a:lnTo>
                    <a:pt x="3389" y="688"/>
                  </a:lnTo>
                  <a:lnTo>
                    <a:pt x="3435" y="619"/>
                  </a:lnTo>
                  <a:lnTo>
                    <a:pt x="3458" y="527"/>
                  </a:lnTo>
                  <a:lnTo>
                    <a:pt x="3435" y="459"/>
                  </a:lnTo>
                  <a:lnTo>
                    <a:pt x="3389" y="367"/>
                  </a:lnTo>
                  <a:lnTo>
                    <a:pt x="3321" y="321"/>
                  </a:lnTo>
                  <a:lnTo>
                    <a:pt x="3252" y="298"/>
                  </a:lnTo>
                  <a:close/>
                  <a:moveTo>
                    <a:pt x="6595" y="367"/>
                  </a:moveTo>
                  <a:lnTo>
                    <a:pt x="6504" y="390"/>
                  </a:lnTo>
                  <a:lnTo>
                    <a:pt x="6435" y="413"/>
                  </a:lnTo>
                  <a:lnTo>
                    <a:pt x="6389" y="481"/>
                  </a:lnTo>
                  <a:lnTo>
                    <a:pt x="6366" y="573"/>
                  </a:lnTo>
                  <a:lnTo>
                    <a:pt x="6366" y="665"/>
                  </a:lnTo>
                  <a:lnTo>
                    <a:pt x="6412" y="733"/>
                  </a:lnTo>
                  <a:lnTo>
                    <a:pt x="6481" y="779"/>
                  </a:lnTo>
                  <a:lnTo>
                    <a:pt x="6572" y="802"/>
                  </a:lnTo>
                  <a:lnTo>
                    <a:pt x="6641" y="802"/>
                  </a:lnTo>
                  <a:lnTo>
                    <a:pt x="6687" y="779"/>
                  </a:lnTo>
                  <a:lnTo>
                    <a:pt x="6733" y="733"/>
                  </a:lnTo>
                  <a:lnTo>
                    <a:pt x="6778" y="688"/>
                  </a:lnTo>
                  <a:lnTo>
                    <a:pt x="6801" y="596"/>
                  </a:lnTo>
                  <a:lnTo>
                    <a:pt x="6778" y="504"/>
                  </a:lnTo>
                  <a:lnTo>
                    <a:pt x="6755" y="436"/>
                  </a:lnTo>
                  <a:lnTo>
                    <a:pt x="6664" y="390"/>
                  </a:lnTo>
                  <a:lnTo>
                    <a:pt x="6595" y="367"/>
                  </a:lnTo>
                  <a:close/>
                  <a:moveTo>
                    <a:pt x="2405" y="688"/>
                  </a:moveTo>
                  <a:lnTo>
                    <a:pt x="2336" y="733"/>
                  </a:lnTo>
                  <a:lnTo>
                    <a:pt x="2267" y="779"/>
                  </a:lnTo>
                  <a:lnTo>
                    <a:pt x="2222" y="871"/>
                  </a:lnTo>
                  <a:lnTo>
                    <a:pt x="2222" y="939"/>
                  </a:lnTo>
                  <a:lnTo>
                    <a:pt x="2267" y="1031"/>
                  </a:lnTo>
                  <a:lnTo>
                    <a:pt x="2290" y="1077"/>
                  </a:lnTo>
                  <a:lnTo>
                    <a:pt x="2336" y="1100"/>
                  </a:lnTo>
                  <a:lnTo>
                    <a:pt x="2382" y="1123"/>
                  </a:lnTo>
                  <a:lnTo>
                    <a:pt x="2451" y="1146"/>
                  </a:lnTo>
                  <a:lnTo>
                    <a:pt x="2496" y="1123"/>
                  </a:lnTo>
                  <a:lnTo>
                    <a:pt x="2565" y="1100"/>
                  </a:lnTo>
                  <a:lnTo>
                    <a:pt x="2634" y="1054"/>
                  </a:lnTo>
                  <a:lnTo>
                    <a:pt x="2657" y="962"/>
                  </a:lnTo>
                  <a:lnTo>
                    <a:pt x="2657" y="894"/>
                  </a:lnTo>
                  <a:lnTo>
                    <a:pt x="2634" y="802"/>
                  </a:lnTo>
                  <a:lnTo>
                    <a:pt x="2565" y="733"/>
                  </a:lnTo>
                  <a:lnTo>
                    <a:pt x="2496" y="710"/>
                  </a:lnTo>
                  <a:lnTo>
                    <a:pt x="2405" y="688"/>
                  </a:lnTo>
                  <a:close/>
                  <a:moveTo>
                    <a:pt x="7305" y="825"/>
                  </a:moveTo>
                  <a:lnTo>
                    <a:pt x="7213" y="871"/>
                  </a:lnTo>
                  <a:lnTo>
                    <a:pt x="7145" y="917"/>
                  </a:lnTo>
                  <a:lnTo>
                    <a:pt x="7122" y="985"/>
                  </a:lnTo>
                  <a:lnTo>
                    <a:pt x="7099" y="1077"/>
                  </a:lnTo>
                  <a:lnTo>
                    <a:pt x="7145" y="1168"/>
                  </a:lnTo>
                  <a:lnTo>
                    <a:pt x="7191" y="1237"/>
                  </a:lnTo>
                  <a:lnTo>
                    <a:pt x="7259" y="1260"/>
                  </a:lnTo>
                  <a:lnTo>
                    <a:pt x="7420" y="1260"/>
                  </a:lnTo>
                  <a:lnTo>
                    <a:pt x="7511" y="1191"/>
                  </a:lnTo>
                  <a:lnTo>
                    <a:pt x="7534" y="1100"/>
                  </a:lnTo>
                  <a:lnTo>
                    <a:pt x="7557" y="1031"/>
                  </a:lnTo>
                  <a:lnTo>
                    <a:pt x="7511" y="939"/>
                  </a:lnTo>
                  <a:lnTo>
                    <a:pt x="7465" y="871"/>
                  </a:lnTo>
                  <a:lnTo>
                    <a:pt x="7374" y="848"/>
                  </a:lnTo>
                  <a:lnTo>
                    <a:pt x="7305" y="825"/>
                  </a:lnTo>
                  <a:close/>
                  <a:moveTo>
                    <a:pt x="1741" y="1214"/>
                  </a:moveTo>
                  <a:lnTo>
                    <a:pt x="1672" y="1237"/>
                  </a:lnTo>
                  <a:lnTo>
                    <a:pt x="1580" y="1283"/>
                  </a:lnTo>
                  <a:lnTo>
                    <a:pt x="1535" y="1352"/>
                  </a:lnTo>
                  <a:lnTo>
                    <a:pt x="1512" y="1420"/>
                  </a:lnTo>
                  <a:lnTo>
                    <a:pt x="1535" y="1512"/>
                  </a:lnTo>
                  <a:lnTo>
                    <a:pt x="1580" y="1581"/>
                  </a:lnTo>
                  <a:lnTo>
                    <a:pt x="1649" y="1649"/>
                  </a:lnTo>
                  <a:lnTo>
                    <a:pt x="1809" y="1649"/>
                  </a:lnTo>
                  <a:lnTo>
                    <a:pt x="1878" y="1604"/>
                  </a:lnTo>
                  <a:lnTo>
                    <a:pt x="1924" y="1535"/>
                  </a:lnTo>
                  <a:lnTo>
                    <a:pt x="1947" y="1443"/>
                  </a:lnTo>
                  <a:lnTo>
                    <a:pt x="1947" y="1375"/>
                  </a:lnTo>
                  <a:lnTo>
                    <a:pt x="1901" y="1283"/>
                  </a:lnTo>
                  <a:lnTo>
                    <a:pt x="1832" y="1237"/>
                  </a:lnTo>
                  <a:lnTo>
                    <a:pt x="1741" y="1214"/>
                  </a:lnTo>
                  <a:close/>
                  <a:moveTo>
                    <a:pt x="7900" y="1443"/>
                  </a:moveTo>
                  <a:lnTo>
                    <a:pt x="7832" y="1489"/>
                  </a:lnTo>
                  <a:lnTo>
                    <a:pt x="7763" y="1558"/>
                  </a:lnTo>
                  <a:lnTo>
                    <a:pt x="7740" y="1649"/>
                  </a:lnTo>
                  <a:lnTo>
                    <a:pt x="7763" y="1718"/>
                  </a:lnTo>
                  <a:lnTo>
                    <a:pt x="7809" y="1810"/>
                  </a:lnTo>
                  <a:lnTo>
                    <a:pt x="7878" y="1855"/>
                  </a:lnTo>
                  <a:lnTo>
                    <a:pt x="7969" y="1878"/>
                  </a:lnTo>
                  <a:lnTo>
                    <a:pt x="8038" y="1855"/>
                  </a:lnTo>
                  <a:lnTo>
                    <a:pt x="8107" y="1810"/>
                  </a:lnTo>
                  <a:lnTo>
                    <a:pt x="8175" y="1741"/>
                  </a:lnTo>
                  <a:lnTo>
                    <a:pt x="8198" y="1672"/>
                  </a:lnTo>
                  <a:lnTo>
                    <a:pt x="8175" y="1581"/>
                  </a:lnTo>
                  <a:lnTo>
                    <a:pt x="8129" y="1512"/>
                  </a:lnTo>
                  <a:lnTo>
                    <a:pt x="8061" y="1443"/>
                  </a:lnTo>
                  <a:close/>
                  <a:moveTo>
                    <a:pt x="1100" y="1855"/>
                  </a:moveTo>
                  <a:lnTo>
                    <a:pt x="1031" y="1878"/>
                  </a:lnTo>
                  <a:lnTo>
                    <a:pt x="962" y="1947"/>
                  </a:lnTo>
                  <a:lnTo>
                    <a:pt x="916" y="2016"/>
                  </a:lnTo>
                  <a:lnTo>
                    <a:pt x="916" y="2107"/>
                  </a:lnTo>
                  <a:lnTo>
                    <a:pt x="939" y="2176"/>
                  </a:lnTo>
                  <a:lnTo>
                    <a:pt x="985" y="2245"/>
                  </a:lnTo>
                  <a:lnTo>
                    <a:pt x="1054" y="2290"/>
                  </a:lnTo>
                  <a:lnTo>
                    <a:pt x="1122" y="2290"/>
                  </a:lnTo>
                  <a:lnTo>
                    <a:pt x="1237" y="2268"/>
                  </a:lnTo>
                  <a:lnTo>
                    <a:pt x="1306" y="2222"/>
                  </a:lnTo>
                  <a:lnTo>
                    <a:pt x="1351" y="2130"/>
                  </a:lnTo>
                  <a:lnTo>
                    <a:pt x="1351" y="2061"/>
                  </a:lnTo>
                  <a:lnTo>
                    <a:pt x="1329" y="1970"/>
                  </a:lnTo>
                  <a:lnTo>
                    <a:pt x="1260" y="1901"/>
                  </a:lnTo>
                  <a:lnTo>
                    <a:pt x="1191" y="1855"/>
                  </a:lnTo>
                  <a:close/>
                  <a:moveTo>
                    <a:pt x="8450" y="2153"/>
                  </a:moveTo>
                  <a:lnTo>
                    <a:pt x="8381" y="2176"/>
                  </a:lnTo>
                  <a:lnTo>
                    <a:pt x="8313" y="2222"/>
                  </a:lnTo>
                  <a:lnTo>
                    <a:pt x="8290" y="2313"/>
                  </a:lnTo>
                  <a:lnTo>
                    <a:pt x="8267" y="2405"/>
                  </a:lnTo>
                  <a:lnTo>
                    <a:pt x="8313" y="2474"/>
                  </a:lnTo>
                  <a:lnTo>
                    <a:pt x="8335" y="2519"/>
                  </a:lnTo>
                  <a:lnTo>
                    <a:pt x="8381" y="2565"/>
                  </a:lnTo>
                  <a:lnTo>
                    <a:pt x="8450" y="2565"/>
                  </a:lnTo>
                  <a:lnTo>
                    <a:pt x="8496" y="2588"/>
                  </a:lnTo>
                  <a:lnTo>
                    <a:pt x="8542" y="2565"/>
                  </a:lnTo>
                  <a:lnTo>
                    <a:pt x="8610" y="2542"/>
                  </a:lnTo>
                  <a:lnTo>
                    <a:pt x="8679" y="2497"/>
                  </a:lnTo>
                  <a:lnTo>
                    <a:pt x="8702" y="2405"/>
                  </a:lnTo>
                  <a:lnTo>
                    <a:pt x="8702" y="2336"/>
                  </a:lnTo>
                  <a:lnTo>
                    <a:pt x="8679" y="2245"/>
                  </a:lnTo>
                  <a:lnTo>
                    <a:pt x="8633" y="2176"/>
                  </a:lnTo>
                  <a:lnTo>
                    <a:pt x="8542" y="2153"/>
                  </a:lnTo>
                  <a:close/>
                  <a:moveTo>
                    <a:pt x="596" y="2611"/>
                  </a:moveTo>
                  <a:lnTo>
                    <a:pt x="504" y="2657"/>
                  </a:lnTo>
                  <a:lnTo>
                    <a:pt x="458" y="2726"/>
                  </a:lnTo>
                  <a:lnTo>
                    <a:pt x="436" y="2817"/>
                  </a:lnTo>
                  <a:lnTo>
                    <a:pt x="458" y="2886"/>
                  </a:lnTo>
                  <a:lnTo>
                    <a:pt x="481" y="2955"/>
                  </a:lnTo>
                  <a:lnTo>
                    <a:pt x="550" y="3023"/>
                  </a:lnTo>
                  <a:lnTo>
                    <a:pt x="665" y="3046"/>
                  </a:lnTo>
                  <a:lnTo>
                    <a:pt x="710" y="3046"/>
                  </a:lnTo>
                  <a:lnTo>
                    <a:pt x="779" y="3000"/>
                  </a:lnTo>
                  <a:lnTo>
                    <a:pt x="825" y="2977"/>
                  </a:lnTo>
                  <a:lnTo>
                    <a:pt x="848" y="2932"/>
                  </a:lnTo>
                  <a:lnTo>
                    <a:pt x="871" y="2840"/>
                  </a:lnTo>
                  <a:lnTo>
                    <a:pt x="871" y="2748"/>
                  </a:lnTo>
                  <a:lnTo>
                    <a:pt x="825" y="2680"/>
                  </a:lnTo>
                  <a:lnTo>
                    <a:pt x="756" y="2634"/>
                  </a:lnTo>
                  <a:lnTo>
                    <a:pt x="665" y="2611"/>
                  </a:lnTo>
                  <a:close/>
                  <a:moveTo>
                    <a:pt x="8885" y="2932"/>
                  </a:moveTo>
                  <a:lnTo>
                    <a:pt x="8816" y="2955"/>
                  </a:lnTo>
                  <a:lnTo>
                    <a:pt x="8725" y="3000"/>
                  </a:lnTo>
                  <a:lnTo>
                    <a:pt x="8679" y="3069"/>
                  </a:lnTo>
                  <a:lnTo>
                    <a:pt x="8656" y="3138"/>
                  </a:lnTo>
                  <a:lnTo>
                    <a:pt x="8679" y="3229"/>
                  </a:lnTo>
                  <a:lnTo>
                    <a:pt x="8725" y="3298"/>
                  </a:lnTo>
                  <a:lnTo>
                    <a:pt x="8771" y="3344"/>
                  </a:lnTo>
                  <a:lnTo>
                    <a:pt x="8816" y="3367"/>
                  </a:lnTo>
                  <a:lnTo>
                    <a:pt x="8885" y="3367"/>
                  </a:lnTo>
                  <a:lnTo>
                    <a:pt x="8977" y="3344"/>
                  </a:lnTo>
                  <a:lnTo>
                    <a:pt x="9045" y="3298"/>
                  </a:lnTo>
                  <a:lnTo>
                    <a:pt x="9091" y="3229"/>
                  </a:lnTo>
                  <a:lnTo>
                    <a:pt x="9114" y="3161"/>
                  </a:lnTo>
                  <a:lnTo>
                    <a:pt x="9091" y="3069"/>
                  </a:lnTo>
                  <a:lnTo>
                    <a:pt x="9045" y="3000"/>
                  </a:lnTo>
                  <a:lnTo>
                    <a:pt x="8977" y="2955"/>
                  </a:lnTo>
                  <a:lnTo>
                    <a:pt x="8885" y="2932"/>
                  </a:lnTo>
                  <a:close/>
                  <a:moveTo>
                    <a:pt x="321" y="3435"/>
                  </a:moveTo>
                  <a:lnTo>
                    <a:pt x="229" y="3458"/>
                  </a:lnTo>
                  <a:lnTo>
                    <a:pt x="161" y="3504"/>
                  </a:lnTo>
                  <a:lnTo>
                    <a:pt x="138" y="3596"/>
                  </a:lnTo>
                  <a:lnTo>
                    <a:pt x="138" y="3687"/>
                  </a:lnTo>
                  <a:lnTo>
                    <a:pt x="161" y="3756"/>
                  </a:lnTo>
                  <a:lnTo>
                    <a:pt x="207" y="3825"/>
                  </a:lnTo>
                  <a:lnTo>
                    <a:pt x="298" y="3848"/>
                  </a:lnTo>
                  <a:lnTo>
                    <a:pt x="344" y="3870"/>
                  </a:lnTo>
                  <a:lnTo>
                    <a:pt x="413" y="3848"/>
                  </a:lnTo>
                  <a:lnTo>
                    <a:pt x="481" y="3825"/>
                  </a:lnTo>
                  <a:lnTo>
                    <a:pt x="527" y="3779"/>
                  </a:lnTo>
                  <a:lnTo>
                    <a:pt x="550" y="3710"/>
                  </a:lnTo>
                  <a:lnTo>
                    <a:pt x="573" y="3619"/>
                  </a:lnTo>
                  <a:lnTo>
                    <a:pt x="527" y="3527"/>
                  </a:lnTo>
                  <a:lnTo>
                    <a:pt x="481" y="3481"/>
                  </a:lnTo>
                  <a:lnTo>
                    <a:pt x="390" y="3435"/>
                  </a:lnTo>
                  <a:close/>
                  <a:moveTo>
                    <a:pt x="9091" y="3779"/>
                  </a:moveTo>
                  <a:lnTo>
                    <a:pt x="9022" y="3802"/>
                  </a:lnTo>
                  <a:lnTo>
                    <a:pt x="8954" y="3870"/>
                  </a:lnTo>
                  <a:lnTo>
                    <a:pt x="8908" y="3939"/>
                  </a:lnTo>
                  <a:lnTo>
                    <a:pt x="8908" y="4031"/>
                  </a:lnTo>
                  <a:lnTo>
                    <a:pt x="8954" y="4099"/>
                  </a:lnTo>
                  <a:lnTo>
                    <a:pt x="9000" y="4168"/>
                  </a:lnTo>
                  <a:lnTo>
                    <a:pt x="9068" y="4214"/>
                  </a:lnTo>
                  <a:lnTo>
                    <a:pt x="9183" y="4214"/>
                  </a:lnTo>
                  <a:lnTo>
                    <a:pt x="9251" y="4168"/>
                  </a:lnTo>
                  <a:lnTo>
                    <a:pt x="9320" y="4122"/>
                  </a:lnTo>
                  <a:lnTo>
                    <a:pt x="9343" y="4031"/>
                  </a:lnTo>
                  <a:lnTo>
                    <a:pt x="9343" y="3962"/>
                  </a:lnTo>
                  <a:lnTo>
                    <a:pt x="9320" y="3870"/>
                  </a:lnTo>
                  <a:lnTo>
                    <a:pt x="9251" y="3825"/>
                  </a:lnTo>
                  <a:lnTo>
                    <a:pt x="9183" y="3779"/>
                  </a:lnTo>
                  <a:close/>
                  <a:moveTo>
                    <a:pt x="138" y="4306"/>
                  </a:moveTo>
                  <a:lnTo>
                    <a:pt x="69" y="4351"/>
                  </a:lnTo>
                  <a:lnTo>
                    <a:pt x="23" y="4420"/>
                  </a:lnTo>
                  <a:lnTo>
                    <a:pt x="0" y="4512"/>
                  </a:lnTo>
                  <a:lnTo>
                    <a:pt x="23" y="4603"/>
                  </a:lnTo>
                  <a:lnTo>
                    <a:pt x="69" y="4672"/>
                  </a:lnTo>
                  <a:lnTo>
                    <a:pt x="138" y="4718"/>
                  </a:lnTo>
                  <a:lnTo>
                    <a:pt x="229" y="4741"/>
                  </a:lnTo>
                  <a:lnTo>
                    <a:pt x="298" y="4718"/>
                  </a:lnTo>
                  <a:lnTo>
                    <a:pt x="367" y="4672"/>
                  </a:lnTo>
                  <a:lnTo>
                    <a:pt x="436" y="4603"/>
                  </a:lnTo>
                  <a:lnTo>
                    <a:pt x="436" y="4512"/>
                  </a:lnTo>
                  <a:lnTo>
                    <a:pt x="436" y="4443"/>
                  </a:lnTo>
                  <a:lnTo>
                    <a:pt x="390" y="4374"/>
                  </a:lnTo>
                  <a:lnTo>
                    <a:pt x="321" y="4306"/>
                  </a:lnTo>
                  <a:close/>
                  <a:moveTo>
                    <a:pt x="9206" y="4649"/>
                  </a:moveTo>
                  <a:lnTo>
                    <a:pt x="9137" y="4672"/>
                  </a:lnTo>
                  <a:lnTo>
                    <a:pt x="9045" y="4718"/>
                  </a:lnTo>
                  <a:lnTo>
                    <a:pt x="9000" y="4786"/>
                  </a:lnTo>
                  <a:lnTo>
                    <a:pt x="8977" y="4878"/>
                  </a:lnTo>
                  <a:lnTo>
                    <a:pt x="9000" y="4947"/>
                  </a:lnTo>
                  <a:lnTo>
                    <a:pt x="9045" y="5015"/>
                  </a:lnTo>
                  <a:lnTo>
                    <a:pt x="9114" y="5084"/>
                  </a:lnTo>
                  <a:lnTo>
                    <a:pt x="9297" y="5084"/>
                  </a:lnTo>
                  <a:lnTo>
                    <a:pt x="9366" y="5038"/>
                  </a:lnTo>
                  <a:lnTo>
                    <a:pt x="9412" y="4970"/>
                  </a:lnTo>
                  <a:lnTo>
                    <a:pt x="9435" y="4878"/>
                  </a:lnTo>
                  <a:lnTo>
                    <a:pt x="9412" y="4786"/>
                  </a:lnTo>
                  <a:lnTo>
                    <a:pt x="9366" y="4718"/>
                  </a:lnTo>
                  <a:lnTo>
                    <a:pt x="9297" y="4672"/>
                  </a:lnTo>
                  <a:lnTo>
                    <a:pt x="9206" y="4649"/>
                  </a:lnTo>
                  <a:close/>
                  <a:moveTo>
                    <a:pt x="252" y="5176"/>
                  </a:moveTo>
                  <a:lnTo>
                    <a:pt x="184" y="5221"/>
                  </a:lnTo>
                  <a:lnTo>
                    <a:pt x="115" y="5267"/>
                  </a:lnTo>
                  <a:lnTo>
                    <a:pt x="92" y="5359"/>
                  </a:lnTo>
                  <a:lnTo>
                    <a:pt x="92" y="5450"/>
                  </a:lnTo>
                  <a:lnTo>
                    <a:pt x="115" y="5519"/>
                  </a:lnTo>
                  <a:lnTo>
                    <a:pt x="184" y="5565"/>
                  </a:lnTo>
                  <a:lnTo>
                    <a:pt x="229" y="5588"/>
                  </a:lnTo>
                  <a:lnTo>
                    <a:pt x="298" y="5611"/>
                  </a:lnTo>
                  <a:lnTo>
                    <a:pt x="367" y="5611"/>
                  </a:lnTo>
                  <a:lnTo>
                    <a:pt x="436" y="5565"/>
                  </a:lnTo>
                  <a:lnTo>
                    <a:pt x="504" y="5519"/>
                  </a:lnTo>
                  <a:lnTo>
                    <a:pt x="527" y="5428"/>
                  </a:lnTo>
                  <a:lnTo>
                    <a:pt x="527" y="5336"/>
                  </a:lnTo>
                  <a:lnTo>
                    <a:pt x="481" y="5267"/>
                  </a:lnTo>
                  <a:lnTo>
                    <a:pt x="436" y="5199"/>
                  </a:lnTo>
                  <a:lnTo>
                    <a:pt x="344" y="5176"/>
                  </a:lnTo>
                  <a:close/>
                  <a:moveTo>
                    <a:pt x="9045" y="5519"/>
                  </a:moveTo>
                  <a:lnTo>
                    <a:pt x="8977" y="5542"/>
                  </a:lnTo>
                  <a:lnTo>
                    <a:pt x="8908" y="5611"/>
                  </a:lnTo>
                  <a:lnTo>
                    <a:pt x="8862" y="5679"/>
                  </a:lnTo>
                  <a:lnTo>
                    <a:pt x="8862" y="5771"/>
                  </a:lnTo>
                  <a:lnTo>
                    <a:pt x="8885" y="5863"/>
                  </a:lnTo>
                  <a:lnTo>
                    <a:pt x="8954" y="5908"/>
                  </a:lnTo>
                  <a:lnTo>
                    <a:pt x="9022" y="5954"/>
                  </a:lnTo>
                  <a:lnTo>
                    <a:pt x="9160" y="5954"/>
                  </a:lnTo>
                  <a:lnTo>
                    <a:pt x="9229" y="5908"/>
                  </a:lnTo>
                  <a:lnTo>
                    <a:pt x="9274" y="5863"/>
                  </a:lnTo>
                  <a:lnTo>
                    <a:pt x="9297" y="5794"/>
                  </a:lnTo>
                  <a:lnTo>
                    <a:pt x="9297" y="5702"/>
                  </a:lnTo>
                  <a:lnTo>
                    <a:pt x="9274" y="5634"/>
                  </a:lnTo>
                  <a:lnTo>
                    <a:pt x="9229" y="5565"/>
                  </a:lnTo>
                  <a:lnTo>
                    <a:pt x="9137" y="5519"/>
                  </a:lnTo>
                  <a:close/>
                  <a:moveTo>
                    <a:pt x="596" y="6000"/>
                  </a:moveTo>
                  <a:lnTo>
                    <a:pt x="504" y="6023"/>
                  </a:lnTo>
                  <a:lnTo>
                    <a:pt x="436" y="6069"/>
                  </a:lnTo>
                  <a:lnTo>
                    <a:pt x="390" y="6137"/>
                  </a:lnTo>
                  <a:lnTo>
                    <a:pt x="390" y="6229"/>
                  </a:lnTo>
                  <a:lnTo>
                    <a:pt x="413" y="6321"/>
                  </a:lnTo>
                  <a:lnTo>
                    <a:pt x="436" y="6366"/>
                  </a:lnTo>
                  <a:lnTo>
                    <a:pt x="481" y="6412"/>
                  </a:lnTo>
                  <a:lnTo>
                    <a:pt x="550" y="6435"/>
                  </a:lnTo>
                  <a:lnTo>
                    <a:pt x="596" y="6435"/>
                  </a:lnTo>
                  <a:lnTo>
                    <a:pt x="710" y="6412"/>
                  </a:lnTo>
                  <a:lnTo>
                    <a:pt x="779" y="6366"/>
                  </a:lnTo>
                  <a:lnTo>
                    <a:pt x="802" y="6298"/>
                  </a:lnTo>
                  <a:lnTo>
                    <a:pt x="825" y="6206"/>
                  </a:lnTo>
                  <a:lnTo>
                    <a:pt x="802" y="6114"/>
                  </a:lnTo>
                  <a:lnTo>
                    <a:pt x="756" y="6046"/>
                  </a:lnTo>
                  <a:lnTo>
                    <a:pt x="665" y="6023"/>
                  </a:lnTo>
                  <a:lnTo>
                    <a:pt x="596" y="6000"/>
                  </a:lnTo>
                  <a:close/>
                  <a:moveTo>
                    <a:pt x="8679" y="6343"/>
                  </a:moveTo>
                  <a:lnTo>
                    <a:pt x="8610" y="6366"/>
                  </a:lnTo>
                  <a:lnTo>
                    <a:pt x="8542" y="6435"/>
                  </a:lnTo>
                  <a:lnTo>
                    <a:pt x="8519" y="6527"/>
                  </a:lnTo>
                  <a:lnTo>
                    <a:pt x="8519" y="6618"/>
                  </a:lnTo>
                  <a:lnTo>
                    <a:pt x="8564" y="6687"/>
                  </a:lnTo>
                  <a:lnTo>
                    <a:pt x="8633" y="6733"/>
                  </a:lnTo>
                  <a:lnTo>
                    <a:pt x="8679" y="6756"/>
                  </a:lnTo>
                  <a:lnTo>
                    <a:pt x="8748" y="6779"/>
                  </a:lnTo>
                  <a:lnTo>
                    <a:pt x="8793" y="6779"/>
                  </a:lnTo>
                  <a:lnTo>
                    <a:pt x="8862" y="6756"/>
                  </a:lnTo>
                  <a:lnTo>
                    <a:pt x="8908" y="6710"/>
                  </a:lnTo>
                  <a:lnTo>
                    <a:pt x="8931" y="6664"/>
                  </a:lnTo>
                  <a:lnTo>
                    <a:pt x="8954" y="6572"/>
                  </a:lnTo>
                  <a:lnTo>
                    <a:pt x="8954" y="6504"/>
                  </a:lnTo>
                  <a:lnTo>
                    <a:pt x="8931" y="6412"/>
                  </a:lnTo>
                  <a:lnTo>
                    <a:pt x="8862" y="6366"/>
                  </a:lnTo>
                  <a:lnTo>
                    <a:pt x="8771" y="6343"/>
                  </a:lnTo>
                  <a:close/>
                  <a:moveTo>
                    <a:pt x="1100" y="6733"/>
                  </a:moveTo>
                  <a:lnTo>
                    <a:pt x="1008" y="6756"/>
                  </a:lnTo>
                  <a:lnTo>
                    <a:pt x="939" y="6801"/>
                  </a:lnTo>
                  <a:lnTo>
                    <a:pt x="893" y="6847"/>
                  </a:lnTo>
                  <a:lnTo>
                    <a:pt x="848" y="6939"/>
                  </a:lnTo>
                  <a:lnTo>
                    <a:pt x="871" y="7030"/>
                  </a:lnTo>
                  <a:lnTo>
                    <a:pt x="916" y="7099"/>
                  </a:lnTo>
                  <a:lnTo>
                    <a:pt x="985" y="7168"/>
                  </a:lnTo>
                  <a:lnTo>
                    <a:pt x="1077" y="7191"/>
                  </a:lnTo>
                  <a:lnTo>
                    <a:pt x="1145" y="7168"/>
                  </a:lnTo>
                  <a:lnTo>
                    <a:pt x="1214" y="7145"/>
                  </a:lnTo>
                  <a:lnTo>
                    <a:pt x="1283" y="7076"/>
                  </a:lnTo>
                  <a:lnTo>
                    <a:pt x="1306" y="6985"/>
                  </a:lnTo>
                  <a:lnTo>
                    <a:pt x="1283" y="6893"/>
                  </a:lnTo>
                  <a:lnTo>
                    <a:pt x="1260" y="6824"/>
                  </a:lnTo>
                  <a:lnTo>
                    <a:pt x="1191" y="6779"/>
                  </a:lnTo>
                  <a:lnTo>
                    <a:pt x="1100" y="6733"/>
                  </a:lnTo>
                  <a:close/>
                  <a:moveTo>
                    <a:pt x="8107" y="7030"/>
                  </a:moveTo>
                  <a:lnTo>
                    <a:pt x="8038" y="7076"/>
                  </a:lnTo>
                  <a:lnTo>
                    <a:pt x="7992" y="7168"/>
                  </a:lnTo>
                  <a:lnTo>
                    <a:pt x="7969" y="7237"/>
                  </a:lnTo>
                  <a:lnTo>
                    <a:pt x="7992" y="7328"/>
                  </a:lnTo>
                  <a:lnTo>
                    <a:pt x="8038" y="7397"/>
                  </a:lnTo>
                  <a:lnTo>
                    <a:pt x="8107" y="7443"/>
                  </a:lnTo>
                  <a:lnTo>
                    <a:pt x="8198" y="7465"/>
                  </a:lnTo>
                  <a:lnTo>
                    <a:pt x="8290" y="7443"/>
                  </a:lnTo>
                  <a:lnTo>
                    <a:pt x="8358" y="7397"/>
                  </a:lnTo>
                  <a:lnTo>
                    <a:pt x="8404" y="7328"/>
                  </a:lnTo>
                  <a:lnTo>
                    <a:pt x="8427" y="7237"/>
                  </a:lnTo>
                  <a:lnTo>
                    <a:pt x="8404" y="7168"/>
                  </a:lnTo>
                  <a:lnTo>
                    <a:pt x="8358" y="7099"/>
                  </a:lnTo>
                  <a:lnTo>
                    <a:pt x="8290" y="7030"/>
                  </a:lnTo>
                  <a:close/>
                  <a:moveTo>
                    <a:pt x="1672" y="7374"/>
                  </a:moveTo>
                  <a:lnTo>
                    <a:pt x="1603" y="7397"/>
                  </a:lnTo>
                  <a:lnTo>
                    <a:pt x="1535" y="7443"/>
                  </a:lnTo>
                  <a:lnTo>
                    <a:pt x="1489" y="7534"/>
                  </a:lnTo>
                  <a:lnTo>
                    <a:pt x="1489" y="7603"/>
                  </a:lnTo>
                  <a:lnTo>
                    <a:pt x="1512" y="7694"/>
                  </a:lnTo>
                  <a:lnTo>
                    <a:pt x="1558" y="7763"/>
                  </a:lnTo>
                  <a:lnTo>
                    <a:pt x="1626" y="7786"/>
                  </a:lnTo>
                  <a:lnTo>
                    <a:pt x="1695" y="7809"/>
                  </a:lnTo>
                  <a:lnTo>
                    <a:pt x="1787" y="7786"/>
                  </a:lnTo>
                  <a:lnTo>
                    <a:pt x="1878" y="7717"/>
                  </a:lnTo>
                  <a:lnTo>
                    <a:pt x="1924" y="7649"/>
                  </a:lnTo>
                  <a:lnTo>
                    <a:pt x="1924" y="7557"/>
                  </a:lnTo>
                  <a:lnTo>
                    <a:pt x="1901" y="7488"/>
                  </a:lnTo>
                  <a:lnTo>
                    <a:pt x="1832" y="7420"/>
                  </a:lnTo>
                  <a:lnTo>
                    <a:pt x="1764" y="7374"/>
                  </a:lnTo>
                  <a:close/>
                  <a:moveTo>
                    <a:pt x="7465" y="7557"/>
                  </a:moveTo>
                  <a:lnTo>
                    <a:pt x="7374" y="7603"/>
                  </a:lnTo>
                  <a:lnTo>
                    <a:pt x="7328" y="7649"/>
                  </a:lnTo>
                  <a:lnTo>
                    <a:pt x="7282" y="7740"/>
                  </a:lnTo>
                  <a:lnTo>
                    <a:pt x="7282" y="7832"/>
                  </a:lnTo>
                  <a:lnTo>
                    <a:pt x="7328" y="7901"/>
                  </a:lnTo>
                  <a:lnTo>
                    <a:pt x="7351" y="7946"/>
                  </a:lnTo>
                  <a:lnTo>
                    <a:pt x="7397" y="7969"/>
                  </a:lnTo>
                  <a:lnTo>
                    <a:pt x="7511" y="8015"/>
                  </a:lnTo>
                  <a:lnTo>
                    <a:pt x="7557" y="7992"/>
                  </a:lnTo>
                  <a:lnTo>
                    <a:pt x="7626" y="7969"/>
                  </a:lnTo>
                  <a:lnTo>
                    <a:pt x="7694" y="7901"/>
                  </a:lnTo>
                  <a:lnTo>
                    <a:pt x="7717" y="7832"/>
                  </a:lnTo>
                  <a:lnTo>
                    <a:pt x="7717" y="7740"/>
                  </a:lnTo>
                  <a:lnTo>
                    <a:pt x="7694" y="7672"/>
                  </a:lnTo>
                  <a:lnTo>
                    <a:pt x="7626" y="7603"/>
                  </a:lnTo>
                  <a:lnTo>
                    <a:pt x="7557" y="7580"/>
                  </a:lnTo>
                  <a:lnTo>
                    <a:pt x="7465" y="7557"/>
                  </a:lnTo>
                  <a:close/>
                  <a:moveTo>
                    <a:pt x="2451" y="7832"/>
                  </a:moveTo>
                  <a:lnTo>
                    <a:pt x="2382" y="7855"/>
                  </a:lnTo>
                  <a:lnTo>
                    <a:pt x="2290" y="7901"/>
                  </a:lnTo>
                  <a:lnTo>
                    <a:pt x="2244" y="7969"/>
                  </a:lnTo>
                  <a:lnTo>
                    <a:pt x="2222" y="8038"/>
                  </a:lnTo>
                  <a:lnTo>
                    <a:pt x="2244" y="8130"/>
                  </a:lnTo>
                  <a:lnTo>
                    <a:pt x="2267" y="8198"/>
                  </a:lnTo>
                  <a:lnTo>
                    <a:pt x="2336" y="8267"/>
                  </a:lnTo>
                  <a:lnTo>
                    <a:pt x="2336" y="8244"/>
                  </a:lnTo>
                  <a:lnTo>
                    <a:pt x="2451" y="8267"/>
                  </a:lnTo>
                  <a:lnTo>
                    <a:pt x="2496" y="8267"/>
                  </a:lnTo>
                  <a:lnTo>
                    <a:pt x="2565" y="8244"/>
                  </a:lnTo>
                  <a:lnTo>
                    <a:pt x="2611" y="8198"/>
                  </a:lnTo>
                  <a:lnTo>
                    <a:pt x="2634" y="8152"/>
                  </a:lnTo>
                  <a:lnTo>
                    <a:pt x="2657" y="8084"/>
                  </a:lnTo>
                  <a:lnTo>
                    <a:pt x="2657" y="7992"/>
                  </a:lnTo>
                  <a:lnTo>
                    <a:pt x="2611" y="7923"/>
                  </a:lnTo>
                  <a:lnTo>
                    <a:pt x="2542" y="7855"/>
                  </a:lnTo>
                  <a:lnTo>
                    <a:pt x="2451" y="7832"/>
                  </a:lnTo>
                  <a:close/>
                  <a:moveTo>
                    <a:pt x="6733" y="7969"/>
                  </a:moveTo>
                  <a:lnTo>
                    <a:pt x="6641" y="7992"/>
                  </a:lnTo>
                  <a:lnTo>
                    <a:pt x="6572" y="8038"/>
                  </a:lnTo>
                  <a:lnTo>
                    <a:pt x="6527" y="8107"/>
                  </a:lnTo>
                  <a:lnTo>
                    <a:pt x="6504" y="8198"/>
                  </a:lnTo>
                  <a:lnTo>
                    <a:pt x="6527" y="8267"/>
                  </a:lnTo>
                  <a:lnTo>
                    <a:pt x="6549" y="8336"/>
                  </a:lnTo>
                  <a:lnTo>
                    <a:pt x="6595" y="8381"/>
                  </a:lnTo>
                  <a:lnTo>
                    <a:pt x="6664" y="8404"/>
                  </a:lnTo>
                  <a:lnTo>
                    <a:pt x="6710" y="8404"/>
                  </a:lnTo>
                  <a:lnTo>
                    <a:pt x="6801" y="8381"/>
                  </a:lnTo>
                  <a:lnTo>
                    <a:pt x="6870" y="8336"/>
                  </a:lnTo>
                  <a:lnTo>
                    <a:pt x="6916" y="8267"/>
                  </a:lnTo>
                  <a:lnTo>
                    <a:pt x="6939" y="8198"/>
                  </a:lnTo>
                  <a:lnTo>
                    <a:pt x="6916" y="8107"/>
                  </a:lnTo>
                  <a:lnTo>
                    <a:pt x="6870" y="8038"/>
                  </a:lnTo>
                  <a:lnTo>
                    <a:pt x="6801" y="7992"/>
                  </a:lnTo>
                  <a:lnTo>
                    <a:pt x="6733" y="7969"/>
                  </a:lnTo>
                  <a:close/>
                  <a:moveTo>
                    <a:pt x="3229" y="8152"/>
                  </a:moveTo>
                  <a:lnTo>
                    <a:pt x="3160" y="8175"/>
                  </a:lnTo>
                  <a:lnTo>
                    <a:pt x="3092" y="8244"/>
                  </a:lnTo>
                  <a:lnTo>
                    <a:pt x="3046" y="8313"/>
                  </a:lnTo>
                  <a:lnTo>
                    <a:pt x="3046" y="8404"/>
                  </a:lnTo>
                  <a:lnTo>
                    <a:pt x="3069" y="8496"/>
                  </a:lnTo>
                  <a:lnTo>
                    <a:pt x="3115" y="8542"/>
                  </a:lnTo>
                  <a:lnTo>
                    <a:pt x="3206" y="8588"/>
                  </a:lnTo>
                  <a:lnTo>
                    <a:pt x="3252" y="8610"/>
                  </a:lnTo>
                  <a:lnTo>
                    <a:pt x="3344" y="8588"/>
                  </a:lnTo>
                  <a:lnTo>
                    <a:pt x="3389" y="8565"/>
                  </a:lnTo>
                  <a:lnTo>
                    <a:pt x="3435" y="8496"/>
                  </a:lnTo>
                  <a:lnTo>
                    <a:pt x="3481" y="8450"/>
                  </a:lnTo>
                  <a:lnTo>
                    <a:pt x="3481" y="8359"/>
                  </a:lnTo>
                  <a:lnTo>
                    <a:pt x="3458" y="8267"/>
                  </a:lnTo>
                  <a:lnTo>
                    <a:pt x="3412" y="8198"/>
                  </a:lnTo>
                  <a:lnTo>
                    <a:pt x="3321" y="8175"/>
                  </a:lnTo>
                  <a:lnTo>
                    <a:pt x="3229" y="8152"/>
                  </a:lnTo>
                  <a:close/>
                  <a:moveTo>
                    <a:pt x="5840" y="8244"/>
                  </a:moveTo>
                  <a:lnTo>
                    <a:pt x="5748" y="8267"/>
                  </a:lnTo>
                  <a:lnTo>
                    <a:pt x="5702" y="8336"/>
                  </a:lnTo>
                  <a:lnTo>
                    <a:pt x="5656" y="8404"/>
                  </a:lnTo>
                  <a:lnTo>
                    <a:pt x="5656" y="8496"/>
                  </a:lnTo>
                  <a:lnTo>
                    <a:pt x="5702" y="8565"/>
                  </a:lnTo>
                  <a:lnTo>
                    <a:pt x="5748" y="8633"/>
                  </a:lnTo>
                  <a:lnTo>
                    <a:pt x="5817" y="8656"/>
                  </a:lnTo>
                  <a:lnTo>
                    <a:pt x="5885" y="8679"/>
                  </a:lnTo>
                  <a:lnTo>
                    <a:pt x="5931" y="8679"/>
                  </a:lnTo>
                  <a:lnTo>
                    <a:pt x="6000" y="8633"/>
                  </a:lnTo>
                  <a:lnTo>
                    <a:pt x="6069" y="8565"/>
                  </a:lnTo>
                  <a:lnTo>
                    <a:pt x="6091" y="8496"/>
                  </a:lnTo>
                  <a:lnTo>
                    <a:pt x="6091" y="8404"/>
                  </a:lnTo>
                  <a:lnTo>
                    <a:pt x="6069" y="8313"/>
                  </a:lnTo>
                  <a:lnTo>
                    <a:pt x="6000" y="8267"/>
                  </a:lnTo>
                  <a:lnTo>
                    <a:pt x="5908" y="8244"/>
                  </a:lnTo>
                  <a:close/>
                  <a:moveTo>
                    <a:pt x="4053" y="8336"/>
                  </a:moveTo>
                  <a:lnTo>
                    <a:pt x="3985" y="8381"/>
                  </a:lnTo>
                  <a:lnTo>
                    <a:pt x="3939" y="8450"/>
                  </a:lnTo>
                  <a:lnTo>
                    <a:pt x="3916" y="8519"/>
                  </a:lnTo>
                  <a:lnTo>
                    <a:pt x="3916" y="8610"/>
                  </a:lnTo>
                  <a:lnTo>
                    <a:pt x="3962" y="8679"/>
                  </a:lnTo>
                  <a:lnTo>
                    <a:pt x="4031" y="8748"/>
                  </a:lnTo>
                  <a:lnTo>
                    <a:pt x="4099" y="8771"/>
                  </a:lnTo>
                  <a:lnTo>
                    <a:pt x="4122" y="8771"/>
                  </a:lnTo>
                  <a:lnTo>
                    <a:pt x="4214" y="8748"/>
                  </a:lnTo>
                  <a:lnTo>
                    <a:pt x="4282" y="8725"/>
                  </a:lnTo>
                  <a:lnTo>
                    <a:pt x="4328" y="8656"/>
                  </a:lnTo>
                  <a:lnTo>
                    <a:pt x="4351" y="8565"/>
                  </a:lnTo>
                  <a:lnTo>
                    <a:pt x="4328" y="8496"/>
                  </a:lnTo>
                  <a:lnTo>
                    <a:pt x="4305" y="8404"/>
                  </a:lnTo>
                  <a:lnTo>
                    <a:pt x="4237" y="8359"/>
                  </a:lnTo>
                  <a:lnTo>
                    <a:pt x="4145" y="8336"/>
                  </a:lnTo>
                  <a:close/>
                  <a:moveTo>
                    <a:pt x="4992" y="8359"/>
                  </a:moveTo>
                  <a:lnTo>
                    <a:pt x="4901" y="8381"/>
                  </a:lnTo>
                  <a:lnTo>
                    <a:pt x="4832" y="8427"/>
                  </a:lnTo>
                  <a:lnTo>
                    <a:pt x="4809" y="8496"/>
                  </a:lnTo>
                  <a:lnTo>
                    <a:pt x="4786" y="8588"/>
                  </a:lnTo>
                  <a:lnTo>
                    <a:pt x="4809" y="8656"/>
                  </a:lnTo>
                  <a:lnTo>
                    <a:pt x="4855" y="8725"/>
                  </a:lnTo>
                  <a:lnTo>
                    <a:pt x="4924" y="8771"/>
                  </a:lnTo>
                  <a:lnTo>
                    <a:pt x="5015" y="8794"/>
                  </a:lnTo>
                  <a:lnTo>
                    <a:pt x="5107" y="8771"/>
                  </a:lnTo>
                  <a:lnTo>
                    <a:pt x="5176" y="8725"/>
                  </a:lnTo>
                  <a:lnTo>
                    <a:pt x="5221" y="8656"/>
                  </a:lnTo>
                  <a:lnTo>
                    <a:pt x="5221" y="8565"/>
                  </a:lnTo>
                  <a:lnTo>
                    <a:pt x="5198" y="8473"/>
                  </a:lnTo>
                  <a:lnTo>
                    <a:pt x="5153" y="8404"/>
                  </a:lnTo>
                  <a:lnTo>
                    <a:pt x="5084" y="8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32"/>
            <p:cNvSpPr/>
            <p:nvPr/>
          </p:nvSpPr>
          <p:spPr>
            <a:xfrm>
              <a:off x="-3588948" y="1351882"/>
              <a:ext cx="16323" cy="16323"/>
            </a:xfrm>
            <a:custGeom>
              <a:rect b="b" l="l" r="r" t="t"/>
              <a:pathLst>
                <a:path extrusionOk="0" h="436" w="436">
                  <a:moveTo>
                    <a:pt x="138" y="1"/>
                  </a:moveTo>
                  <a:lnTo>
                    <a:pt x="69" y="46"/>
                  </a:lnTo>
                  <a:lnTo>
                    <a:pt x="23" y="138"/>
                  </a:lnTo>
                  <a:lnTo>
                    <a:pt x="0" y="207"/>
                  </a:lnTo>
                  <a:lnTo>
                    <a:pt x="23" y="298"/>
                  </a:lnTo>
                  <a:lnTo>
                    <a:pt x="69" y="367"/>
                  </a:lnTo>
                  <a:lnTo>
                    <a:pt x="138" y="413"/>
                  </a:lnTo>
                  <a:lnTo>
                    <a:pt x="229" y="436"/>
                  </a:lnTo>
                  <a:lnTo>
                    <a:pt x="321" y="413"/>
                  </a:lnTo>
                  <a:lnTo>
                    <a:pt x="389" y="367"/>
                  </a:lnTo>
                  <a:lnTo>
                    <a:pt x="435" y="298"/>
                  </a:lnTo>
                  <a:lnTo>
                    <a:pt x="435" y="207"/>
                  </a:lnTo>
                  <a:lnTo>
                    <a:pt x="435" y="115"/>
                  </a:lnTo>
                  <a:lnTo>
                    <a:pt x="389" y="46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D0B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2"/>
            <p:cNvSpPr/>
            <p:nvPr/>
          </p:nvSpPr>
          <p:spPr>
            <a:xfrm>
              <a:off x="-3766398" y="1351882"/>
              <a:ext cx="353223" cy="329225"/>
            </a:xfrm>
            <a:custGeom>
              <a:rect b="b" l="l" r="r" t="t"/>
              <a:pathLst>
                <a:path extrusionOk="0" h="8794" w="9435">
                  <a:moveTo>
                    <a:pt x="4878" y="1"/>
                  </a:moveTo>
                  <a:lnTo>
                    <a:pt x="4809" y="46"/>
                  </a:lnTo>
                  <a:lnTo>
                    <a:pt x="4763" y="115"/>
                  </a:lnTo>
                  <a:lnTo>
                    <a:pt x="4740" y="207"/>
                  </a:lnTo>
                  <a:lnTo>
                    <a:pt x="4763" y="298"/>
                  </a:lnTo>
                  <a:lnTo>
                    <a:pt x="4809" y="367"/>
                  </a:lnTo>
                  <a:lnTo>
                    <a:pt x="4878" y="413"/>
                  </a:lnTo>
                  <a:lnTo>
                    <a:pt x="4969" y="436"/>
                  </a:lnTo>
                  <a:lnTo>
                    <a:pt x="5061" y="413"/>
                  </a:lnTo>
                  <a:lnTo>
                    <a:pt x="5129" y="367"/>
                  </a:lnTo>
                  <a:lnTo>
                    <a:pt x="5175" y="298"/>
                  </a:lnTo>
                  <a:lnTo>
                    <a:pt x="5175" y="207"/>
                  </a:lnTo>
                  <a:lnTo>
                    <a:pt x="5175" y="115"/>
                  </a:lnTo>
                  <a:lnTo>
                    <a:pt x="5129" y="46"/>
                  </a:lnTo>
                  <a:lnTo>
                    <a:pt x="5061" y="1"/>
                  </a:lnTo>
                  <a:close/>
                  <a:moveTo>
                    <a:pt x="4053" y="69"/>
                  </a:moveTo>
                  <a:lnTo>
                    <a:pt x="3962" y="115"/>
                  </a:lnTo>
                  <a:lnTo>
                    <a:pt x="3916" y="161"/>
                  </a:lnTo>
                  <a:lnTo>
                    <a:pt x="3870" y="252"/>
                  </a:lnTo>
                  <a:lnTo>
                    <a:pt x="3870" y="321"/>
                  </a:lnTo>
                  <a:lnTo>
                    <a:pt x="3893" y="413"/>
                  </a:lnTo>
                  <a:lnTo>
                    <a:pt x="3939" y="459"/>
                  </a:lnTo>
                  <a:lnTo>
                    <a:pt x="4007" y="504"/>
                  </a:lnTo>
                  <a:lnTo>
                    <a:pt x="4122" y="504"/>
                  </a:lnTo>
                  <a:lnTo>
                    <a:pt x="4214" y="481"/>
                  </a:lnTo>
                  <a:lnTo>
                    <a:pt x="4282" y="413"/>
                  </a:lnTo>
                  <a:lnTo>
                    <a:pt x="4305" y="344"/>
                  </a:lnTo>
                  <a:lnTo>
                    <a:pt x="4305" y="252"/>
                  </a:lnTo>
                  <a:lnTo>
                    <a:pt x="4282" y="161"/>
                  </a:lnTo>
                  <a:lnTo>
                    <a:pt x="4214" y="115"/>
                  </a:lnTo>
                  <a:lnTo>
                    <a:pt x="4145" y="69"/>
                  </a:lnTo>
                  <a:close/>
                  <a:moveTo>
                    <a:pt x="5725" y="69"/>
                  </a:moveTo>
                  <a:lnTo>
                    <a:pt x="5633" y="115"/>
                  </a:lnTo>
                  <a:lnTo>
                    <a:pt x="5565" y="161"/>
                  </a:lnTo>
                  <a:lnTo>
                    <a:pt x="5542" y="252"/>
                  </a:lnTo>
                  <a:lnTo>
                    <a:pt x="5542" y="344"/>
                  </a:lnTo>
                  <a:lnTo>
                    <a:pt x="5565" y="413"/>
                  </a:lnTo>
                  <a:lnTo>
                    <a:pt x="5633" y="481"/>
                  </a:lnTo>
                  <a:lnTo>
                    <a:pt x="5702" y="504"/>
                  </a:lnTo>
                  <a:lnTo>
                    <a:pt x="5748" y="527"/>
                  </a:lnTo>
                  <a:lnTo>
                    <a:pt x="5816" y="504"/>
                  </a:lnTo>
                  <a:lnTo>
                    <a:pt x="5885" y="481"/>
                  </a:lnTo>
                  <a:lnTo>
                    <a:pt x="5931" y="413"/>
                  </a:lnTo>
                  <a:lnTo>
                    <a:pt x="5977" y="344"/>
                  </a:lnTo>
                  <a:lnTo>
                    <a:pt x="5977" y="252"/>
                  </a:lnTo>
                  <a:lnTo>
                    <a:pt x="5931" y="184"/>
                  </a:lnTo>
                  <a:lnTo>
                    <a:pt x="5885" y="115"/>
                  </a:lnTo>
                  <a:lnTo>
                    <a:pt x="5794" y="92"/>
                  </a:lnTo>
                  <a:lnTo>
                    <a:pt x="5725" y="69"/>
                  </a:lnTo>
                  <a:close/>
                  <a:moveTo>
                    <a:pt x="3252" y="298"/>
                  </a:moveTo>
                  <a:lnTo>
                    <a:pt x="3160" y="321"/>
                  </a:lnTo>
                  <a:lnTo>
                    <a:pt x="3091" y="367"/>
                  </a:lnTo>
                  <a:lnTo>
                    <a:pt x="3046" y="436"/>
                  </a:lnTo>
                  <a:lnTo>
                    <a:pt x="3023" y="527"/>
                  </a:lnTo>
                  <a:lnTo>
                    <a:pt x="3046" y="619"/>
                  </a:lnTo>
                  <a:lnTo>
                    <a:pt x="3069" y="665"/>
                  </a:lnTo>
                  <a:lnTo>
                    <a:pt x="3114" y="710"/>
                  </a:lnTo>
                  <a:lnTo>
                    <a:pt x="3183" y="733"/>
                  </a:lnTo>
                  <a:lnTo>
                    <a:pt x="3252" y="756"/>
                  </a:lnTo>
                  <a:lnTo>
                    <a:pt x="3320" y="733"/>
                  </a:lnTo>
                  <a:lnTo>
                    <a:pt x="3389" y="688"/>
                  </a:lnTo>
                  <a:lnTo>
                    <a:pt x="3435" y="619"/>
                  </a:lnTo>
                  <a:lnTo>
                    <a:pt x="3458" y="527"/>
                  </a:lnTo>
                  <a:lnTo>
                    <a:pt x="3435" y="459"/>
                  </a:lnTo>
                  <a:lnTo>
                    <a:pt x="3389" y="367"/>
                  </a:lnTo>
                  <a:lnTo>
                    <a:pt x="3320" y="321"/>
                  </a:lnTo>
                  <a:lnTo>
                    <a:pt x="3252" y="298"/>
                  </a:lnTo>
                  <a:close/>
                  <a:moveTo>
                    <a:pt x="6595" y="367"/>
                  </a:moveTo>
                  <a:lnTo>
                    <a:pt x="6503" y="390"/>
                  </a:lnTo>
                  <a:lnTo>
                    <a:pt x="6435" y="413"/>
                  </a:lnTo>
                  <a:lnTo>
                    <a:pt x="6389" y="481"/>
                  </a:lnTo>
                  <a:lnTo>
                    <a:pt x="6366" y="573"/>
                  </a:lnTo>
                  <a:lnTo>
                    <a:pt x="6366" y="665"/>
                  </a:lnTo>
                  <a:lnTo>
                    <a:pt x="6412" y="733"/>
                  </a:lnTo>
                  <a:lnTo>
                    <a:pt x="6480" y="779"/>
                  </a:lnTo>
                  <a:lnTo>
                    <a:pt x="6595" y="802"/>
                  </a:lnTo>
                  <a:lnTo>
                    <a:pt x="6641" y="802"/>
                  </a:lnTo>
                  <a:lnTo>
                    <a:pt x="6709" y="779"/>
                  </a:lnTo>
                  <a:lnTo>
                    <a:pt x="6755" y="733"/>
                  </a:lnTo>
                  <a:lnTo>
                    <a:pt x="6778" y="688"/>
                  </a:lnTo>
                  <a:lnTo>
                    <a:pt x="6801" y="596"/>
                  </a:lnTo>
                  <a:lnTo>
                    <a:pt x="6801" y="504"/>
                  </a:lnTo>
                  <a:lnTo>
                    <a:pt x="6755" y="436"/>
                  </a:lnTo>
                  <a:lnTo>
                    <a:pt x="6687" y="390"/>
                  </a:lnTo>
                  <a:lnTo>
                    <a:pt x="6595" y="367"/>
                  </a:lnTo>
                  <a:close/>
                  <a:moveTo>
                    <a:pt x="2427" y="688"/>
                  </a:moveTo>
                  <a:lnTo>
                    <a:pt x="2336" y="733"/>
                  </a:lnTo>
                  <a:lnTo>
                    <a:pt x="2267" y="779"/>
                  </a:lnTo>
                  <a:lnTo>
                    <a:pt x="2244" y="871"/>
                  </a:lnTo>
                  <a:lnTo>
                    <a:pt x="2221" y="939"/>
                  </a:lnTo>
                  <a:lnTo>
                    <a:pt x="2267" y="1031"/>
                  </a:lnTo>
                  <a:lnTo>
                    <a:pt x="2290" y="1077"/>
                  </a:lnTo>
                  <a:lnTo>
                    <a:pt x="2336" y="1100"/>
                  </a:lnTo>
                  <a:lnTo>
                    <a:pt x="2405" y="1123"/>
                  </a:lnTo>
                  <a:lnTo>
                    <a:pt x="2450" y="1146"/>
                  </a:lnTo>
                  <a:lnTo>
                    <a:pt x="2519" y="1123"/>
                  </a:lnTo>
                  <a:lnTo>
                    <a:pt x="2565" y="1100"/>
                  </a:lnTo>
                  <a:lnTo>
                    <a:pt x="2634" y="1054"/>
                  </a:lnTo>
                  <a:lnTo>
                    <a:pt x="2656" y="962"/>
                  </a:lnTo>
                  <a:lnTo>
                    <a:pt x="2679" y="894"/>
                  </a:lnTo>
                  <a:lnTo>
                    <a:pt x="2634" y="802"/>
                  </a:lnTo>
                  <a:lnTo>
                    <a:pt x="2588" y="733"/>
                  </a:lnTo>
                  <a:lnTo>
                    <a:pt x="2496" y="710"/>
                  </a:lnTo>
                  <a:lnTo>
                    <a:pt x="2427" y="688"/>
                  </a:lnTo>
                  <a:close/>
                  <a:moveTo>
                    <a:pt x="7305" y="825"/>
                  </a:moveTo>
                  <a:lnTo>
                    <a:pt x="7213" y="871"/>
                  </a:lnTo>
                  <a:lnTo>
                    <a:pt x="7167" y="917"/>
                  </a:lnTo>
                  <a:lnTo>
                    <a:pt x="7122" y="985"/>
                  </a:lnTo>
                  <a:lnTo>
                    <a:pt x="7122" y="1077"/>
                  </a:lnTo>
                  <a:lnTo>
                    <a:pt x="7145" y="1168"/>
                  </a:lnTo>
                  <a:lnTo>
                    <a:pt x="7190" y="1237"/>
                  </a:lnTo>
                  <a:lnTo>
                    <a:pt x="7259" y="1260"/>
                  </a:lnTo>
                  <a:lnTo>
                    <a:pt x="7419" y="1260"/>
                  </a:lnTo>
                  <a:lnTo>
                    <a:pt x="7511" y="1191"/>
                  </a:lnTo>
                  <a:lnTo>
                    <a:pt x="7534" y="1100"/>
                  </a:lnTo>
                  <a:lnTo>
                    <a:pt x="7557" y="1031"/>
                  </a:lnTo>
                  <a:lnTo>
                    <a:pt x="7534" y="939"/>
                  </a:lnTo>
                  <a:lnTo>
                    <a:pt x="7465" y="871"/>
                  </a:lnTo>
                  <a:lnTo>
                    <a:pt x="7396" y="848"/>
                  </a:lnTo>
                  <a:lnTo>
                    <a:pt x="7305" y="825"/>
                  </a:lnTo>
                  <a:close/>
                  <a:moveTo>
                    <a:pt x="1763" y="1214"/>
                  </a:moveTo>
                  <a:lnTo>
                    <a:pt x="1672" y="1237"/>
                  </a:lnTo>
                  <a:lnTo>
                    <a:pt x="1603" y="1283"/>
                  </a:lnTo>
                  <a:lnTo>
                    <a:pt x="1534" y="1352"/>
                  </a:lnTo>
                  <a:lnTo>
                    <a:pt x="1511" y="1420"/>
                  </a:lnTo>
                  <a:lnTo>
                    <a:pt x="1534" y="1512"/>
                  </a:lnTo>
                  <a:lnTo>
                    <a:pt x="1580" y="1581"/>
                  </a:lnTo>
                  <a:lnTo>
                    <a:pt x="1649" y="1649"/>
                  </a:lnTo>
                  <a:lnTo>
                    <a:pt x="1809" y="1649"/>
                  </a:lnTo>
                  <a:lnTo>
                    <a:pt x="1878" y="1604"/>
                  </a:lnTo>
                  <a:lnTo>
                    <a:pt x="1947" y="1535"/>
                  </a:lnTo>
                  <a:lnTo>
                    <a:pt x="1969" y="1443"/>
                  </a:lnTo>
                  <a:lnTo>
                    <a:pt x="1947" y="1375"/>
                  </a:lnTo>
                  <a:lnTo>
                    <a:pt x="1901" y="1283"/>
                  </a:lnTo>
                  <a:lnTo>
                    <a:pt x="1832" y="1237"/>
                  </a:lnTo>
                  <a:lnTo>
                    <a:pt x="1763" y="1214"/>
                  </a:lnTo>
                  <a:close/>
                  <a:moveTo>
                    <a:pt x="7900" y="1443"/>
                  </a:moveTo>
                  <a:lnTo>
                    <a:pt x="7831" y="1489"/>
                  </a:lnTo>
                  <a:lnTo>
                    <a:pt x="7786" y="1558"/>
                  </a:lnTo>
                  <a:lnTo>
                    <a:pt x="7763" y="1649"/>
                  </a:lnTo>
                  <a:lnTo>
                    <a:pt x="7763" y="1718"/>
                  </a:lnTo>
                  <a:lnTo>
                    <a:pt x="7809" y="1810"/>
                  </a:lnTo>
                  <a:lnTo>
                    <a:pt x="7877" y="1855"/>
                  </a:lnTo>
                  <a:lnTo>
                    <a:pt x="7969" y="1878"/>
                  </a:lnTo>
                  <a:lnTo>
                    <a:pt x="8060" y="1855"/>
                  </a:lnTo>
                  <a:lnTo>
                    <a:pt x="8129" y="1810"/>
                  </a:lnTo>
                  <a:lnTo>
                    <a:pt x="8175" y="1741"/>
                  </a:lnTo>
                  <a:lnTo>
                    <a:pt x="8198" y="1672"/>
                  </a:lnTo>
                  <a:lnTo>
                    <a:pt x="8175" y="1581"/>
                  </a:lnTo>
                  <a:lnTo>
                    <a:pt x="8129" y="1512"/>
                  </a:lnTo>
                  <a:lnTo>
                    <a:pt x="8060" y="1443"/>
                  </a:lnTo>
                  <a:close/>
                  <a:moveTo>
                    <a:pt x="1099" y="1855"/>
                  </a:moveTo>
                  <a:lnTo>
                    <a:pt x="1031" y="1878"/>
                  </a:lnTo>
                  <a:lnTo>
                    <a:pt x="962" y="1947"/>
                  </a:lnTo>
                  <a:lnTo>
                    <a:pt x="916" y="2016"/>
                  </a:lnTo>
                  <a:lnTo>
                    <a:pt x="916" y="2107"/>
                  </a:lnTo>
                  <a:lnTo>
                    <a:pt x="939" y="2176"/>
                  </a:lnTo>
                  <a:lnTo>
                    <a:pt x="1008" y="2245"/>
                  </a:lnTo>
                  <a:lnTo>
                    <a:pt x="1076" y="2290"/>
                  </a:lnTo>
                  <a:lnTo>
                    <a:pt x="1145" y="2290"/>
                  </a:lnTo>
                  <a:lnTo>
                    <a:pt x="1237" y="2268"/>
                  </a:lnTo>
                  <a:lnTo>
                    <a:pt x="1305" y="2222"/>
                  </a:lnTo>
                  <a:lnTo>
                    <a:pt x="1351" y="2130"/>
                  </a:lnTo>
                  <a:lnTo>
                    <a:pt x="1351" y="2061"/>
                  </a:lnTo>
                  <a:lnTo>
                    <a:pt x="1328" y="1970"/>
                  </a:lnTo>
                  <a:lnTo>
                    <a:pt x="1283" y="1901"/>
                  </a:lnTo>
                  <a:lnTo>
                    <a:pt x="1191" y="1855"/>
                  </a:lnTo>
                  <a:close/>
                  <a:moveTo>
                    <a:pt x="8473" y="2153"/>
                  </a:moveTo>
                  <a:lnTo>
                    <a:pt x="8381" y="2176"/>
                  </a:lnTo>
                  <a:lnTo>
                    <a:pt x="8312" y="2222"/>
                  </a:lnTo>
                  <a:lnTo>
                    <a:pt x="8289" y="2313"/>
                  </a:lnTo>
                  <a:lnTo>
                    <a:pt x="8289" y="2405"/>
                  </a:lnTo>
                  <a:lnTo>
                    <a:pt x="8312" y="2474"/>
                  </a:lnTo>
                  <a:lnTo>
                    <a:pt x="8358" y="2519"/>
                  </a:lnTo>
                  <a:lnTo>
                    <a:pt x="8404" y="2565"/>
                  </a:lnTo>
                  <a:lnTo>
                    <a:pt x="8450" y="2565"/>
                  </a:lnTo>
                  <a:lnTo>
                    <a:pt x="8496" y="2588"/>
                  </a:lnTo>
                  <a:lnTo>
                    <a:pt x="8564" y="2565"/>
                  </a:lnTo>
                  <a:lnTo>
                    <a:pt x="8610" y="2542"/>
                  </a:lnTo>
                  <a:lnTo>
                    <a:pt x="8679" y="2497"/>
                  </a:lnTo>
                  <a:lnTo>
                    <a:pt x="8725" y="2405"/>
                  </a:lnTo>
                  <a:lnTo>
                    <a:pt x="8725" y="2336"/>
                  </a:lnTo>
                  <a:lnTo>
                    <a:pt x="8679" y="2245"/>
                  </a:lnTo>
                  <a:lnTo>
                    <a:pt x="8633" y="2176"/>
                  </a:lnTo>
                  <a:lnTo>
                    <a:pt x="8541" y="2153"/>
                  </a:lnTo>
                  <a:close/>
                  <a:moveTo>
                    <a:pt x="596" y="2611"/>
                  </a:moveTo>
                  <a:lnTo>
                    <a:pt x="527" y="2657"/>
                  </a:lnTo>
                  <a:lnTo>
                    <a:pt x="458" y="2726"/>
                  </a:lnTo>
                  <a:lnTo>
                    <a:pt x="435" y="2817"/>
                  </a:lnTo>
                  <a:lnTo>
                    <a:pt x="458" y="2886"/>
                  </a:lnTo>
                  <a:lnTo>
                    <a:pt x="504" y="2955"/>
                  </a:lnTo>
                  <a:lnTo>
                    <a:pt x="573" y="3023"/>
                  </a:lnTo>
                  <a:lnTo>
                    <a:pt x="664" y="3046"/>
                  </a:lnTo>
                  <a:lnTo>
                    <a:pt x="710" y="3046"/>
                  </a:lnTo>
                  <a:lnTo>
                    <a:pt x="779" y="3000"/>
                  </a:lnTo>
                  <a:lnTo>
                    <a:pt x="825" y="2977"/>
                  </a:lnTo>
                  <a:lnTo>
                    <a:pt x="870" y="2932"/>
                  </a:lnTo>
                  <a:lnTo>
                    <a:pt x="893" y="2840"/>
                  </a:lnTo>
                  <a:lnTo>
                    <a:pt x="870" y="2748"/>
                  </a:lnTo>
                  <a:lnTo>
                    <a:pt x="825" y="2680"/>
                  </a:lnTo>
                  <a:lnTo>
                    <a:pt x="756" y="2634"/>
                  </a:lnTo>
                  <a:lnTo>
                    <a:pt x="687" y="2611"/>
                  </a:lnTo>
                  <a:close/>
                  <a:moveTo>
                    <a:pt x="8908" y="2932"/>
                  </a:moveTo>
                  <a:lnTo>
                    <a:pt x="8816" y="2955"/>
                  </a:lnTo>
                  <a:lnTo>
                    <a:pt x="8747" y="3000"/>
                  </a:lnTo>
                  <a:lnTo>
                    <a:pt x="8679" y="3069"/>
                  </a:lnTo>
                  <a:lnTo>
                    <a:pt x="8679" y="3138"/>
                  </a:lnTo>
                  <a:lnTo>
                    <a:pt x="8679" y="3229"/>
                  </a:lnTo>
                  <a:lnTo>
                    <a:pt x="8725" y="3298"/>
                  </a:lnTo>
                  <a:lnTo>
                    <a:pt x="8770" y="3344"/>
                  </a:lnTo>
                  <a:lnTo>
                    <a:pt x="8839" y="3367"/>
                  </a:lnTo>
                  <a:lnTo>
                    <a:pt x="8885" y="3367"/>
                  </a:lnTo>
                  <a:lnTo>
                    <a:pt x="8976" y="3344"/>
                  </a:lnTo>
                  <a:lnTo>
                    <a:pt x="9045" y="3298"/>
                  </a:lnTo>
                  <a:lnTo>
                    <a:pt x="9091" y="3229"/>
                  </a:lnTo>
                  <a:lnTo>
                    <a:pt x="9114" y="3161"/>
                  </a:lnTo>
                  <a:lnTo>
                    <a:pt x="9091" y="3069"/>
                  </a:lnTo>
                  <a:lnTo>
                    <a:pt x="9045" y="3000"/>
                  </a:lnTo>
                  <a:lnTo>
                    <a:pt x="8976" y="2955"/>
                  </a:lnTo>
                  <a:lnTo>
                    <a:pt x="8908" y="2932"/>
                  </a:lnTo>
                  <a:close/>
                  <a:moveTo>
                    <a:pt x="321" y="3435"/>
                  </a:moveTo>
                  <a:lnTo>
                    <a:pt x="229" y="3458"/>
                  </a:lnTo>
                  <a:lnTo>
                    <a:pt x="183" y="3504"/>
                  </a:lnTo>
                  <a:lnTo>
                    <a:pt x="138" y="3596"/>
                  </a:lnTo>
                  <a:lnTo>
                    <a:pt x="138" y="3687"/>
                  </a:lnTo>
                  <a:lnTo>
                    <a:pt x="160" y="3756"/>
                  </a:lnTo>
                  <a:lnTo>
                    <a:pt x="206" y="3825"/>
                  </a:lnTo>
                  <a:lnTo>
                    <a:pt x="298" y="3848"/>
                  </a:lnTo>
                  <a:lnTo>
                    <a:pt x="344" y="3870"/>
                  </a:lnTo>
                  <a:lnTo>
                    <a:pt x="412" y="3848"/>
                  </a:lnTo>
                  <a:lnTo>
                    <a:pt x="481" y="3825"/>
                  </a:lnTo>
                  <a:lnTo>
                    <a:pt x="527" y="3779"/>
                  </a:lnTo>
                  <a:lnTo>
                    <a:pt x="573" y="3710"/>
                  </a:lnTo>
                  <a:lnTo>
                    <a:pt x="573" y="3619"/>
                  </a:lnTo>
                  <a:lnTo>
                    <a:pt x="550" y="3527"/>
                  </a:lnTo>
                  <a:lnTo>
                    <a:pt x="481" y="3481"/>
                  </a:lnTo>
                  <a:lnTo>
                    <a:pt x="412" y="3435"/>
                  </a:lnTo>
                  <a:close/>
                  <a:moveTo>
                    <a:pt x="9091" y="3779"/>
                  </a:moveTo>
                  <a:lnTo>
                    <a:pt x="9022" y="3802"/>
                  </a:lnTo>
                  <a:lnTo>
                    <a:pt x="8954" y="3870"/>
                  </a:lnTo>
                  <a:lnTo>
                    <a:pt x="8931" y="3939"/>
                  </a:lnTo>
                  <a:lnTo>
                    <a:pt x="8931" y="4031"/>
                  </a:lnTo>
                  <a:lnTo>
                    <a:pt x="8954" y="4099"/>
                  </a:lnTo>
                  <a:lnTo>
                    <a:pt x="8999" y="4168"/>
                  </a:lnTo>
                  <a:lnTo>
                    <a:pt x="9068" y="4214"/>
                  </a:lnTo>
                  <a:lnTo>
                    <a:pt x="9182" y="4214"/>
                  </a:lnTo>
                  <a:lnTo>
                    <a:pt x="9251" y="4168"/>
                  </a:lnTo>
                  <a:lnTo>
                    <a:pt x="9320" y="4122"/>
                  </a:lnTo>
                  <a:lnTo>
                    <a:pt x="9343" y="4031"/>
                  </a:lnTo>
                  <a:lnTo>
                    <a:pt x="9366" y="3962"/>
                  </a:lnTo>
                  <a:lnTo>
                    <a:pt x="9320" y="3870"/>
                  </a:lnTo>
                  <a:lnTo>
                    <a:pt x="9251" y="3825"/>
                  </a:lnTo>
                  <a:lnTo>
                    <a:pt x="9182" y="3779"/>
                  </a:lnTo>
                  <a:close/>
                  <a:moveTo>
                    <a:pt x="138" y="4306"/>
                  </a:moveTo>
                  <a:lnTo>
                    <a:pt x="69" y="4351"/>
                  </a:lnTo>
                  <a:lnTo>
                    <a:pt x="23" y="4420"/>
                  </a:lnTo>
                  <a:lnTo>
                    <a:pt x="0" y="4512"/>
                  </a:lnTo>
                  <a:lnTo>
                    <a:pt x="23" y="4603"/>
                  </a:lnTo>
                  <a:lnTo>
                    <a:pt x="69" y="4672"/>
                  </a:lnTo>
                  <a:lnTo>
                    <a:pt x="138" y="4718"/>
                  </a:lnTo>
                  <a:lnTo>
                    <a:pt x="229" y="4741"/>
                  </a:lnTo>
                  <a:lnTo>
                    <a:pt x="321" y="4718"/>
                  </a:lnTo>
                  <a:lnTo>
                    <a:pt x="389" y="4672"/>
                  </a:lnTo>
                  <a:lnTo>
                    <a:pt x="435" y="4603"/>
                  </a:lnTo>
                  <a:lnTo>
                    <a:pt x="458" y="4512"/>
                  </a:lnTo>
                  <a:lnTo>
                    <a:pt x="435" y="4443"/>
                  </a:lnTo>
                  <a:lnTo>
                    <a:pt x="389" y="4374"/>
                  </a:lnTo>
                  <a:lnTo>
                    <a:pt x="321" y="4306"/>
                  </a:lnTo>
                  <a:close/>
                  <a:moveTo>
                    <a:pt x="9228" y="4649"/>
                  </a:moveTo>
                  <a:lnTo>
                    <a:pt x="9137" y="4672"/>
                  </a:lnTo>
                  <a:lnTo>
                    <a:pt x="9068" y="4718"/>
                  </a:lnTo>
                  <a:lnTo>
                    <a:pt x="9022" y="4786"/>
                  </a:lnTo>
                  <a:lnTo>
                    <a:pt x="8999" y="4878"/>
                  </a:lnTo>
                  <a:lnTo>
                    <a:pt x="8999" y="4947"/>
                  </a:lnTo>
                  <a:lnTo>
                    <a:pt x="9045" y="5015"/>
                  </a:lnTo>
                  <a:lnTo>
                    <a:pt x="9114" y="5084"/>
                  </a:lnTo>
                  <a:lnTo>
                    <a:pt x="9297" y="5084"/>
                  </a:lnTo>
                  <a:lnTo>
                    <a:pt x="9366" y="5038"/>
                  </a:lnTo>
                  <a:lnTo>
                    <a:pt x="9411" y="4970"/>
                  </a:lnTo>
                  <a:lnTo>
                    <a:pt x="9434" y="4878"/>
                  </a:lnTo>
                  <a:lnTo>
                    <a:pt x="9411" y="4786"/>
                  </a:lnTo>
                  <a:lnTo>
                    <a:pt x="9366" y="4718"/>
                  </a:lnTo>
                  <a:lnTo>
                    <a:pt x="9297" y="4672"/>
                  </a:lnTo>
                  <a:lnTo>
                    <a:pt x="9228" y="4649"/>
                  </a:lnTo>
                  <a:close/>
                  <a:moveTo>
                    <a:pt x="275" y="5176"/>
                  </a:moveTo>
                  <a:lnTo>
                    <a:pt x="183" y="5221"/>
                  </a:lnTo>
                  <a:lnTo>
                    <a:pt x="138" y="5267"/>
                  </a:lnTo>
                  <a:lnTo>
                    <a:pt x="92" y="5359"/>
                  </a:lnTo>
                  <a:lnTo>
                    <a:pt x="92" y="5450"/>
                  </a:lnTo>
                  <a:lnTo>
                    <a:pt x="138" y="5519"/>
                  </a:lnTo>
                  <a:lnTo>
                    <a:pt x="183" y="5565"/>
                  </a:lnTo>
                  <a:lnTo>
                    <a:pt x="252" y="5588"/>
                  </a:lnTo>
                  <a:lnTo>
                    <a:pt x="321" y="5611"/>
                  </a:lnTo>
                  <a:lnTo>
                    <a:pt x="367" y="5611"/>
                  </a:lnTo>
                  <a:lnTo>
                    <a:pt x="435" y="5565"/>
                  </a:lnTo>
                  <a:lnTo>
                    <a:pt x="504" y="5519"/>
                  </a:lnTo>
                  <a:lnTo>
                    <a:pt x="527" y="5428"/>
                  </a:lnTo>
                  <a:lnTo>
                    <a:pt x="527" y="5336"/>
                  </a:lnTo>
                  <a:lnTo>
                    <a:pt x="504" y="5267"/>
                  </a:lnTo>
                  <a:lnTo>
                    <a:pt x="435" y="5199"/>
                  </a:lnTo>
                  <a:lnTo>
                    <a:pt x="344" y="5176"/>
                  </a:lnTo>
                  <a:close/>
                  <a:moveTo>
                    <a:pt x="9068" y="5519"/>
                  </a:moveTo>
                  <a:lnTo>
                    <a:pt x="8976" y="5542"/>
                  </a:lnTo>
                  <a:lnTo>
                    <a:pt x="8908" y="5611"/>
                  </a:lnTo>
                  <a:lnTo>
                    <a:pt x="8885" y="5679"/>
                  </a:lnTo>
                  <a:lnTo>
                    <a:pt x="8862" y="5771"/>
                  </a:lnTo>
                  <a:lnTo>
                    <a:pt x="8908" y="5863"/>
                  </a:lnTo>
                  <a:lnTo>
                    <a:pt x="8954" y="5908"/>
                  </a:lnTo>
                  <a:lnTo>
                    <a:pt x="9022" y="5954"/>
                  </a:lnTo>
                  <a:lnTo>
                    <a:pt x="9160" y="5954"/>
                  </a:lnTo>
                  <a:lnTo>
                    <a:pt x="9228" y="5908"/>
                  </a:lnTo>
                  <a:lnTo>
                    <a:pt x="9274" y="5863"/>
                  </a:lnTo>
                  <a:lnTo>
                    <a:pt x="9297" y="5794"/>
                  </a:lnTo>
                  <a:lnTo>
                    <a:pt x="9297" y="5702"/>
                  </a:lnTo>
                  <a:lnTo>
                    <a:pt x="9274" y="5634"/>
                  </a:lnTo>
                  <a:lnTo>
                    <a:pt x="9228" y="5565"/>
                  </a:lnTo>
                  <a:lnTo>
                    <a:pt x="9137" y="5519"/>
                  </a:lnTo>
                  <a:close/>
                  <a:moveTo>
                    <a:pt x="596" y="6000"/>
                  </a:moveTo>
                  <a:lnTo>
                    <a:pt x="504" y="6023"/>
                  </a:lnTo>
                  <a:lnTo>
                    <a:pt x="435" y="6069"/>
                  </a:lnTo>
                  <a:lnTo>
                    <a:pt x="389" y="6137"/>
                  </a:lnTo>
                  <a:lnTo>
                    <a:pt x="389" y="6229"/>
                  </a:lnTo>
                  <a:lnTo>
                    <a:pt x="412" y="6321"/>
                  </a:lnTo>
                  <a:lnTo>
                    <a:pt x="435" y="6366"/>
                  </a:lnTo>
                  <a:lnTo>
                    <a:pt x="504" y="6412"/>
                  </a:lnTo>
                  <a:lnTo>
                    <a:pt x="550" y="6435"/>
                  </a:lnTo>
                  <a:lnTo>
                    <a:pt x="618" y="6435"/>
                  </a:lnTo>
                  <a:lnTo>
                    <a:pt x="710" y="6412"/>
                  </a:lnTo>
                  <a:lnTo>
                    <a:pt x="779" y="6366"/>
                  </a:lnTo>
                  <a:lnTo>
                    <a:pt x="825" y="6298"/>
                  </a:lnTo>
                  <a:lnTo>
                    <a:pt x="825" y="6206"/>
                  </a:lnTo>
                  <a:lnTo>
                    <a:pt x="802" y="6114"/>
                  </a:lnTo>
                  <a:lnTo>
                    <a:pt x="756" y="6046"/>
                  </a:lnTo>
                  <a:lnTo>
                    <a:pt x="687" y="6023"/>
                  </a:lnTo>
                  <a:lnTo>
                    <a:pt x="596" y="6000"/>
                  </a:lnTo>
                  <a:close/>
                  <a:moveTo>
                    <a:pt x="8702" y="6343"/>
                  </a:moveTo>
                  <a:lnTo>
                    <a:pt x="8610" y="6366"/>
                  </a:lnTo>
                  <a:lnTo>
                    <a:pt x="8564" y="6435"/>
                  </a:lnTo>
                  <a:lnTo>
                    <a:pt x="8518" y="6527"/>
                  </a:lnTo>
                  <a:lnTo>
                    <a:pt x="8541" y="6618"/>
                  </a:lnTo>
                  <a:lnTo>
                    <a:pt x="8564" y="6687"/>
                  </a:lnTo>
                  <a:lnTo>
                    <a:pt x="8633" y="6733"/>
                  </a:lnTo>
                  <a:lnTo>
                    <a:pt x="8702" y="6756"/>
                  </a:lnTo>
                  <a:lnTo>
                    <a:pt x="8747" y="6779"/>
                  </a:lnTo>
                  <a:lnTo>
                    <a:pt x="8793" y="6779"/>
                  </a:lnTo>
                  <a:lnTo>
                    <a:pt x="8862" y="6756"/>
                  </a:lnTo>
                  <a:lnTo>
                    <a:pt x="8908" y="6710"/>
                  </a:lnTo>
                  <a:lnTo>
                    <a:pt x="8931" y="6664"/>
                  </a:lnTo>
                  <a:lnTo>
                    <a:pt x="8976" y="6572"/>
                  </a:lnTo>
                  <a:lnTo>
                    <a:pt x="8954" y="6504"/>
                  </a:lnTo>
                  <a:lnTo>
                    <a:pt x="8931" y="6412"/>
                  </a:lnTo>
                  <a:lnTo>
                    <a:pt x="8862" y="6366"/>
                  </a:lnTo>
                  <a:lnTo>
                    <a:pt x="8770" y="6343"/>
                  </a:lnTo>
                  <a:close/>
                  <a:moveTo>
                    <a:pt x="1099" y="6733"/>
                  </a:moveTo>
                  <a:lnTo>
                    <a:pt x="1031" y="6756"/>
                  </a:lnTo>
                  <a:lnTo>
                    <a:pt x="939" y="6801"/>
                  </a:lnTo>
                  <a:lnTo>
                    <a:pt x="893" y="6847"/>
                  </a:lnTo>
                  <a:lnTo>
                    <a:pt x="870" y="6939"/>
                  </a:lnTo>
                  <a:lnTo>
                    <a:pt x="870" y="7030"/>
                  </a:lnTo>
                  <a:lnTo>
                    <a:pt x="916" y="7099"/>
                  </a:lnTo>
                  <a:lnTo>
                    <a:pt x="985" y="7168"/>
                  </a:lnTo>
                  <a:lnTo>
                    <a:pt x="1076" y="7191"/>
                  </a:lnTo>
                  <a:lnTo>
                    <a:pt x="1145" y="7168"/>
                  </a:lnTo>
                  <a:lnTo>
                    <a:pt x="1214" y="7145"/>
                  </a:lnTo>
                  <a:lnTo>
                    <a:pt x="1283" y="7076"/>
                  </a:lnTo>
                  <a:lnTo>
                    <a:pt x="1305" y="6985"/>
                  </a:lnTo>
                  <a:lnTo>
                    <a:pt x="1305" y="6893"/>
                  </a:lnTo>
                  <a:lnTo>
                    <a:pt x="1260" y="6824"/>
                  </a:lnTo>
                  <a:lnTo>
                    <a:pt x="1191" y="6779"/>
                  </a:lnTo>
                  <a:lnTo>
                    <a:pt x="1099" y="6733"/>
                  </a:lnTo>
                  <a:close/>
                  <a:moveTo>
                    <a:pt x="8129" y="7030"/>
                  </a:moveTo>
                  <a:lnTo>
                    <a:pt x="8038" y="7076"/>
                  </a:lnTo>
                  <a:lnTo>
                    <a:pt x="7992" y="7168"/>
                  </a:lnTo>
                  <a:lnTo>
                    <a:pt x="7992" y="7237"/>
                  </a:lnTo>
                  <a:lnTo>
                    <a:pt x="7992" y="7328"/>
                  </a:lnTo>
                  <a:lnTo>
                    <a:pt x="8038" y="7397"/>
                  </a:lnTo>
                  <a:lnTo>
                    <a:pt x="8106" y="7443"/>
                  </a:lnTo>
                  <a:lnTo>
                    <a:pt x="8198" y="7465"/>
                  </a:lnTo>
                  <a:lnTo>
                    <a:pt x="8289" y="7443"/>
                  </a:lnTo>
                  <a:lnTo>
                    <a:pt x="8358" y="7397"/>
                  </a:lnTo>
                  <a:lnTo>
                    <a:pt x="8404" y="7328"/>
                  </a:lnTo>
                  <a:lnTo>
                    <a:pt x="8427" y="7237"/>
                  </a:lnTo>
                  <a:lnTo>
                    <a:pt x="8404" y="7168"/>
                  </a:lnTo>
                  <a:lnTo>
                    <a:pt x="8358" y="7099"/>
                  </a:lnTo>
                  <a:lnTo>
                    <a:pt x="8289" y="7030"/>
                  </a:lnTo>
                  <a:close/>
                  <a:moveTo>
                    <a:pt x="1672" y="7374"/>
                  </a:moveTo>
                  <a:lnTo>
                    <a:pt x="1603" y="7397"/>
                  </a:lnTo>
                  <a:lnTo>
                    <a:pt x="1534" y="7443"/>
                  </a:lnTo>
                  <a:lnTo>
                    <a:pt x="1489" y="7534"/>
                  </a:lnTo>
                  <a:lnTo>
                    <a:pt x="1489" y="7603"/>
                  </a:lnTo>
                  <a:lnTo>
                    <a:pt x="1511" y="7694"/>
                  </a:lnTo>
                  <a:lnTo>
                    <a:pt x="1580" y="7763"/>
                  </a:lnTo>
                  <a:lnTo>
                    <a:pt x="1557" y="7763"/>
                  </a:lnTo>
                  <a:lnTo>
                    <a:pt x="1626" y="7786"/>
                  </a:lnTo>
                  <a:lnTo>
                    <a:pt x="1718" y="7809"/>
                  </a:lnTo>
                  <a:lnTo>
                    <a:pt x="1809" y="7786"/>
                  </a:lnTo>
                  <a:lnTo>
                    <a:pt x="1878" y="7717"/>
                  </a:lnTo>
                  <a:lnTo>
                    <a:pt x="1924" y="7649"/>
                  </a:lnTo>
                  <a:lnTo>
                    <a:pt x="1924" y="7557"/>
                  </a:lnTo>
                  <a:lnTo>
                    <a:pt x="1901" y="7488"/>
                  </a:lnTo>
                  <a:lnTo>
                    <a:pt x="1832" y="7420"/>
                  </a:lnTo>
                  <a:lnTo>
                    <a:pt x="1763" y="7374"/>
                  </a:lnTo>
                  <a:close/>
                  <a:moveTo>
                    <a:pt x="7465" y="7557"/>
                  </a:moveTo>
                  <a:lnTo>
                    <a:pt x="7396" y="7603"/>
                  </a:lnTo>
                  <a:lnTo>
                    <a:pt x="7328" y="7649"/>
                  </a:lnTo>
                  <a:lnTo>
                    <a:pt x="7282" y="7740"/>
                  </a:lnTo>
                  <a:lnTo>
                    <a:pt x="7282" y="7832"/>
                  </a:lnTo>
                  <a:lnTo>
                    <a:pt x="7328" y="7901"/>
                  </a:lnTo>
                  <a:lnTo>
                    <a:pt x="7351" y="7946"/>
                  </a:lnTo>
                  <a:lnTo>
                    <a:pt x="7396" y="7969"/>
                  </a:lnTo>
                  <a:lnTo>
                    <a:pt x="7511" y="8015"/>
                  </a:lnTo>
                  <a:lnTo>
                    <a:pt x="7580" y="7992"/>
                  </a:lnTo>
                  <a:lnTo>
                    <a:pt x="7625" y="7969"/>
                  </a:lnTo>
                  <a:lnTo>
                    <a:pt x="7694" y="7901"/>
                  </a:lnTo>
                  <a:lnTo>
                    <a:pt x="7717" y="7832"/>
                  </a:lnTo>
                  <a:lnTo>
                    <a:pt x="7717" y="7740"/>
                  </a:lnTo>
                  <a:lnTo>
                    <a:pt x="7694" y="7672"/>
                  </a:lnTo>
                  <a:lnTo>
                    <a:pt x="7625" y="7603"/>
                  </a:lnTo>
                  <a:lnTo>
                    <a:pt x="7557" y="7580"/>
                  </a:lnTo>
                  <a:lnTo>
                    <a:pt x="7465" y="7557"/>
                  </a:lnTo>
                  <a:close/>
                  <a:moveTo>
                    <a:pt x="2473" y="7832"/>
                  </a:moveTo>
                  <a:lnTo>
                    <a:pt x="2382" y="7855"/>
                  </a:lnTo>
                  <a:lnTo>
                    <a:pt x="2313" y="7901"/>
                  </a:lnTo>
                  <a:lnTo>
                    <a:pt x="2244" y="7969"/>
                  </a:lnTo>
                  <a:lnTo>
                    <a:pt x="2221" y="8038"/>
                  </a:lnTo>
                  <a:lnTo>
                    <a:pt x="2244" y="8130"/>
                  </a:lnTo>
                  <a:lnTo>
                    <a:pt x="2290" y="8198"/>
                  </a:lnTo>
                  <a:lnTo>
                    <a:pt x="2359" y="8267"/>
                  </a:lnTo>
                  <a:lnTo>
                    <a:pt x="2359" y="8244"/>
                  </a:lnTo>
                  <a:lnTo>
                    <a:pt x="2405" y="8267"/>
                  </a:lnTo>
                  <a:lnTo>
                    <a:pt x="2496" y="8267"/>
                  </a:lnTo>
                  <a:lnTo>
                    <a:pt x="2565" y="8244"/>
                  </a:lnTo>
                  <a:lnTo>
                    <a:pt x="2611" y="8198"/>
                  </a:lnTo>
                  <a:lnTo>
                    <a:pt x="2634" y="8152"/>
                  </a:lnTo>
                  <a:lnTo>
                    <a:pt x="2656" y="8084"/>
                  </a:lnTo>
                  <a:lnTo>
                    <a:pt x="2656" y="7992"/>
                  </a:lnTo>
                  <a:lnTo>
                    <a:pt x="2611" y="7923"/>
                  </a:lnTo>
                  <a:lnTo>
                    <a:pt x="2542" y="7855"/>
                  </a:lnTo>
                  <a:lnTo>
                    <a:pt x="2473" y="7832"/>
                  </a:lnTo>
                  <a:close/>
                  <a:moveTo>
                    <a:pt x="6732" y="7969"/>
                  </a:moveTo>
                  <a:lnTo>
                    <a:pt x="6641" y="7992"/>
                  </a:lnTo>
                  <a:lnTo>
                    <a:pt x="6572" y="8038"/>
                  </a:lnTo>
                  <a:lnTo>
                    <a:pt x="6526" y="8107"/>
                  </a:lnTo>
                  <a:lnTo>
                    <a:pt x="6503" y="8198"/>
                  </a:lnTo>
                  <a:lnTo>
                    <a:pt x="6526" y="8267"/>
                  </a:lnTo>
                  <a:lnTo>
                    <a:pt x="6549" y="8336"/>
                  </a:lnTo>
                  <a:lnTo>
                    <a:pt x="6595" y="8381"/>
                  </a:lnTo>
                  <a:lnTo>
                    <a:pt x="6664" y="8404"/>
                  </a:lnTo>
                  <a:lnTo>
                    <a:pt x="6732" y="8404"/>
                  </a:lnTo>
                  <a:lnTo>
                    <a:pt x="6801" y="8381"/>
                  </a:lnTo>
                  <a:lnTo>
                    <a:pt x="6893" y="8336"/>
                  </a:lnTo>
                  <a:lnTo>
                    <a:pt x="6938" y="8267"/>
                  </a:lnTo>
                  <a:lnTo>
                    <a:pt x="6938" y="8198"/>
                  </a:lnTo>
                  <a:lnTo>
                    <a:pt x="6938" y="8107"/>
                  </a:lnTo>
                  <a:lnTo>
                    <a:pt x="6893" y="8038"/>
                  </a:lnTo>
                  <a:lnTo>
                    <a:pt x="6801" y="7992"/>
                  </a:lnTo>
                  <a:lnTo>
                    <a:pt x="6732" y="7969"/>
                  </a:lnTo>
                  <a:close/>
                  <a:moveTo>
                    <a:pt x="3252" y="8152"/>
                  </a:moveTo>
                  <a:lnTo>
                    <a:pt x="3160" y="8175"/>
                  </a:lnTo>
                  <a:lnTo>
                    <a:pt x="3091" y="8244"/>
                  </a:lnTo>
                  <a:lnTo>
                    <a:pt x="3046" y="8313"/>
                  </a:lnTo>
                  <a:lnTo>
                    <a:pt x="3046" y="8404"/>
                  </a:lnTo>
                  <a:lnTo>
                    <a:pt x="3069" y="8496"/>
                  </a:lnTo>
                  <a:lnTo>
                    <a:pt x="3137" y="8542"/>
                  </a:lnTo>
                  <a:lnTo>
                    <a:pt x="3206" y="8588"/>
                  </a:lnTo>
                  <a:lnTo>
                    <a:pt x="3275" y="8610"/>
                  </a:lnTo>
                  <a:lnTo>
                    <a:pt x="3343" y="8588"/>
                  </a:lnTo>
                  <a:lnTo>
                    <a:pt x="3389" y="8565"/>
                  </a:lnTo>
                  <a:lnTo>
                    <a:pt x="3458" y="8496"/>
                  </a:lnTo>
                  <a:lnTo>
                    <a:pt x="3481" y="8450"/>
                  </a:lnTo>
                  <a:lnTo>
                    <a:pt x="3481" y="8359"/>
                  </a:lnTo>
                  <a:lnTo>
                    <a:pt x="3458" y="8267"/>
                  </a:lnTo>
                  <a:lnTo>
                    <a:pt x="3412" y="8198"/>
                  </a:lnTo>
                  <a:lnTo>
                    <a:pt x="3320" y="8175"/>
                  </a:lnTo>
                  <a:lnTo>
                    <a:pt x="3252" y="8152"/>
                  </a:lnTo>
                  <a:close/>
                  <a:moveTo>
                    <a:pt x="5839" y="8244"/>
                  </a:moveTo>
                  <a:lnTo>
                    <a:pt x="5748" y="8267"/>
                  </a:lnTo>
                  <a:lnTo>
                    <a:pt x="5702" y="8336"/>
                  </a:lnTo>
                  <a:lnTo>
                    <a:pt x="5656" y="8404"/>
                  </a:lnTo>
                  <a:lnTo>
                    <a:pt x="5679" y="8496"/>
                  </a:lnTo>
                  <a:lnTo>
                    <a:pt x="5702" y="8565"/>
                  </a:lnTo>
                  <a:lnTo>
                    <a:pt x="5748" y="8633"/>
                  </a:lnTo>
                  <a:lnTo>
                    <a:pt x="5816" y="8656"/>
                  </a:lnTo>
                  <a:lnTo>
                    <a:pt x="5885" y="8679"/>
                  </a:lnTo>
                  <a:lnTo>
                    <a:pt x="5931" y="8679"/>
                  </a:lnTo>
                  <a:lnTo>
                    <a:pt x="6022" y="8633"/>
                  </a:lnTo>
                  <a:lnTo>
                    <a:pt x="6068" y="8565"/>
                  </a:lnTo>
                  <a:lnTo>
                    <a:pt x="6091" y="8496"/>
                  </a:lnTo>
                  <a:lnTo>
                    <a:pt x="6091" y="8404"/>
                  </a:lnTo>
                  <a:lnTo>
                    <a:pt x="6068" y="8313"/>
                  </a:lnTo>
                  <a:lnTo>
                    <a:pt x="6000" y="8267"/>
                  </a:lnTo>
                  <a:lnTo>
                    <a:pt x="5931" y="8244"/>
                  </a:lnTo>
                  <a:close/>
                  <a:moveTo>
                    <a:pt x="4076" y="8336"/>
                  </a:moveTo>
                  <a:lnTo>
                    <a:pt x="3985" y="8381"/>
                  </a:lnTo>
                  <a:lnTo>
                    <a:pt x="3939" y="8450"/>
                  </a:lnTo>
                  <a:lnTo>
                    <a:pt x="3916" y="8519"/>
                  </a:lnTo>
                  <a:lnTo>
                    <a:pt x="3916" y="8610"/>
                  </a:lnTo>
                  <a:lnTo>
                    <a:pt x="3962" y="8679"/>
                  </a:lnTo>
                  <a:lnTo>
                    <a:pt x="4030" y="8748"/>
                  </a:lnTo>
                  <a:lnTo>
                    <a:pt x="4099" y="8771"/>
                  </a:lnTo>
                  <a:lnTo>
                    <a:pt x="4122" y="8771"/>
                  </a:lnTo>
                  <a:lnTo>
                    <a:pt x="4214" y="8748"/>
                  </a:lnTo>
                  <a:lnTo>
                    <a:pt x="4282" y="8725"/>
                  </a:lnTo>
                  <a:lnTo>
                    <a:pt x="4328" y="8656"/>
                  </a:lnTo>
                  <a:lnTo>
                    <a:pt x="4351" y="8565"/>
                  </a:lnTo>
                  <a:lnTo>
                    <a:pt x="4351" y="8496"/>
                  </a:lnTo>
                  <a:lnTo>
                    <a:pt x="4305" y="8404"/>
                  </a:lnTo>
                  <a:lnTo>
                    <a:pt x="4236" y="8359"/>
                  </a:lnTo>
                  <a:lnTo>
                    <a:pt x="4168" y="8336"/>
                  </a:lnTo>
                  <a:close/>
                  <a:moveTo>
                    <a:pt x="4992" y="8359"/>
                  </a:moveTo>
                  <a:lnTo>
                    <a:pt x="4923" y="8381"/>
                  </a:lnTo>
                  <a:lnTo>
                    <a:pt x="4855" y="8427"/>
                  </a:lnTo>
                  <a:lnTo>
                    <a:pt x="4809" y="8496"/>
                  </a:lnTo>
                  <a:lnTo>
                    <a:pt x="4786" y="8588"/>
                  </a:lnTo>
                  <a:lnTo>
                    <a:pt x="4809" y="8656"/>
                  </a:lnTo>
                  <a:lnTo>
                    <a:pt x="4855" y="8725"/>
                  </a:lnTo>
                  <a:lnTo>
                    <a:pt x="4923" y="8771"/>
                  </a:lnTo>
                  <a:lnTo>
                    <a:pt x="5015" y="8794"/>
                  </a:lnTo>
                  <a:lnTo>
                    <a:pt x="5107" y="8771"/>
                  </a:lnTo>
                  <a:lnTo>
                    <a:pt x="5175" y="8725"/>
                  </a:lnTo>
                  <a:lnTo>
                    <a:pt x="5221" y="8656"/>
                  </a:lnTo>
                  <a:lnTo>
                    <a:pt x="5221" y="8565"/>
                  </a:lnTo>
                  <a:lnTo>
                    <a:pt x="5221" y="8473"/>
                  </a:lnTo>
                  <a:lnTo>
                    <a:pt x="5152" y="8404"/>
                  </a:lnTo>
                  <a:lnTo>
                    <a:pt x="5084" y="8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2"/>
            <p:cNvSpPr/>
            <p:nvPr/>
          </p:nvSpPr>
          <p:spPr>
            <a:xfrm>
              <a:off x="-2776307" y="1351882"/>
              <a:ext cx="17184" cy="16323"/>
            </a:xfrm>
            <a:custGeom>
              <a:rect b="b" l="l" r="r" t="t"/>
              <a:pathLst>
                <a:path extrusionOk="0" h="436" w="459">
                  <a:moveTo>
                    <a:pt x="138" y="1"/>
                  </a:moveTo>
                  <a:lnTo>
                    <a:pt x="70" y="46"/>
                  </a:lnTo>
                  <a:lnTo>
                    <a:pt x="24" y="138"/>
                  </a:lnTo>
                  <a:lnTo>
                    <a:pt x="1" y="207"/>
                  </a:lnTo>
                  <a:lnTo>
                    <a:pt x="24" y="298"/>
                  </a:lnTo>
                  <a:lnTo>
                    <a:pt x="70" y="367"/>
                  </a:lnTo>
                  <a:lnTo>
                    <a:pt x="138" y="413"/>
                  </a:lnTo>
                  <a:lnTo>
                    <a:pt x="230" y="436"/>
                  </a:lnTo>
                  <a:lnTo>
                    <a:pt x="322" y="413"/>
                  </a:lnTo>
                  <a:lnTo>
                    <a:pt x="390" y="367"/>
                  </a:lnTo>
                  <a:lnTo>
                    <a:pt x="436" y="298"/>
                  </a:lnTo>
                  <a:lnTo>
                    <a:pt x="459" y="207"/>
                  </a:lnTo>
                  <a:lnTo>
                    <a:pt x="436" y="115"/>
                  </a:lnTo>
                  <a:lnTo>
                    <a:pt x="390" y="46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0B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2"/>
            <p:cNvSpPr/>
            <p:nvPr/>
          </p:nvSpPr>
          <p:spPr>
            <a:xfrm>
              <a:off x="-2952896" y="1351882"/>
              <a:ext cx="352399" cy="329225"/>
            </a:xfrm>
            <a:custGeom>
              <a:rect b="b" l="l" r="r" t="t"/>
              <a:pathLst>
                <a:path extrusionOk="0" h="8794" w="9413">
                  <a:moveTo>
                    <a:pt x="4855" y="1"/>
                  </a:moveTo>
                  <a:lnTo>
                    <a:pt x="4787" y="46"/>
                  </a:lnTo>
                  <a:lnTo>
                    <a:pt x="4741" y="115"/>
                  </a:lnTo>
                  <a:lnTo>
                    <a:pt x="4718" y="207"/>
                  </a:lnTo>
                  <a:lnTo>
                    <a:pt x="4741" y="298"/>
                  </a:lnTo>
                  <a:lnTo>
                    <a:pt x="4787" y="367"/>
                  </a:lnTo>
                  <a:lnTo>
                    <a:pt x="4855" y="413"/>
                  </a:lnTo>
                  <a:lnTo>
                    <a:pt x="4947" y="436"/>
                  </a:lnTo>
                  <a:lnTo>
                    <a:pt x="5039" y="413"/>
                  </a:lnTo>
                  <a:lnTo>
                    <a:pt x="5107" y="367"/>
                  </a:lnTo>
                  <a:lnTo>
                    <a:pt x="5153" y="298"/>
                  </a:lnTo>
                  <a:lnTo>
                    <a:pt x="5176" y="207"/>
                  </a:lnTo>
                  <a:lnTo>
                    <a:pt x="5153" y="115"/>
                  </a:lnTo>
                  <a:lnTo>
                    <a:pt x="5107" y="46"/>
                  </a:lnTo>
                  <a:lnTo>
                    <a:pt x="5039" y="1"/>
                  </a:lnTo>
                  <a:close/>
                  <a:moveTo>
                    <a:pt x="4031" y="69"/>
                  </a:moveTo>
                  <a:lnTo>
                    <a:pt x="3939" y="115"/>
                  </a:lnTo>
                  <a:lnTo>
                    <a:pt x="3894" y="161"/>
                  </a:lnTo>
                  <a:lnTo>
                    <a:pt x="3848" y="252"/>
                  </a:lnTo>
                  <a:lnTo>
                    <a:pt x="3848" y="321"/>
                  </a:lnTo>
                  <a:lnTo>
                    <a:pt x="3871" y="413"/>
                  </a:lnTo>
                  <a:lnTo>
                    <a:pt x="3939" y="459"/>
                  </a:lnTo>
                  <a:lnTo>
                    <a:pt x="3985" y="504"/>
                  </a:lnTo>
                  <a:lnTo>
                    <a:pt x="4123" y="504"/>
                  </a:lnTo>
                  <a:lnTo>
                    <a:pt x="4191" y="481"/>
                  </a:lnTo>
                  <a:lnTo>
                    <a:pt x="4260" y="413"/>
                  </a:lnTo>
                  <a:lnTo>
                    <a:pt x="4283" y="344"/>
                  </a:lnTo>
                  <a:lnTo>
                    <a:pt x="4283" y="252"/>
                  </a:lnTo>
                  <a:lnTo>
                    <a:pt x="4260" y="161"/>
                  </a:lnTo>
                  <a:lnTo>
                    <a:pt x="4191" y="115"/>
                  </a:lnTo>
                  <a:lnTo>
                    <a:pt x="4123" y="69"/>
                  </a:lnTo>
                  <a:close/>
                  <a:moveTo>
                    <a:pt x="5703" y="69"/>
                  </a:moveTo>
                  <a:lnTo>
                    <a:pt x="5611" y="115"/>
                  </a:lnTo>
                  <a:lnTo>
                    <a:pt x="5565" y="161"/>
                  </a:lnTo>
                  <a:lnTo>
                    <a:pt x="5519" y="252"/>
                  </a:lnTo>
                  <a:lnTo>
                    <a:pt x="5519" y="344"/>
                  </a:lnTo>
                  <a:lnTo>
                    <a:pt x="5542" y="413"/>
                  </a:lnTo>
                  <a:lnTo>
                    <a:pt x="5611" y="481"/>
                  </a:lnTo>
                  <a:lnTo>
                    <a:pt x="5680" y="504"/>
                  </a:lnTo>
                  <a:lnTo>
                    <a:pt x="5725" y="527"/>
                  </a:lnTo>
                  <a:lnTo>
                    <a:pt x="5817" y="504"/>
                  </a:lnTo>
                  <a:lnTo>
                    <a:pt x="5863" y="481"/>
                  </a:lnTo>
                  <a:lnTo>
                    <a:pt x="5932" y="413"/>
                  </a:lnTo>
                  <a:lnTo>
                    <a:pt x="5954" y="344"/>
                  </a:lnTo>
                  <a:lnTo>
                    <a:pt x="5954" y="252"/>
                  </a:lnTo>
                  <a:lnTo>
                    <a:pt x="5932" y="184"/>
                  </a:lnTo>
                  <a:lnTo>
                    <a:pt x="5863" y="115"/>
                  </a:lnTo>
                  <a:lnTo>
                    <a:pt x="5794" y="92"/>
                  </a:lnTo>
                  <a:lnTo>
                    <a:pt x="5703" y="69"/>
                  </a:lnTo>
                  <a:close/>
                  <a:moveTo>
                    <a:pt x="3230" y="298"/>
                  </a:moveTo>
                  <a:lnTo>
                    <a:pt x="3138" y="321"/>
                  </a:lnTo>
                  <a:lnTo>
                    <a:pt x="3069" y="367"/>
                  </a:lnTo>
                  <a:lnTo>
                    <a:pt x="3023" y="436"/>
                  </a:lnTo>
                  <a:lnTo>
                    <a:pt x="3001" y="527"/>
                  </a:lnTo>
                  <a:lnTo>
                    <a:pt x="3023" y="619"/>
                  </a:lnTo>
                  <a:lnTo>
                    <a:pt x="3046" y="665"/>
                  </a:lnTo>
                  <a:lnTo>
                    <a:pt x="3092" y="710"/>
                  </a:lnTo>
                  <a:lnTo>
                    <a:pt x="3161" y="733"/>
                  </a:lnTo>
                  <a:lnTo>
                    <a:pt x="3230" y="756"/>
                  </a:lnTo>
                  <a:lnTo>
                    <a:pt x="3298" y="733"/>
                  </a:lnTo>
                  <a:lnTo>
                    <a:pt x="3367" y="688"/>
                  </a:lnTo>
                  <a:lnTo>
                    <a:pt x="3436" y="619"/>
                  </a:lnTo>
                  <a:lnTo>
                    <a:pt x="3436" y="527"/>
                  </a:lnTo>
                  <a:lnTo>
                    <a:pt x="3436" y="459"/>
                  </a:lnTo>
                  <a:lnTo>
                    <a:pt x="3390" y="367"/>
                  </a:lnTo>
                  <a:lnTo>
                    <a:pt x="3321" y="321"/>
                  </a:lnTo>
                  <a:lnTo>
                    <a:pt x="3230" y="298"/>
                  </a:lnTo>
                  <a:close/>
                  <a:moveTo>
                    <a:pt x="6573" y="367"/>
                  </a:moveTo>
                  <a:lnTo>
                    <a:pt x="6504" y="390"/>
                  </a:lnTo>
                  <a:lnTo>
                    <a:pt x="6412" y="413"/>
                  </a:lnTo>
                  <a:lnTo>
                    <a:pt x="6367" y="481"/>
                  </a:lnTo>
                  <a:lnTo>
                    <a:pt x="6344" y="573"/>
                  </a:lnTo>
                  <a:lnTo>
                    <a:pt x="6367" y="665"/>
                  </a:lnTo>
                  <a:lnTo>
                    <a:pt x="6412" y="733"/>
                  </a:lnTo>
                  <a:lnTo>
                    <a:pt x="6481" y="779"/>
                  </a:lnTo>
                  <a:lnTo>
                    <a:pt x="6573" y="802"/>
                  </a:lnTo>
                  <a:lnTo>
                    <a:pt x="6619" y="802"/>
                  </a:lnTo>
                  <a:lnTo>
                    <a:pt x="6687" y="779"/>
                  </a:lnTo>
                  <a:lnTo>
                    <a:pt x="6733" y="733"/>
                  </a:lnTo>
                  <a:lnTo>
                    <a:pt x="6756" y="688"/>
                  </a:lnTo>
                  <a:lnTo>
                    <a:pt x="6779" y="596"/>
                  </a:lnTo>
                  <a:lnTo>
                    <a:pt x="6779" y="504"/>
                  </a:lnTo>
                  <a:lnTo>
                    <a:pt x="6733" y="436"/>
                  </a:lnTo>
                  <a:lnTo>
                    <a:pt x="6664" y="390"/>
                  </a:lnTo>
                  <a:lnTo>
                    <a:pt x="6573" y="367"/>
                  </a:lnTo>
                  <a:close/>
                  <a:moveTo>
                    <a:pt x="2405" y="688"/>
                  </a:moveTo>
                  <a:lnTo>
                    <a:pt x="2314" y="733"/>
                  </a:lnTo>
                  <a:lnTo>
                    <a:pt x="2245" y="779"/>
                  </a:lnTo>
                  <a:lnTo>
                    <a:pt x="2222" y="871"/>
                  </a:lnTo>
                  <a:lnTo>
                    <a:pt x="2222" y="939"/>
                  </a:lnTo>
                  <a:lnTo>
                    <a:pt x="2245" y="1031"/>
                  </a:lnTo>
                  <a:lnTo>
                    <a:pt x="2291" y="1077"/>
                  </a:lnTo>
                  <a:lnTo>
                    <a:pt x="2336" y="1100"/>
                  </a:lnTo>
                  <a:lnTo>
                    <a:pt x="2382" y="1123"/>
                  </a:lnTo>
                  <a:lnTo>
                    <a:pt x="2428" y="1146"/>
                  </a:lnTo>
                  <a:lnTo>
                    <a:pt x="2497" y="1123"/>
                  </a:lnTo>
                  <a:lnTo>
                    <a:pt x="2543" y="1100"/>
                  </a:lnTo>
                  <a:lnTo>
                    <a:pt x="2611" y="1054"/>
                  </a:lnTo>
                  <a:lnTo>
                    <a:pt x="2657" y="962"/>
                  </a:lnTo>
                  <a:lnTo>
                    <a:pt x="2657" y="894"/>
                  </a:lnTo>
                  <a:lnTo>
                    <a:pt x="2611" y="802"/>
                  </a:lnTo>
                  <a:lnTo>
                    <a:pt x="2565" y="733"/>
                  </a:lnTo>
                  <a:lnTo>
                    <a:pt x="2497" y="710"/>
                  </a:lnTo>
                  <a:lnTo>
                    <a:pt x="2405" y="688"/>
                  </a:lnTo>
                  <a:close/>
                  <a:moveTo>
                    <a:pt x="7283" y="825"/>
                  </a:moveTo>
                  <a:lnTo>
                    <a:pt x="7214" y="871"/>
                  </a:lnTo>
                  <a:lnTo>
                    <a:pt x="7145" y="917"/>
                  </a:lnTo>
                  <a:lnTo>
                    <a:pt x="7099" y="985"/>
                  </a:lnTo>
                  <a:lnTo>
                    <a:pt x="7099" y="1077"/>
                  </a:lnTo>
                  <a:lnTo>
                    <a:pt x="7122" y="1168"/>
                  </a:lnTo>
                  <a:lnTo>
                    <a:pt x="7168" y="1237"/>
                  </a:lnTo>
                  <a:lnTo>
                    <a:pt x="7237" y="1260"/>
                  </a:lnTo>
                  <a:lnTo>
                    <a:pt x="7420" y="1260"/>
                  </a:lnTo>
                  <a:lnTo>
                    <a:pt x="7489" y="1191"/>
                  </a:lnTo>
                  <a:lnTo>
                    <a:pt x="7534" y="1100"/>
                  </a:lnTo>
                  <a:lnTo>
                    <a:pt x="7534" y="1031"/>
                  </a:lnTo>
                  <a:lnTo>
                    <a:pt x="7512" y="939"/>
                  </a:lnTo>
                  <a:lnTo>
                    <a:pt x="7443" y="871"/>
                  </a:lnTo>
                  <a:lnTo>
                    <a:pt x="7374" y="848"/>
                  </a:lnTo>
                  <a:lnTo>
                    <a:pt x="7283" y="825"/>
                  </a:lnTo>
                  <a:close/>
                  <a:moveTo>
                    <a:pt x="1741" y="1214"/>
                  </a:moveTo>
                  <a:lnTo>
                    <a:pt x="1650" y="1237"/>
                  </a:lnTo>
                  <a:lnTo>
                    <a:pt x="1581" y="1283"/>
                  </a:lnTo>
                  <a:lnTo>
                    <a:pt x="1535" y="1352"/>
                  </a:lnTo>
                  <a:lnTo>
                    <a:pt x="1512" y="1420"/>
                  </a:lnTo>
                  <a:lnTo>
                    <a:pt x="1512" y="1512"/>
                  </a:lnTo>
                  <a:lnTo>
                    <a:pt x="1558" y="1581"/>
                  </a:lnTo>
                  <a:lnTo>
                    <a:pt x="1627" y="1649"/>
                  </a:lnTo>
                  <a:lnTo>
                    <a:pt x="1810" y="1649"/>
                  </a:lnTo>
                  <a:lnTo>
                    <a:pt x="1879" y="1604"/>
                  </a:lnTo>
                  <a:lnTo>
                    <a:pt x="1924" y="1535"/>
                  </a:lnTo>
                  <a:lnTo>
                    <a:pt x="1947" y="1443"/>
                  </a:lnTo>
                  <a:lnTo>
                    <a:pt x="1924" y="1375"/>
                  </a:lnTo>
                  <a:lnTo>
                    <a:pt x="1879" y="1283"/>
                  </a:lnTo>
                  <a:lnTo>
                    <a:pt x="1810" y="1237"/>
                  </a:lnTo>
                  <a:lnTo>
                    <a:pt x="1741" y="1214"/>
                  </a:lnTo>
                  <a:close/>
                  <a:moveTo>
                    <a:pt x="7878" y="1443"/>
                  </a:moveTo>
                  <a:lnTo>
                    <a:pt x="7809" y="1489"/>
                  </a:lnTo>
                  <a:lnTo>
                    <a:pt x="7763" y="1558"/>
                  </a:lnTo>
                  <a:lnTo>
                    <a:pt x="7741" y="1649"/>
                  </a:lnTo>
                  <a:lnTo>
                    <a:pt x="7741" y="1718"/>
                  </a:lnTo>
                  <a:lnTo>
                    <a:pt x="7786" y="1810"/>
                  </a:lnTo>
                  <a:lnTo>
                    <a:pt x="7878" y="1855"/>
                  </a:lnTo>
                  <a:lnTo>
                    <a:pt x="7970" y="1878"/>
                  </a:lnTo>
                  <a:lnTo>
                    <a:pt x="8038" y="1855"/>
                  </a:lnTo>
                  <a:lnTo>
                    <a:pt x="8107" y="1810"/>
                  </a:lnTo>
                  <a:lnTo>
                    <a:pt x="8153" y="1741"/>
                  </a:lnTo>
                  <a:lnTo>
                    <a:pt x="8176" y="1672"/>
                  </a:lnTo>
                  <a:lnTo>
                    <a:pt x="8176" y="1581"/>
                  </a:lnTo>
                  <a:lnTo>
                    <a:pt x="8130" y="1512"/>
                  </a:lnTo>
                  <a:lnTo>
                    <a:pt x="8061" y="1443"/>
                  </a:lnTo>
                  <a:close/>
                  <a:moveTo>
                    <a:pt x="1100" y="1855"/>
                  </a:moveTo>
                  <a:lnTo>
                    <a:pt x="1008" y="1878"/>
                  </a:lnTo>
                  <a:lnTo>
                    <a:pt x="940" y="1947"/>
                  </a:lnTo>
                  <a:lnTo>
                    <a:pt x="917" y="2016"/>
                  </a:lnTo>
                  <a:lnTo>
                    <a:pt x="894" y="2107"/>
                  </a:lnTo>
                  <a:lnTo>
                    <a:pt x="917" y="2176"/>
                  </a:lnTo>
                  <a:lnTo>
                    <a:pt x="985" y="2245"/>
                  </a:lnTo>
                  <a:lnTo>
                    <a:pt x="1054" y="2290"/>
                  </a:lnTo>
                  <a:lnTo>
                    <a:pt x="1123" y="2290"/>
                  </a:lnTo>
                  <a:lnTo>
                    <a:pt x="1214" y="2268"/>
                  </a:lnTo>
                  <a:lnTo>
                    <a:pt x="1283" y="2222"/>
                  </a:lnTo>
                  <a:lnTo>
                    <a:pt x="1329" y="2130"/>
                  </a:lnTo>
                  <a:lnTo>
                    <a:pt x="1329" y="2061"/>
                  </a:lnTo>
                  <a:lnTo>
                    <a:pt x="1306" y="1970"/>
                  </a:lnTo>
                  <a:lnTo>
                    <a:pt x="1260" y="1901"/>
                  </a:lnTo>
                  <a:lnTo>
                    <a:pt x="1169" y="1855"/>
                  </a:lnTo>
                  <a:close/>
                  <a:moveTo>
                    <a:pt x="8450" y="2153"/>
                  </a:moveTo>
                  <a:lnTo>
                    <a:pt x="8359" y="2176"/>
                  </a:lnTo>
                  <a:lnTo>
                    <a:pt x="8313" y="2222"/>
                  </a:lnTo>
                  <a:lnTo>
                    <a:pt x="8267" y="2313"/>
                  </a:lnTo>
                  <a:lnTo>
                    <a:pt x="8267" y="2405"/>
                  </a:lnTo>
                  <a:lnTo>
                    <a:pt x="8290" y="2474"/>
                  </a:lnTo>
                  <a:lnTo>
                    <a:pt x="8336" y="2519"/>
                  </a:lnTo>
                  <a:lnTo>
                    <a:pt x="8382" y="2565"/>
                  </a:lnTo>
                  <a:lnTo>
                    <a:pt x="8427" y="2565"/>
                  </a:lnTo>
                  <a:lnTo>
                    <a:pt x="8473" y="2588"/>
                  </a:lnTo>
                  <a:lnTo>
                    <a:pt x="8542" y="2565"/>
                  </a:lnTo>
                  <a:lnTo>
                    <a:pt x="8588" y="2542"/>
                  </a:lnTo>
                  <a:lnTo>
                    <a:pt x="8656" y="2497"/>
                  </a:lnTo>
                  <a:lnTo>
                    <a:pt x="8702" y="2405"/>
                  </a:lnTo>
                  <a:lnTo>
                    <a:pt x="8702" y="2336"/>
                  </a:lnTo>
                  <a:lnTo>
                    <a:pt x="8679" y="2245"/>
                  </a:lnTo>
                  <a:lnTo>
                    <a:pt x="8611" y="2176"/>
                  </a:lnTo>
                  <a:lnTo>
                    <a:pt x="8542" y="2153"/>
                  </a:lnTo>
                  <a:close/>
                  <a:moveTo>
                    <a:pt x="573" y="2611"/>
                  </a:moveTo>
                  <a:lnTo>
                    <a:pt x="505" y="2657"/>
                  </a:lnTo>
                  <a:lnTo>
                    <a:pt x="459" y="2726"/>
                  </a:lnTo>
                  <a:lnTo>
                    <a:pt x="436" y="2817"/>
                  </a:lnTo>
                  <a:lnTo>
                    <a:pt x="436" y="2886"/>
                  </a:lnTo>
                  <a:lnTo>
                    <a:pt x="482" y="2955"/>
                  </a:lnTo>
                  <a:lnTo>
                    <a:pt x="550" y="3023"/>
                  </a:lnTo>
                  <a:lnTo>
                    <a:pt x="642" y="3046"/>
                  </a:lnTo>
                  <a:lnTo>
                    <a:pt x="711" y="3046"/>
                  </a:lnTo>
                  <a:lnTo>
                    <a:pt x="756" y="3000"/>
                  </a:lnTo>
                  <a:lnTo>
                    <a:pt x="802" y="2977"/>
                  </a:lnTo>
                  <a:lnTo>
                    <a:pt x="848" y="2932"/>
                  </a:lnTo>
                  <a:lnTo>
                    <a:pt x="871" y="2840"/>
                  </a:lnTo>
                  <a:lnTo>
                    <a:pt x="848" y="2748"/>
                  </a:lnTo>
                  <a:lnTo>
                    <a:pt x="825" y="2680"/>
                  </a:lnTo>
                  <a:lnTo>
                    <a:pt x="756" y="2634"/>
                  </a:lnTo>
                  <a:lnTo>
                    <a:pt x="665" y="2611"/>
                  </a:lnTo>
                  <a:close/>
                  <a:moveTo>
                    <a:pt x="8885" y="2932"/>
                  </a:moveTo>
                  <a:lnTo>
                    <a:pt x="8794" y="2955"/>
                  </a:lnTo>
                  <a:lnTo>
                    <a:pt x="8725" y="3000"/>
                  </a:lnTo>
                  <a:lnTo>
                    <a:pt x="8679" y="3069"/>
                  </a:lnTo>
                  <a:lnTo>
                    <a:pt x="8656" y="3138"/>
                  </a:lnTo>
                  <a:lnTo>
                    <a:pt x="8679" y="3229"/>
                  </a:lnTo>
                  <a:lnTo>
                    <a:pt x="8702" y="3298"/>
                  </a:lnTo>
                  <a:lnTo>
                    <a:pt x="8748" y="3344"/>
                  </a:lnTo>
                  <a:lnTo>
                    <a:pt x="8817" y="3367"/>
                  </a:lnTo>
                  <a:lnTo>
                    <a:pt x="8885" y="3367"/>
                  </a:lnTo>
                  <a:lnTo>
                    <a:pt x="8954" y="3344"/>
                  </a:lnTo>
                  <a:lnTo>
                    <a:pt x="9023" y="3298"/>
                  </a:lnTo>
                  <a:lnTo>
                    <a:pt x="9069" y="3229"/>
                  </a:lnTo>
                  <a:lnTo>
                    <a:pt x="9092" y="3161"/>
                  </a:lnTo>
                  <a:lnTo>
                    <a:pt x="9069" y="3069"/>
                  </a:lnTo>
                  <a:lnTo>
                    <a:pt x="9023" y="3000"/>
                  </a:lnTo>
                  <a:lnTo>
                    <a:pt x="8954" y="2955"/>
                  </a:lnTo>
                  <a:lnTo>
                    <a:pt x="8885" y="2932"/>
                  </a:lnTo>
                  <a:close/>
                  <a:moveTo>
                    <a:pt x="299" y="3435"/>
                  </a:moveTo>
                  <a:lnTo>
                    <a:pt x="230" y="3458"/>
                  </a:lnTo>
                  <a:lnTo>
                    <a:pt x="161" y="3504"/>
                  </a:lnTo>
                  <a:lnTo>
                    <a:pt x="115" y="3596"/>
                  </a:lnTo>
                  <a:lnTo>
                    <a:pt x="115" y="3687"/>
                  </a:lnTo>
                  <a:lnTo>
                    <a:pt x="138" y="3756"/>
                  </a:lnTo>
                  <a:lnTo>
                    <a:pt x="207" y="3825"/>
                  </a:lnTo>
                  <a:lnTo>
                    <a:pt x="276" y="3848"/>
                  </a:lnTo>
                  <a:lnTo>
                    <a:pt x="344" y="3870"/>
                  </a:lnTo>
                  <a:lnTo>
                    <a:pt x="413" y="3848"/>
                  </a:lnTo>
                  <a:lnTo>
                    <a:pt x="459" y="3825"/>
                  </a:lnTo>
                  <a:lnTo>
                    <a:pt x="505" y="3779"/>
                  </a:lnTo>
                  <a:lnTo>
                    <a:pt x="550" y="3710"/>
                  </a:lnTo>
                  <a:lnTo>
                    <a:pt x="550" y="3619"/>
                  </a:lnTo>
                  <a:lnTo>
                    <a:pt x="528" y="3527"/>
                  </a:lnTo>
                  <a:lnTo>
                    <a:pt x="459" y="3481"/>
                  </a:lnTo>
                  <a:lnTo>
                    <a:pt x="390" y="3435"/>
                  </a:lnTo>
                  <a:close/>
                  <a:moveTo>
                    <a:pt x="9069" y="3779"/>
                  </a:moveTo>
                  <a:lnTo>
                    <a:pt x="9000" y="3802"/>
                  </a:lnTo>
                  <a:lnTo>
                    <a:pt x="8931" y="3870"/>
                  </a:lnTo>
                  <a:lnTo>
                    <a:pt x="8908" y="3939"/>
                  </a:lnTo>
                  <a:lnTo>
                    <a:pt x="8908" y="4031"/>
                  </a:lnTo>
                  <a:lnTo>
                    <a:pt x="8931" y="4099"/>
                  </a:lnTo>
                  <a:lnTo>
                    <a:pt x="8977" y="4168"/>
                  </a:lnTo>
                  <a:lnTo>
                    <a:pt x="9046" y="4214"/>
                  </a:lnTo>
                  <a:lnTo>
                    <a:pt x="9160" y="4214"/>
                  </a:lnTo>
                  <a:lnTo>
                    <a:pt x="9252" y="4168"/>
                  </a:lnTo>
                  <a:lnTo>
                    <a:pt x="9298" y="4122"/>
                  </a:lnTo>
                  <a:lnTo>
                    <a:pt x="9343" y="4031"/>
                  </a:lnTo>
                  <a:lnTo>
                    <a:pt x="9343" y="3962"/>
                  </a:lnTo>
                  <a:lnTo>
                    <a:pt x="9298" y="3870"/>
                  </a:lnTo>
                  <a:lnTo>
                    <a:pt x="9252" y="3825"/>
                  </a:lnTo>
                  <a:lnTo>
                    <a:pt x="9160" y="3779"/>
                  </a:lnTo>
                  <a:close/>
                  <a:moveTo>
                    <a:pt x="138" y="4306"/>
                  </a:moveTo>
                  <a:lnTo>
                    <a:pt x="47" y="4351"/>
                  </a:lnTo>
                  <a:lnTo>
                    <a:pt x="1" y="4420"/>
                  </a:lnTo>
                  <a:lnTo>
                    <a:pt x="1" y="4512"/>
                  </a:lnTo>
                  <a:lnTo>
                    <a:pt x="1" y="4603"/>
                  </a:lnTo>
                  <a:lnTo>
                    <a:pt x="47" y="4672"/>
                  </a:lnTo>
                  <a:lnTo>
                    <a:pt x="115" y="4718"/>
                  </a:lnTo>
                  <a:lnTo>
                    <a:pt x="207" y="4741"/>
                  </a:lnTo>
                  <a:lnTo>
                    <a:pt x="299" y="4718"/>
                  </a:lnTo>
                  <a:lnTo>
                    <a:pt x="367" y="4672"/>
                  </a:lnTo>
                  <a:lnTo>
                    <a:pt x="413" y="4603"/>
                  </a:lnTo>
                  <a:lnTo>
                    <a:pt x="436" y="4512"/>
                  </a:lnTo>
                  <a:lnTo>
                    <a:pt x="413" y="4443"/>
                  </a:lnTo>
                  <a:lnTo>
                    <a:pt x="367" y="4374"/>
                  </a:lnTo>
                  <a:lnTo>
                    <a:pt x="299" y="4306"/>
                  </a:lnTo>
                  <a:close/>
                  <a:moveTo>
                    <a:pt x="9206" y="4649"/>
                  </a:moveTo>
                  <a:lnTo>
                    <a:pt x="9114" y="4672"/>
                  </a:lnTo>
                  <a:lnTo>
                    <a:pt x="9046" y="4718"/>
                  </a:lnTo>
                  <a:lnTo>
                    <a:pt x="9000" y="4786"/>
                  </a:lnTo>
                  <a:lnTo>
                    <a:pt x="8977" y="4878"/>
                  </a:lnTo>
                  <a:lnTo>
                    <a:pt x="9000" y="4947"/>
                  </a:lnTo>
                  <a:lnTo>
                    <a:pt x="9046" y="5015"/>
                  </a:lnTo>
                  <a:lnTo>
                    <a:pt x="9114" y="5084"/>
                  </a:lnTo>
                  <a:lnTo>
                    <a:pt x="9275" y="5084"/>
                  </a:lnTo>
                  <a:lnTo>
                    <a:pt x="9343" y="5038"/>
                  </a:lnTo>
                  <a:lnTo>
                    <a:pt x="9389" y="4970"/>
                  </a:lnTo>
                  <a:lnTo>
                    <a:pt x="9412" y="4878"/>
                  </a:lnTo>
                  <a:lnTo>
                    <a:pt x="9412" y="4786"/>
                  </a:lnTo>
                  <a:lnTo>
                    <a:pt x="9366" y="4718"/>
                  </a:lnTo>
                  <a:lnTo>
                    <a:pt x="9298" y="4672"/>
                  </a:lnTo>
                  <a:lnTo>
                    <a:pt x="9206" y="4649"/>
                  </a:lnTo>
                  <a:close/>
                  <a:moveTo>
                    <a:pt x="253" y="5176"/>
                  </a:moveTo>
                  <a:lnTo>
                    <a:pt x="161" y="5221"/>
                  </a:lnTo>
                  <a:lnTo>
                    <a:pt x="115" y="5267"/>
                  </a:lnTo>
                  <a:lnTo>
                    <a:pt x="70" y="5359"/>
                  </a:lnTo>
                  <a:lnTo>
                    <a:pt x="92" y="5450"/>
                  </a:lnTo>
                  <a:lnTo>
                    <a:pt x="115" y="5519"/>
                  </a:lnTo>
                  <a:lnTo>
                    <a:pt x="161" y="5565"/>
                  </a:lnTo>
                  <a:lnTo>
                    <a:pt x="230" y="5588"/>
                  </a:lnTo>
                  <a:lnTo>
                    <a:pt x="299" y="5611"/>
                  </a:lnTo>
                  <a:lnTo>
                    <a:pt x="344" y="5611"/>
                  </a:lnTo>
                  <a:lnTo>
                    <a:pt x="436" y="5565"/>
                  </a:lnTo>
                  <a:lnTo>
                    <a:pt x="482" y="5519"/>
                  </a:lnTo>
                  <a:lnTo>
                    <a:pt x="505" y="5428"/>
                  </a:lnTo>
                  <a:lnTo>
                    <a:pt x="505" y="5336"/>
                  </a:lnTo>
                  <a:lnTo>
                    <a:pt x="482" y="5267"/>
                  </a:lnTo>
                  <a:lnTo>
                    <a:pt x="413" y="5199"/>
                  </a:lnTo>
                  <a:lnTo>
                    <a:pt x="344" y="5176"/>
                  </a:lnTo>
                  <a:close/>
                  <a:moveTo>
                    <a:pt x="9046" y="5519"/>
                  </a:moveTo>
                  <a:lnTo>
                    <a:pt x="8954" y="5542"/>
                  </a:lnTo>
                  <a:lnTo>
                    <a:pt x="8908" y="5611"/>
                  </a:lnTo>
                  <a:lnTo>
                    <a:pt x="8863" y="5679"/>
                  </a:lnTo>
                  <a:lnTo>
                    <a:pt x="8863" y="5771"/>
                  </a:lnTo>
                  <a:lnTo>
                    <a:pt x="8885" y="5863"/>
                  </a:lnTo>
                  <a:lnTo>
                    <a:pt x="8931" y="5908"/>
                  </a:lnTo>
                  <a:lnTo>
                    <a:pt x="9023" y="5954"/>
                  </a:lnTo>
                  <a:lnTo>
                    <a:pt x="9137" y="5954"/>
                  </a:lnTo>
                  <a:lnTo>
                    <a:pt x="9206" y="5908"/>
                  </a:lnTo>
                  <a:lnTo>
                    <a:pt x="9252" y="5863"/>
                  </a:lnTo>
                  <a:lnTo>
                    <a:pt x="9275" y="5794"/>
                  </a:lnTo>
                  <a:lnTo>
                    <a:pt x="9298" y="5702"/>
                  </a:lnTo>
                  <a:lnTo>
                    <a:pt x="9275" y="5634"/>
                  </a:lnTo>
                  <a:lnTo>
                    <a:pt x="9206" y="5565"/>
                  </a:lnTo>
                  <a:lnTo>
                    <a:pt x="9137" y="5519"/>
                  </a:lnTo>
                  <a:close/>
                  <a:moveTo>
                    <a:pt x="573" y="6000"/>
                  </a:moveTo>
                  <a:lnTo>
                    <a:pt x="505" y="6023"/>
                  </a:lnTo>
                  <a:lnTo>
                    <a:pt x="436" y="6069"/>
                  </a:lnTo>
                  <a:lnTo>
                    <a:pt x="390" y="6137"/>
                  </a:lnTo>
                  <a:lnTo>
                    <a:pt x="367" y="6229"/>
                  </a:lnTo>
                  <a:lnTo>
                    <a:pt x="390" y="6321"/>
                  </a:lnTo>
                  <a:lnTo>
                    <a:pt x="436" y="6366"/>
                  </a:lnTo>
                  <a:lnTo>
                    <a:pt x="482" y="6412"/>
                  </a:lnTo>
                  <a:lnTo>
                    <a:pt x="528" y="6435"/>
                  </a:lnTo>
                  <a:lnTo>
                    <a:pt x="596" y="6435"/>
                  </a:lnTo>
                  <a:lnTo>
                    <a:pt x="688" y="6412"/>
                  </a:lnTo>
                  <a:lnTo>
                    <a:pt x="756" y="6366"/>
                  </a:lnTo>
                  <a:lnTo>
                    <a:pt x="802" y="6298"/>
                  </a:lnTo>
                  <a:lnTo>
                    <a:pt x="802" y="6206"/>
                  </a:lnTo>
                  <a:lnTo>
                    <a:pt x="779" y="6114"/>
                  </a:lnTo>
                  <a:lnTo>
                    <a:pt x="734" y="6046"/>
                  </a:lnTo>
                  <a:lnTo>
                    <a:pt x="665" y="6023"/>
                  </a:lnTo>
                  <a:lnTo>
                    <a:pt x="573" y="6000"/>
                  </a:lnTo>
                  <a:close/>
                  <a:moveTo>
                    <a:pt x="8679" y="6343"/>
                  </a:moveTo>
                  <a:lnTo>
                    <a:pt x="8588" y="6366"/>
                  </a:lnTo>
                  <a:lnTo>
                    <a:pt x="8542" y="6435"/>
                  </a:lnTo>
                  <a:lnTo>
                    <a:pt x="8519" y="6527"/>
                  </a:lnTo>
                  <a:lnTo>
                    <a:pt x="8519" y="6618"/>
                  </a:lnTo>
                  <a:lnTo>
                    <a:pt x="8565" y="6687"/>
                  </a:lnTo>
                  <a:lnTo>
                    <a:pt x="8611" y="6733"/>
                  </a:lnTo>
                  <a:lnTo>
                    <a:pt x="8679" y="6756"/>
                  </a:lnTo>
                  <a:lnTo>
                    <a:pt x="8725" y="6779"/>
                  </a:lnTo>
                  <a:lnTo>
                    <a:pt x="8794" y="6779"/>
                  </a:lnTo>
                  <a:lnTo>
                    <a:pt x="8840" y="6756"/>
                  </a:lnTo>
                  <a:lnTo>
                    <a:pt x="8885" y="6710"/>
                  </a:lnTo>
                  <a:lnTo>
                    <a:pt x="8931" y="6664"/>
                  </a:lnTo>
                  <a:lnTo>
                    <a:pt x="8954" y="6572"/>
                  </a:lnTo>
                  <a:lnTo>
                    <a:pt x="8954" y="6504"/>
                  </a:lnTo>
                  <a:lnTo>
                    <a:pt x="8908" y="6412"/>
                  </a:lnTo>
                  <a:lnTo>
                    <a:pt x="8840" y="6366"/>
                  </a:lnTo>
                  <a:lnTo>
                    <a:pt x="8771" y="6343"/>
                  </a:lnTo>
                  <a:close/>
                  <a:moveTo>
                    <a:pt x="1100" y="6733"/>
                  </a:moveTo>
                  <a:lnTo>
                    <a:pt x="1008" y="6756"/>
                  </a:lnTo>
                  <a:lnTo>
                    <a:pt x="917" y="6801"/>
                  </a:lnTo>
                  <a:lnTo>
                    <a:pt x="871" y="6847"/>
                  </a:lnTo>
                  <a:lnTo>
                    <a:pt x="848" y="6939"/>
                  </a:lnTo>
                  <a:lnTo>
                    <a:pt x="848" y="7030"/>
                  </a:lnTo>
                  <a:lnTo>
                    <a:pt x="894" y="7099"/>
                  </a:lnTo>
                  <a:lnTo>
                    <a:pt x="963" y="7168"/>
                  </a:lnTo>
                  <a:lnTo>
                    <a:pt x="1077" y="7191"/>
                  </a:lnTo>
                  <a:lnTo>
                    <a:pt x="1146" y="7168"/>
                  </a:lnTo>
                  <a:lnTo>
                    <a:pt x="1214" y="7145"/>
                  </a:lnTo>
                  <a:lnTo>
                    <a:pt x="1260" y="7076"/>
                  </a:lnTo>
                  <a:lnTo>
                    <a:pt x="1283" y="6985"/>
                  </a:lnTo>
                  <a:lnTo>
                    <a:pt x="1283" y="6893"/>
                  </a:lnTo>
                  <a:lnTo>
                    <a:pt x="1237" y="6824"/>
                  </a:lnTo>
                  <a:lnTo>
                    <a:pt x="1169" y="6779"/>
                  </a:lnTo>
                  <a:lnTo>
                    <a:pt x="1100" y="6733"/>
                  </a:lnTo>
                  <a:close/>
                  <a:moveTo>
                    <a:pt x="8107" y="7030"/>
                  </a:moveTo>
                  <a:lnTo>
                    <a:pt x="8038" y="7076"/>
                  </a:lnTo>
                  <a:lnTo>
                    <a:pt x="7992" y="7168"/>
                  </a:lnTo>
                  <a:lnTo>
                    <a:pt x="7970" y="7237"/>
                  </a:lnTo>
                  <a:lnTo>
                    <a:pt x="7970" y="7328"/>
                  </a:lnTo>
                  <a:lnTo>
                    <a:pt x="8015" y="7397"/>
                  </a:lnTo>
                  <a:lnTo>
                    <a:pt x="8107" y="7443"/>
                  </a:lnTo>
                  <a:lnTo>
                    <a:pt x="8176" y="7465"/>
                  </a:lnTo>
                  <a:lnTo>
                    <a:pt x="8267" y="7443"/>
                  </a:lnTo>
                  <a:lnTo>
                    <a:pt x="8336" y="7397"/>
                  </a:lnTo>
                  <a:lnTo>
                    <a:pt x="8382" y="7328"/>
                  </a:lnTo>
                  <a:lnTo>
                    <a:pt x="8405" y="7237"/>
                  </a:lnTo>
                  <a:lnTo>
                    <a:pt x="8382" y="7168"/>
                  </a:lnTo>
                  <a:lnTo>
                    <a:pt x="8336" y="7099"/>
                  </a:lnTo>
                  <a:lnTo>
                    <a:pt x="8267" y="7030"/>
                  </a:lnTo>
                  <a:close/>
                  <a:moveTo>
                    <a:pt x="1672" y="7374"/>
                  </a:moveTo>
                  <a:lnTo>
                    <a:pt x="1581" y="7397"/>
                  </a:lnTo>
                  <a:lnTo>
                    <a:pt x="1512" y="7443"/>
                  </a:lnTo>
                  <a:lnTo>
                    <a:pt x="1466" y="7534"/>
                  </a:lnTo>
                  <a:lnTo>
                    <a:pt x="1466" y="7603"/>
                  </a:lnTo>
                  <a:lnTo>
                    <a:pt x="1489" y="7694"/>
                  </a:lnTo>
                  <a:lnTo>
                    <a:pt x="1558" y="7763"/>
                  </a:lnTo>
                  <a:lnTo>
                    <a:pt x="1627" y="7786"/>
                  </a:lnTo>
                  <a:lnTo>
                    <a:pt x="1695" y="7809"/>
                  </a:lnTo>
                  <a:lnTo>
                    <a:pt x="1787" y="7786"/>
                  </a:lnTo>
                  <a:lnTo>
                    <a:pt x="1856" y="7717"/>
                  </a:lnTo>
                  <a:lnTo>
                    <a:pt x="1901" y="7649"/>
                  </a:lnTo>
                  <a:lnTo>
                    <a:pt x="1901" y="7557"/>
                  </a:lnTo>
                  <a:lnTo>
                    <a:pt x="1879" y="7488"/>
                  </a:lnTo>
                  <a:lnTo>
                    <a:pt x="1833" y="7420"/>
                  </a:lnTo>
                  <a:lnTo>
                    <a:pt x="1741" y="7374"/>
                  </a:lnTo>
                  <a:close/>
                  <a:moveTo>
                    <a:pt x="7443" y="7557"/>
                  </a:moveTo>
                  <a:lnTo>
                    <a:pt x="7374" y="7603"/>
                  </a:lnTo>
                  <a:lnTo>
                    <a:pt x="7305" y="7649"/>
                  </a:lnTo>
                  <a:lnTo>
                    <a:pt x="7283" y="7740"/>
                  </a:lnTo>
                  <a:lnTo>
                    <a:pt x="7283" y="7832"/>
                  </a:lnTo>
                  <a:lnTo>
                    <a:pt x="7305" y="7901"/>
                  </a:lnTo>
                  <a:lnTo>
                    <a:pt x="7351" y="7946"/>
                  </a:lnTo>
                  <a:lnTo>
                    <a:pt x="7397" y="7969"/>
                  </a:lnTo>
                  <a:lnTo>
                    <a:pt x="7489" y="8015"/>
                  </a:lnTo>
                  <a:lnTo>
                    <a:pt x="7557" y="7992"/>
                  </a:lnTo>
                  <a:lnTo>
                    <a:pt x="7603" y="7969"/>
                  </a:lnTo>
                  <a:lnTo>
                    <a:pt x="7672" y="7901"/>
                  </a:lnTo>
                  <a:lnTo>
                    <a:pt x="7695" y="7832"/>
                  </a:lnTo>
                  <a:lnTo>
                    <a:pt x="7718" y="7740"/>
                  </a:lnTo>
                  <a:lnTo>
                    <a:pt x="7672" y="7672"/>
                  </a:lnTo>
                  <a:lnTo>
                    <a:pt x="7626" y="7603"/>
                  </a:lnTo>
                  <a:lnTo>
                    <a:pt x="7534" y="7580"/>
                  </a:lnTo>
                  <a:lnTo>
                    <a:pt x="7443" y="7557"/>
                  </a:lnTo>
                  <a:close/>
                  <a:moveTo>
                    <a:pt x="2451" y="7832"/>
                  </a:moveTo>
                  <a:lnTo>
                    <a:pt x="2359" y="7855"/>
                  </a:lnTo>
                  <a:lnTo>
                    <a:pt x="2291" y="7901"/>
                  </a:lnTo>
                  <a:lnTo>
                    <a:pt x="2245" y="7969"/>
                  </a:lnTo>
                  <a:lnTo>
                    <a:pt x="2222" y="8038"/>
                  </a:lnTo>
                  <a:lnTo>
                    <a:pt x="2222" y="8130"/>
                  </a:lnTo>
                  <a:lnTo>
                    <a:pt x="2268" y="8198"/>
                  </a:lnTo>
                  <a:lnTo>
                    <a:pt x="2336" y="8267"/>
                  </a:lnTo>
                  <a:lnTo>
                    <a:pt x="2336" y="8244"/>
                  </a:lnTo>
                  <a:lnTo>
                    <a:pt x="2382" y="8267"/>
                  </a:lnTo>
                  <a:lnTo>
                    <a:pt x="2497" y="8267"/>
                  </a:lnTo>
                  <a:lnTo>
                    <a:pt x="2543" y="8244"/>
                  </a:lnTo>
                  <a:lnTo>
                    <a:pt x="2588" y="8198"/>
                  </a:lnTo>
                  <a:lnTo>
                    <a:pt x="2634" y="8152"/>
                  </a:lnTo>
                  <a:lnTo>
                    <a:pt x="2657" y="8084"/>
                  </a:lnTo>
                  <a:lnTo>
                    <a:pt x="2634" y="7992"/>
                  </a:lnTo>
                  <a:lnTo>
                    <a:pt x="2588" y="7923"/>
                  </a:lnTo>
                  <a:lnTo>
                    <a:pt x="2520" y="7855"/>
                  </a:lnTo>
                  <a:lnTo>
                    <a:pt x="2451" y="7832"/>
                  </a:lnTo>
                  <a:close/>
                  <a:moveTo>
                    <a:pt x="6710" y="7969"/>
                  </a:moveTo>
                  <a:lnTo>
                    <a:pt x="6619" y="7992"/>
                  </a:lnTo>
                  <a:lnTo>
                    <a:pt x="6550" y="8038"/>
                  </a:lnTo>
                  <a:lnTo>
                    <a:pt x="6504" y="8107"/>
                  </a:lnTo>
                  <a:lnTo>
                    <a:pt x="6481" y="8198"/>
                  </a:lnTo>
                  <a:lnTo>
                    <a:pt x="6504" y="8267"/>
                  </a:lnTo>
                  <a:lnTo>
                    <a:pt x="6550" y="8336"/>
                  </a:lnTo>
                  <a:lnTo>
                    <a:pt x="6596" y="8381"/>
                  </a:lnTo>
                  <a:lnTo>
                    <a:pt x="6641" y="8404"/>
                  </a:lnTo>
                  <a:lnTo>
                    <a:pt x="6710" y="8404"/>
                  </a:lnTo>
                  <a:lnTo>
                    <a:pt x="6802" y="8381"/>
                  </a:lnTo>
                  <a:lnTo>
                    <a:pt x="6870" y="8336"/>
                  </a:lnTo>
                  <a:lnTo>
                    <a:pt x="6916" y="8267"/>
                  </a:lnTo>
                  <a:lnTo>
                    <a:pt x="6939" y="8198"/>
                  </a:lnTo>
                  <a:lnTo>
                    <a:pt x="6916" y="8107"/>
                  </a:lnTo>
                  <a:lnTo>
                    <a:pt x="6870" y="8038"/>
                  </a:lnTo>
                  <a:lnTo>
                    <a:pt x="6802" y="7992"/>
                  </a:lnTo>
                  <a:lnTo>
                    <a:pt x="6710" y="7969"/>
                  </a:lnTo>
                  <a:close/>
                  <a:moveTo>
                    <a:pt x="3230" y="8152"/>
                  </a:moveTo>
                  <a:lnTo>
                    <a:pt x="3138" y="8175"/>
                  </a:lnTo>
                  <a:lnTo>
                    <a:pt x="3069" y="8244"/>
                  </a:lnTo>
                  <a:lnTo>
                    <a:pt x="3046" y="8313"/>
                  </a:lnTo>
                  <a:lnTo>
                    <a:pt x="3023" y="8404"/>
                  </a:lnTo>
                  <a:lnTo>
                    <a:pt x="3046" y="8496"/>
                  </a:lnTo>
                  <a:lnTo>
                    <a:pt x="3115" y="8542"/>
                  </a:lnTo>
                  <a:lnTo>
                    <a:pt x="3184" y="8588"/>
                  </a:lnTo>
                  <a:lnTo>
                    <a:pt x="3252" y="8610"/>
                  </a:lnTo>
                  <a:lnTo>
                    <a:pt x="3321" y="8588"/>
                  </a:lnTo>
                  <a:lnTo>
                    <a:pt x="3390" y="8565"/>
                  </a:lnTo>
                  <a:lnTo>
                    <a:pt x="3436" y="8496"/>
                  </a:lnTo>
                  <a:lnTo>
                    <a:pt x="3459" y="8450"/>
                  </a:lnTo>
                  <a:lnTo>
                    <a:pt x="3459" y="8359"/>
                  </a:lnTo>
                  <a:lnTo>
                    <a:pt x="3436" y="8267"/>
                  </a:lnTo>
                  <a:lnTo>
                    <a:pt x="3390" y="8198"/>
                  </a:lnTo>
                  <a:lnTo>
                    <a:pt x="3321" y="8175"/>
                  </a:lnTo>
                  <a:lnTo>
                    <a:pt x="3230" y="8152"/>
                  </a:lnTo>
                  <a:close/>
                  <a:moveTo>
                    <a:pt x="5817" y="8244"/>
                  </a:moveTo>
                  <a:lnTo>
                    <a:pt x="5748" y="8267"/>
                  </a:lnTo>
                  <a:lnTo>
                    <a:pt x="5680" y="8336"/>
                  </a:lnTo>
                  <a:lnTo>
                    <a:pt x="5657" y="8404"/>
                  </a:lnTo>
                  <a:lnTo>
                    <a:pt x="5657" y="8496"/>
                  </a:lnTo>
                  <a:lnTo>
                    <a:pt x="5680" y="8565"/>
                  </a:lnTo>
                  <a:lnTo>
                    <a:pt x="5725" y="8633"/>
                  </a:lnTo>
                  <a:lnTo>
                    <a:pt x="5794" y="8656"/>
                  </a:lnTo>
                  <a:lnTo>
                    <a:pt x="5863" y="8679"/>
                  </a:lnTo>
                  <a:lnTo>
                    <a:pt x="5909" y="8679"/>
                  </a:lnTo>
                  <a:lnTo>
                    <a:pt x="6000" y="8633"/>
                  </a:lnTo>
                  <a:lnTo>
                    <a:pt x="6046" y="8565"/>
                  </a:lnTo>
                  <a:lnTo>
                    <a:pt x="6092" y="8496"/>
                  </a:lnTo>
                  <a:lnTo>
                    <a:pt x="6092" y="8404"/>
                  </a:lnTo>
                  <a:lnTo>
                    <a:pt x="6046" y="8313"/>
                  </a:lnTo>
                  <a:lnTo>
                    <a:pt x="5977" y="8267"/>
                  </a:lnTo>
                  <a:lnTo>
                    <a:pt x="5909" y="8244"/>
                  </a:lnTo>
                  <a:close/>
                  <a:moveTo>
                    <a:pt x="4054" y="8336"/>
                  </a:moveTo>
                  <a:lnTo>
                    <a:pt x="3985" y="8381"/>
                  </a:lnTo>
                  <a:lnTo>
                    <a:pt x="3916" y="8450"/>
                  </a:lnTo>
                  <a:lnTo>
                    <a:pt x="3894" y="8519"/>
                  </a:lnTo>
                  <a:lnTo>
                    <a:pt x="3894" y="8610"/>
                  </a:lnTo>
                  <a:lnTo>
                    <a:pt x="3939" y="8679"/>
                  </a:lnTo>
                  <a:lnTo>
                    <a:pt x="4008" y="8748"/>
                  </a:lnTo>
                  <a:lnTo>
                    <a:pt x="4100" y="8771"/>
                  </a:lnTo>
                  <a:lnTo>
                    <a:pt x="4123" y="8771"/>
                  </a:lnTo>
                  <a:lnTo>
                    <a:pt x="4191" y="8748"/>
                  </a:lnTo>
                  <a:lnTo>
                    <a:pt x="4260" y="8725"/>
                  </a:lnTo>
                  <a:lnTo>
                    <a:pt x="4306" y="8656"/>
                  </a:lnTo>
                  <a:lnTo>
                    <a:pt x="4329" y="8565"/>
                  </a:lnTo>
                  <a:lnTo>
                    <a:pt x="4329" y="8496"/>
                  </a:lnTo>
                  <a:lnTo>
                    <a:pt x="4283" y="8404"/>
                  </a:lnTo>
                  <a:lnTo>
                    <a:pt x="4214" y="8359"/>
                  </a:lnTo>
                  <a:lnTo>
                    <a:pt x="4145" y="8336"/>
                  </a:lnTo>
                  <a:close/>
                  <a:moveTo>
                    <a:pt x="4993" y="8359"/>
                  </a:moveTo>
                  <a:lnTo>
                    <a:pt x="4901" y="8381"/>
                  </a:lnTo>
                  <a:lnTo>
                    <a:pt x="4832" y="8427"/>
                  </a:lnTo>
                  <a:lnTo>
                    <a:pt x="4787" y="8496"/>
                  </a:lnTo>
                  <a:lnTo>
                    <a:pt x="4764" y="8588"/>
                  </a:lnTo>
                  <a:lnTo>
                    <a:pt x="4787" y="8656"/>
                  </a:lnTo>
                  <a:lnTo>
                    <a:pt x="4832" y="8725"/>
                  </a:lnTo>
                  <a:lnTo>
                    <a:pt x="4901" y="8771"/>
                  </a:lnTo>
                  <a:lnTo>
                    <a:pt x="4993" y="8794"/>
                  </a:lnTo>
                  <a:lnTo>
                    <a:pt x="5016" y="8794"/>
                  </a:lnTo>
                  <a:lnTo>
                    <a:pt x="5084" y="8771"/>
                  </a:lnTo>
                  <a:lnTo>
                    <a:pt x="5153" y="8725"/>
                  </a:lnTo>
                  <a:lnTo>
                    <a:pt x="5199" y="8656"/>
                  </a:lnTo>
                  <a:lnTo>
                    <a:pt x="5222" y="8565"/>
                  </a:lnTo>
                  <a:lnTo>
                    <a:pt x="5199" y="8473"/>
                  </a:lnTo>
                  <a:lnTo>
                    <a:pt x="5153" y="8404"/>
                  </a:lnTo>
                  <a:lnTo>
                    <a:pt x="5061" y="83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2"/>
            <p:cNvSpPr/>
            <p:nvPr/>
          </p:nvSpPr>
          <p:spPr>
            <a:xfrm>
              <a:off x="-5981535" y="1309877"/>
              <a:ext cx="13740" cy="8611"/>
            </a:xfrm>
            <a:custGeom>
              <a:rect b="b" l="l" r="r" t="t"/>
              <a:pathLst>
                <a:path extrusionOk="0" h="230" w="367">
                  <a:moveTo>
                    <a:pt x="138" y="1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1" y="184"/>
                  </a:lnTo>
                  <a:lnTo>
                    <a:pt x="46" y="207"/>
                  </a:lnTo>
                  <a:lnTo>
                    <a:pt x="115" y="230"/>
                  </a:lnTo>
                  <a:lnTo>
                    <a:pt x="230" y="230"/>
                  </a:lnTo>
                  <a:lnTo>
                    <a:pt x="298" y="207"/>
                  </a:lnTo>
                  <a:lnTo>
                    <a:pt x="344" y="184"/>
                  </a:lnTo>
                  <a:lnTo>
                    <a:pt x="367" y="115"/>
                  </a:lnTo>
                  <a:lnTo>
                    <a:pt x="344" y="46"/>
                  </a:lnTo>
                  <a:lnTo>
                    <a:pt x="298" y="23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2"/>
            <p:cNvSpPr/>
            <p:nvPr/>
          </p:nvSpPr>
          <p:spPr>
            <a:xfrm>
              <a:off x="-6207840" y="1309877"/>
              <a:ext cx="442361" cy="413235"/>
            </a:xfrm>
            <a:custGeom>
              <a:rect b="b" l="l" r="r" t="t"/>
              <a:pathLst>
                <a:path extrusionOk="0" h="11038" w="11816">
                  <a:moveTo>
                    <a:pt x="6229" y="230"/>
                  </a:moveTo>
                  <a:lnTo>
                    <a:pt x="6618" y="252"/>
                  </a:lnTo>
                  <a:lnTo>
                    <a:pt x="7030" y="298"/>
                  </a:lnTo>
                  <a:lnTo>
                    <a:pt x="7419" y="390"/>
                  </a:lnTo>
                  <a:lnTo>
                    <a:pt x="7809" y="527"/>
                  </a:lnTo>
                  <a:lnTo>
                    <a:pt x="8175" y="688"/>
                  </a:lnTo>
                  <a:lnTo>
                    <a:pt x="8541" y="871"/>
                  </a:lnTo>
                  <a:lnTo>
                    <a:pt x="8885" y="1077"/>
                  </a:lnTo>
                  <a:lnTo>
                    <a:pt x="9228" y="1329"/>
                  </a:lnTo>
                  <a:lnTo>
                    <a:pt x="9572" y="1603"/>
                  </a:lnTo>
                  <a:lnTo>
                    <a:pt x="9870" y="1901"/>
                  </a:lnTo>
                  <a:lnTo>
                    <a:pt x="10167" y="2222"/>
                  </a:lnTo>
                  <a:lnTo>
                    <a:pt x="10419" y="2565"/>
                  </a:lnTo>
                  <a:lnTo>
                    <a:pt x="10671" y="2932"/>
                  </a:lnTo>
                  <a:lnTo>
                    <a:pt x="10900" y="3321"/>
                  </a:lnTo>
                  <a:lnTo>
                    <a:pt x="11083" y="3733"/>
                  </a:lnTo>
                  <a:lnTo>
                    <a:pt x="11266" y="4145"/>
                  </a:lnTo>
                  <a:lnTo>
                    <a:pt x="11381" y="4534"/>
                  </a:lnTo>
                  <a:lnTo>
                    <a:pt x="11472" y="4901"/>
                  </a:lnTo>
                  <a:lnTo>
                    <a:pt x="11541" y="5290"/>
                  </a:lnTo>
                  <a:lnTo>
                    <a:pt x="11587" y="5656"/>
                  </a:lnTo>
                  <a:lnTo>
                    <a:pt x="11587" y="6023"/>
                  </a:lnTo>
                  <a:lnTo>
                    <a:pt x="11587" y="6389"/>
                  </a:lnTo>
                  <a:lnTo>
                    <a:pt x="11541" y="6733"/>
                  </a:lnTo>
                  <a:lnTo>
                    <a:pt x="11472" y="7076"/>
                  </a:lnTo>
                  <a:lnTo>
                    <a:pt x="11381" y="7397"/>
                  </a:lnTo>
                  <a:lnTo>
                    <a:pt x="11266" y="7717"/>
                  </a:lnTo>
                  <a:lnTo>
                    <a:pt x="11129" y="8038"/>
                  </a:lnTo>
                  <a:lnTo>
                    <a:pt x="10969" y="8313"/>
                  </a:lnTo>
                  <a:lnTo>
                    <a:pt x="10763" y="8610"/>
                  </a:lnTo>
                  <a:lnTo>
                    <a:pt x="10557" y="8862"/>
                  </a:lnTo>
                  <a:lnTo>
                    <a:pt x="10305" y="9137"/>
                  </a:lnTo>
                  <a:lnTo>
                    <a:pt x="10030" y="9366"/>
                  </a:lnTo>
                  <a:lnTo>
                    <a:pt x="9595" y="9687"/>
                  </a:lnTo>
                  <a:lnTo>
                    <a:pt x="9137" y="9984"/>
                  </a:lnTo>
                  <a:lnTo>
                    <a:pt x="8633" y="10236"/>
                  </a:lnTo>
                  <a:lnTo>
                    <a:pt x="8129" y="10442"/>
                  </a:lnTo>
                  <a:lnTo>
                    <a:pt x="7580" y="10603"/>
                  </a:lnTo>
                  <a:lnTo>
                    <a:pt x="7030" y="10717"/>
                  </a:lnTo>
                  <a:lnTo>
                    <a:pt x="6481" y="10786"/>
                  </a:lnTo>
                  <a:lnTo>
                    <a:pt x="5885" y="10809"/>
                  </a:lnTo>
                  <a:lnTo>
                    <a:pt x="5519" y="10786"/>
                  </a:lnTo>
                  <a:lnTo>
                    <a:pt x="5130" y="10763"/>
                  </a:lnTo>
                  <a:lnTo>
                    <a:pt x="4763" y="10717"/>
                  </a:lnTo>
                  <a:lnTo>
                    <a:pt x="4397" y="10648"/>
                  </a:lnTo>
                  <a:lnTo>
                    <a:pt x="4053" y="10557"/>
                  </a:lnTo>
                  <a:lnTo>
                    <a:pt x="3710" y="10442"/>
                  </a:lnTo>
                  <a:lnTo>
                    <a:pt x="3366" y="10305"/>
                  </a:lnTo>
                  <a:lnTo>
                    <a:pt x="3046" y="10167"/>
                  </a:lnTo>
                  <a:lnTo>
                    <a:pt x="2748" y="9984"/>
                  </a:lnTo>
                  <a:lnTo>
                    <a:pt x="2450" y="9801"/>
                  </a:lnTo>
                  <a:lnTo>
                    <a:pt x="2176" y="9618"/>
                  </a:lnTo>
                  <a:lnTo>
                    <a:pt x="1901" y="9389"/>
                  </a:lnTo>
                  <a:lnTo>
                    <a:pt x="1649" y="9160"/>
                  </a:lnTo>
                  <a:lnTo>
                    <a:pt x="1420" y="8908"/>
                  </a:lnTo>
                  <a:lnTo>
                    <a:pt x="1214" y="8633"/>
                  </a:lnTo>
                  <a:lnTo>
                    <a:pt x="1008" y="8359"/>
                  </a:lnTo>
                  <a:lnTo>
                    <a:pt x="825" y="8084"/>
                  </a:lnTo>
                  <a:lnTo>
                    <a:pt x="687" y="7786"/>
                  </a:lnTo>
                  <a:lnTo>
                    <a:pt x="550" y="7488"/>
                  </a:lnTo>
                  <a:lnTo>
                    <a:pt x="435" y="7168"/>
                  </a:lnTo>
                  <a:lnTo>
                    <a:pt x="344" y="6870"/>
                  </a:lnTo>
                  <a:lnTo>
                    <a:pt x="275" y="6550"/>
                  </a:lnTo>
                  <a:lnTo>
                    <a:pt x="252" y="6252"/>
                  </a:lnTo>
                  <a:lnTo>
                    <a:pt x="229" y="5931"/>
                  </a:lnTo>
                  <a:lnTo>
                    <a:pt x="229" y="5611"/>
                  </a:lnTo>
                  <a:lnTo>
                    <a:pt x="252" y="5290"/>
                  </a:lnTo>
                  <a:lnTo>
                    <a:pt x="298" y="4970"/>
                  </a:lnTo>
                  <a:lnTo>
                    <a:pt x="344" y="4649"/>
                  </a:lnTo>
                  <a:lnTo>
                    <a:pt x="435" y="4328"/>
                  </a:lnTo>
                  <a:lnTo>
                    <a:pt x="550" y="4031"/>
                  </a:lnTo>
                  <a:lnTo>
                    <a:pt x="687" y="3710"/>
                  </a:lnTo>
                  <a:lnTo>
                    <a:pt x="848" y="3412"/>
                  </a:lnTo>
                  <a:lnTo>
                    <a:pt x="1054" y="3046"/>
                  </a:lnTo>
                  <a:lnTo>
                    <a:pt x="1283" y="2703"/>
                  </a:lnTo>
                  <a:lnTo>
                    <a:pt x="1535" y="2405"/>
                  </a:lnTo>
                  <a:lnTo>
                    <a:pt x="1809" y="2084"/>
                  </a:lnTo>
                  <a:lnTo>
                    <a:pt x="2107" y="1810"/>
                  </a:lnTo>
                  <a:lnTo>
                    <a:pt x="2405" y="1558"/>
                  </a:lnTo>
                  <a:lnTo>
                    <a:pt x="2748" y="1306"/>
                  </a:lnTo>
                  <a:lnTo>
                    <a:pt x="3092" y="1100"/>
                  </a:lnTo>
                  <a:lnTo>
                    <a:pt x="3435" y="894"/>
                  </a:lnTo>
                  <a:lnTo>
                    <a:pt x="3824" y="733"/>
                  </a:lnTo>
                  <a:lnTo>
                    <a:pt x="4191" y="573"/>
                  </a:lnTo>
                  <a:lnTo>
                    <a:pt x="4580" y="459"/>
                  </a:lnTo>
                  <a:lnTo>
                    <a:pt x="4992" y="367"/>
                  </a:lnTo>
                  <a:lnTo>
                    <a:pt x="5381" y="298"/>
                  </a:lnTo>
                  <a:lnTo>
                    <a:pt x="5794" y="252"/>
                  </a:lnTo>
                  <a:lnTo>
                    <a:pt x="6229" y="230"/>
                  </a:lnTo>
                  <a:close/>
                  <a:moveTo>
                    <a:pt x="6206" y="1"/>
                  </a:moveTo>
                  <a:lnTo>
                    <a:pt x="5771" y="23"/>
                  </a:lnTo>
                  <a:lnTo>
                    <a:pt x="5359" y="69"/>
                  </a:lnTo>
                  <a:lnTo>
                    <a:pt x="4946" y="138"/>
                  </a:lnTo>
                  <a:lnTo>
                    <a:pt x="4534" y="252"/>
                  </a:lnTo>
                  <a:lnTo>
                    <a:pt x="4122" y="367"/>
                  </a:lnTo>
                  <a:lnTo>
                    <a:pt x="3733" y="527"/>
                  </a:lnTo>
                  <a:lnTo>
                    <a:pt x="3344" y="710"/>
                  </a:lnTo>
                  <a:lnTo>
                    <a:pt x="2977" y="894"/>
                  </a:lnTo>
                  <a:lnTo>
                    <a:pt x="2611" y="1123"/>
                  </a:lnTo>
                  <a:lnTo>
                    <a:pt x="2267" y="1374"/>
                  </a:lnTo>
                  <a:lnTo>
                    <a:pt x="1947" y="1649"/>
                  </a:lnTo>
                  <a:lnTo>
                    <a:pt x="1649" y="1947"/>
                  </a:lnTo>
                  <a:lnTo>
                    <a:pt x="1374" y="2245"/>
                  </a:lnTo>
                  <a:lnTo>
                    <a:pt x="1099" y="2588"/>
                  </a:lnTo>
                  <a:lnTo>
                    <a:pt x="870" y="2932"/>
                  </a:lnTo>
                  <a:lnTo>
                    <a:pt x="642" y="3298"/>
                  </a:lnTo>
                  <a:lnTo>
                    <a:pt x="481" y="3619"/>
                  </a:lnTo>
                  <a:lnTo>
                    <a:pt x="344" y="3939"/>
                  </a:lnTo>
                  <a:lnTo>
                    <a:pt x="229" y="4283"/>
                  </a:lnTo>
                  <a:lnTo>
                    <a:pt x="138" y="4603"/>
                  </a:lnTo>
                  <a:lnTo>
                    <a:pt x="69" y="4947"/>
                  </a:lnTo>
                  <a:lnTo>
                    <a:pt x="23" y="5267"/>
                  </a:lnTo>
                  <a:lnTo>
                    <a:pt x="0" y="5611"/>
                  </a:lnTo>
                  <a:lnTo>
                    <a:pt x="0" y="5931"/>
                  </a:lnTo>
                  <a:lnTo>
                    <a:pt x="23" y="6275"/>
                  </a:lnTo>
                  <a:lnTo>
                    <a:pt x="69" y="6595"/>
                  </a:lnTo>
                  <a:lnTo>
                    <a:pt x="138" y="6916"/>
                  </a:lnTo>
                  <a:lnTo>
                    <a:pt x="229" y="7236"/>
                  </a:lnTo>
                  <a:lnTo>
                    <a:pt x="344" y="7557"/>
                  </a:lnTo>
                  <a:lnTo>
                    <a:pt x="481" y="7878"/>
                  </a:lnTo>
                  <a:lnTo>
                    <a:pt x="642" y="8175"/>
                  </a:lnTo>
                  <a:lnTo>
                    <a:pt x="825" y="8473"/>
                  </a:lnTo>
                  <a:lnTo>
                    <a:pt x="1031" y="8771"/>
                  </a:lnTo>
                  <a:lnTo>
                    <a:pt x="1260" y="9045"/>
                  </a:lnTo>
                  <a:lnTo>
                    <a:pt x="1489" y="9297"/>
                  </a:lnTo>
                  <a:lnTo>
                    <a:pt x="1764" y="9549"/>
                  </a:lnTo>
                  <a:lnTo>
                    <a:pt x="2038" y="9778"/>
                  </a:lnTo>
                  <a:lnTo>
                    <a:pt x="2313" y="9984"/>
                  </a:lnTo>
                  <a:lnTo>
                    <a:pt x="2634" y="10167"/>
                  </a:lnTo>
                  <a:lnTo>
                    <a:pt x="2954" y="10351"/>
                  </a:lnTo>
                  <a:lnTo>
                    <a:pt x="3275" y="10511"/>
                  </a:lnTo>
                  <a:lnTo>
                    <a:pt x="3618" y="10648"/>
                  </a:lnTo>
                  <a:lnTo>
                    <a:pt x="3985" y="10763"/>
                  </a:lnTo>
                  <a:lnTo>
                    <a:pt x="4351" y="10854"/>
                  </a:lnTo>
                  <a:lnTo>
                    <a:pt x="4717" y="10923"/>
                  </a:lnTo>
                  <a:lnTo>
                    <a:pt x="5107" y="10992"/>
                  </a:lnTo>
                  <a:lnTo>
                    <a:pt x="5496" y="11015"/>
                  </a:lnTo>
                  <a:lnTo>
                    <a:pt x="5885" y="11038"/>
                  </a:lnTo>
                  <a:lnTo>
                    <a:pt x="6481" y="11015"/>
                  </a:lnTo>
                  <a:lnTo>
                    <a:pt x="7076" y="10923"/>
                  </a:lnTo>
                  <a:lnTo>
                    <a:pt x="7648" y="10809"/>
                  </a:lnTo>
                  <a:lnTo>
                    <a:pt x="8198" y="10648"/>
                  </a:lnTo>
                  <a:lnTo>
                    <a:pt x="8725" y="10419"/>
                  </a:lnTo>
                  <a:lnTo>
                    <a:pt x="9251" y="10167"/>
                  </a:lnTo>
                  <a:lnTo>
                    <a:pt x="9732" y="9870"/>
                  </a:lnTo>
                  <a:lnTo>
                    <a:pt x="10167" y="9526"/>
                  </a:lnTo>
                  <a:lnTo>
                    <a:pt x="10465" y="9274"/>
                  </a:lnTo>
                  <a:lnTo>
                    <a:pt x="10717" y="9023"/>
                  </a:lnTo>
                  <a:lnTo>
                    <a:pt x="10946" y="8748"/>
                  </a:lnTo>
                  <a:lnTo>
                    <a:pt x="11152" y="8450"/>
                  </a:lnTo>
                  <a:lnTo>
                    <a:pt x="11312" y="8130"/>
                  </a:lnTo>
                  <a:lnTo>
                    <a:pt x="11472" y="7809"/>
                  </a:lnTo>
                  <a:lnTo>
                    <a:pt x="11587" y="7465"/>
                  </a:lnTo>
                  <a:lnTo>
                    <a:pt x="11701" y="7122"/>
                  </a:lnTo>
                  <a:lnTo>
                    <a:pt x="11770" y="6779"/>
                  </a:lnTo>
                  <a:lnTo>
                    <a:pt x="11793" y="6412"/>
                  </a:lnTo>
                  <a:lnTo>
                    <a:pt x="11816" y="6023"/>
                  </a:lnTo>
                  <a:lnTo>
                    <a:pt x="11793" y="5656"/>
                  </a:lnTo>
                  <a:lnTo>
                    <a:pt x="11770" y="5267"/>
                  </a:lnTo>
                  <a:lnTo>
                    <a:pt x="11701" y="4878"/>
                  </a:lnTo>
                  <a:lnTo>
                    <a:pt x="11587" y="4466"/>
                  </a:lnTo>
                  <a:lnTo>
                    <a:pt x="11472" y="4077"/>
                  </a:lnTo>
                  <a:lnTo>
                    <a:pt x="11266" y="3573"/>
                  </a:lnTo>
                  <a:lnTo>
                    <a:pt x="11037" y="3092"/>
                  </a:lnTo>
                  <a:lnTo>
                    <a:pt x="10763" y="2657"/>
                  </a:lnTo>
                  <a:lnTo>
                    <a:pt x="10488" y="2268"/>
                  </a:lnTo>
                  <a:lnTo>
                    <a:pt x="10190" y="1901"/>
                  </a:lnTo>
                  <a:lnTo>
                    <a:pt x="9870" y="1558"/>
                  </a:lnTo>
                  <a:lnTo>
                    <a:pt x="9526" y="1260"/>
                  </a:lnTo>
                  <a:lnTo>
                    <a:pt x="9183" y="985"/>
                  </a:lnTo>
                  <a:lnTo>
                    <a:pt x="8816" y="756"/>
                  </a:lnTo>
                  <a:lnTo>
                    <a:pt x="8450" y="550"/>
                  </a:lnTo>
                  <a:lnTo>
                    <a:pt x="8084" y="390"/>
                  </a:lnTo>
                  <a:lnTo>
                    <a:pt x="7694" y="252"/>
                  </a:lnTo>
                  <a:lnTo>
                    <a:pt x="7328" y="138"/>
                  </a:lnTo>
                  <a:lnTo>
                    <a:pt x="6939" y="69"/>
                  </a:lnTo>
                  <a:lnTo>
                    <a:pt x="6572" y="23"/>
                  </a:lnTo>
                  <a:lnTo>
                    <a:pt x="62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2"/>
            <p:cNvSpPr/>
            <p:nvPr/>
          </p:nvSpPr>
          <p:spPr>
            <a:xfrm>
              <a:off x="-5985802" y="1390479"/>
              <a:ext cx="12017" cy="8611"/>
            </a:xfrm>
            <a:custGeom>
              <a:rect b="b" l="l" r="r" t="t"/>
              <a:pathLst>
                <a:path extrusionOk="0" h="230" w="321">
                  <a:moveTo>
                    <a:pt x="137" y="0"/>
                  </a:moveTo>
                  <a:lnTo>
                    <a:pt x="92" y="23"/>
                  </a:lnTo>
                  <a:lnTo>
                    <a:pt x="46" y="46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23" y="183"/>
                  </a:lnTo>
                  <a:lnTo>
                    <a:pt x="69" y="206"/>
                  </a:lnTo>
                  <a:lnTo>
                    <a:pt x="160" y="229"/>
                  </a:lnTo>
                  <a:lnTo>
                    <a:pt x="252" y="229"/>
                  </a:lnTo>
                  <a:lnTo>
                    <a:pt x="298" y="183"/>
                  </a:lnTo>
                  <a:lnTo>
                    <a:pt x="321" y="115"/>
                  </a:lnTo>
                  <a:lnTo>
                    <a:pt x="298" y="46"/>
                  </a:lnTo>
                  <a:lnTo>
                    <a:pt x="252" y="2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2"/>
            <p:cNvSpPr/>
            <p:nvPr/>
          </p:nvSpPr>
          <p:spPr>
            <a:xfrm>
              <a:off x="-6121249" y="1391302"/>
              <a:ext cx="269213" cy="250382"/>
            </a:xfrm>
            <a:custGeom>
              <a:rect b="b" l="l" r="r" t="t"/>
              <a:pathLst>
                <a:path extrusionOk="0" h="6688" w="7191">
                  <a:moveTo>
                    <a:pt x="3778" y="207"/>
                  </a:moveTo>
                  <a:lnTo>
                    <a:pt x="4007" y="230"/>
                  </a:lnTo>
                  <a:lnTo>
                    <a:pt x="4259" y="253"/>
                  </a:lnTo>
                  <a:lnTo>
                    <a:pt x="4488" y="299"/>
                  </a:lnTo>
                  <a:lnTo>
                    <a:pt x="4717" y="390"/>
                  </a:lnTo>
                  <a:lnTo>
                    <a:pt x="4946" y="482"/>
                  </a:lnTo>
                  <a:lnTo>
                    <a:pt x="5152" y="596"/>
                  </a:lnTo>
                  <a:lnTo>
                    <a:pt x="5358" y="711"/>
                  </a:lnTo>
                  <a:lnTo>
                    <a:pt x="5564" y="871"/>
                  </a:lnTo>
                  <a:lnTo>
                    <a:pt x="5771" y="1031"/>
                  </a:lnTo>
                  <a:lnTo>
                    <a:pt x="5931" y="1192"/>
                  </a:lnTo>
                  <a:lnTo>
                    <a:pt x="6114" y="1398"/>
                  </a:lnTo>
                  <a:lnTo>
                    <a:pt x="6274" y="1604"/>
                  </a:lnTo>
                  <a:lnTo>
                    <a:pt x="6412" y="1810"/>
                  </a:lnTo>
                  <a:lnTo>
                    <a:pt x="6549" y="2039"/>
                  </a:lnTo>
                  <a:lnTo>
                    <a:pt x="6664" y="2291"/>
                  </a:lnTo>
                  <a:lnTo>
                    <a:pt x="6755" y="2543"/>
                  </a:lnTo>
                  <a:lnTo>
                    <a:pt x="6847" y="2772"/>
                  </a:lnTo>
                  <a:lnTo>
                    <a:pt x="6893" y="2978"/>
                  </a:lnTo>
                  <a:lnTo>
                    <a:pt x="6938" y="3207"/>
                  </a:lnTo>
                  <a:lnTo>
                    <a:pt x="6961" y="3436"/>
                  </a:lnTo>
                  <a:lnTo>
                    <a:pt x="6961" y="3642"/>
                  </a:lnTo>
                  <a:lnTo>
                    <a:pt x="6961" y="3848"/>
                  </a:lnTo>
                  <a:lnTo>
                    <a:pt x="6938" y="4054"/>
                  </a:lnTo>
                  <a:lnTo>
                    <a:pt x="6893" y="4260"/>
                  </a:lnTo>
                  <a:lnTo>
                    <a:pt x="6847" y="4466"/>
                  </a:lnTo>
                  <a:lnTo>
                    <a:pt x="6778" y="4649"/>
                  </a:lnTo>
                  <a:lnTo>
                    <a:pt x="6686" y="4832"/>
                  </a:lnTo>
                  <a:lnTo>
                    <a:pt x="6595" y="4993"/>
                  </a:lnTo>
                  <a:lnTo>
                    <a:pt x="6480" y="5176"/>
                  </a:lnTo>
                  <a:lnTo>
                    <a:pt x="6343" y="5336"/>
                  </a:lnTo>
                  <a:lnTo>
                    <a:pt x="6206" y="5474"/>
                  </a:lnTo>
                  <a:lnTo>
                    <a:pt x="6045" y="5611"/>
                  </a:lnTo>
                  <a:lnTo>
                    <a:pt x="5793" y="5817"/>
                  </a:lnTo>
                  <a:lnTo>
                    <a:pt x="5519" y="5977"/>
                  </a:lnTo>
                  <a:lnTo>
                    <a:pt x="5221" y="6138"/>
                  </a:lnTo>
                  <a:lnTo>
                    <a:pt x="4900" y="6252"/>
                  </a:lnTo>
                  <a:lnTo>
                    <a:pt x="4603" y="6344"/>
                  </a:lnTo>
                  <a:lnTo>
                    <a:pt x="4259" y="6412"/>
                  </a:lnTo>
                  <a:lnTo>
                    <a:pt x="3939" y="6458"/>
                  </a:lnTo>
                  <a:lnTo>
                    <a:pt x="3595" y="6481"/>
                  </a:lnTo>
                  <a:lnTo>
                    <a:pt x="3137" y="6458"/>
                  </a:lnTo>
                  <a:lnTo>
                    <a:pt x="2702" y="6367"/>
                  </a:lnTo>
                  <a:lnTo>
                    <a:pt x="2290" y="6252"/>
                  </a:lnTo>
                  <a:lnTo>
                    <a:pt x="1901" y="6092"/>
                  </a:lnTo>
                  <a:lnTo>
                    <a:pt x="1534" y="5886"/>
                  </a:lnTo>
                  <a:lnTo>
                    <a:pt x="1214" y="5634"/>
                  </a:lnTo>
                  <a:lnTo>
                    <a:pt x="939" y="5336"/>
                  </a:lnTo>
                  <a:lnTo>
                    <a:pt x="802" y="5199"/>
                  </a:lnTo>
                  <a:lnTo>
                    <a:pt x="687" y="5016"/>
                  </a:lnTo>
                  <a:lnTo>
                    <a:pt x="504" y="4672"/>
                  </a:lnTo>
                  <a:lnTo>
                    <a:pt x="344" y="4329"/>
                  </a:lnTo>
                  <a:lnTo>
                    <a:pt x="252" y="3962"/>
                  </a:lnTo>
                  <a:lnTo>
                    <a:pt x="229" y="3596"/>
                  </a:lnTo>
                  <a:lnTo>
                    <a:pt x="229" y="3207"/>
                  </a:lnTo>
                  <a:lnTo>
                    <a:pt x="298" y="2840"/>
                  </a:lnTo>
                  <a:lnTo>
                    <a:pt x="412" y="2451"/>
                  </a:lnTo>
                  <a:lnTo>
                    <a:pt x="595" y="2085"/>
                  </a:lnTo>
                  <a:lnTo>
                    <a:pt x="710" y="1879"/>
                  </a:lnTo>
                  <a:lnTo>
                    <a:pt x="847" y="1673"/>
                  </a:lnTo>
                  <a:lnTo>
                    <a:pt x="1008" y="1489"/>
                  </a:lnTo>
                  <a:lnTo>
                    <a:pt x="1168" y="1306"/>
                  </a:lnTo>
                  <a:lnTo>
                    <a:pt x="1328" y="1146"/>
                  </a:lnTo>
                  <a:lnTo>
                    <a:pt x="1511" y="986"/>
                  </a:lnTo>
                  <a:lnTo>
                    <a:pt x="1717" y="848"/>
                  </a:lnTo>
                  <a:lnTo>
                    <a:pt x="1924" y="734"/>
                  </a:lnTo>
                  <a:lnTo>
                    <a:pt x="2130" y="596"/>
                  </a:lnTo>
                  <a:lnTo>
                    <a:pt x="2359" y="505"/>
                  </a:lnTo>
                  <a:lnTo>
                    <a:pt x="2588" y="413"/>
                  </a:lnTo>
                  <a:lnTo>
                    <a:pt x="2817" y="344"/>
                  </a:lnTo>
                  <a:lnTo>
                    <a:pt x="3046" y="299"/>
                  </a:lnTo>
                  <a:lnTo>
                    <a:pt x="3297" y="253"/>
                  </a:lnTo>
                  <a:lnTo>
                    <a:pt x="3526" y="230"/>
                  </a:lnTo>
                  <a:lnTo>
                    <a:pt x="3778" y="207"/>
                  </a:lnTo>
                  <a:close/>
                  <a:moveTo>
                    <a:pt x="3504" y="1"/>
                  </a:moveTo>
                  <a:lnTo>
                    <a:pt x="3252" y="24"/>
                  </a:lnTo>
                  <a:lnTo>
                    <a:pt x="3000" y="70"/>
                  </a:lnTo>
                  <a:lnTo>
                    <a:pt x="2748" y="138"/>
                  </a:lnTo>
                  <a:lnTo>
                    <a:pt x="2496" y="207"/>
                  </a:lnTo>
                  <a:lnTo>
                    <a:pt x="2267" y="299"/>
                  </a:lnTo>
                  <a:lnTo>
                    <a:pt x="2038" y="413"/>
                  </a:lnTo>
                  <a:lnTo>
                    <a:pt x="1809" y="528"/>
                  </a:lnTo>
                  <a:lnTo>
                    <a:pt x="1580" y="665"/>
                  </a:lnTo>
                  <a:lnTo>
                    <a:pt x="1374" y="825"/>
                  </a:lnTo>
                  <a:lnTo>
                    <a:pt x="1191" y="986"/>
                  </a:lnTo>
                  <a:lnTo>
                    <a:pt x="1008" y="1169"/>
                  </a:lnTo>
                  <a:lnTo>
                    <a:pt x="824" y="1352"/>
                  </a:lnTo>
                  <a:lnTo>
                    <a:pt x="664" y="1558"/>
                  </a:lnTo>
                  <a:lnTo>
                    <a:pt x="527" y="1764"/>
                  </a:lnTo>
                  <a:lnTo>
                    <a:pt x="389" y="1993"/>
                  </a:lnTo>
                  <a:lnTo>
                    <a:pt x="298" y="2176"/>
                  </a:lnTo>
                  <a:lnTo>
                    <a:pt x="206" y="2382"/>
                  </a:lnTo>
                  <a:lnTo>
                    <a:pt x="137" y="2588"/>
                  </a:lnTo>
                  <a:lnTo>
                    <a:pt x="92" y="2795"/>
                  </a:lnTo>
                  <a:lnTo>
                    <a:pt x="46" y="2978"/>
                  </a:lnTo>
                  <a:lnTo>
                    <a:pt x="23" y="3184"/>
                  </a:lnTo>
                  <a:lnTo>
                    <a:pt x="0" y="3390"/>
                  </a:lnTo>
                  <a:lnTo>
                    <a:pt x="0" y="3596"/>
                  </a:lnTo>
                  <a:lnTo>
                    <a:pt x="23" y="3802"/>
                  </a:lnTo>
                  <a:lnTo>
                    <a:pt x="46" y="3985"/>
                  </a:lnTo>
                  <a:lnTo>
                    <a:pt x="92" y="4191"/>
                  </a:lnTo>
                  <a:lnTo>
                    <a:pt x="137" y="4397"/>
                  </a:lnTo>
                  <a:lnTo>
                    <a:pt x="206" y="4581"/>
                  </a:lnTo>
                  <a:lnTo>
                    <a:pt x="298" y="4764"/>
                  </a:lnTo>
                  <a:lnTo>
                    <a:pt x="389" y="4970"/>
                  </a:lnTo>
                  <a:lnTo>
                    <a:pt x="504" y="5153"/>
                  </a:lnTo>
                  <a:lnTo>
                    <a:pt x="618" y="5313"/>
                  </a:lnTo>
                  <a:lnTo>
                    <a:pt x="756" y="5497"/>
                  </a:lnTo>
                  <a:lnTo>
                    <a:pt x="916" y="5657"/>
                  </a:lnTo>
                  <a:lnTo>
                    <a:pt x="1076" y="5794"/>
                  </a:lnTo>
                  <a:lnTo>
                    <a:pt x="1237" y="5932"/>
                  </a:lnTo>
                  <a:lnTo>
                    <a:pt x="1420" y="6069"/>
                  </a:lnTo>
                  <a:lnTo>
                    <a:pt x="1603" y="6184"/>
                  </a:lnTo>
                  <a:lnTo>
                    <a:pt x="1786" y="6275"/>
                  </a:lnTo>
                  <a:lnTo>
                    <a:pt x="2198" y="6458"/>
                  </a:lnTo>
                  <a:lnTo>
                    <a:pt x="2656" y="6596"/>
                  </a:lnTo>
                  <a:lnTo>
                    <a:pt x="3114" y="6664"/>
                  </a:lnTo>
                  <a:lnTo>
                    <a:pt x="3595" y="6687"/>
                  </a:lnTo>
                  <a:lnTo>
                    <a:pt x="3939" y="6687"/>
                  </a:lnTo>
                  <a:lnTo>
                    <a:pt x="4305" y="6641"/>
                  </a:lnTo>
                  <a:lnTo>
                    <a:pt x="4648" y="6573"/>
                  </a:lnTo>
                  <a:lnTo>
                    <a:pt x="4992" y="6458"/>
                  </a:lnTo>
                  <a:lnTo>
                    <a:pt x="5313" y="6321"/>
                  </a:lnTo>
                  <a:lnTo>
                    <a:pt x="5610" y="6184"/>
                  </a:lnTo>
                  <a:lnTo>
                    <a:pt x="5908" y="6000"/>
                  </a:lnTo>
                  <a:lnTo>
                    <a:pt x="6183" y="5794"/>
                  </a:lnTo>
                  <a:lnTo>
                    <a:pt x="6366" y="5634"/>
                  </a:lnTo>
                  <a:lnTo>
                    <a:pt x="6503" y="5474"/>
                  </a:lnTo>
                  <a:lnTo>
                    <a:pt x="6641" y="5313"/>
                  </a:lnTo>
                  <a:lnTo>
                    <a:pt x="6778" y="5130"/>
                  </a:lnTo>
                  <a:lnTo>
                    <a:pt x="6893" y="4924"/>
                  </a:lnTo>
                  <a:lnTo>
                    <a:pt x="6984" y="4741"/>
                  </a:lnTo>
                  <a:lnTo>
                    <a:pt x="7053" y="4535"/>
                  </a:lnTo>
                  <a:lnTo>
                    <a:pt x="7099" y="4329"/>
                  </a:lnTo>
                  <a:lnTo>
                    <a:pt x="7144" y="4100"/>
                  </a:lnTo>
                  <a:lnTo>
                    <a:pt x="7167" y="3871"/>
                  </a:lnTo>
                  <a:lnTo>
                    <a:pt x="7190" y="3665"/>
                  </a:lnTo>
                  <a:lnTo>
                    <a:pt x="7167" y="3413"/>
                  </a:lnTo>
                  <a:lnTo>
                    <a:pt x="7144" y="3184"/>
                  </a:lnTo>
                  <a:lnTo>
                    <a:pt x="7099" y="2955"/>
                  </a:lnTo>
                  <a:lnTo>
                    <a:pt x="7053" y="2703"/>
                  </a:lnTo>
                  <a:lnTo>
                    <a:pt x="6961" y="2451"/>
                  </a:lnTo>
                  <a:lnTo>
                    <a:pt x="6893" y="2222"/>
                  </a:lnTo>
                  <a:lnTo>
                    <a:pt x="6778" y="1993"/>
                  </a:lnTo>
                  <a:lnTo>
                    <a:pt x="6664" y="1787"/>
                  </a:lnTo>
                  <a:lnTo>
                    <a:pt x="6503" y="1558"/>
                  </a:lnTo>
                  <a:lnTo>
                    <a:pt x="6366" y="1352"/>
                  </a:lnTo>
                  <a:lnTo>
                    <a:pt x="6183" y="1146"/>
                  </a:lnTo>
                  <a:lnTo>
                    <a:pt x="6000" y="940"/>
                  </a:lnTo>
                  <a:lnTo>
                    <a:pt x="5816" y="757"/>
                  </a:lnTo>
                  <a:lnTo>
                    <a:pt x="5610" y="596"/>
                  </a:lnTo>
                  <a:lnTo>
                    <a:pt x="5381" y="459"/>
                  </a:lnTo>
                  <a:lnTo>
                    <a:pt x="5129" y="322"/>
                  </a:lnTo>
                  <a:lnTo>
                    <a:pt x="4900" y="207"/>
                  </a:lnTo>
                  <a:lnTo>
                    <a:pt x="4626" y="115"/>
                  </a:lnTo>
                  <a:lnTo>
                    <a:pt x="4351" y="47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32"/>
            <p:cNvSpPr/>
            <p:nvPr/>
          </p:nvSpPr>
          <p:spPr>
            <a:xfrm>
              <a:off x="-6116120" y="1394747"/>
              <a:ext cx="257233" cy="243493"/>
            </a:xfrm>
            <a:custGeom>
              <a:rect b="b" l="l" r="r" t="t"/>
              <a:pathLst>
                <a:path extrusionOk="0" h="6504" w="6871">
                  <a:moveTo>
                    <a:pt x="3596" y="1"/>
                  </a:moveTo>
                  <a:lnTo>
                    <a:pt x="3596" y="184"/>
                  </a:lnTo>
                  <a:lnTo>
                    <a:pt x="3573" y="367"/>
                  </a:lnTo>
                  <a:lnTo>
                    <a:pt x="3527" y="550"/>
                  </a:lnTo>
                  <a:lnTo>
                    <a:pt x="3458" y="710"/>
                  </a:lnTo>
                  <a:lnTo>
                    <a:pt x="3389" y="871"/>
                  </a:lnTo>
                  <a:lnTo>
                    <a:pt x="3298" y="1054"/>
                  </a:lnTo>
                  <a:lnTo>
                    <a:pt x="3069" y="1352"/>
                  </a:lnTo>
                  <a:lnTo>
                    <a:pt x="2794" y="1649"/>
                  </a:lnTo>
                  <a:lnTo>
                    <a:pt x="2519" y="1924"/>
                  </a:lnTo>
                  <a:lnTo>
                    <a:pt x="2222" y="2153"/>
                  </a:lnTo>
                  <a:lnTo>
                    <a:pt x="1947" y="2359"/>
                  </a:lnTo>
                  <a:lnTo>
                    <a:pt x="1718" y="2496"/>
                  </a:lnTo>
                  <a:lnTo>
                    <a:pt x="1489" y="2611"/>
                  </a:lnTo>
                  <a:lnTo>
                    <a:pt x="1260" y="2725"/>
                  </a:lnTo>
                  <a:lnTo>
                    <a:pt x="1008" y="2817"/>
                  </a:lnTo>
                  <a:lnTo>
                    <a:pt x="779" y="2886"/>
                  </a:lnTo>
                  <a:lnTo>
                    <a:pt x="504" y="2954"/>
                  </a:lnTo>
                  <a:lnTo>
                    <a:pt x="252" y="2977"/>
                  </a:lnTo>
                  <a:lnTo>
                    <a:pt x="0" y="2977"/>
                  </a:lnTo>
                  <a:lnTo>
                    <a:pt x="321" y="3046"/>
                  </a:lnTo>
                  <a:lnTo>
                    <a:pt x="642" y="3161"/>
                  </a:lnTo>
                  <a:lnTo>
                    <a:pt x="962" y="3298"/>
                  </a:lnTo>
                  <a:lnTo>
                    <a:pt x="1260" y="3481"/>
                  </a:lnTo>
                  <a:lnTo>
                    <a:pt x="1535" y="3687"/>
                  </a:lnTo>
                  <a:lnTo>
                    <a:pt x="1809" y="3916"/>
                  </a:lnTo>
                  <a:lnTo>
                    <a:pt x="2061" y="4168"/>
                  </a:lnTo>
                  <a:lnTo>
                    <a:pt x="2313" y="4420"/>
                  </a:lnTo>
                  <a:lnTo>
                    <a:pt x="2519" y="4695"/>
                  </a:lnTo>
                  <a:lnTo>
                    <a:pt x="2725" y="4992"/>
                  </a:lnTo>
                  <a:lnTo>
                    <a:pt x="2886" y="5267"/>
                  </a:lnTo>
                  <a:lnTo>
                    <a:pt x="3023" y="5542"/>
                  </a:lnTo>
                  <a:lnTo>
                    <a:pt x="3138" y="5794"/>
                  </a:lnTo>
                  <a:lnTo>
                    <a:pt x="3229" y="6046"/>
                  </a:lnTo>
                  <a:lnTo>
                    <a:pt x="3275" y="6298"/>
                  </a:lnTo>
                  <a:lnTo>
                    <a:pt x="3298" y="6504"/>
                  </a:lnTo>
                  <a:lnTo>
                    <a:pt x="3458" y="6092"/>
                  </a:lnTo>
                  <a:lnTo>
                    <a:pt x="3641" y="5725"/>
                  </a:lnTo>
                  <a:lnTo>
                    <a:pt x="3847" y="5359"/>
                  </a:lnTo>
                  <a:lnTo>
                    <a:pt x="4076" y="5038"/>
                  </a:lnTo>
                  <a:lnTo>
                    <a:pt x="4351" y="4718"/>
                  </a:lnTo>
                  <a:lnTo>
                    <a:pt x="4626" y="4443"/>
                  </a:lnTo>
                  <a:lnTo>
                    <a:pt x="4924" y="4168"/>
                  </a:lnTo>
                  <a:lnTo>
                    <a:pt x="5267" y="3939"/>
                  </a:lnTo>
                  <a:lnTo>
                    <a:pt x="5634" y="3687"/>
                  </a:lnTo>
                  <a:lnTo>
                    <a:pt x="6023" y="3458"/>
                  </a:lnTo>
                  <a:lnTo>
                    <a:pt x="6229" y="3344"/>
                  </a:lnTo>
                  <a:lnTo>
                    <a:pt x="6435" y="3252"/>
                  </a:lnTo>
                  <a:lnTo>
                    <a:pt x="6641" y="3183"/>
                  </a:lnTo>
                  <a:lnTo>
                    <a:pt x="6870" y="3161"/>
                  </a:lnTo>
                  <a:lnTo>
                    <a:pt x="6572" y="3138"/>
                  </a:lnTo>
                  <a:lnTo>
                    <a:pt x="6275" y="3092"/>
                  </a:lnTo>
                  <a:lnTo>
                    <a:pt x="6000" y="3000"/>
                  </a:lnTo>
                  <a:lnTo>
                    <a:pt x="5702" y="2886"/>
                  </a:lnTo>
                  <a:lnTo>
                    <a:pt x="5427" y="2748"/>
                  </a:lnTo>
                  <a:lnTo>
                    <a:pt x="5176" y="2588"/>
                  </a:lnTo>
                  <a:lnTo>
                    <a:pt x="4924" y="2382"/>
                  </a:lnTo>
                  <a:lnTo>
                    <a:pt x="4695" y="2176"/>
                  </a:lnTo>
                  <a:lnTo>
                    <a:pt x="4466" y="1924"/>
                  </a:lnTo>
                  <a:lnTo>
                    <a:pt x="4283" y="1672"/>
                  </a:lnTo>
                  <a:lnTo>
                    <a:pt x="4099" y="1420"/>
                  </a:lnTo>
                  <a:lnTo>
                    <a:pt x="3939" y="1145"/>
                  </a:lnTo>
                  <a:lnTo>
                    <a:pt x="3802" y="871"/>
                  </a:lnTo>
                  <a:lnTo>
                    <a:pt x="3710" y="573"/>
                  </a:lnTo>
                  <a:lnTo>
                    <a:pt x="3641" y="298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32"/>
            <p:cNvSpPr/>
            <p:nvPr/>
          </p:nvSpPr>
          <p:spPr>
            <a:xfrm>
              <a:off x="-6119564" y="1391302"/>
              <a:ext cx="264084" cy="250382"/>
            </a:xfrm>
            <a:custGeom>
              <a:rect b="b" l="l" r="r" t="t"/>
              <a:pathLst>
                <a:path extrusionOk="0" h="6688" w="7054">
                  <a:moveTo>
                    <a:pt x="3710" y="734"/>
                  </a:moveTo>
                  <a:lnTo>
                    <a:pt x="3779" y="940"/>
                  </a:lnTo>
                  <a:lnTo>
                    <a:pt x="3871" y="1169"/>
                  </a:lnTo>
                  <a:lnTo>
                    <a:pt x="3985" y="1375"/>
                  </a:lnTo>
                  <a:lnTo>
                    <a:pt x="4100" y="1581"/>
                  </a:lnTo>
                  <a:lnTo>
                    <a:pt x="4237" y="1787"/>
                  </a:lnTo>
                  <a:lnTo>
                    <a:pt x="4375" y="1970"/>
                  </a:lnTo>
                  <a:lnTo>
                    <a:pt x="4535" y="2176"/>
                  </a:lnTo>
                  <a:lnTo>
                    <a:pt x="4695" y="2337"/>
                  </a:lnTo>
                  <a:lnTo>
                    <a:pt x="4878" y="2520"/>
                  </a:lnTo>
                  <a:lnTo>
                    <a:pt x="5084" y="2680"/>
                  </a:lnTo>
                  <a:lnTo>
                    <a:pt x="5268" y="2817"/>
                  </a:lnTo>
                  <a:lnTo>
                    <a:pt x="5474" y="2955"/>
                  </a:lnTo>
                  <a:lnTo>
                    <a:pt x="5703" y="3069"/>
                  </a:lnTo>
                  <a:lnTo>
                    <a:pt x="5909" y="3161"/>
                  </a:lnTo>
                  <a:lnTo>
                    <a:pt x="6138" y="3230"/>
                  </a:lnTo>
                  <a:lnTo>
                    <a:pt x="6367" y="3298"/>
                  </a:lnTo>
                  <a:lnTo>
                    <a:pt x="6069" y="3436"/>
                  </a:lnTo>
                  <a:lnTo>
                    <a:pt x="5794" y="3596"/>
                  </a:lnTo>
                  <a:lnTo>
                    <a:pt x="5290" y="3939"/>
                  </a:lnTo>
                  <a:lnTo>
                    <a:pt x="4993" y="4146"/>
                  </a:lnTo>
                  <a:lnTo>
                    <a:pt x="4718" y="4375"/>
                  </a:lnTo>
                  <a:lnTo>
                    <a:pt x="4466" y="4626"/>
                  </a:lnTo>
                  <a:lnTo>
                    <a:pt x="4214" y="4901"/>
                  </a:lnTo>
                  <a:lnTo>
                    <a:pt x="3985" y="5199"/>
                  </a:lnTo>
                  <a:lnTo>
                    <a:pt x="3779" y="5497"/>
                  </a:lnTo>
                  <a:lnTo>
                    <a:pt x="3596" y="5817"/>
                  </a:lnTo>
                  <a:lnTo>
                    <a:pt x="3436" y="6161"/>
                  </a:lnTo>
                  <a:lnTo>
                    <a:pt x="3390" y="5977"/>
                  </a:lnTo>
                  <a:lnTo>
                    <a:pt x="3298" y="5771"/>
                  </a:lnTo>
                  <a:lnTo>
                    <a:pt x="3092" y="5336"/>
                  </a:lnTo>
                  <a:lnTo>
                    <a:pt x="2817" y="4878"/>
                  </a:lnTo>
                  <a:lnTo>
                    <a:pt x="2497" y="4443"/>
                  </a:lnTo>
                  <a:lnTo>
                    <a:pt x="2314" y="4237"/>
                  </a:lnTo>
                  <a:lnTo>
                    <a:pt x="2108" y="4031"/>
                  </a:lnTo>
                  <a:lnTo>
                    <a:pt x="1901" y="3848"/>
                  </a:lnTo>
                  <a:lnTo>
                    <a:pt x="1695" y="3665"/>
                  </a:lnTo>
                  <a:lnTo>
                    <a:pt x="1466" y="3504"/>
                  </a:lnTo>
                  <a:lnTo>
                    <a:pt x="1237" y="3367"/>
                  </a:lnTo>
                  <a:lnTo>
                    <a:pt x="986" y="3230"/>
                  </a:lnTo>
                  <a:lnTo>
                    <a:pt x="734" y="3115"/>
                  </a:lnTo>
                  <a:lnTo>
                    <a:pt x="1077" y="3024"/>
                  </a:lnTo>
                  <a:lnTo>
                    <a:pt x="1421" y="2909"/>
                  </a:lnTo>
                  <a:lnTo>
                    <a:pt x="1764" y="2749"/>
                  </a:lnTo>
                  <a:lnTo>
                    <a:pt x="2085" y="2543"/>
                  </a:lnTo>
                  <a:lnTo>
                    <a:pt x="2474" y="2245"/>
                  </a:lnTo>
                  <a:lnTo>
                    <a:pt x="2703" y="2062"/>
                  </a:lnTo>
                  <a:lnTo>
                    <a:pt x="2955" y="1833"/>
                  </a:lnTo>
                  <a:lnTo>
                    <a:pt x="3184" y="1604"/>
                  </a:lnTo>
                  <a:lnTo>
                    <a:pt x="3390" y="1329"/>
                  </a:lnTo>
                  <a:lnTo>
                    <a:pt x="3573" y="1031"/>
                  </a:lnTo>
                  <a:lnTo>
                    <a:pt x="3710" y="734"/>
                  </a:lnTo>
                  <a:close/>
                  <a:moveTo>
                    <a:pt x="3642" y="1"/>
                  </a:moveTo>
                  <a:lnTo>
                    <a:pt x="3619" y="24"/>
                  </a:lnTo>
                  <a:lnTo>
                    <a:pt x="3596" y="70"/>
                  </a:lnTo>
                  <a:lnTo>
                    <a:pt x="3573" y="115"/>
                  </a:lnTo>
                  <a:lnTo>
                    <a:pt x="3573" y="299"/>
                  </a:lnTo>
                  <a:lnTo>
                    <a:pt x="3550" y="505"/>
                  </a:lnTo>
                  <a:lnTo>
                    <a:pt x="3481" y="688"/>
                  </a:lnTo>
                  <a:lnTo>
                    <a:pt x="3413" y="871"/>
                  </a:lnTo>
                  <a:lnTo>
                    <a:pt x="3321" y="1031"/>
                  </a:lnTo>
                  <a:lnTo>
                    <a:pt x="3207" y="1215"/>
                  </a:lnTo>
                  <a:lnTo>
                    <a:pt x="2932" y="1535"/>
                  </a:lnTo>
                  <a:lnTo>
                    <a:pt x="2657" y="1810"/>
                  </a:lnTo>
                  <a:lnTo>
                    <a:pt x="2405" y="2039"/>
                  </a:lnTo>
                  <a:lnTo>
                    <a:pt x="2153" y="2222"/>
                  </a:lnTo>
                  <a:lnTo>
                    <a:pt x="1970" y="2359"/>
                  </a:lnTo>
                  <a:lnTo>
                    <a:pt x="1741" y="2497"/>
                  </a:lnTo>
                  <a:lnTo>
                    <a:pt x="1512" y="2611"/>
                  </a:lnTo>
                  <a:lnTo>
                    <a:pt x="1283" y="2726"/>
                  </a:lnTo>
                  <a:lnTo>
                    <a:pt x="1054" y="2817"/>
                  </a:lnTo>
                  <a:lnTo>
                    <a:pt x="825" y="2886"/>
                  </a:lnTo>
                  <a:lnTo>
                    <a:pt x="596" y="2932"/>
                  </a:lnTo>
                  <a:lnTo>
                    <a:pt x="367" y="2955"/>
                  </a:lnTo>
                  <a:lnTo>
                    <a:pt x="161" y="2978"/>
                  </a:lnTo>
                  <a:lnTo>
                    <a:pt x="70" y="2978"/>
                  </a:lnTo>
                  <a:lnTo>
                    <a:pt x="24" y="3001"/>
                  </a:lnTo>
                  <a:lnTo>
                    <a:pt x="1" y="3024"/>
                  </a:lnTo>
                  <a:lnTo>
                    <a:pt x="1" y="3069"/>
                  </a:lnTo>
                  <a:lnTo>
                    <a:pt x="1" y="3115"/>
                  </a:lnTo>
                  <a:lnTo>
                    <a:pt x="24" y="3161"/>
                  </a:lnTo>
                  <a:lnTo>
                    <a:pt x="47" y="3184"/>
                  </a:lnTo>
                  <a:lnTo>
                    <a:pt x="92" y="3184"/>
                  </a:lnTo>
                  <a:lnTo>
                    <a:pt x="390" y="3253"/>
                  </a:lnTo>
                  <a:lnTo>
                    <a:pt x="711" y="3344"/>
                  </a:lnTo>
                  <a:lnTo>
                    <a:pt x="1008" y="3481"/>
                  </a:lnTo>
                  <a:lnTo>
                    <a:pt x="1306" y="3665"/>
                  </a:lnTo>
                  <a:lnTo>
                    <a:pt x="1581" y="3871"/>
                  </a:lnTo>
                  <a:lnTo>
                    <a:pt x="1833" y="4077"/>
                  </a:lnTo>
                  <a:lnTo>
                    <a:pt x="2085" y="4329"/>
                  </a:lnTo>
                  <a:lnTo>
                    <a:pt x="2314" y="4581"/>
                  </a:lnTo>
                  <a:lnTo>
                    <a:pt x="2520" y="4855"/>
                  </a:lnTo>
                  <a:lnTo>
                    <a:pt x="2726" y="5130"/>
                  </a:lnTo>
                  <a:lnTo>
                    <a:pt x="2886" y="5405"/>
                  </a:lnTo>
                  <a:lnTo>
                    <a:pt x="3023" y="5657"/>
                  </a:lnTo>
                  <a:lnTo>
                    <a:pt x="3138" y="5932"/>
                  </a:lnTo>
                  <a:lnTo>
                    <a:pt x="3207" y="6161"/>
                  </a:lnTo>
                  <a:lnTo>
                    <a:pt x="3275" y="6390"/>
                  </a:lnTo>
                  <a:lnTo>
                    <a:pt x="3275" y="6596"/>
                  </a:lnTo>
                  <a:lnTo>
                    <a:pt x="3298" y="6619"/>
                  </a:lnTo>
                  <a:lnTo>
                    <a:pt x="3298" y="6664"/>
                  </a:lnTo>
                  <a:lnTo>
                    <a:pt x="3367" y="6687"/>
                  </a:lnTo>
                  <a:lnTo>
                    <a:pt x="3390" y="6687"/>
                  </a:lnTo>
                  <a:lnTo>
                    <a:pt x="3459" y="6664"/>
                  </a:lnTo>
                  <a:lnTo>
                    <a:pt x="3504" y="6619"/>
                  </a:lnTo>
                  <a:lnTo>
                    <a:pt x="3642" y="6229"/>
                  </a:lnTo>
                  <a:lnTo>
                    <a:pt x="3825" y="5863"/>
                  </a:lnTo>
                  <a:lnTo>
                    <a:pt x="4031" y="5519"/>
                  </a:lnTo>
                  <a:lnTo>
                    <a:pt x="4260" y="5199"/>
                  </a:lnTo>
                  <a:lnTo>
                    <a:pt x="4512" y="4901"/>
                  </a:lnTo>
                  <a:lnTo>
                    <a:pt x="4787" y="4604"/>
                  </a:lnTo>
                  <a:lnTo>
                    <a:pt x="5107" y="4352"/>
                  </a:lnTo>
                  <a:lnTo>
                    <a:pt x="5428" y="4123"/>
                  </a:lnTo>
                  <a:lnTo>
                    <a:pt x="5748" y="3894"/>
                  </a:lnTo>
                  <a:lnTo>
                    <a:pt x="6138" y="3665"/>
                  </a:lnTo>
                  <a:lnTo>
                    <a:pt x="6344" y="3550"/>
                  </a:lnTo>
                  <a:lnTo>
                    <a:pt x="6550" y="3459"/>
                  </a:lnTo>
                  <a:lnTo>
                    <a:pt x="6756" y="3390"/>
                  </a:lnTo>
                  <a:lnTo>
                    <a:pt x="6962" y="3344"/>
                  </a:lnTo>
                  <a:lnTo>
                    <a:pt x="7008" y="3344"/>
                  </a:lnTo>
                  <a:lnTo>
                    <a:pt x="7031" y="3321"/>
                  </a:lnTo>
                  <a:lnTo>
                    <a:pt x="7054" y="3275"/>
                  </a:lnTo>
                  <a:lnTo>
                    <a:pt x="7054" y="3230"/>
                  </a:lnTo>
                  <a:lnTo>
                    <a:pt x="7054" y="3184"/>
                  </a:lnTo>
                  <a:lnTo>
                    <a:pt x="7031" y="3161"/>
                  </a:lnTo>
                  <a:lnTo>
                    <a:pt x="6985" y="3138"/>
                  </a:lnTo>
                  <a:lnTo>
                    <a:pt x="6893" y="3138"/>
                  </a:lnTo>
                  <a:lnTo>
                    <a:pt x="6596" y="3115"/>
                  </a:lnTo>
                  <a:lnTo>
                    <a:pt x="6321" y="3069"/>
                  </a:lnTo>
                  <a:lnTo>
                    <a:pt x="6046" y="2978"/>
                  </a:lnTo>
                  <a:lnTo>
                    <a:pt x="5771" y="2840"/>
                  </a:lnTo>
                  <a:lnTo>
                    <a:pt x="5519" y="2703"/>
                  </a:lnTo>
                  <a:lnTo>
                    <a:pt x="5268" y="2543"/>
                  </a:lnTo>
                  <a:lnTo>
                    <a:pt x="5039" y="2337"/>
                  </a:lnTo>
                  <a:lnTo>
                    <a:pt x="4810" y="2130"/>
                  </a:lnTo>
                  <a:lnTo>
                    <a:pt x="4603" y="1902"/>
                  </a:lnTo>
                  <a:lnTo>
                    <a:pt x="4420" y="1650"/>
                  </a:lnTo>
                  <a:lnTo>
                    <a:pt x="4260" y="1398"/>
                  </a:lnTo>
                  <a:lnTo>
                    <a:pt x="4123" y="1146"/>
                  </a:lnTo>
                  <a:lnTo>
                    <a:pt x="3985" y="871"/>
                  </a:lnTo>
                  <a:lnTo>
                    <a:pt x="3894" y="619"/>
                  </a:lnTo>
                  <a:lnTo>
                    <a:pt x="3848" y="344"/>
                  </a:lnTo>
                  <a:lnTo>
                    <a:pt x="3802" y="93"/>
                  </a:lnTo>
                  <a:lnTo>
                    <a:pt x="3779" y="47"/>
                  </a:lnTo>
                  <a:lnTo>
                    <a:pt x="3756" y="24"/>
                  </a:lnTo>
                  <a:lnTo>
                    <a:pt x="3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2"/>
            <p:cNvSpPr/>
            <p:nvPr/>
          </p:nvSpPr>
          <p:spPr>
            <a:xfrm>
              <a:off x="-5980674" y="1249866"/>
              <a:ext cx="272657" cy="282953"/>
            </a:xfrm>
            <a:custGeom>
              <a:rect b="b" l="l" r="r" t="t"/>
              <a:pathLst>
                <a:path extrusionOk="0" h="7558" w="7283">
                  <a:moveTo>
                    <a:pt x="1283" y="1"/>
                  </a:moveTo>
                  <a:lnTo>
                    <a:pt x="1145" y="24"/>
                  </a:lnTo>
                  <a:lnTo>
                    <a:pt x="1008" y="47"/>
                  </a:lnTo>
                  <a:lnTo>
                    <a:pt x="871" y="92"/>
                  </a:lnTo>
                  <a:lnTo>
                    <a:pt x="756" y="138"/>
                  </a:lnTo>
                  <a:lnTo>
                    <a:pt x="642" y="230"/>
                  </a:lnTo>
                  <a:lnTo>
                    <a:pt x="527" y="298"/>
                  </a:lnTo>
                  <a:lnTo>
                    <a:pt x="436" y="413"/>
                  </a:lnTo>
                  <a:lnTo>
                    <a:pt x="344" y="527"/>
                  </a:lnTo>
                  <a:lnTo>
                    <a:pt x="207" y="756"/>
                  </a:lnTo>
                  <a:lnTo>
                    <a:pt x="115" y="1031"/>
                  </a:lnTo>
                  <a:lnTo>
                    <a:pt x="46" y="1329"/>
                  </a:lnTo>
                  <a:lnTo>
                    <a:pt x="0" y="1626"/>
                  </a:lnTo>
                  <a:lnTo>
                    <a:pt x="0" y="1672"/>
                  </a:lnTo>
                  <a:lnTo>
                    <a:pt x="23" y="1695"/>
                  </a:lnTo>
                  <a:lnTo>
                    <a:pt x="69" y="1718"/>
                  </a:lnTo>
                  <a:lnTo>
                    <a:pt x="115" y="1741"/>
                  </a:lnTo>
                  <a:lnTo>
                    <a:pt x="161" y="1741"/>
                  </a:lnTo>
                  <a:lnTo>
                    <a:pt x="184" y="1718"/>
                  </a:lnTo>
                  <a:lnTo>
                    <a:pt x="207" y="1672"/>
                  </a:lnTo>
                  <a:lnTo>
                    <a:pt x="229" y="1626"/>
                  </a:lnTo>
                  <a:lnTo>
                    <a:pt x="252" y="1420"/>
                  </a:lnTo>
                  <a:lnTo>
                    <a:pt x="298" y="1191"/>
                  </a:lnTo>
                  <a:lnTo>
                    <a:pt x="367" y="940"/>
                  </a:lnTo>
                  <a:lnTo>
                    <a:pt x="481" y="711"/>
                  </a:lnTo>
                  <a:lnTo>
                    <a:pt x="619" y="504"/>
                  </a:lnTo>
                  <a:lnTo>
                    <a:pt x="710" y="436"/>
                  </a:lnTo>
                  <a:lnTo>
                    <a:pt x="802" y="344"/>
                  </a:lnTo>
                  <a:lnTo>
                    <a:pt x="916" y="298"/>
                  </a:lnTo>
                  <a:lnTo>
                    <a:pt x="1054" y="253"/>
                  </a:lnTo>
                  <a:lnTo>
                    <a:pt x="1168" y="230"/>
                  </a:lnTo>
                  <a:lnTo>
                    <a:pt x="1329" y="230"/>
                  </a:lnTo>
                  <a:lnTo>
                    <a:pt x="1443" y="253"/>
                  </a:lnTo>
                  <a:lnTo>
                    <a:pt x="1558" y="275"/>
                  </a:lnTo>
                  <a:lnTo>
                    <a:pt x="1649" y="344"/>
                  </a:lnTo>
                  <a:lnTo>
                    <a:pt x="1741" y="413"/>
                  </a:lnTo>
                  <a:lnTo>
                    <a:pt x="1878" y="550"/>
                  </a:lnTo>
                  <a:lnTo>
                    <a:pt x="1947" y="711"/>
                  </a:lnTo>
                  <a:lnTo>
                    <a:pt x="2016" y="871"/>
                  </a:lnTo>
                  <a:lnTo>
                    <a:pt x="2084" y="1054"/>
                  </a:lnTo>
                  <a:lnTo>
                    <a:pt x="2107" y="1214"/>
                  </a:lnTo>
                  <a:lnTo>
                    <a:pt x="2107" y="1398"/>
                  </a:lnTo>
                  <a:lnTo>
                    <a:pt x="2107" y="1558"/>
                  </a:lnTo>
                  <a:lnTo>
                    <a:pt x="2084" y="1718"/>
                  </a:lnTo>
                  <a:lnTo>
                    <a:pt x="2038" y="1878"/>
                  </a:lnTo>
                  <a:lnTo>
                    <a:pt x="1970" y="1993"/>
                  </a:lnTo>
                  <a:lnTo>
                    <a:pt x="1947" y="2039"/>
                  </a:lnTo>
                  <a:lnTo>
                    <a:pt x="1924" y="2084"/>
                  </a:lnTo>
                  <a:lnTo>
                    <a:pt x="1947" y="2130"/>
                  </a:lnTo>
                  <a:lnTo>
                    <a:pt x="1947" y="2153"/>
                  </a:lnTo>
                  <a:lnTo>
                    <a:pt x="1993" y="2199"/>
                  </a:lnTo>
                  <a:lnTo>
                    <a:pt x="2107" y="2199"/>
                  </a:lnTo>
                  <a:lnTo>
                    <a:pt x="2130" y="2153"/>
                  </a:lnTo>
                  <a:lnTo>
                    <a:pt x="2153" y="2130"/>
                  </a:lnTo>
                  <a:lnTo>
                    <a:pt x="2290" y="1970"/>
                  </a:lnTo>
                  <a:lnTo>
                    <a:pt x="2473" y="1810"/>
                  </a:lnTo>
                  <a:lnTo>
                    <a:pt x="2680" y="1672"/>
                  </a:lnTo>
                  <a:lnTo>
                    <a:pt x="2909" y="1535"/>
                  </a:lnTo>
                  <a:lnTo>
                    <a:pt x="3160" y="1420"/>
                  </a:lnTo>
                  <a:lnTo>
                    <a:pt x="3412" y="1329"/>
                  </a:lnTo>
                  <a:lnTo>
                    <a:pt x="3664" y="1283"/>
                  </a:lnTo>
                  <a:lnTo>
                    <a:pt x="3916" y="1260"/>
                  </a:lnTo>
                  <a:lnTo>
                    <a:pt x="4053" y="1283"/>
                  </a:lnTo>
                  <a:lnTo>
                    <a:pt x="4168" y="1306"/>
                  </a:lnTo>
                  <a:lnTo>
                    <a:pt x="4282" y="1329"/>
                  </a:lnTo>
                  <a:lnTo>
                    <a:pt x="4397" y="1375"/>
                  </a:lnTo>
                  <a:lnTo>
                    <a:pt x="4489" y="1443"/>
                  </a:lnTo>
                  <a:lnTo>
                    <a:pt x="4557" y="1512"/>
                  </a:lnTo>
                  <a:lnTo>
                    <a:pt x="4649" y="1604"/>
                  </a:lnTo>
                  <a:lnTo>
                    <a:pt x="4695" y="1718"/>
                  </a:lnTo>
                  <a:lnTo>
                    <a:pt x="4740" y="1810"/>
                  </a:lnTo>
                  <a:lnTo>
                    <a:pt x="4763" y="1924"/>
                  </a:lnTo>
                  <a:lnTo>
                    <a:pt x="4763" y="2039"/>
                  </a:lnTo>
                  <a:lnTo>
                    <a:pt x="4763" y="2153"/>
                  </a:lnTo>
                  <a:lnTo>
                    <a:pt x="4695" y="2428"/>
                  </a:lnTo>
                  <a:lnTo>
                    <a:pt x="4580" y="2680"/>
                  </a:lnTo>
                  <a:lnTo>
                    <a:pt x="4443" y="2932"/>
                  </a:lnTo>
                  <a:lnTo>
                    <a:pt x="4282" y="3161"/>
                  </a:lnTo>
                  <a:lnTo>
                    <a:pt x="4122" y="3344"/>
                  </a:lnTo>
                  <a:lnTo>
                    <a:pt x="3962" y="3458"/>
                  </a:lnTo>
                  <a:lnTo>
                    <a:pt x="3939" y="3504"/>
                  </a:lnTo>
                  <a:lnTo>
                    <a:pt x="3916" y="3527"/>
                  </a:lnTo>
                  <a:lnTo>
                    <a:pt x="3916" y="3573"/>
                  </a:lnTo>
                  <a:lnTo>
                    <a:pt x="3916" y="3596"/>
                  </a:lnTo>
                  <a:lnTo>
                    <a:pt x="3939" y="3642"/>
                  </a:lnTo>
                  <a:lnTo>
                    <a:pt x="3985" y="3664"/>
                  </a:lnTo>
                  <a:lnTo>
                    <a:pt x="4053" y="3664"/>
                  </a:lnTo>
                  <a:lnTo>
                    <a:pt x="4489" y="3573"/>
                  </a:lnTo>
                  <a:lnTo>
                    <a:pt x="4763" y="3527"/>
                  </a:lnTo>
                  <a:lnTo>
                    <a:pt x="5015" y="3504"/>
                  </a:lnTo>
                  <a:lnTo>
                    <a:pt x="5267" y="3527"/>
                  </a:lnTo>
                  <a:lnTo>
                    <a:pt x="5404" y="3550"/>
                  </a:lnTo>
                  <a:lnTo>
                    <a:pt x="5519" y="3573"/>
                  </a:lnTo>
                  <a:lnTo>
                    <a:pt x="5611" y="3619"/>
                  </a:lnTo>
                  <a:lnTo>
                    <a:pt x="5702" y="3687"/>
                  </a:lnTo>
                  <a:lnTo>
                    <a:pt x="5794" y="3756"/>
                  </a:lnTo>
                  <a:lnTo>
                    <a:pt x="5862" y="3871"/>
                  </a:lnTo>
                  <a:lnTo>
                    <a:pt x="5908" y="3962"/>
                  </a:lnTo>
                  <a:lnTo>
                    <a:pt x="5931" y="4054"/>
                  </a:lnTo>
                  <a:lnTo>
                    <a:pt x="5931" y="4145"/>
                  </a:lnTo>
                  <a:lnTo>
                    <a:pt x="5908" y="4237"/>
                  </a:lnTo>
                  <a:lnTo>
                    <a:pt x="5862" y="4374"/>
                  </a:lnTo>
                  <a:lnTo>
                    <a:pt x="5794" y="4489"/>
                  </a:lnTo>
                  <a:lnTo>
                    <a:pt x="5702" y="4603"/>
                  </a:lnTo>
                  <a:lnTo>
                    <a:pt x="5611" y="4695"/>
                  </a:lnTo>
                  <a:lnTo>
                    <a:pt x="5382" y="4878"/>
                  </a:lnTo>
                  <a:lnTo>
                    <a:pt x="5153" y="5038"/>
                  </a:lnTo>
                  <a:lnTo>
                    <a:pt x="5107" y="5084"/>
                  </a:lnTo>
                  <a:lnTo>
                    <a:pt x="5107" y="5153"/>
                  </a:lnTo>
                  <a:lnTo>
                    <a:pt x="5153" y="5222"/>
                  </a:lnTo>
                  <a:lnTo>
                    <a:pt x="5221" y="5244"/>
                  </a:lnTo>
                  <a:lnTo>
                    <a:pt x="5542" y="5244"/>
                  </a:lnTo>
                  <a:lnTo>
                    <a:pt x="5862" y="5267"/>
                  </a:lnTo>
                  <a:lnTo>
                    <a:pt x="6160" y="5313"/>
                  </a:lnTo>
                  <a:lnTo>
                    <a:pt x="6435" y="5382"/>
                  </a:lnTo>
                  <a:lnTo>
                    <a:pt x="6572" y="5428"/>
                  </a:lnTo>
                  <a:lnTo>
                    <a:pt x="6687" y="5496"/>
                  </a:lnTo>
                  <a:lnTo>
                    <a:pt x="6778" y="5565"/>
                  </a:lnTo>
                  <a:lnTo>
                    <a:pt x="6870" y="5657"/>
                  </a:lnTo>
                  <a:lnTo>
                    <a:pt x="6939" y="5748"/>
                  </a:lnTo>
                  <a:lnTo>
                    <a:pt x="7007" y="5863"/>
                  </a:lnTo>
                  <a:lnTo>
                    <a:pt x="7030" y="6000"/>
                  </a:lnTo>
                  <a:lnTo>
                    <a:pt x="7053" y="6160"/>
                  </a:lnTo>
                  <a:lnTo>
                    <a:pt x="7030" y="6344"/>
                  </a:lnTo>
                  <a:lnTo>
                    <a:pt x="6962" y="6527"/>
                  </a:lnTo>
                  <a:lnTo>
                    <a:pt x="6847" y="6733"/>
                  </a:lnTo>
                  <a:lnTo>
                    <a:pt x="6687" y="6916"/>
                  </a:lnTo>
                  <a:lnTo>
                    <a:pt x="6435" y="7099"/>
                  </a:lnTo>
                  <a:lnTo>
                    <a:pt x="6183" y="7237"/>
                  </a:lnTo>
                  <a:lnTo>
                    <a:pt x="5931" y="7328"/>
                  </a:lnTo>
                  <a:lnTo>
                    <a:pt x="5817" y="7351"/>
                  </a:lnTo>
                  <a:lnTo>
                    <a:pt x="5656" y="7351"/>
                  </a:lnTo>
                  <a:lnTo>
                    <a:pt x="5633" y="7374"/>
                  </a:lnTo>
                  <a:lnTo>
                    <a:pt x="5611" y="7397"/>
                  </a:lnTo>
                  <a:lnTo>
                    <a:pt x="5588" y="7443"/>
                  </a:lnTo>
                  <a:lnTo>
                    <a:pt x="5588" y="7488"/>
                  </a:lnTo>
                  <a:lnTo>
                    <a:pt x="5611" y="7511"/>
                  </a:lnTo>
                  <a:lnTo>
                    <a:pt x="5656" y="7557"/>
                  </a:lnTo>
                  <a:lnTo>
                    <a:pt x="5885" y="7557"/>
                  </a:lnTo>
                  <a:lnTo>
                    <a:pt x="6023" y="7534"/>
                  </a:lnTo>
                  <a:lnTo>
                    <a:pt x="6298" y="7420"/>
                  </a:lnTo>
                  <a:lnTo>
                    <a:pt x="6572" y="7282"/>
                  </a:lnTo>
                  <a:lnTo>
                    <a:pt x="6824" y="7076"/>
                  </a:lnTo>
                  <a:lnTo>
                    <a:pt x="7030" y="6847"/>
                  </a:lnTo>
                  <a:lnTo>
                    <a:pt x="7168" y="6618"/>
                  </a:lnTo>
                  <a:lnTo>
                    <a:pt x="7213" y="6504"/>
                  </a:lnTo>
                  <a:lnTo>
                    <a:pt x="7259" y="6389"/>
                  </a:lnTo>
                  <a:lnTo>
                    <a:pt x="7282" y="6275"/>
                  </a:lnTo>
                  <a:lnTo>
                    <a:pt x="7282" y="6137"/>
                  </a:lnTo>
                  <a:lnTo>
                    <a:pt x="7259" y="5977"/>
                  </a:lnTo>
                  <a:lnTo>
                    <a:pt x="7213" y="5817"/>
                  </a:lnTo>
                  <a:lnTo>
                    <a:pt x="7168" y="5702"/>
                  </a:lnTo>
                  <a:lnTo>
                    <a:pt x="7099" y="5565"/>
                  </a:lnTo>
                  <a:lnTo>
                    <a:pt x="7007" y="5473"/>
                  </a:lnTo>
                  <a:lnTo>
                    <a:pt x="6893" y="5382"/>
                  </a:lnTo>
                  <a:lnTo>
                    <a:pt x="6778" y="5313"/>
                  </a:lnTo>
                  <a:lnTo>
                    <a:pt x="6664" y="5244"/>
                  </a:lnTo>
                  <a:lnTo>
                    <a:pt x="6412" y="5153"/>
                  </a:lnTo>
                  <a:lnTo>
                    <a:pt x="6114" y="5084"/>
                  </a:lnTo>
                  <a:lnTo>
                    <a:pt x="5840" y="5038"/>
                  </a:lnTo>
                  <a:lnTo>
                    <a:pt x="5565" y="5015"/>
                  </a:lnTo>
                  <a:lnTo>
                    <a:pt x="5748" y="4878"/>
                  </a:lnTo>
                  <a:lnTo>
                    <a:pt x="5908" y="4718"/>
                  </a:lnTo>
                  <a:lnTo>
                    <a:pt x="6023" y="4512"/>
                  </a:lnTo>
                  <a:lnTo>
                    <a:pt x="6114" y="4306"/>
                  </a:lnTo>
                  <a:lnTo>
                    <a:pt x="6137" y="4168"/>
                  </a:lnTo>
                  <a:lnTo>
                    <a:pt x="6137" y="4031"/>
                  </a:lnTo>
                  <a:lnTo>
                    <a:pt x="6114" y="3893"/>
                  </a:lnTo>
                  <a:lnTo>
                    <a:pt x="6046" y="3756"/>
                  </a:lnTo>
                  <a:lnTo>
                    <a:pt x="6000" y="3664"/>
                  </a:lnTo>
                  <a:lnTo>
                    <a:pt x="5908" y="3573"/>
                  </a:lnTo>
                  <a:lnTo>
                    <a:pt x="5840" y="3504"/>
                  </a:lnTo>
                  <a:lnTo>
                    <a:pt x="5748" y="3435"/>
                  </a:lnTo>
                  <a:lnTo>
                    <a:pt x="5542" y="3344"/>
                  </a:lnTo>
                  <a:lnTo>
                    <a:pt x="5336" y="3298"/>
                  </a:lnTo>
                  <a:lnTo>
                    <a:pt x="5107" y="3275"/>
                  </a:lnTo>
                  <a:lnTo>
                    <a:pt x="4855" y="3298"/>
                  </a:lnTo>
                  <a:lnTo>
                    <a:pt x="4626" y="3321"/>
                  </a:lnTo>
                  <a:lnTo>
                    <a:pt x="4420" y="3367"/>
                  </a:lnTo>
                  <a:lnTo>
                    <a:pt x="4420" y="3367"/>
                  </a:lnTo>
                  <a:lnTo>
                    <a:pt x="4557" y="3161"/>
                  </a:lnTo>
                  <a:lnTo>
                    <a:pt x="4695" y="2955"/>
                  </a:lnTo>
                  <a:lnTo>
                    <a:pt x="4809" y="2726"/>
                  </a:lnTo>
                  <a:lnTo>
                    <a:pt x="4901" y="2497"/>
                  </a:lnTo>
                  <a:lnTo>
                    <a:pt x="4969" y="2245"/>
                  </a:lnTo>
                  <a:lnTo>
                    <a:pt x="4992" y="2016"/>
                  </a:lnTo>
                  <a:lnTo>
                    <a:pt x="4969" y="1810"/>
                  </a:lnTo>
                  <a:lnTo>
                    <a:pt x="4947" y="1695"/>
                  </a:lnTo>
                  <a:lnTo>
                    <a:pt x="4901" y="1604"/>
                  </a:lnTo>
                  <a:lnTo>
                    <a:pt x="4809" y="1489"/>
                  </a:lnTo>
                  <a:lnTo>
                    <a:pt x="4718" y="1375"/>
                  </a:lnTo>
                  <a:lnTo>
                    <a:pt x="4626" y="1283"/>
                  </a:lnTo>
                  <a:lnTo>
                    <a:pt x="4511" y="1191"/>
                  </a:lnTo>
                  <a:lnTo>
                    <a:pt x="4374" y="1146"/>
                  </a:lnTo>
                  <a:lnTo>
                    <a:pt x="4237" y="1077"/>
                  </a:lnTo>
                  <a:lnTo>
                    <a:pt x="4099" y="1054"/>
                  </a:lnTo>
                  <a:lnTo>
                    <a:pt x="3710" y="1054"/>
                  </a:lnTo>
                  <a:lnTo>
                    <a:pt x="3504" y="1077"/>
                  </a:lnTo>
                  <a:lnTo>
                    <a:pt x="3298" y="1146"/>
                  </a:lnTo>
                  <a:lnTo>
                    <a:pt x="3069" y="1214"/>
                  </a:lnTo>
                  <a:lnTo>
                    <a:pt x="2863" y="1306"/>
                  </a:lnTo>
                  <a:lnTo>
                    <a:pt x="2680" y="1398"/>
                  </a:lnTo>
                  <a:lnTo>
                    <a:pt x="2496" y="1512"/>
                  </a:lnTo>
                  <a:lnTo>
                    <a:pt x="2313" y="1649"/>
                  </a:lnTo>
                  <a:lnTo>
                    <a:pt x="2336" y="1398"/>
                  </a:lnTo>
                  <a:lnTo>
                    <a:pt x="2313" y="1123"/>
                  </a:lnTo>
                  <a:lnTo>
                    <a:pt x="2245" y="871"/>
                  </a:lnTo>
                  <a:lnTo>
                    <a:pt x="2153" y="619"/>
                  </a:lnTo>
                  <a:lnTo>
                    <a:pt x="2084" y="482"/>
                  </a:lnTo>
                  <a:lnTo>
                    <a:pt x="1993" y="367"/>
                  </a:lnTo>
                  <a:lnTo>
                    <a:pt x="1901" y="253"/>
                  </a:lnTo>
                  <a:lnTo>
                    <a:pt x="1809" y="161"/>
                  </a:lnTo>
                  <a:lnTo>
                    <a:pt x="1695" y="92"/>
                  </a:lnTo>
                  <a:lnTo>
                    <a:pt x="1580" y="47"/>
                  </a:lnTo>
                  <a:lnTo>
                    <a:pt x="1466" y="24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2"/>
            <p:cNvSpPr/>
            <p:nvPr/>
          </p:nvSpPr>
          <p:spPr>
            <a:xfrm>
              <a:off x="-6000403" y="1527610"/>
              <a:ext cx="287221" cy="264945"/>
            </a:xfrm>
            <a:custGeom>
              <a:rect b="b" l="l" r="r" t="t"/>
              <a:pathLst>
                <a:path extrusionOk="0" h="7077" w="7672">
                  <a:moveTo>
                    <a:pt x="6160" y="1"/>
                  </a:moveTo>
                  <a:lnTo>
                    <a:pt x="6115" y="24"/>
                  </a:lnTo>
                  <a:lnTo>
                    <a:pt x="6092" y="47"/>
                  </a:lnTo>
                  <a:lnTo>
                    <a:pt x="6069" y="69"/>
                  </a:lnTo>
                  <a:lnTo>
                    <a:pt x="6046" y="115"/>
                  </a:lnTo>
                  <a:lnTo>
                    <a:pt x="6069" y="161"/>
                  </a:lnTo>
                  <a:lnTo>
                    <a:pt x="6092" y="184"/>
                  </a:lnTo>
                  <a:lnTo>
                    <a:pt x="6115" y="207"/>
                  </a:lnTo>
                  <a:lnTo>
                    <a:pt x="6160" y="230"/>
                  </a:lnTo>
                  <a:lnTo>
                    <a:pt x="6275" y="230"/>
                  </a:lnTo>
                  <a:lnTo>
                    <a:pt x="6412" y="276"/>
                  </a:lnTo>
                  <a:lnTo>
                    <a:pt x="6527" y="321"/>
                  </a:lnTo>
                  <a:lnTo>
                    <a:pt x="6664" y="390"/>
                  </a:lnTo>
                  <a:lnTo>
                    <a:pt x="6939" y="573"/>
                  </a:lnTo>
                  <a:lnTo>
                    <a:pt x="7054" y="665"/>
                  </a:lnTo>
                  <a:lnTo>
                    <a:pt x="7168" y="779"/>
                  </a:lnTo>
                  <a:lnTo>
                    <a:pt x="7282" y="940"/>
                  </a:lnTo>
                  <a:lnTo>
                    <a:pt x="7374" y="1100"/>
                  </a:lnTo>
                  <a:lnTo>
                    <a:pt x="7443" y="1306"/>
                  </a:lnTo>
                  <a:lnTo>
                    <a:pt x="7466" y="1398"/>
                  </a:lnTo>
                  <a:lnTo>
                    <a:pt x="7443" y="1512"/>
                  </a:lnTo>
                  <a:lnTo>
                    <a:pt x="7420" y="1649"/>
                  </a:lnTo>
                  <a:lnTo>
                    <a:pt x="7374" y="1787"/>
                  </a:lnTo>
                  <a:lnTo>
                    <a:pt x="7305" y="1901"/>
                  </a:lnTo>
                  <a:lnTo>
                    <a:pt x="7237" y="1993"/>
                  </a:lnTo>
                  <a:lnTo>
                    <a:pt x="7145" y="2085"/>
                  </a:lnTo>
                  <a:lnTo>
                    <a:pt x="7031" y="2153"/>
                  </a:lnTo>
                  <a:lnTo>
                    <a:pt x="6916" y="2199"/>
                  </a:lnTo>
                  <a:lnTo>
                    <a:pt x="6802" y="2245"/>
                  </a:lnTo>
                  <a:lnTo>
                    <a:pt x="6527" y="2314"/>
                  </a:lnTo>
                  <a:lnTo>
                    <a:pt x="6229" y="2336"/>
                  </a:lnTo>
                  <a:lnTo>
                    <a:pt x="5931" y="2336"/>
                  </a:lnTo>
                  <a:lnTo>
                    <a:pt x="5611" y="2314"/>
                  </a:lnTo>
                  <a:lnTo>
                    <a:pt x="5542" y="2314"/>
                  </a:lnTo>
                  <a:lnTo>
                    <a:pt x="5496" y="2382"/>
                  </a:lnTo>
                  <a:lnTo>
                    <a:pt x="5496" y="2451"/>
                  </a:lnTo>
                  <a:lnTo>
                    <a:pt x="5542" y="2497"/>
                  </a:lnTo>
                  <a:lnTo>
                    <a:pt x="5680" y="2611"/>
                  </a:lnTo>
                  <a:lnTo>
                    <a:pt x="5817" y="2749"/>
                  </a:lnTo>
                  <a:lnTo>
                    <a:pt x="6000" y="2909"/>
                  </a:lnTo>
                  <a:lnTo>
                    <a:pt x="6160" y="3092"/>
                  </a:lnTo>
                  <a:lnTo>
                    <a:pt x="6321" y="3298"/>
                  </a:lnTo>
                  <a:lnTo>
                    <a:pt x="6458" y="3504"/>
                  </a:lnTo>
                  <a:lnTo>
                    <a:pt x="6550" y="3710"/>
                  </a:lnTo>
                  <a:lnTo>
                    <a:pt x="6596" y="3894"/>
                  </a:lnTo>
                  <a:lnTo>
                    <a:pt x="6596" y="4031"/>
                  </a:lnTo>
                  <a:lnTo>
                    <a:pt x="6573" y="4100"/>
                  </a:lnTo>
                  <a:lnTo>
                    <a:pt x="6527" y="4145"/>
                  </a:lnTo>
                  <a:lnTo>
                    <a:pt x="6389" y="4260"/>
                  </a:lnTo>
                  <a:lnTo>
                    <a:pt x="6206" y="4351"/>
                  </a:lnTo>
                  <a:lnTo>
                    <a:pt x="6023" y="4420"/>
                  </a:lnTo>
                  <a:lnTo>
                    <a:pt x="5588" y="4420"/>
                  </a:lnTo>
                  <a:lnTo>
                    <a:pt x="5382" y="4374"/>
                  </a:lnTo>
                  <a:lnTo>
                    <a:pt x="5176" y="4306"/>
                  </a:lnTo>
                  <a:lnTo>
                    <a:pt x="4993" y="4237"/>
                  </a:lnTo>
                  <a:lnTo>
                    <a:pt x="4787" y="4122"/>
                  </a:lnTo>
                  <a:lnTo>
                    <a:pt x="4626" y="4031"/>
                  </a:lnTo>
                  <a:lnTo>
                    <a:pt x="4466" y="3916"/>
                  </a:lnTo>
                  <a:lnTo>
                    <a:pt x="4329" y="3779"/>
                  </a:lnTo>
                  <a:lnTo>
                    <a:pt x="4306" y="3756"/>
                  </a:lnTo>
                  <a:lnTo>
                    <a:pt x="4214" y="3756"/>
                  </a:lnTo>
                  <a:lnTo>
                    <a:pt x="4191" y="3779"/>
                  </a:lnTo>
                  <a:lnTo>
                    <a:pt x="4168" y="3825"/>
                  </a:lnTo>
                  <a:lnTo>
                    <a:pt x="4145" y="3848"/>
                  </a:lnTo>
                  <a:lnTo>
                    <a:pt x="4145" y="3894"/>
                  </a:lnTo>
                  <a:lnTo>
                    <a:pt x="4168" y="3939"/>
                  </a:lnTo>
                  <a:lnTo>
                    <a:pt x="4283" y="4100"/>
                  </a:lnTo>
                  <a:lnTo>
                    <a:pt x="4397" y="4283"/>
                  </a:lnTo>
                  <a:lnTo>
                    <a:pt x="4489" y="4512"/>
                  </a:lnTo>
                  <a:lnTo>
                    <a:pt x="4580" y="4718"/>
                  </a:lnTo>
                  <a:lnTo>
                    <a:pt x="4649" y="4947"/>
                  </a:lnTo>
                  <a:lnTo>
                    <a:pt x="4695" y="5176"/>
                  </a:lnTo>
                  <a:lnTo>
                    <a:pt x="4695" y="5382"/>
                  </a:lnTo>
                  <a:lnTo>
                    <a:pt x="4695" y="5565"/>
                  </a:lnTo>
                  <a:lnTo>
                    <a:pt x="4672" y="5657"/>
                  </a:lnTo>
                  <a:lnTo>
                    <a:pt x="4649" y="5725"/>
                  </a:lnTo>
                  <a:lnTo>
                    <a:pt x="4603" y="5794"/>
                  </a:lnTo>
                  <a:lnTo>
                    <a:pt x="4558" y="5840"/>
                  </a:lnTo>
                  <a:lnTo>
                    <a:pt x="4443" y="5909"/>
                  </a:lnTo>
                  <a:lnTo>
                    <a:pt x="4306" y="5977"/>
                  </a:lnTo>
                  <a:lnTo>
                    <a:pt x="4191" y="6023"/>
                  </a:lnTo>
                  <a:lnTo>
                    <a:pt x="4054" y="6069"/>
                  </a:lnTo>
                  <a:lnTo>
                    <a:pt x="3916" y="6092"/>
                  </a:lnTo>
                  <a:lnTo>
                    <a:pt x="3779" y="6092"/>
                  </a:lnTo>
                  <a:lnTo>
                    <a:pt x="3642" y="6069"/>
                  </a:lnTo>
                  <a:lnTo>
                    <a:pt x="3481" y="6046"/>
                  </a:lnTo>
                  <a:lnTo>
                    <a:pt x="3275" y="5977"/>
                  </a:lnTo>
                  <a:lnTo>
                    <a:pt x="3069" y="5886"/>
                  </a:lnTo>
                  <a:lnTo>
                    <a:pt x="2886" y="5771"/>
                  </a:lnTo>
                  <a:lnTo>
                    <a:pt x="2703" y="5657"/>
                  </a:lnTo>
                  <a:lnTo>
                    <a:pt x="2543" y="5496"/>
                  </a:lnTo>
                  <a:lnTo>
                    <a:pt x="2405" y="5359"/>
                  </a:lnTo>
                  <a:lnTo>
                    <a:pt x="2291" y="5199"/>
                  </a:lnTo>
                  <a:lnTo>
                    <a:pt x="2176" y="5038"/>
                  </a:lnTo>
                  <a:lnTo>
                    <a:pt x="2153" y="4993"/>
                  </a:lnTo>
                  <a:lnTo>
                    <a:pt x="2130" y="4970"/>
                  </a:lnTo>
                  <a:lnTo>
                    <a:pt x="2085" y="4947"/>
                  </a:lnTo>
                  <a:lnTo>
                    <a:pt x="2062" y="4947"/>
                  </a:lnTo>
                  <a:lnTo>
                    <a:pt x="2016" y="4970"/>
                  </a:lnTo>
                  <a:lnTo>
                    <a:pt x="1970" y="4993"/>
                  </a:lnTo>
                  <a:lnTo>
                    <a:pt x="1947" y="5016"/>
                  </a:lnTo>
                  <a:lnTo>
                    <a:pt x="1947" y="5061"/>
                  </a:lnTo>
                  <a:lnTo>
                    <a:pt x="1970" y="5107"/>
                  </a:lnTo>
                  <a:lnTo>
                    <a:pt x="1993" y="5153"/>
                  </a:lnTo>
                  <a:lnTo>
                    <a:pt x="2039" y="5290"/>
                  </a:lnTo>
                  <a:lnTo>
                    <a:pt x="2062" y="5428"/>
                  </a:lnTo>
                  <a:lnTo>
                    <a:pt x="2085" y="5588"/>
                  </a:lnTo>
                  <a:lnTo>
                    <a:pt x="2062" y="5771"/>
                  </a:lnTo>
                  <a:lnTo>
                    <a:pt x="2039" y="5931"/>
                  </a:lnTo>
                  <a:lnTo>
                    <a:pt x="1993" y="6115"/>
                  </a:lnTo>
                  <a:lnTo>
                    <a:pt x="1924" y="6275"/>
                  </a:lnTo>
                  <a:lnTo>
                    <a:pt x="1833" y="6435"/>
                  </a:lnTo>
                  <a:lnTo>
                    <a:pt x="1741" y="6573"/>
                  </a:lnTo>
                  <a:lnTo>
                    <a:pt x="1604" y="6710"/>
                  </a:lnTo>
                  <a:lnTo>
                    <a:pt x="1512" y="6779"/>
                  </a:lnTo>
                  <a:lnTo>
                    <a:pt x="1398" y="6824"/>
                  </a:lnTo>
                  <a:lnTo>
                    <a:pt x="1283" y="6847"/>
                  </a:lnTo>
                  <a:lnTo>
                    <a:pt x="1169" y="6847"/>
                  </a:lnTo>
                  <a:lnTo>
                    <a:pt x="985" y="6824"/>
                  </a:lnTo>
                  <a:lnTo>
                    <a:pt x="825" y="6756"/>
                  </a:lnTo>
                  <a:lnTo>
                    <a:pt x="688" y="6664"/>
                  </a:lnTo>
                  <a:lnTo>
                    <a:pt x="573" y="6550"/>
                  </a:lnTo>
                  <a:lnTo>
                    <a:pt x="482" y="6412"/>
                  </a:lnTo>
                  <a:lnTo>
                    <a:pt x="390" y="6275"/>
                  </a:lnTo>
                  <a:lnTo>
                    <a:pt x="321" y="6115"/>
                  </a:lnTo>
                  <a:lnTo>
                    <a:pt x="276" y="5954"/>
                  </a:lnTo>
                  <a:lnTo>
                    <a:pt x="230" y="5771"/>
                  </a:lnTo>
                  <a:lnTo>
                    <a:pt x="207" y="5588"/>
                  </a:lnTo>
                  <a:lnTo>
                    <a:pt x="207" y="5405"/>
                  </a:lnTo>
                  <a:lnTo>
                    <a:pt x="230" y="5199"/>
                  </a:lnTo>
                  <a:lnTo>
                    <a:pt x="207" y="5176"/>
                  </a:lnTo>
                  <a:lnTo>
                    <a:pt x="207" y="5130"/>
                  </a:lnTo>
                  <a:lnTo>
                    <a:pt x="161" y="5107"/>
                  </a:lnTo>
                  <a:lnTo>
                    <a:pt x="115" y="5084"/>
                  </a:lnTo>
                  <a:lnTo>
                    <a:pt x="47" y="5107"/>
                  </a:lnTo>
                  <a:lnTo>
                    <a:pt x="24" y="5153"/>
                  </a:lnTo>
                  <a:lnTo>
                    <a:pt x="1" y="5176"/>
                  </a:lnTo>
                  <a:lnTo>
                    <a:pt x="1" y="5405"/>
                  </a:lnTo>
                  <a:lnTo>
                    <a:pt x="1" y="5611"/>
                  </a:lnTo>
                  <a:lnTo>
                    <a:pt x="24" y="5817"/>
                  </a:lnTo>
                  <a:lnTo>
                    <a:pt x="69" y="6023"/>
                  </a:lnTo>
                  <a:lnTo>
                    <a:pt x="115" y="6206"/>
                  </a:lnTo>
                  <a:lnTo>
                    <a:pt x="207" y="6389"/>
                  </a:lnTo>
                  <a:lnTo>
                    <a:pt x="298" y="6550"/>
                  </a:lnTo>
                  <a:lnTo>
                    <a:pt x="390" y="6687"/>
                  </a:lnTo>
                  <a:lnTo>
                    <a:pt x="550" y="6847"/>
                  </a:lnTo>
                  <a:lnTo>
                    <a:pt x="734" y="6962"/>
                  </a:lnTo>
                  <a:lnTo>
                    <a:pt x="940" y="7031"/>
                  </a:lnTo>
                  <a:lnTo>
                    <a:pt x="1146" y="7076"/>
                  </a:lnTo>
                  <a:lnTo>
                    <a:pt x="1329" y="7076"/>
                  </a:lnTo>
                  <a:lnTo>
                    <a:pt x="1443" y="7031"/>
                  </a:lnTo>
                  <a:lnTo>
                    <a:pt x="1558" y="7008"/>
                  </a:lnTo>
                  <a:lnTo>
                    <a:pt x="1649" y="6939"/>
                  </a:lnTo>
                  <a:lnTo>
                    <a:pt x="1764" y="6870"/>
                  </a:lnTo>
                  <a:lnTo>
                    <a:pt x="1856" y="6779"/>
                  </a:lnTo>
                  <a:lnTo>
                    <a:pt x="1947" y="6664"/>
                  </a:lnTo>
                  <a:lnTo>
                    <a:pt x="2039" y="6550"/>
                  </a:lnTo>
                  <a:lnTo>
                    <a:pt x="2153" y="6321"/>
                  </a:lnTo>
                  <a:lnTo>
                    <a:pt x="2245" y="6069"/>
                  </a:lnTo>
                  <a:lnTo>
                    <a:pt x="2291" y="5817"/>
                  </a:lnTo>
                  <a:lnTo>
                    <a:pt x="2291" y="5565"/>
                  </a:lnTo>
                  <a:lnTo>
                    <a:pt x="2543" y="5794"/>
                  </a:lnTo>
                  <a:lnTo>
                    <a:pt x="2794" y="5977"/>
                  </a:lnTo>
                  <a:lnTo>
                    <a:pt x="3115" y="6138"/>
                  </a:lnTo>
                  <a:lnTo>
                    <a:pt x="3275" y="6206"/>
                  </a:lnTo>
                  <a:lnTo>
                    <a:pt x="3436" y="6252"/>
                  </a:lnTo>
                  <a:lnTo>
                    <a:pt x="3619" y="6298"/>
                  </a:lnTo>
                  <a:lnTo>
                    <a:pt x="3939" y="6298"/>
                  </a:lnTo>
                  <a:lnTo>
                    <a:pt x="4100" y="6275"/>
                  </a:lnTo>
                  <a:lnTo>
                    <a:pt x="4260" y="6229"/>
                  </a:lnTo>
                  <a:lnTo>
                    <a:pt x="4397" y="6183"/>
                  </a:lnTo>
                  <a:lnTo>
                    <a:pt x="4558" y="6115"/>
                  </a:lnTo>
                  <a:lnTo>
                    <a:pt x="4695" y="6023"/>
                  </a:lnTo>
                  <a:lnTo>
                    <a:pt x="4764" y="5931"/>
                  </a:lnTo>
                  <a:lnTo>
                    <a:pt x="4832" y="5840"/>
                  </a:lnTo>
                  <a:lnTo>
                    <a:pt x="4878" y="5725"/>
                  </a:lnTo>
                  <a:lnTo>
                    <a:pt x="4924" y="5588"/>
                  </a:lnTo>
                  <a:lnTo>
                    <a:pt x="4924" y="5451"/>
                  </a:lnTo>
                  <a:lnTo>
                    <a:pt x="4924" y="5290"/>
                  </a:lnTo>
                  <a:lnTo>
                    <a:pt x="4878" y="4970"/>
                  </a:lnTo>
                  <a:lnTo>
                    <a:pt x="4764" y="4626"/>
                  </a:lnTo>
                  <a:lnTo>
                    <a:pt x="4626" y="4306"/>
                  </a:lnTo>
                  <a:lnTo>
                    <a:pt x="4901" y="4443"/>
                  </a:lnTo>
                  <a:lnTo>
                    <a:pt x="5199" y="4558"/>
                  </a:lnTo>
                  <a:lnTo>
                    <a:pt x="5496" y="4626"/>
                  </a:lnTo>
                  <a:lnTo>
                    <a:pt x="5794" y="4649"/>
                  </a:lnTo>
                  <a:lnTo>
                    <a:pt x="5817" y="4649"/>
                  </a:lnTo>
                  <a:lnTo>
                    <a:pt x="6069" y="4626"/>
                  </a:lnTo>
                  <a:lnTo>
                    <a:pt x="6298" y="4558"/>
                  </a:lnTo>
                  <a:lnTo>
                    <a:pt x="6504" y="4443"/>
                  </a:lnTo>
                  <a:lnTo>
                    <a:pt x="6687" y="4283"/>
                  </a:lnTo>
                  <a:lnTo>
                    <a:pt x="6756" y="4214"/>
                  </a:lnTo>
                  <a:lnTo>
                    <a:pt x="6802" y="4100"/>
                  </a:lnTo>
                  <a:lnTo>
                    <a:pt x="6825" y="4008"/>
                  </a:lnTo>
                  <a:lnTo>
                    <a:pt x="6802" y="3871"/>
                  </a:lnTo>
                  <a:lnTo>
                    <a:pt x="6779" y="3710"/>
                  </a:lnTo>
                  <a:lnTo>
                    <a:pt x="6710" y="3527"/>
                  </a:lnTo>
                  <a:lnTo>
                    <a:pt x="6618" y="3367"/>
                  </a:lnTo>
                  <a:lnTo>
                    <a:pt x="6504" y="3184"/>
                  </a:lnTo>
                  <a:lnTo>
                    <a:pt x="6229" y="2840"/>
                  </a:lnTo>
                  <a:lnTo>
                    <a:pt x="5931" y="2543"/>
                  </a:lnTo>
                  <a:lnTo>
                    <a:pt x="6183" y="2565"/>
                  </a:lnTo>
                  <a:lnTo>
                    <a:pt x="6458" y="2543"/>
                  </a:lnTo>
                  <a:lnTo>
                    <a:pt x="6733" y="2497"/>
                  </a:lnTo>
                  <a:lnTo>
                    <a:pt x="6985" y="2405"/>
                  </a:lnTo>
                  <a:lnTo>
                    <a:pt x="7099" y="2359"/>
                  </a:lnTo>
                  <a:lnTo>
                    <a:pt x="7214" y="2291"/>
                  </a:lnTo>
                  <a:lnTo>
                    <a:pt x="7328" y="2199"/>
                  </a:lnTo>
                  <a:lnTo>
                    <a:pt x="7420" y="2107"/>
                  </a:lnTo>
                  <a:lnTo>
                    <a:pt x="7511" y="1993"/>
                  </a:lnTo>
                  <a:lnTo>
                    <a:pt x="7580" y="1856"/>
                  </a:lnTo>
                  <a:lnTo>
                    <a:pt x="7626" y="1718"/>
                  </a:lnTo>
                  <a:lnTo>
                    <a:pt x="7672" y="1535"/>
                  </a:lnTo>
                  <a:lnTo>
                    <a:pt x="7672" y="1420"/>
                  </a:lnTo>
                  <a:lnTo>
                    <a:pt x="7672" y="1306"/>
                  </a:lnTo>
                  <a:lnTo>
                    <a:pt x="7626" y="1100"/>
                  </a:lnTo>
                  <a:lnTo>
                    <a:pt x="7511" y="871"/>
                  </a:lnTo>
                  <a:lnTo>
                    <a:pt x="7328" y="642"/>
                  </a:lnTo>
                  <a:lnTo>
                    <a:pt x="7214" y="505"/>
                  </a:lnTo>
                  <a:lnTo>
                    <a:pt x="7076" y="390"/>
                  </a:lnTo>
                  <a:lnTo>
                    <a:pt x="6916" y="276"/>
                  </a:lnTo>
                  <a:lnTo>
                    <a:pt x="6756" y="184"/>
                  </a:lnTo>
                  <a:lnTo>
                    <a:pt x="6596" y="115"/>
                  </a:lnTo>
                  <a:lnTo>
                    <a:pt x="6458" y="47"/>
                  </a:lnTo>
                  <a:lnTo>
                    <a:pt x="6298" y="24"/>
                  </a:lnTo>
                  <a:lnTo>
                    <a:pt x="6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32"/>
            <p:cNvSpPr/>
            <p:nvPr/>
          </p:nvSpPr>
          <p:spPr>
            <a:xfrm>
              <a:off x="-6259278" y="1245598"/>
              <a:ext cx="287221" cy="265769"/>
            </a:xfrm>
            <a:custGeom>
              <a:rect b="b" l="l" r="r" t="t"/>
              <a:pathLst>
                <a:path extrusionOk="0" h="7099" w="7672">
                  <a:moveTo>
                    <a:pt x="6389" y="0"/>
                  </a:moveTo>
                  <a:lnTo>
                    <a:pt x="6275" y="23"/>
                  </a:lnTo>
                  <a:lnTo>
                    <a:pt x="6137" y="69"/>
                  </a:lnTo>
                  <a:lnTo>
                    <a:pt x="6023" y="115"/>
                  </a:lnTo>
                  <a:lnTo>
                    <a:pt x="5931" y="206"/>
                  </a:lnTo>
                  <a:lnTo>
                    <a:pt x="5817" y="298"/>
                  </a:lnTo>
                  <a:lnTo>
                    <a:pt x="5725" y="412"/>
                  </a:lnTo>
                  <a:lnTo>
                    <a:pt x="5633" y="527"/>
                  </a:lnTo>
                  <a:lnTo>
                    <a:pt x="5519" y="779"/>
                  </a:lnTo>
                  <a:lnTo>
                    <a:pt x="5427" y="1031"/>
                  </a:lnTo>
                  <a:lnTo>
                    <a:pt x="5382" y="1283"/>
                  </a:lnTo>
                  <a:lnTo>
                    <a:pt x="5359" y="1534"/>
                  </a:lnTo>
                  <a:lnTo>
                    <a:pt x="5221" y="1397"/>
                  </a:lnTo>
                  <a:lnTo>
                    <a:pt x="5038" y="1260"/>
                  </a:lnTo>
                  <a:lnTo>
                    <a:pt x="4855" y="1145"/>
                  </a:lnTo>
                  <a:lnTo>
                    <a:pt x="4649" y="1031"/>
                  </a:lnTo>
                  <a:lnTo>
                    <a:pt x="4466" y="939"/>
                  </a:lnTo>
                  <a:lnTo>
                    <a:pt x="4237" y="870"/>
                  </a:lnTo>
                  <a:lnTo>
                    <a:pt x="4031" y="825"/>
                  </a:lnTo>
                  <a:lnTo>
                    <a:pt x="3824" y="779"/>
                  </a:lnTo>
                  <a:lnTo>
                    <a:pt x="3664" y="779"/>
                  </a:lnTo>
                  <a:lnTo>
                    <a:pt x="3527" y="802"/>
                  </a:lnTo>
                  <a:lnTo>
                    <a:pt x="3367" y="825"/>
                  </a:lnTo>
                  <a:lnTo>
                    <a:pt x="3252" y="893"/>
                  </a:lnTo>
                  <a:lnTo>
                    <a:pt x="3115" y="962"/>
                  </a:lnTo>
                  <a:lnTo>
                    <a:pt x="3000" y="1031"/>
                  </a:lnTo>
                  <a:lnTo>
                    <a:pt x="2909" y="1145"/>
                  </a:lnTo>
                  <a:lnTo>
                    <a:pt x="2817" y="1260"/>
                  </a:lnTo>
                  <a:lnTo>
                    <a:pt x="2771" y="1351"/>
                  </a:lnTo>
                  <a:lnTo>
                    <a:pt x="2725" y="1443"/>
                  </a:lnTo>
                  <a:lnTo>
                    <a:pt x="2680" y="1649"/>
                  </a:lnTo>
                  <a:lnTo>
                    <a:pt x="2680" y="1878"/>
                  </a:lnTo>
                  <a:lnTo>
                    <a:pt x="2725" y="2130"/>
                  </a:lnTo>
                  <a:lnTo>
                    <a:pt x="2794" y="2382"/>
                  </a:lnTo>
                  <a:lnTo>
                    <a:pt x="2886" y="2611"/>
                  </a:lnTo>
                  <a:lnTo>
                    <a:pt x="3000" y="2840"/>
                  </a:lnTo>
                  <a:lnTo>
                    <a:pt x="3138" y="3046"/>
                  </a:lnTo>
                  <a:lnTo>
                    <a:pt x="3138" y="3046"/>
                  </a:lnTo>
                  <a:lnTo>
                    <a:pt x="2909" y="2977"/>
                  </a:lnTo>
                  <a:lnTo>
                    <a:pt x="2680" y="2931"/>
                  </a:lnTo>
                  <a:lnTo>
                    <a:pt x="2451" y="2908"/>
                  </a:lnTo>
                  <a:lnTo>
                    <a:pt x="2222" y="2908"/>
                  </a:lnTo>
                  <a:lnTo>
                    <a:pt x="1993" y="2931"/>
                  </a:lnTo>
                  <a:lnTo>
                    <a:pt x="1787" y="3000"/>
                  </a:lnTo>
                  <a:lnTo>
                    <a:pt x="1695" y="3046"/>
                  </a:lnTo>
                  <a:lnTo>
                    <a:pt x="1603" y="3114"/>
                  </a:lnTo>
                  <a:lnTo>
                    <a:pt x="1535" y="3183"/>
                  </a:lnTo>
                  <a:lnTo>
                    <a:pt x="1443" y="3275"/>
                  </a:lnTo>
                  <a:lnTo>
                    <a:pt x="1374" y="3412"/>
                  </a:lnTo>
                  <a:lnTo>
                    <a:pt x="1329" y="3527"/>
                  </a:lnTo>
                  <a:lnTo>
                    <a:pt x="1329" y="3664"/>
                  </a:lnTo>
                  <a:lnTo>
                    <a:pt x="1329" y="3824"/>
                  </a:lnTo>
                  <a:lnTo>
                    <a:pt x="1397" y="4030"/>
                  </a:lnTo>
                  <a:lnTo>
                    <a:pt x="1512" y="4236"/>
                  </a:lnTo>
                  <a:lnTo>
                    <a:pt x="1649" y="4420"/>
                  </a:lnTo>
                  <a:lnTo>
                    <a:pt x="1809" y="4603"/>
                  </a:lnTo>
                  <a:lnTo>
                    <a:pt x="1809" y="4603"/>
                  </a:lnTo>
                  <a:lnTo>
                    <a:pt x="1535" y="4580"/>
                  </a:lnTo>
                  <a:lnTo>
                    <a:pt x="1260" y="4580"/>
                  </a:lnTo>
                  <a:lnTo>
                    <a:pt x="962" y="4626"/>
                  </a:lnTo>
                  <a:lnTo>
                    <a:pt x="687" y="4694"/>
                  </a:lnTo>
                  <a:lnTo>
                    <a:pt x="573" y="4763"/>
                  </a:lnTo>
                  <a:lnTo>
                    <a:pt x="458" y="4809"/>
                  </a:lnTo>
                  <a:lnTo>
                    <a:pt x="344" y="4900"/>
                  </a:lnTo>
                  <a:lnTo>
                    <a:pt x="252" y="4992"/>
                  </a:lnTo>
                  <a:lnTo>
                    <a:pt x="161" y="5107"/>
                  </a:lnTo>
                  <a:lnTo>
                    <a:pt x="92" y="5221"/>
                  </a:lnTo>
                  <a:lnTo>
                    <a:pt x="23" y="5381"/>
                  </a:lnTo>
                  <a:lnTo>
                    <a:pt x="0" y="5542"/>
                  </a:lnTo>
                  <a:lnTo>
                    <a:pt x="0" y="5656"/>
                  </a:lnTo>
                  <a:lnTo>
                    <a:pt x="0" y="5771"/>
                  </a:lnTo>
                  <a:lnTo>
                    <a:pt x="23" y="5908"/>
                  </a:lnTo>
                  <a:lnTo>
                    <a:pt x="46" y="6022"/>
                  </a:lnTo>
                  <a:lnTo>
                    <a:pt x="184" y="6274"/>
                  </a:lnTo>
                  <a:lnTo>
                    <a:pt x="344" y="6503"/>
                  </a:lnTo>
                  <a:lnTo>
                    <a:pt x="481" y="6641"/>
                  </a:lnTo>
                  <a:lnTo>
                    <a:pt x="596" y="6755"/>
                  </a:lnTo>
                  <a:lnTo>
                    <a:pt x="756" y="6847"/>
                  </a:lnTo>
                  <a:lnTo>
                    <a:pt x="893" y="6938"/>
                  </a:lnTo>
                  <a:lnTo>
                    <a:pt x="1031" y="7007"/>
                  </a:lnTo>
                  <a:lnTo>
                    <a:pt x="1168" y="7053"/>
                  </a:lnTo>
                  <a:lnTo>
                    <a:pt x="1306" y="7099"/>
                  </a:lnTo>
                  <a:lnTo>
                    <a:pt x="1443" y="7099"/>
                  </a:lnTo>
                  <a:lnTo>
                    <a:pt x="1512" y="7076"/>
                  </a:lnTo>
                  <a:lnTo>
                    <a:pt x="1535" y="7030"/>
                  </a:lnTo>
                  <a:lnTo>
                    <a:pt x="1558" y="6984"/>
                  </a:lnTo>
                  <a:lnTo>
                    <a:pt x="1535" y="6938"/>
                  </a:lnTo>
                  <a:lnTo>
                    <a:pt x="1512" y="6916"/>
                  </a:lnTo>
                  <a:lnTo>
                    <a:pt x="1489" y="6893"/>
                  </a:lnTo>
                  <a:lnTo>
                    <a:pt x="1443" y="6893"/>
                  </a:lnTo>
                  <a:lnTo>
                    <a:pt x="1329" y="6870"/>
                  </a:lnTo>
                  <a:lnTo>
                    <a:pt x="1214" y="6847"/>
                  </a:lnTo>
                  <a:lnTo>
                    <a:pt x="985" y="6732"/>
                  </a:lnTo>
                  <a:lnTo>
                    <a:pt x="733" y="6572"/>
                  </a:lnTo>
                  <a:lnTo>
                    <a:pt x="527" y="6366"/>
                  </a:lnTo>
                  <a:lnTo>
                    <a:pt x="367" y="6160"/>
                  </a:lnTo>
                  <a:lnTo>
                    <a:pt x="275" y="5954"/>
                  </a:lnTo>
                  <a:lnTo>
                    <a:pt x="207" y="5771"/>
                  </a:lnTo>
                  <a:lnTo>
                    <a:pt x="207" y="5565"/>
                  </a:lnTo>
                  <a:lnTo>
                    <a:pt x="252" y="5427"/>
                  </a:lnTo>
                  <a:lnTo>
                    <a:pt x="298" y="5290"/>
                  </a:lnTo>
                  <a:lnTo>
                    <a:pt x="367" y="5198"/>
                  </a:lnTo>
                  <a:lnTo>
                    <a:pt x="458" y="5084"/>
                  </a:lnTo>
                  <a:lnTo>
                    <a:pt x="550" y="5015"/>
                  </a:lnTo>
                  <a:lnTo>
                    <a:pt x="665" y="4946"/>
                  </a:lnTo>
                  <a:lnTo>
                    <a:pt x="779" y="4900"/>
                  </a:lnTo>
                  <a:lnTo>
                    <a:pt x="893" y="4855"/>
                  </a:lnTo>
                  <a:lnTo>
                    <a:pt x="1191" y="4809"/>
                  </a:lnTo>
                  <a:lnTo>
                    <a:pt x="1809" y="4809"/>
                  </a:lnTo>
                  <a:lnTo>
                    <a:pt x="2153" y="4832"/>
                  </a:lnTo>
                  <a:lnTo>
                    <a:pt x="2222" y="4832"/>
                  </a:lnTo>
                  <a:lnTo>
                    <a:pt x="2267" y="4763"/>
                  </a:lnTo>
                  <a:lnTo>
                    <a:pt x="2267" y="4694"/>
                  </a:lnTo>
                  <a:lnTo>
                    <a:pt x="2222" y="4649"/>
                  </a:lnTo>
                  <a:lnTo>
                    <a:pt x="1993" y="4465"/>
                  </a:lnTo>
                  <a:lnTo>
                    <a:pt x="1809" y="4259"/>
                  </a:lnTo>
                  <a:lnTo>
                    <a:pt x="1718" y="4145"/>
                  </a:lnTo>
                  <a:lnTo>
                    <a:pt x="1649" y="4030"/>
                  </a:lnTo>
                  <a:lnTo>
                    <a:pt x="1580" y="3916"/>
                  </a:lnTo>
                  <a:lnTo>
                    <a:pt x="1558" y="3778"/>
                  </a:lnTo>
                  <a:lnTo>
                    <a:pt x="1535" y="3687"/>
                  </a:lnTo>
                  <a:lnTo>
                    <a:pt x="1558" y="3572"/>
                  </a:lnTo>
                  <a:lnTo>
                    <a:pt x="1580" y="3481"/>
                  </a:lnTo>
                  <a:lnTo>
                    <a:pt x="1626" y="3412"/>
                  </a:lnTo>
                  <a:lnTo>
                    <a:pt x="1718" y="3320"/>
                  </a:lnTo>
                  <a:lnTo>
                    <a:pt x="1787" y="3252"/>
                  </a:lnTo>
                  <a:lnTo>
                    <a:pt x="1901" y="3183"/>
                  </a:lnTo>
                  <a:lnTo>
                    <a:pt x="1993" y="3160"/>
                  </a:lnTo>
                  <a:lnTo>
                    <a:pt x="2107" y="3137"/>
                  </a:lnTo>
                  <a:lnTo>
                    <a:pt x="2244" y="3114"/>
                  </a:lnTo>
                  <a:lnTo>
                    <a:pt x="2496" y="3137"/>
                  </a:lnTo>
                  <a:lnTo>
                    <a:pt x="2748" y="3183"/>
                  </a:lnTo>
                  <a:lnTo>
                    <a:pt x="3000" y="3229"/>
                  </a:lnTo>
                  <a:lnTo>
                    <a:pt x="3458" y="3389"/>
                  </a:lnTo>
                  <a:lnTo>
                    <a:pt x="3527" y="3389"/>
                  </a:lnTo>
                  <a:lnTo>
                    <a:pt x="3550" y="3366"/>
                  </a:lnTo>
                  <a:lnTo>
                    <a:pt x="3573" y="3343"/>
                  </a:lnTo>
                  <a:lnTo>
                    <a:pt x="3596" y="3298"/>
                  </a:lnTo>
                  <a:lnTo>
                    <a:pt x="3596" y="3252"/>
                  </a:lnTo>
                  <a:lnTo>
                    <a:pt x="3573" y="3229"/>
                  </a:lnTo>
                  <a:lnTo>
                    <a:pt x="3550" y="3206"/>
                  </a:lnTo>
                  <a:lnTo>
                    <a:pt x="3412" y="3046"/>
                  </a:lnTo>
                  <a:lnTo>
                    <a:pt x="3275" y="2863"/>
                  </a:lnTo>
                  <a:lnTo>
                    <a:pt x="3138" y="2611"/>
                  </a:lnTo>
                  <a:lnTo>
                    <a:pt x="3023" y="2359"/>
                  </a:lnTo>
                  <a:lnTo>
                    <a:pt x="2931" y="2084"/>
                  </a:lnTo>
                  <a:lnTo>
                    <a:pt x="2886" y="1809"/>
                  </a:lnTo>
                  <a:lnTo>
                    <a:pt x="2886" y="1695"/>
                  </a:lnTo>
                  <a:lnTo>
                    <a:pt x="2909" y="1580"/>
                  </a:lnTo>
                  <a:lnTo>
                    <a:pt x="2954" y="1466"/>
                  </a:lnTo>
                  <a:lnTo>
                    <a:pt x="3000" y="1374"/>
                  </a:lnTo>
                  <a:lnTo>
                    <a:pt x="3069" y="1283"/>
                  </a:lnTo>
                  <a:lnTo>
                    <a:pt x="3160" y="1214"/>
                  </a:lnTo>
                  <a:lnTo>
                    <a:pt x="3252" y="1145"/>
                  </a:lnTo>
                  <a:lnTo>
                    <a:pt x="3344" y="1076"/>
                  </a:lnTo>
                  <a:lnTo>
                    <a:pt x="3458" y="1054"/>
                  </a:lnTo>
                  <a:lnTo>
                    <a:pt x="3573" y="1031"/>
                  </a:lnTo>
                  <a:lnTo>
                    <a:pt x="3824" y="1008"/>
                  </a:lnTo>
                  <a:lnTo>
                    <a:pt x="4053" y="1054"/>
                  </a:lnTo>
                  <a:lnTo>
                    <a:pt x="4305" y="1122"/>
                  </a:lnTo>
                  <a:lnTo>
                    <a:pt x="4557" y="1237"/>
                  </a:lnTo>
                  <a:lnTo>
                    <a:pt x="4809" y="1374"/>
                  </a:lnTo>
                  <a:lnTo>
                    <a:pt x="5015" y="1534"/>
                  </a:lnTo>
                  <a:lnTo>
                    <a:pt x="5198" y="1695"/>
                  </a:lnTo>
                  <a:lnTo>
                    <a:pt x="5359" y="1855"/>
                  </a:lnTo>
                  <a:lnTo>
                    <a:pt x="5496" y="2038"/>
                  </a:lnTo>
                  <a:lnTo>
                    <a:pt x="5519" y="2084"/>
                  </a:lnTo>
                  <a:lnTo>
                    <a:pt x="5542" y="2107"/>
                  </a:lnTo>
                  <a:lnTo>
                    <a:pt x="5565" y="2130"/>
                  </a:lnTo>
                  <a:lnTo>
                    <a:pt x="5656" y="2130"/>
                  </a:lnTo>
                  <a:lnTo>
                    <a:pt x="5679" y="2084"/>
                  </a:lnTo>
                  <a:lnTo>
                    <a:pt x="5702" y="2061"/>
                  </a:lnTo>
                  <a:lnTo>
                    <a:pt x="5725" y="2015"/>
                  </a:lnTo>
                  <a:lnTo>
                    <a:pt x="5702" y="1969"/>
                  </a:lnTo>
                  <a:lnTo>
                    <a:pt x="5679" y="1924"/>
                  </a:lnTo>
                  <a:lnTo>
                    <a:pt x="5633" y="1809"/>
                  </a:lnTo>
                  <a:lnTo>
                    <a:pt x="5611" y="1649"/>
                  </a:lnTo>
                  <a:lnTo>
                    <a:pt x="5588" y="1489"/>
                  </a:lnTo>
                  <a:lnTo>
                    <a:pt x="5588" y="1305"/>
                  </a:lnTo>
                  <a:lnTo>
                    <a:pt x="5633" y="1145"/>
                  </a:lnTo>
                  <a:lnTo>
                    <a:pt x="5679" y="962"/>
                  </a:lnTo>
                  <a:lnTo>
                    <a:pt x="5748" y="802"/>
                  </a:lnTo>
                  <a:lnTo>
                    <a:pt x="5817" y="641"/>
                  </a:lnTo>
                  <a:lnTo>
                    <a:pt x="5931" y="504"/>
                  </a:lnTo>
                  <a:lnTo>
                    <a:pt x="6069" y="367"/>
                  </a:lnTo>
                  <a:lnTo>
                    <a:pt x="6160" y="298"/>
                  </a:lnTo>
                  <a:lnTo>
                    <a:pt x="6252" y="252"/>
                  </a:lnTo>
                  <a:lnTo>
                    <a:pt x="6366" y="229"/>
                  </a:lnTo>
                  <a:lnTo>
                    <a:pt x="6504" y="229"/>
                  </a:lnTo>
                  <a:lnTo>
                    <a:pt x="6710" y="275"/>
                  </a:lnTo>
                  <a:lnTo>
                    <a:pt x="6893" y="344"/>
                  </a:lnTo>
                  <a:lnTo>
                    <a:pt x="7053" y="458"/>
                  </a:lnTo>
                  <a:lnTo>
                    <a:pt x="7168" y="641"/>
                  </a:lnTo>
                  <a:lnTo>
                    <a:pt x="7282" y="847"/>
                  </a:lnTo>
                  <a:lnTo>
                    <a:pt x="7374" y="1099"/>
                  </a:lnTo>
                  <a:lnTo>
                    <a:pt x="7420" y="1397"/>
                  </a:lnTo>
                  <a:lnTo>
                    <a:pt x="7442" y="1740"/>
                  </a:lnTo>
                  <a:lnTo>
                    <a:pt x="7465" y="1786"/>
                  </a:lnTo>
                  <a:lnTo>
                    <a:pt x="7488" y="1809"/>
                  </a:lnTo>
                  <a:lnTo>
                    <a:pt x="7511" y="1832"/>
                  </a:lnTo>
                  <a:lnTo>
                    <a:pt x="7557" y="1855"/>
                  </a:lnTo>
                  <a:lnTo>
                    <a:pt x="7603" y="1832"/>
                  </a:lnTo>
                  <a:lnTo>
                    <a:pt x="7649" y="1809"/>
                  </a:lnTo>
                  <a:lnTo>
                    <a:pt x="7649" y="1786"/>
                  </a:lnTo>
                  <a:lnTo>
                    <a:pt x="7671" y="1740"/>
                  </a:lnTo>
                  <a:lnTo>
                    <a:pt x="7626" y="1351"/>
                  </a:lnTo>
                  <a:lnTo>
                    <a:pt x="7557" y="1008"/>
                  </a:lnTo>
                  <a:lnTo>
                    <a:pt x="7465" y="710"/>
                  </a:lnTo>
                  <a:lnTo>
                    <a:pt x="7351" y="481"/>
                  </a:lnTo>
                  <a:lnTo>
                    <a:pt x="7259" y="367"/>
                  </a:lnTo>
                  <a:lnTo>
                    <a:pt x="7191" y="275"/>
                  </a:lnTo>
                  <a:lnTo>
                    <a:pt x="7099" y="206"/>
                  </a:lnTo>
                  <a:lnTo>
                    <a:pt x="6984" y="138"/>
                  </a:lnTo>
                  <a:lnTo>
                    <a:pt x="6893" y="92"/>
                  </a:lnTo>
                  <a:lnTo>
                    <a:pt x="6778" y="46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32"/>
            <p:cNvSpPr/>
            <p:nvPr/>
          </p:nvSpPr>
          <p:spPr>
            <a:xfrm>
              <a:off x="-6264407" y="1506196"/>
              <a:ext cx="272620" cy="282054"/>
            </a:xfrm>
            <a:custGeom>
              <a:rect b="b" l="l" r="r" t="t"/>
              <a:pathLst>
                <a:path extrusionOk="0" h="7534" w="7282">
                  <a:moveTo>
                    <a:pt x="1511" y="0"/>
                  </a:moveTo>
                  <a:lnTo>
                    <a:pt x="1351" y="23"/>
                  </a:lnTo>
                  <a:lnTo>
                    <a:pt x="1191" y="69"/>
                  </a:lnTo>
                  <a:lnTo>
                    <a:pt x="1030" y="138"/>
                  </a:lnTo>
                  <a:lnTo>
                    <a:pt x="870" y="206"/>
                  </a:lnTo>
                  <a:lnTo>
                    <a:pt x="710" y="298"/>
                  </a:lnTo>
                  <a:lnTo>
                    <a:pt x="550" y="412"/>
                  </a:lnTo>
                  <a:lnTo>
                    <a:pt x="412" y="527"/>
                  </a:lnTo>
                  <a:lnTo>
                    <a:pt x="275" y="687"/>
                  </a:lnTo>
                  <a:lnTo>
                    <a:pt x="137" y="893"/>
                  </a:lnTo>
                  <a:lnTo>
                    <a:pt x="69" y="1008"/>
                  </a:lnTo>
                  <a:lnTo>
                    <a:pt x="23" y="1122"/>
                  </a:lnTo>
                  <a:lnTo>
                    <a:pt x="0" y="1260"/>
                  </a:lnTo>
                  <a:lnTo>
                    <a:pt x="0" y="1397"/>
                  </a:lnTo>
                  <a:lnTo>
                    <a:pt x="23" y="1557"/>
                  </a:lnTo>
                  <a:lnTo>
                    <a:pt x="46" y="1718"/>
                  </a:lnTo>
                  <a:lnTo>
                    <a:pt x="115" y="1855"/>
                  </a:lnTo>
                  <a:lnTo>
                    <a:pt x="183" y="1970"/>
                  </a:lnTo>
                  <a:lnTo>
                    <a:pt x="275" y="2084"/>
                  </a:lnTo>
                  <a:lnTo>
                    <a:pt x="366" y="2176"/>
                  </a:lnTo>
                  <a:lnTo>
                    <a:pt x="481" y="2267"/>
                  </a:lnTo>
                  <a:lnTo>
                    <a:pt x="595" y="2336"/>
                  </a:lnTo>
                  <a:lnTo>
                    <a:pt x="847" y="2428"/>
                  </a:lnTo>
                  <a:lnTo>
                    <a:pt x="1099" y="2496"/>
                  </a:lnTo>
                  <a:lnTo>
                    <a:pt x="1374" y="2542"/>
                  </a:lnTo>
                  <a:lnTo>
                    <a:pt x="1626" y="2565"/>
                  </a:lnTo>
                  <a:lnTo>
                    <a:pt x="1305" y="2817"/>
                  </a:lnTo>
                  <a:lnTo>
                    <a:pt x="1008" y="3137"/>
                  </a:lnTo>
                  <a:lnTo>
                    <a:pt x="870" y="3298"/>
                  </a:lnTo>
                  <a:lnTo>
                    <a:pt x="756" y="3481"/>
                  </a:lnTo>
                  <a:lnTo>
                    <a:pt x="664" y="3641"/>
                  </a:lnTo>
                  <a:lnTo>
                    <a:pt x="618" y="3801"/>
                  </a:lnTo>
                  <a:lnTo>
                    <a:pt x="618" y="3916"/>
                  </a:lnTo>
                  <a:lnTo>
                    <a:pt x="618" y="4030"/>
                  </a:lnTo>
                  <a:lnTo>
                    <a:pt x="641" y="4145"/>
                  </a:lnTo>
                  <a:lnTo>
                    <a:pt x="710" y="4214"/>
                  </a:lnTo>
                  <a:lnTo>
                    <a:pt x="870" y="4397"/>
                  </a:lnTo>
                  <a:lnTo>
                    <a:pt x="1076" y="4534"/>
                  </a:lnTo>
                  <a:lnTo>
                    <a:pt x="1305" y="4626"/>
                  </a:lnTo>
                  <a:lnTo>
                    <a:pt x="1557" y="4672"/>
                  </a:lnTo>
                  <a:lnTo>
                    <a:pt x="1855" y="4672"/>
                  </a:lnTo>
                  <a:lnTo>
                    <a:pt x="2175" y="4626"/>
                  </a:lnTo>
                  <a:lnTo>
                    <a:pt x="2473" y="4534"/>
                  </a:lnTo>
                  <a:lnTo>
                    <a:pt x="2748" y="4420"/>
                  </a:lnTo>
                  <a:lnTo>
                    <a:pt x="2588" y="4740"/>
                  </a:lnTo>
                  <a:lnTo>
                    <a:pt x="2450" y="5084"/>
                  </a:lnTo>
                  <a:lnTo>
                    <a:pt x="2359" y="5404"/>
                  </a:lnTo>
                  <a:lnTo>
                    <a:pt x="2336" y="5542"/>
                  </a:lnTo>
                  <a:lnTo>
                    <a:pt x="2336" y="5702"/>
                  </a:lnTo>
                  <a:lnTo>
                    <a:pt x="2359" y="5839"/>
                  </a:lnTo>
                  <a:lnTo>
                    <a:pt x="2404" y="5954"/>
                  </a:lnTo>
                  <a:lnTo>
                    <a:pt x="2450" y="6045"/>
                  </a:lnTo>
                  <a:lnTo>
                    <a:pt x="2519" y="6137"/>
                  </a:lnTo>
                  <a:lnTo>
                    <a:pt x="2656" y="6252"/>
                  </a:lnTo>
                  <a:lnTo>
                    <a:pt x="2794" y="6343"/>
                  </a:lnTo>
                  <a:lnTo>
                    <a:pt x="2931" y="6412"/>
                  </a:lnTo>
                  <a:lnTo>
                    <a:pt x="3091" y="6458"/>
                  </a:lnTo>
                  <a:lnTo>
                    <a:pt x="3252" y="6503"/>
                  </a:lnTo>
                  <a:lnTo>
                    <a:pt x="3412" y="6503"/>
                  </a:lnTo>
                  <a:lnTo>
                    <a:pt x="3572" y="6526"/>
                  </a:lnTo>
                  <a:lnTo>
                    <a:pt x="3755" y="6503"/>
                  </a:lnTo>
                  <a:lnTo>
                    <a:pt x="3916" y="6481"/>
                  </a:lnTo>
                  <a:lnTo>
                    <a:pt x="4076" y="6435"/>
                  </a:lnTo>
                  <a:lnTo>
                    <a:pt x="4397" y="6297"/>
                  </a:lnTo>
                  <a:lnTo>
                    <a:pt x="4694" y="6114"/>
                  </a:lnTo>
                  <a:lnTo>
                    <a:pt x="4946" y="5931"/>
                  </a:lnTo>
                  <a:lnTo>
                    <a:pt x="4946" y="6183"/>
                  </a:lnTo>
                  <a:lnTo>
                    <a:pt x="4969" y="6435"/>
                  </a:lnTo>
                  <a:lnTo>
                    <a:pt x="5038" y="6687"/>
                  </a:lnTo>
                  <a:lnTo>
                    <a:pt x="5129" y="6939"/>
                  </a:lnTo>
                  <a:lnTo>
                    <a:pt x="5198" y="7053"/>
                  </a:lnTo>
                  <a:lnTo>
                    <a:pt x="5290" y="7190"/>
                  </a:lnTo>
                  <a:lnTo>
                    <a:pt x="5381" y="7282"/>
                  </a:lnTo>
                  <a:lnTo>
                    <a:pt x="5473" y="7374"/>
                  </a:lnTo>
                  <a:lnTo>
                    <a:pt x="5587" y="7442"/>
                  </a:lnTo>
                  <a:lnTo>
                    <a:pt x="5702" y="7488"/>
                  </a:lnTo>
                  <a:lnTo>
                    <a:pt x="5816" y="7511"/>
                  </a:lnTo>
                  <a:lnTo>
                    <a:pt x="5954" y="7534"/>
                  </a:lnTo>
                  <a:lnTo>
                    <a:pt x="5999" y="7534"/>
                  </a:lnTo>
                  <a:lnTo>
                    <a:pt x="6206" y="7511"/>
                  </a:lnTo>
                  <a:lnTo>
                    <a:pt x="6412" y="7465"/>
                  </a:lnTo>
                  <a:lnTo>
                    <a:pt x="6595" y="7351"/>
                  </a:lnTo>
                  <a:lnTo>
                    <a:pt x="6686" y="7282"/>
                  </a:lnTo>
                  <a:lnTo>
                    <a:pt x="6778" y="7190"/>
                  </a:lnTo>
                  <a:lnTo>
                    <a:pt x="6870" y="7099"/>
                  </a:lnTo>
                  <a:lnTo>
                    <a:pt x="6961" y="6961"/>
                  </a:lnTo>
                  <a:lnTo>
                    <a:pt x="7030" y="6824"/>
                  </a:lnTo>
                  <a:lnTo>
                    <a:pt x="7099" y="6664"/>
                  </a:lnTo>
                  <a:lnTo>
                    <a:pt x="7167" y="6481"/>
                  </a:lnTo>
                  <a:lnTo>
                    <a:pt x="7213" y="6274"/>
                  </a:lnTo>
                  <a:lnTo>
                    <a:pt x="7236" y="6045"/>
                  </a:lnTo>
                  <a:lnTo>
                    <a:pt x="7282" y="5771"/>
                  </a:lnTo>
                  <a:lnTo>
                    <a:pt x="7259" y="5725"/>
                  </a:lnTo>
                  <a:lnTo>
                    <a:pt x="7259" y="5702"/>
                  </a:lnTo>
                  <a:lnTo>
                    <a:pt x="7213" y="5679"/>
                  </a:lnTo>
                  <a:lnTo>
                    <a:pt x="7167" y="5656"/>
                  </a:lnTo>
                  <a:lnTo>
                    <a:pt x="7121" y="5656"/>
                  </a:lnTo>
                  <a:lnTo>
                    <a:pt x="7099" y="5679"/>
                  </a:lnTo>
                  <a:lnTo>
                    <a:pt x="7076" y="5725"/>
                  </a:lnTo>
                  <a:lnTo>
                    <a:pt x="7053" y="5771"/>
                  </a:lnTo>
                  <a:lnTo>
                    <a:pt x="7007" y="6137"/>
                  </a:lnTo>
                  <a:lnTo>
                    <a:pt x="6938" y="6458"/>
                  </a:lnTo>
                  <a:lnTo>
                    <a:pt x="6847" y="6732"/>
                  </a:lnTo>
                  <a:lnTo>
                    <a:pt x="6709" y="6939"/>
                  </a:lnTo>
                  <a:lnTo>
                    <a:pt x="6572" y="7122"/>
                  </a:lnTo>
                  <a:lnTo>
                    <a:pt x="6480" y="7168"/>
                  </a:lnTo>
                  <a:lnTo>
                    <a:pt x="6389" y="7236"/>
                  </a:lnTo>
                  <a:lnTo>
                    <a:pt x="6297" y="7259"/>
                  </a:lnTo>
                  <a:lnTo>
                    <a:pt x="6183" y="7305"/>
                  </a:lnTo>
                  <a:lnTo>
                    <a:pt x="5839" y="7305"/>
                  </a:lnTo>
                  <a:lnTo>
                    <a:pt x="5725" y="7259"/>
                  </a:lnTo>
                  <a:lnTo>
                    <a:pt x="5633" y="7190"/>
                  </a:lnTo>
                  <a:lnTo>
                    <a:pt x="5541" y="7145"/>
                  </a:lnTo>
                  <a:lnTo>
                    <a:pt x="5404" y="6984"/>
                  </a:lnTo>
                  <a:lnTo>
                    <a:pt x="5313" y="6824"/>
                  </a:lnTo>
                  <a:lnTo>
                    <a:pt x="5244" y="6664"/>
                  </a:lnTo>
                  <a:lnTo>
                    <a:pt x="5198" y="6503"/>
                  </a:lnTo>
                  <a:lnTo>
                    <a:pt x="5175" y="6320"/>
                  </a:lnTo>
                  <a:lnTo>
                    <a:pt x="5152" y="6137"/>
                  </a:lnTo>
                  <a:lnTo>
                    <a:pt x="5175" y="5977"/>
                  </a:lnTo>
                  <a:lnTo>
                    <a:pt x="5198" y="5817"/>
                  </a:lnTo>
                  <a:lnTo>
                    <a:pt x="5244" y="5679"/>
                  </a:lnTo>
                  <a:lnTo>
                    <a:pt x="5290" y="5542"/>
                  </a:lnTo>
                  <a:lnTo>
                    <a:pt x="5335" y="5496"/>
                  </a:lnTo>
                  <a:lnTo>
                    <a:pt x="5335" y="5450"/>
                  </a:lnTo>
                  <a:lnTo>
                    <a:pt x="5335" y="5427"/>
                  </a:lnTo>
                  <a:lnTo>
                    <a:pt x="5335" y="5381"/>
                  </a:lnTo>
                  <a:lnTo>
                    <a:pt x="5290" y="5359"/>
                  </a:lnTo>
                  <a:lnTo>
                    <a:pt x="5267" y="5336"/>
                  </a:lnTo>
                  <a:lnTo>
                    <a:pt x="5175" y="5336"/>
                  </a:lnTo>
                  <a:lnTo>
                    <a:pt x="5152" y="5381"/>
                  </a:lnTo>
                  <a:lnTo>
                    <a:pt x="5106" y="5427"/>
                  </a:lnTo>
                  <a:lnTo>
                    <a:pt x="5015" y="5565"/>
                  </a:lnTo>
                  <a:lnTo>
                    <a:pt x="4877" y="5702"/>
                  </a:lnTo>
                  <a:lnTo>
                    <a:pt x="4717" y="5839"/>
                  </a:lnTo>
                  <a:lnTo>
                    <a:pt x="4534" y="5954"/>
                  </a:lnTo>
                  <a:lnTo>
                    <a:pt x="4351" y="6068"/>
                  </a:lnTo>
                  <a:lnTo>
                    <a:pt x="4145" y="6160"/>
                  </a:lnTo>
                  <a:lnTo>
                    <a:pt x="3939" y="6229"/>
                  </a:lnTo>
                  <a:lnTo>
                    <a:pt x="3710" y="6274"/>
                  </a:lnTo>
                  <a:lnTo>
                    <a:pt x="3572" y="6297"/>
                  </a:lnTo>
                  <a:lnTo>
                    <a:pt x="3412" y="6297"/>
                  </a:lnTo>
                  <a:lnTo>
                    <a:pt x="3275" y="6274"/>
                  </a:lnTo>
                  <a:lnTo>
                    <a:pt x="3160" y="6252"/>
                  </a:lnTo>
                  <a:lnTo>
                    <a:pt x="3023" y="6206"/>
                  </a:lnTo>
                  <a:lnTo>
                    <a:pt x="2908" y="6137"/>
                  </a:lnTo>
                  <a:lnTo>
                    <a:pt x="2794" y="6068"/>
                  </a:lnTo>
                  <a:lnTo>
                    <a:pt x="2679" y="5977"/>
                  </a:lnTo>
                  <a:lnTo>
                    <a:pt x="2633" y="5931"/>
                  </a:lnTo>
                  <a:lnTo>
                    <a:pt x="2588" y="5862"/>
                  </a:lnTo>
                  <a:lnTo>
                    <a:pt x="2565" y="5771"/>
                  </a:lnTo>
                  <a:lnTo>
                    <a:pt x="2565" y="5679"/>
                  </a:lnTo>
                  <a:lnTo>
                    <a:pt x="2565" y="5496"/>
                  </a:lnTo>
                  <a:lnTo>
                    <a:pt x="2610" y="5290"/>
                  </a:lnTo>
                  <a:lnTo>
                    <a:pt x="2679" y="5084"/>
                  </a:lnTo>
                  <a:lnTo>
                    <a:pt x="2771" y="4878"/>
                  </a:lnTo>
                  <a:lnTo>
                    <a:pt x="2885" y="4649"/>
                  </a:lnTo>
                  <a:lnTo>
                    <a:pt x="3000" y="4443"/>
                  </a:lnTo>
                  <a:lnTo>
                    <a:pt x="3114" y="4259"/>
                  </a:lnTo>
                  <a:lnTo>
                    <a:pt x="3252" y="4122"/>
                  </a:lnTo>
                  <a:lnTo>
                    <a:pt x="3275" y="4076"/>
                  </a:lnTo>
                  <a:lnTo>
                    <a:pt x="3275" y="4030"/>
                  </a:lnTo>
                  <a:lnTo>
                    <a:pt x="3275" y="4008"/>
                  </a:lnTo>
                  <a:lnTo>
                    <a:pt x="3252" y="3962"/>
                  </a:lnTo>
                  <a:lnTo>
                    <a:pt x="3206" y="3939"/>
                  </a:lnTo>
                  <a:lnTo>
                    <a:pt x="3137" y="3939"/>
                  </a:lnTo>
                  <a:lnTo>
                    <a:pt x="3091" y="3962"/>
                  </a:lnTo>
                  <a:lnTo>
                    <a:pt x="2954" y="4053"/>
                  </a:lnTo>
                  <a:lnTo>
                    <a:pt x="2794" y="4168"/>
                  </a:lnTo>
                  <a:lnTo>
                    <a:pt x="2610" y="4259"/>
                  </a:lnTo>
                  <a:lnTo>
                    <a:pt x="2404" y="4328"/>
                  </a:lnTo>
                  <a:lnTo>
                    <a:pt x="2198" y="4397"/>
                  </a:lnTo>
                  <a:lnTo>
                    <a:pt x="1992" y="4443"/>
                  </a:lnTo>
                  <a:lnTo>
                    <a:pt x="1786" y="4466"/>
                  </a:lnTo>
                  <a:lnTo>
                    <a:pt x="1580" y="4443"/>
                  </a:lnTo>
                  <a:lnTo>
                    <a:pt x="1351" y="4420"/>
                  </a:lnTo>
                  <a:lnTo>
                    <a:pt x="1168" y="4328"/>
                  </a:lnTo>
                  <a:lnTo>
                    <a:pt x="1008" y="4237"/>
                  </a:lnTo>
                  <a:lnTo>
                    <a:pt x="870" y="4099"/>
                  </a:lnTo>
                  <a:lnTo>
                    <a:pt x="847" y="4030"/>
                  </a:lnTo>
                  <a:lnTo>
                    <a:pt x="824" y="3985"/>
                  </a:lnTo>
                  <a:lnTo>
                    <a:pt x="847" y="3847"/>
                  </a:lnTo>
                  <a:lnTo>
                    <a:pt x="893" y="3664"/>
                  </a:lnTo>
                  <a:lnTo>
                    <a:pt x="1030" y="3481"/>
                  </a:lnTo>
                  <a:lnTo>
                    <a:pt x="1168" y="3275"/>
                  </a:lnTo>
                  <a:lnTo>
                    <a:pt x="1351" y="3092"/>
                  </a:lnTo>
                  <a:lnTo>
                    <a:pt x="1534" y="2931"/>
                  </a:lnTo>
                  <a:lnTo>
                    <a:pt x="1717" y="2771"/>
                  </a:lnTo>
                  <a:lnTo>
                    <a:pt x="1878" y="2634"/>
                  </a:lnTo>
                  <a:lnTo>
                    <a:pt x="2015" y="2565"/>
                  </a:lnTo>
                  <a:lnTo>
                    <a:pt x="2061" y="2496"/>
                  </a:lnTo>
                  <a:lnTo>
                    <a:pt x="2084" y="2428"/>
                  </a:lnTo>
                  <a:lnTo>
                    <a:pt x="2038" y="2382"/>
                  </a:lnTo>
                  <a:lnTo>
                    <a:pt x="1969" y="2359"/>
                  </a:lnTo>
                  <a:lnTo>
                    <a:pt x="1649" y="2336"/>
                  </a:lnTo>
                  <a:lnTo>
                    <a:pt x="1351" y="2313"/>
                  </a:lnTo>
                  <a:lnTo>
                    <a:pt x="1053" y="2267"/>
                  </a:lnTo>
                  <a:lnTo>
                    <a:pt x="802" y="2199"/>
                  </a:lnTo>
                  <a:lnTo>
                    <a:pt x="687" y="2130"/>
                  </a:lnTo>
                  <a:lnTo>
                    <a:pt x="573" y="2061"/>
                  </a:lnTo>
                  <a:lnTo>
                    <a:pt x="481" y="1992"/>
                  </a:lnTo>
                  <a:lnTo>
                    <a:pt x="389" y="1901"/>
                  </a:lnTo>
                  <a:lnTo>
                    <a:pt x="321" y="1786"/>
                  </a:lnTo>
                  <a:lnTo>
                    <a:pt x="275" y="1672"/>
                  </a:lnTo>
                  <a:lnTo>
                    <a:pt x="229" y="1535"/>
                  </a:lnTo>
                  <a:lnTo>
                    <a:pt x="206" y="1374"/>
                  </a:lnTo>
                  <a:lnTo>
                    <a:pt x="229" y="1283"/>
                  </a:lnTo>
                  <a:lnTo>
                    <a:pt x="252" y="1168"/>
                  </a:lnTo>
                  <a:lnTo>
                    <a:pt x="321" y="985"/>
                  </a:lnTo>
                  <a:lnTo>
                    <a:pt x="435" y="825"/>
                  </a:lnTo>
                  <a:lnTo>
                    <a:pt x="573" y="687"/>
                  </a:lnTo>
                  <a:lnTo>
                    <a:pt x="687" y="596"/>
                  </a:lnTo>
                  <a:lnTo>
                    <a:pt x="824" y="504"/>
                  </a:lnTo>
                  <a:lnTo>
                    <a:pt x="1099" y="344"/>
                  </a:lnTo>
                  <a:lnTo>
                    <a:pt x="1237" y="298"/>
                  </a:lnTo>
                  <a:lnTo>
                    <a:pt x="1374" y="252"/>
                  </a:lnTo>
                  <a:lnTo>
                    <a:pt x="1511" y="229"/>
                  </a:lnTo>
                  <a:lnTo>
                    <a:pt x="1672" y="229"/>
                  </a:lnTo>
                  <a:lnTo>
                    <a:pt x="1717" y="206"/>
                  </a:lnTo>
                  <a:lnTo>
                    <a:pt x="1740" y="184"/>
                  </a:lnTo>
                  <a:lnTo>
                    <a:pt x="1740" y="138"/>
                  </a:lnTo>
                  <a:lnTo>
                    <a:pt x="1740" y="92"/>
                  </a:lnTo>
                  <a:lnTo>
                    <a:pt x="1717" y="46"/>
                  </a:lnTo>
                  <a:lnTo>
                    <a:pt x="1695" y="23"/>
                  </a:lnTo>
                  <a:lnTo>
                    <a:pt x="1649" y="2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32"/>
            <p:cNvSpPr/>
            <p:nvPr/>
          </p:nvSpPr>
          <p:spPr>
            <a:xfrm>
              <a:off x="-5675489" y="1195021"/>
              <a:ext cx="98610" cy="624982"/>
            </a:xfrm>
            <a:custGeom>
              <a:rect b="b" l="l" r="r" t="t"/>
              <a:pathLst>
                <a:path extrusionOk="0" h="16694" w="2634">
                  <a:moveTo>
                    <a:pt x="0" y="0"/>
                  </a:moveTo>
                  <a:lnTo>
                    <a:pt x="92" y="8335"/>
                  </a:lnTo>
                  <a:lnTo>
                    <a:pt x="138" y="12571"/>
                  </a:lnTo>
                  <a:lnTo>
                    <a:pt x="138" y="16693"/>
                  </a:lnTo>
                  <a:lnTo>
                    <a:pt x="2634" y="16693"/>
                  </a:lnTo>
                  <a:lnTo>
                    <a:pt x="2542" y="14724"/>
                  </a:lnTo>
                  <a:lnTo>
                    <a:pt x="2450" y="12640"/>
                  </a:lnTo>
                  <a:lnTo>
                    <a:pt x="2405" y="10511"/>
                  </a:lnTo>
                  <a:lnTo>
                    <a:pt x="2359" y="8335"/>
                  </a:lnTo>
                  <a:lnTo>
                    <a:pt x="2290" y="403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32"/>
            <p:cNvSpPr/>
            <p:nvPr/>
          </p:nvSpPr>
          <p:spPr>
            <a:xfrm>
              <a:off x="-5679794" y="1190716"/>
              <a:ext cx="107221" cy="632694"/>
            </a:xfrm>
            <a:custGeom>
              <a:rect b="b" l="l" r="r" t="t"/>
              <a:pathLst>
                <a:path extrusionOk="0" h="16900" w="2864">
                  <a:moveTo>
                    <a:pt x="2268" y="230"/>
                  </a:moveTo>
                  <a:lnTo>
                    <a:pt x="2291" y="4054"/>
                  </a:lnTo>
                  <a:lnTo>
                    <a:pt x="2359" y="8267"/>
                  </a:lnTo>
                  <a:lnTo>
                    <a:pt x="2405" y="10442"/>
                  </a:lnTo>
                  <a:lnTo>
                    <a:pt x="2451" y="12595"/>
                  </a:lnTo>
                  <a:lnTo>
                    <a:pt x="2543" y="14679"/>
                  </a:lnTo>
                  <a:lnTo>
                    <a:pt x="2634" y="16694"/>
                  </a:lnTo>
                  <a:lnTo>
                    <a:pt x="367" y="16694"/>
                  </a:lnTo>
                  <a:lnTo>
                    <a:pt x="367" y="12709"/>
                  </a:lnTo>
                  <a:lnTo>
                    <a:pt x="321" y="8588"/>
                  </a:lnTo>
                  <a:lnTo>
                    <a:pt x="230" y="230"/>
                  </a:lnTo>
                  <a:close/>
                  <a:moveTo>
                    <a:pt x="115" y="1"/>
                  </a:moveTo>
                  <a:lnTo>
                    <a:pt x="70" y="24"/>
                  </a:lnTo>
                  <a:lnTo>
                    <a:pt x="24" y="47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92" y="8588"/>
                  </a:lnTo>
                  <a:lnTo>
                    <a:pt x="138" y="12778"/>
                  </a:lnTo>
                  <a:lnTo>
                    <a:pt x="138" y="16808"/>
                  </a:lnTo>
                  <a:lnTo>
                    <a:pt x="161" y="16831"/>
                  </a:lnTo>
                  <a:lnTo>
                    <a:pt x="184" y="16877"/>
                  </a:lnTo>
                  <a:lnTo>
                    <a:pt x="207" y="16900"/>
                  </a:lnTo>
                  <a:lnTo>
                    <a:pt x="2794" y="16900"/>
                  </a:lnTo>
                  <a:lnTo>
                    <a:pt x="2840" y="16877"/>
                  </a:lnTo>
                  <a:lnTo>
                    <a:pt x="2863" y="16831"/>
                  </a:lnTo>
                  <a:lnTo>
                    <a:pt x="2863" y="16808"/>
                  </a:lnTo>
                  <a:lnTo>
                    <a:pt x="2863" y="16762"/>
                  </a:lnTo>
                  <a:lnTo>
                    <a:pt x="2772" y="14724"/>
                  </a:lnTo>
                  <a:lnTo>
                    <a:pt x="2680" y="12618"/>
                  </a:lnTo>
                  <a:lnTo>
                    <a:pt x="2611" y="10442"/>
                  </a:lnTo>
                  <a:lnTo>
                    <a:pt x="2565" y="8244"/>
                  </a:lnTo>
                  <a:lnTo>
                    <a:pt x="2520" y="3962"/>
                  </a:lnTo>
                  <a:lnTo>
                    <a:pt x="2497" y="115"/>
                  </a:lnTo>
                  <a:lnTo>
                    <a:pt x="2497" y="69"/>
                  </a:lnTo>
                  <a:lnTo>
                    <a:pt x="2474" y="47"/>
                  </a:lnTo>
                  <a:lnTo>
                    <a:pt x="2428" y="24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32"/>
            <p:cNvSpPr/>
            <p:nvPr/>
          </p:nvSpPr>
          <p:spPr>
            <a:xfrm>
              <a:off x="-5210860" y="1309877"/>
              <a:ext cx="14601" cy="8611"/>
            </a:xfrm>
            <a:custGeom>
              <a:rect b="b" l="l" r="r" t="t"/>
              <a:pathLst>
                <a:path extrusionOk="0" h="230" w="390">
                  <a:moveTo>
                    <a:pt x="161" y="1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23" y="184"/>
                  </a:lnTo>
                  <a:lnTo>
                    <a:pt x="69" y="207"/>
                  </a:lnTo>
                  <a:lnTo>
                    <a:pt x="138" y="230"/>
                  </a:lnTo>
                  <a:lnTo>
                    <a:pt x="252" y="230"/>
                  </a:lnTo>
                  <a:lnTo>
                    <a:pt x="321" y="207"/>
                  </a:lnTo>
                  <a:lnTo>
                    <a:pt x="367" y="184"/>
                  </a:lnTo>
                  <a:lnTo>
                    <a:pt x="390" y="115"/>
                  </a:lnTo>
                  <a:lnTo>
                    <a:pt x="367" y="46"/>
                  </a:lnTo>
                  <a:lnTo>
                    <a:pt x="321" y="23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32"/>
            <p:cNvSpPr/>
            <p:nvPr/>
          </p:nvSpPr>
          <p:spPr>
            <a:xfrm>
              <a:off x="-5436342" y="1309877"/>
              <a:ext cx="442399" cy="413235"/>
            </a:xfrm>
            <a:custGeom>
              <a:rect b="b" l="l" r="r" t="t"/>
              <a:pathLst>
                <a:path extrusionOk="0" h="11038" w="11817">
                  <a:moveTo>
                    <a:pt x="6229" y="230"/>
                  </a:moveTo>
                  <a:lnTo>
                    <a:pt x="6619" y="252"/>
                  </a:lnTo>
                  <a:lnTo>
                    <a:pt x="7008" y="298"/>
                  </a:lnTo>
                  <a:lnTo>
                    <a:pt x="7420" y="390"/>
                  </a:lnTo>
                  <a:lnTo>
                    <a:pt x="7786" y="527"/>
                  </a:lnTo>
                  <a:lnTo>
                    <a:pt x="8176" y="688"/>
                  </a:lnTo>
                  <a:lnTo>
                    <a:pt x="8542" y="871"/>
                  </a:lnTo>
                  <a:lnTo>
                    <a:pt x="8886" y="1077"/>
                  </a:lnTo>
                  <a:lnTo>
                    <a:pt x="9229" y="1329"/>
                  </a:lnTo>
                  <a:lnTo>
                    <a:pt x="9550" y="1603"/>
                  </a:lnTo>
                  <a:lnTo>
                    <a:pt x="9870" y="1901"/>
                  </a:lnTo>
                  <a:lnTo>
                    <a:pt x="10145" y="2222"/>
                  </a:lnTo>
                  <a:lnTo>
                    <a:pt x="10420" y="2565"/>
                  </a:lnTo>
                  <a:lnTo>
                    <a:pt x="10672" y="2932"/>
                  </a:lnTo>
                  <a:lnTo>
                    <a:pt x="10901" y="3321"/>
                  </a:lnTo>
                  <a:lnTo>
                    <a:pt x="11084" y="3733"/>
                  </a:lnTo>
                  <a:lnTo>
                    <a:pt x="11244" y="4145"/>
                  </a:lnTo>
                  <a:lnTo>
                    <a:pt x="11382" y="4534"/>
                  </a:lnTo>
                  <a:lnTo>
                    <a:pt x="11473" y="4901"/>
                  </a:lnTo>
                  <a:lnTo>
                    <a:pt x="11542" y="5290"/>
                  </a:lnTo>
                  <a:lnTo>
                    <a:pt x="11588" y="5656"/>
                  </a:lnTo>
                  <a:lnTo>
                    <a:pt x="11588" y="6023"/>
                  </a:lnTo>
                  <a:lnTo>
                    <a:pt x="11588" y="6389"/>
                  </a:lnTo>
                  <a:lnTo>
                    <a:pt x="11542" y="6733"/>
                  </a:lnTo>
                  <a:lnTo>
                    <a:pt x="11473" y="7076"/>
                  </a:lnTo>
                  <a:lnTo>
                    <a:pt x="11382" y="7397"/>
                  </a:lnTo>
                  <a:lnTo>
                    <a:pt x="11267" y="7717"/>
                  </a:lnTo>
                  <a:lnTo>
                    <a:pt x="11130" y="8038"/>
                  </a:lnTo>
                  <a:lnTo>
                    <a:pt x="10946" y="8313"/>
                  </a:lnTo>
                  <a:lnTo>
                    <a:pt x="10763" y="8610"/>
                  </a:lnTo>
                  <a:lnTo>
                    <a:pt x="10534" y="8862"/>
                  </a:lnTo>
                  <a:lnTo>
                    <a:pt x="10305" y="9137"/>
                  </a:lnTo>
                  <a:lnTo>
                    <a:pt x="10031" y="9366"/>
                  </a:lnTo>
                  <a:lnTo>
                    <a:pt x="9595" y="9687"/>
                  </a:lnTo>
                  <a:lnTo>
                    <a:pt x="9137" y="9984"/>
                  </a:lnTo>
                  <a:lnTo>
                    <a:pt x="8634" y="10236"/>
                  </a:lnTo>
                  <a:lnTo>
                    <a:pt x="8130" y="10442"/>
                  </a:lnTo>
                  <a:lnTo>
                    <a:pt x="7580" y="10603"/>
                  </a:lnTo>
                  <a:lnTo>
                    <a:pt x="7031" y="10717"/>
                  </a:lnTo>
                  <a:lnTo>
                    <a:pt x="6458" y="10786"/>
                  </a:lnTo>
                  <a:lnTo>
                    <a:pt x="5886" y="10809"/>
                  </a:lnTo>
                  <a:lnTo>
                    <a:pt x="5520" y="10786"/>
                  </a:lnTo>
                  <a:lnTo>
                    <a:pt x="5130" y="10763"/>
                  </a:lnTo>
                  <a:lnTo>
                    <a:pt x="4764" y="10717"/>
                  </a:lnTo>
                  <a:lnTo>
                    <a:pt x="4397" y="10648"/>
                  </a:lnTo>
                  <a:lnTo>
                    <a:pt x="4054" y="10557"/>
                  </a:lnTo>
                  <a:lnTo>
                    <a:pt x="3711" y="10442"/>
                  </a:lnTo>
                  <a:lnTo>
                    <a:pt x="3367" y="10305"/>
                  </a:lnTo>
                  <a:lnTo>
                    <a:pt x="3046" y="10167"/>
                  </a:lnTo>
                  <a:lnTo>
                    <a:pt x="2749" y="9984"/>
                  </a:lnTo>
                  <a:lnTo>
                    <a:pt x="2451" y="9801"/>
                  </a:lnTo>
                  <a:lnTo>
                    <a:pt x="2176" y="9618"/>
                  </a:lnTo>
                  <a:lnTo>
                    <a:pt x="1902" y="9389"/>
                  </a:lnTo>
                  <a:lnTo>
                    <a:pt x="1650" y="9160"/>
                  </a:lnTo>
                  <a:lnTo>
                    <a:pt x="1421" y="8908"/>
                  </a:lnTo>
                  <a:lnTo>
                    <a:pt x="1192" y="8633"/>
                  </a:lnTo>
                  <a:lnTo>
                    <a:pt x="1009" y="8359"/>
                  </a:lnTo>
                  <a:lnTo>
                    <a:pt x="825" y="8084"/>
                  </a:lnTo>
                  <a:lnTo>
                    <a:pt x="688" y="7786"/>
                  </a:lnTo>
                  <a:lnTo>
                    <a:pt x="551" y="7488"/>
                  </a:lnTo>
                  <a:lnTo>
                    <a:pt x="436" y="7168"/>
                  </a:lnTo>
                  <a:lnTo>
                    <a:pt x="344" y="6870"/>
                  </a:lnTo>
                  <a:lnTo>
                    <a:pt x="276" y="6550"/>
                  </a:lnTo>
                  <a:lnTo>
                    <a:pt x="230" y="6252"/>
                  </a:lnTo>
                  <a:lnTo>
                    <a:pt x="230" y="5931"/>
                  </a:lnTo>
                  <a:lnTo>
                    <a:pt x="230" y="5611"/>
                  </a:lnTo>
                  <a:lnTo>
                    <a:pt x="253" y="5290"/>
                  </a:lnTo>
                  <a:lnTo>
                    <a:pt x="276" y="4970"/>
                  </a:lnTo>
                  <a:lnTo>
                    <a:pt x="344" y="4649"/>
                  </a:lnTo>
                  <a:lnTo>
                    <a:pt x="436" y="4328"/>
                  </a:lnTo>
                  <a:lnTo>
                    <a:pt x="551" y="4031"/>
                  </a:lnTo>
                  <a:lnTo>
                    <a:pt x="688" y="3710"/>
                  </a:lnTo>
                  <a:lnTo>
                    <a:pt x="848" y="3412"/>
                  </a:lnTo>
                  <a:lnTo>
                    <a:pt x="1054" y="3046"/>
                  </a:lnTo>
                  <a:lnTo>
                    <a:pt x="1283" y="2703"/>
                  </a:lnTo>
                  <a:lnTo>
                    <a:pt x="1535" y="2405"/>
                  </a:lnTo>
                  <a:lnTo>
                    <a:pt x="1810" y="2084"/>
                  </a:lnTo>
                  <a:lnTo>
                    <a:pt x="2108" y="1810"/>
                  </a:lnTo>
                  <a:lnTo>
                    <a:pt x="2405" y="1558"/>
                  </a:lnTo>
                  <a:lnTo>
                    <a:pt x="2749" y="1306"/>
                  </a:lnTo>
                  <a:lnTo>
                    <a:pt x="3092" y="1100"/>
                  </a:lnTo>
                  <a:lnTo>
                    <a:pt x="3436" y="894"/>
                  </a:lnTo>
                  <a:lnTo>
                    <a:pt x="3802" y="733"/>
                  </a:lnTo>
                  <a:lnTo>
                    <a:pt x="4191" y="573"/>
                  </a:lnTo>
                  <a:lnTo>
                    <a:pt x="4581" y="459"/>
                  </a:lnTo>
                  <a:lnTo>
                    <a:pt x="4993" y="367"/>
                  </a:lnTo>
                  <a:lnTo>
                    <a:pt x="5382" y="298"/>
                  </a:lnTo>
                  <a:lnTo>
                    <a:pt x="5794" y="252"/>
                  </a:lnTo>
                  <a:lnTo>
                    <a:pt x="6229" y="230"/>
                  </a:lnTo>
                  <a:close/>
                  <a:moveTo>
                    <a:pt x="6206" y="1"/>
                  </a:moveTo>
                  <a:lnTo>
                    <a:pt x="5771" y="23"/>
                  </a:lnTo>
                  <a:lnTo>
                    <a:pt x="5359" y="69"/>
                  </a:lnTo>
                  <a:lnTo>
                    <a:pt x="4924" y="138"/>
                  </a:lnTo>
                  <a:lnTo>
                    <a:pt x="4512" y="252"/>
                  </a:lnTo>
                  <a:lnTo>
                    <a:pt x="4123" y="367"/>
                  </a:lnTo>
                  <a:lnTo>
                    <a:pt x="3733" y="527"/>
                  </a:lnTo>
                  <a:lnTo>
                    <a:pt x="3344" y="710"/>
                  </a:lnTo>
                  <a:lnTo>
                    <a:pt x="2978" y="894"/>
                  </a:lnTo>
                  <a:lnTo>
                    <a:pt x="2611" y="1123"/>
                  </a:lnTo>
                  <a:lnTo>
                    <a:pt x="2268" y="1374"/>
                  </a:lnTo>
                  <a:lnTo>
                    <a:pt x="1947" y="1649"/>
                  </a:lnTo>
                  <a:lnTo>
                    <a:pt x="1650" y="1947"/>
                  </a:lnTo>
                  <a:lnTo>
                    <a:pt x="1352" y="2245"/>
                  </a:lnTo>
                  <a:lnTo>
                    <a:pt x="1100" y="2588"/>
                  </a:lnTo>
                  <a:lnTo>
                    <a:pt x="871" y="2932"/>
                  </a:lnTo>
                  <a:lnTo>
                    <a:pt x="642" y="3298"/>
                  </a:lnTo>
                  <a:lnTo>
                    <a:pt x="482" y="3619"/>
                  </a:lnTo>
                  <a:lnTo>
                    <a:pt x="344" y="3939"/>
                  </a:lnTo>
                  <a:lnTo>
                    <a:pt x="230" y="4283"/>
                  </a:lnTo>
                  <a:lnTo>
                    <a:pt x="138" y="4603"/>
                  </a:lnTo>
                  <a:lnTo>
                    <a:pt x="70" y="4947"/>
                  </a:lnTo>
                  <a:lnTo>
                    <a:pt x="24" y="5267"/>
                  </a:lnTo>
                  <a:lnTo>
                    <a:pt x="1" y="5611"/>
                  </a:lnTo>
                  <a:lnTo>
                    <a:pt x="1" y="5931"/>
                  </a:lnTo>
                  <a:lnTo>
                    <a:pt x="24" y="6275"/>
                  </a:lnTo>
                  <a:lnTo>
                    <a:pt x="70" y="6595"/>
                  </a:lnTo>
                  <a:lnTo>
                    <a:pt x="138" y="6916"/>
                  </a:lnTo>
                  <a:lnTo>
                    <a:pt x="230" y="7236"/>
                  </a:lnTo>
                  <a:lnTo>
                    <a:pt x="344" y="7557"/>
                  </a:lnTo>
                  <a:lnTo>
                    <a:pt x="482" y="7878"/>
                  </a:lnTo>
                  <a:lnTo>
                    <a:pt x="642" y="8175"/>
                  </a:lnTo>
                  <a:lnTo>
                    <a:pt x="825" y="8473"/>
                  </a:lnTo>
                  <a:lnTo>
                    <a:pt x="1031" y="8771"/>
                  </a:lnTo>
                  <a:lnTo>
                    <a:pt x="1260" y="9045"/>
                  </a:lnTo>
                  <a:lnTo>
                    <a:pt x="1489" y="9297"/>
                  </a:lnTo>
                  <a:lnTo>
                    <a:pt x="1764" y="9549"/>
                  </a:lnTo>
                  <a:lnTo>
                    <a:pt x="2039" y="9778"/>
                  </a:lnTo>
                  <a:lnTo>
                    <a:pt x="2314" y="9984"/>
                  </a:lnTo>
                  <a:lnTo>
                    <a:pt x="2634" y="10167"/>
                  </a:lnTo>
                  <a:lnTo>
                    <a:pt x="2955" y="10351"/>
                  </a:lnTo>
                  <a:lnTo>
                    <a:pt x="3275" y="10511"/>
                  </a:lnTo>
                  <a:lnTo>
                    <a:pt x="3619" y="10648"/>
                  </a:lnTo>
                  <a:lnTo>
                    <a:pt x="3985" y="10763"/>
                  </a:lnTo>
                  <a:lnTo>
                    <a:pt x="4352" y="10854"/>
                  </a:lnTo>
                  <a:lnTo>
                    <a:pt x="4718" y="10923"/>
                  </a:lnTo>
                  <a:lnTo>
                    <a:pt x="5107" y="10992"/>
                  </a:lnTo>
                  <a:lnTo>
                    <a:pt x="5497" y="11015"/>
                  </a:lnTo>
                  <a:lnTo>
                    <a:pt x="5886" y="11038"/>
                  </a:lnTo>
                  <a:lnTo>
                    <a:pt x="6481" y="11015"/>
                  </a:lnTo>
                  <a:lnTo>
                    <a:pt x="7077" y="10923"/>
                  </a:lnTo>
                  <a:lnTo>
                    <a:pt x="7649" y="10809"/>
                  </a:lnTo>
                  <a:lnTo>
                    <a:pt x="8199" y="10648"/>
                  </a:lnTo>
                  <a:lnTo>
                    <a:pt x="8725" y="10419"/>
                  </a:lnTo>
                  <a:lnTo>
                    <a:pt x="9229" y="10167"/>
                  </a:lnTo>
                  <a:lnTo>
                    <a:pt x="9733" y="9870"/>
                  </a:lnTo>
                  <a:lnTo>
                    <a:pt x="10168" y="9526"/>
                  </a:lnTo>
                  <a:lnTo>
                    <a:pt x="10443" y="9274"/>
                  </a:lnTo>
                  <a:lnTo>
                    <a:pt x="10717" y="9023"/>
                  </a:lnTo>
                  <a:lnTo>
                    <a:pt x="10946" y="8748"/>
                  </a:lnTo>
                  <a:lnTo>
                    <a:pt x="11153" y="8450"/>
                  </a:lnTo>
                  <a:lnTo>
                    <a:pt x="11313" y="8130"/>
                  </a:lnTo>
                  <a:lnTo>
                    <a:pt x="11473" y="7809"/>
                  </a:lnTo>
                  <a:lnTo>
                    <a:pt x="11588" y="7465"/>
                  </a:lnTo>
                  <a:lnTo>
                    <a:pt x="11679" y="7122"/>
                  </a:lnTo>
                  <a:lnTo>
                    <a:pt x="11771" y="6779"/>
                  </a:lnTo>
                  <a:lnTo>
                    <a:pt x="11794" y="6412"/>
                  </a:lnTo>
                  <a:lnTo>
                    <a:pt x="11817" y="6023"/>
                  </a:lnTo>
                  <a:lnTo>
                    <a:pt x="11794" y="5656"/>
                  </a:lnTo>
                  <a:lnTo>
                    <a:pt x="11771" y="5267"/>
                  </a:lnTo>
                  <a:lnTo>
                    <a:pt x="11679" y="4878"/>
                  </a:lnTo>
                  <a:lnTo>
                    <a:pt x="11588" y="4466"/>
                  </a:lnTo>
                  <a:lnTo>
                    <a:pt x="11473" y="4077"/>
                  </a:lnTo>
                  <a:lnTo>
                    <a:pt x="11267" y="3573"/>
                  </a:lnTo>
                  <a:lnTo>
                    <a:pt x="11038" y="3092"/>
                  </a:lnTo>
                  <a:lnTo>
                    <a:pt x="10763" y="2657"/>
                  </a:lnTo>
                  <a:lnTo>
                    <a:pt x="10488" y="2268"/>
                  </a:lnTo>
                  <a:lnTo>
                    <a:pt x="10191" y="1901"/>
                  </a:lnTo>
                  <a:lnTo>
                    <a:pt x="9870" y="1558"/>
                  </a:lnTo>
                  <a:lnTo>
                    <a:pt x="9527" y="1260"/>
                  </a:lnTo>
                  <a:lnTo>
                    <a:pt x="9183" y="985"/>
                  </a:lnTo>
                  <a:lnTo>
                    <a:pt x="8817" y="756"/>
                  </a:lnTo>
                  <a:lnTo>
                    <a:pt x="8451" y="550"/>
                  </a:lnTo>
                  <a:lnTo>
                    <a:pt x="8061" y="390"/>
                  </a:lnTo>
                  <a:lnTo>
                    <a:pt x="7695" y="252"/>
                  </a:lnTo>
                  <a:lnTo>
                    <a:pt x="7306" y="138"/>
                  </a:lnTo>
                  <a:lnTo>
                    <a:pt x="6939" y="69"/>
                  </a:lnTo>
                  <a:lnTo>
                    <a:pt x="6573" y="23"/>
                  </a:lnTo>
                  <a:lnTo>
                    <a:pt x="62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32"/>
            <p:cNvSpPr/>
            <p:nvPr/>
          </p:nvSpPr>
          <p:spPr>
            <a:xfrm>
              <a:off x="-5214305" y="1390479"/>
              <a:ext cx="12055" cy="8611"/>
            </a:xfrm>
            <a:custGeom>
              <a:rect b="b" l="l" r="r" t="t"/>
              <a:pathLst>
                <a:path extrusionOk="0" h="230" w="322">
                  <a:moveTo>
                    <a:pt x="138" y="0"/>
                  </a:moveTo>
                  <a:lnTo>
                    <a:pt x="92" y="23"/>
                  </a:lnTo>
                  <a:lnTo>
                    <a:pt x="46" y="46"/>
                  </a:lnTo>
                  <a:lnTo>
                    <a:pt x="24" y="69"/>
                  </a:lnTo>
                  <a:lnTo>
                    <a:pt x="1" y="115"/>
                  </a:lnTo>
                  <a:lnTo>
                    <a:pt x="24" y="183"/>
                  </a:lnTo>
                  <a:lnTo>
                    <a:pt x="69" y="206"/>
                  </a:lnTo>
                  <a:lnTo>
                    <a:pt x="161" y="229"/>
                  </a:lnTo>
                  <a:lnTo>
                    <a:pt x="253" y="229"/>
                  </a:lnTo>
                  <a:lnTo>
                    <a:pt x="298" y="183"/>
                  </a:lnTo>
                  <a:lnTo>
                    <a:pt x="321" y="115"/>
                  </a:lnTo>
                  <a:lnTo>
                    <a:pt x="298" y="46"/>
                  </a:lnTo>
                  <a:lnTo>
                    <a:pt x="253" y="2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32"/>
            <p:cNvSpPr/>
            <p:nvPr/>
          </p:nvSpPr>
          <p:spPr>
            <a:xfrm>
              <a:off x="-5349751" y="1391302"/>
              <a:ext cx="269213" cy="250382"/>
            </a:xfrm>
            <a:custGeom>
              <a:rect b="b" l="l" r="r" t="t"/>
              <a:pathLst>
                <a:path extrusionOk="0" h="6688" w="7191">
                  <a:moveTo>
                    <a:pt x="3779" y="207"/>
                  </a:moveTo>
                  <a:lnTo>
                    <a:pt x="4008" y="230"/>
                  </a:lnTo>
                  <a:lnTo>
                    <a:pt x="4260" y="253"/>
                  </a:lnTo>
                  <a:lnTo>
                    <a:pt x="4489" y="299"/>
                  </a:lnTo>
                  <a:lnTo>
                    <a:pt x="4718" y="390"/>
                  </a:lnTo>
                  <a:lnTo>
                    <a:pt x="4947" y="482"/>
                  </a:lnTo>
                  <a:lnTo>
                    <a:pt x="5153" y="596"/>
                  </a:lnTo>
                  <a:lnTo>
                    <a:pt x="5359" y="711"/>
                  </a:lnTo>
                  <a:lnTo>
                    <a:pt x="5565" y="871"/>
                  </a:lnTo>
                  <a:lnTo>
                    <a:pt x="5748" y="1031"/>
                  </a:lnTo>
                  <a:lnTo>
                    <a:pt x="5931" y="1192"/>
                  </a:lnTo>
                  <a:lnTo>
                    <a:pt x="6115" y="1398"/>
                  </a:lnTo>
                  <a:lnTo>
                    <a:pt x="6275" y="1604"/>
                  </a:lnTo>
                  <a:lnTo>
                    <a:pt x="6412" y="1810"/>
                  </a:lnTo>
                  <a:lnTo>
                    <a:pt x="6550" y="2039"/>
                  </a:lnTo>
                  <a:lnTo>
                    <a:pt x="6664" y="2291"/>
                  </a:lnTo>
                  <a:lnTo>
                    <a:pt x="6756" y="2543"/>
                  </a:lnTo>
                  <a:lnTo>
                    <a:pt x="6824" y="2772"/>
                  </a:lnTo>
                  <a:lnTo>
                    <a:pt x="6893" y="2978"/>
                  </a:lnTo>
                  <a:lnTo>
                    <a:pt x="6939" y="3207"/>
                  </a:lnTo>
                  <a:lnTo>
                    <a:pt x="6962" y="3436"/>
                  </a:lnTo>
                  <a:lnTo>
                    <a:pt x="6962" y="3642"/>
                  </a:lnTo>
                  <a:lnTo>
                    <a:pt x="6962" y="3848"/>
                  </a:lnTo>
                  <a:lnTo>
                    <a:pt x="6939" y="4054"/>
                  </a:lnTo>
                  <a:lnTo>
                    <a:pt x="6893" y="4260"/>
                  </a:lnTo>
                  <a:lnTo>
                    <a:pt x="6847" y="4466"/>
                  </a:lnTo>
                  <a:lnTo>
                    <a:pt x="6779" y="4649"/>
                  </a:lnTo>
                  <a:lnTo>
                    <a:pt x="6687" y="4832"/>
                  </a:lnTo>
                  <a:lnTo>
                    <a:pt x="6595" y="4993"/>
                  </a:lnTo>
                  <a:lnTo>
                    <a:pt x="6481" y="5176"/>
                  </a:lnTo>
                  <a:lnTo>
                    <a:pt x="6344" y="5336"/>
                  </a:lnTo>
                  <a:lnTo>
                    <a:pt x="6206" y="5474"/>
                  </a:lnTo>
                  <a:lnTo>
                    <a:pt x="6046" y="5611"/>
                  </a:lnTo>
                  <a:lnTo>
                    <a:pt x="5771" y="5817"/>
                  </a:lnTo>
                  <a:lnTo>
                    <a:pt x="5496" y="5977"/>
                  </a:lnTo>
                  <a:lnTo>
                    <a:pt x="5222" y="6138"/>
                  </a:lnTo>
                  <a:lnTo>
                    <a:pt x="4901" y="6252"/>
                  </a:lnTo>
                  <a:lnTo>
                    <a:pt x="4580" y="6344"/>
                  </a:lnTo>
                  <a:lnTo>
                    <a:pt x="4260" y="6412"/>
                  </a:lnTo>
                  <a:lnTo>
                    <a:pt x="3916" y="6458"/>
                  </a:lnTo>
                  <a:lnTo>
                    <a:pt x="3573" y="6481"/>
                  </a:lnTo>
                  <a:lnTo>
                    <a:pt x="3138" y="6458"/>
                  </a:lnTo>
                  <a:lnTo>
                    <a:pt x="2703" y="6367"/>
                  </a:lnTo>
                  <a:lnTo>
                    <a:pt x="2291" y="6252"/>
                  </a:lnTo>
                  <a:lnTo>
                    <a:pt x="1901" y="6092"/>
                  </a:lnTo>
                  <a:lnTo>
                    <a:pt x="1535" y="5886"/>
                  </a:lnTo>
                  <a:lnTo>
                    <a:pt x="1214" y="5634"/>
                  </a:lnTo>
                  <a:lnTo>
                    <a:pt x="940" y="5336"/>
                  </a:lnTo>
                  <a:lnTo>
                    <a:pt x="802" y="5199"/>
                  </a:lnTo>
                  <a:lnTo>
                    <a:pt x="688" y="5016"/>
                  </a:lnTo>
                  <a:lnTo>
                    <a:pt x="482" y="4672"/>
                  </a:lnTo>
                  <a:lnTo>
                    <a:pt x="344" y="4329"/>
                  </a:lnTo>
                  <a:lnTo>
                    <a:pt x="253" y="3962"/>
                  </a:lnTo>
                  <a:lnTo>
                    <a:pt x="230" y="3596"/>
                  </a:lnTo>
                  <a:lnTo>
                    <a:pt x="230" y="3207"/>
                  </a:lnTo>
                  <a:lnTo>
                    <a:pt x="298" y="2840"/>
                  </a:lnTo>
                  <a:lnTo>
                    <a:pt x="413" y="2451"/>
                  </a:lnTo>
                  <a:lnTo>
                    <a:pt x="596" y="2085"/>
                  </a:lnTo>
                  <a:lnTo>
                    <a:pt x="711" y="1879"/>
                  </a:lnTo>
                  <a:lnTo>
                    <a:pt x="848" y="1673"/>
                  </a:lnTo>
                  <a:lnTo>
                    <a:pt x="1008" y="1489"/>
                  </a:lnTo>
                  <a:lnTo>
                    <a:pt x="1169" y="1306"/>
                  </a:lnTo>
                  <a:lnTo>
                    <a:pt x="1329" y="1146"/>
                  </a:lnTo>
                  <a:lnTo>
                    <a:pt x="1512" y="986"/>
                  </a:lnTo>
                  <a:lnTo>
                    <a:pt x="1718" y="848"/>
                  </a:lnTo>
                  <a:lnTo>
                    <a:pt x="1924" y="734"/>
                  </a:lnTo>
                  <a:lnTo>
                    <a:pt x="2130" y="596"/>
                  </a:lnTo>
                  <a:lnTo>
                    <a:pt x="2359" y="505"/>
                  </a:lnTo>
                  <a:lnTo>
                    <a:pt x="2588" y="413"/>
                  </a:lnTo>
                  <a:lnTo>
                    <a:pt x="2817" y="344"/>
                  </a:lnTo>
                  <a:lnTo>
                    <a:pt x="3046" y="299"/>
                  </a:lnTo>
                  <a:lnTo>
                    <a:pt x="3298" y="253"/>
                  </a:lnTo>
                  <a:lnTo>
                    <a:pt x="3527" y="230"/>
                  </a:lnTo>
                  <a:lnTo>
                    <a:pt x="3779" y="207"/>
                  </a:lnTo>
                  <a:close/>
                  <a:moveTo>
                    <a:pt x="3504" y="1"/>
                  </a:moveTo>
                  <a:lnTo>
                    <a:pt x="3252" y="24"/>
                  </a:lnTo>
                  <a:lnTo>
                    <a:pt x="3000" y="70"/>
                  </a:lnTo>
                  <a:lnTo>
                    <a:pt x="2749" y="138"/>
                  </a:lnTo>
                  <a:lnTo>
                    <a:pt x="2497" y="207"/>
                  </a:lnTo>
                  <a:lnTo>
                    <a:pt x="2268" y="299"/>
                  </a:lnTo>
                  <a:lnTo>
                    <a:pt x="2039" y="413"/>
                  </a:lnTo>
                  <a:lnTo>
                    <a:pt x="1810" y="528"/>
                  </a:lnTo>
                  <a:lnTo>
                    <a:pt x="1581" y="665"/>
                  </a:lnTo>
                  <a:lnTo>
                    <a:pt x="1375" y="825"/>
                  </a:lnTo>
                  <a:lnTo>
                    <a:pt x="1191" y="986"/>
                  </a:lnTo>
                  <a:lnTo>
                    <a:pt x="1008" y="1169"/>
                  </a:lnTo>
                  <a:lnTo>
                    <a:pt x="825" y="1352"/>
                  </a:lnTo>
                  <a:lnTo>
                    <a:pt x="665" y="1558"/>
                  </a:lnTo>
                  <a:lnTo>
                    <a:pt x="527" y="1764"/>
                  </a:lnTo>
                  <a:lnTo>
                    <a:pt x="390" y="1993"/>
                  </a:lnTo>
                  <a:lnTo>
                    <a:pt x="298" y="2176"/>
                  </a:lnTo>
                  <a:lnTo>
                    <a:pt x="207" y="2382"/>
                  </a:lnTo>
                  <a:lnTo>
                    <a:pt x="138" y="2588"/>
                  </a:lnTo>
                  <a:lnTo>
                    <a:pt x="92" y="2795"/>
                  </a:lnTo>
                  <a:lnTo>
                    <a:pt x="47" y="2978"/>
                  </a:lnTo>
                  <a:lnTo>
                    <a:pt x="24" y="3184"/>
                  </a:lnTo>
                  <a:lnTo>
                    <a:pt x="1" y="3390"/>
                  </a:lnTo>
                  <a:lnTo>
                    <a:pt x="1" y="3596"/>
                  </a:lnTo>
                  <a:lnTo>
                    <a:pt x="24" y="3802"/>
                  </a:lnTo>
                  <a:lnTo>
                    <a:pt x="47" y="3985"/>
                  </a:lnTo>
                  <a:lnTo>
                    <a:pt x="92" y="4191"/>
                  </a:lnTo>
                  <a:lnTo>
                    <a:pt x="138" y="4397"/>
                  </a:lnTo>
                  <a:lnTo>
                    <a:pt x="207" y="4581"/>
                  </a:lnTo>
                  <a:lnTo>
                    <a:pt x="298" y="4764"/>
                  </a:lnTo>
                  <a:lnTo>
                    <a:pt x="390" y="4970"/>
                  </a:lnTo>
                  <a:lnTo>
                    <a:pt x="504" y="5153"/>
                  </a:lnTo>
                  <a:lnTo>
                    <a:pt x="619" y="5313"/>
                  </a:lnTo>
                  <a:lnTo>
                    <a:pt x="756" y="5497"/>
                  </a:lnTo>
                  <a:lnTo>
                    <a:pt x="917" y="5657"/>
                  </a:lnTo>
                  <a:lnTo>
                    <a:pt x="1077" y="5794"/>
                  </a:lnTo>
                  <a:lnTo>
                    <a:pt x="1237" y="5932"/>
                  </a:lnTo>
                  <a:lnTo>
                    <a:pt x="1420" y="6069"/>
                  </a:lnTo>
                  <a:lnTo>
                    <a:pt x="1604" y="6184"/>
                  </a:lnTo>
                  <a:lnTo>
                    <a:pt x="1787" y="6275"/>
                  </a:lnTo>
                  <a:lnTo>
                    <a:pt x="2199" y="6458"/>
                  </a:lnTo>
                  <a:lnTo>
                    <a:pt x="2634" y="6596"/>
                  </a:lnTo>
                  <a:lnTo>
                    <a:pt x="3115" y="6664"/>
                  </a:lnTo>
                  <a:lnTo>
                    <a:pt x="3573" y="6687"/>
                  </a:lnTo>
                  <a:lnTo>
                    <a:pt x="3939" y="6687"/>
                  </a:lnTo>
                  <a:lnTo>
                    <a:pt x="4306" y="6641"/>
                  </a:lnTo>
                  <a:lnTo>
                    <a:pt x="4649" y="6573"/>
                  </a:lnTo>
                  <a:lnTo>
                    <a:pt x="4993" y="6458"/>
                  </a:lnTo>
                  <a:lnTo>
                    <a:pt x="5313" y="6321"/>
                  </a:lnTo>
                  <a:lnTo>
                    <a:pt x="5611" y="6184"/>
                  </a:lnTo>
                  <a:lnTo>
                    <a:pt x="5909" y="6000"/>
                  </a:lnTo>
                  <a:lnTo>
                    <a:pt x="6183" y="5794"/>
                  </a:lnTo>
                  <a:lnTo>
                    <a:pt x="6344" y="5634"/>
                  </a:lnTo>
                  <a:lnTo>
                    <a:pt x="6504" y="5474"/>
                  </a:lnTo>
                  <a:lnTo>
                    <a:pt x="6641" y="5313"/>
                  </a:lnTo>
                  <a:lnTo>
                    <a:pt x="6779" y="5130"/>
                  </a:lnTo>
                  <a:lnTo>
                    <a:pt x="6870" y="4924"/>
                  </a:lnTo>
                  <a:lnTo>
                    <a:pt x="6962" y="4741"/>
                  </a:lnTo>
                  <a:lnTo>
                    <a:pt x="7053" y="4535"/>
                  </a:lnTo>
                  <a:lnTo>
                    <a:pt x="7099" y="4329"/>
                  </a:lnTo>
                  <a:lnTo>
                    <a:pt x="7145" y="4100"/>
                  </a:lnTo>
                  <a:lnTo>
                    <a:pt x="7168" y="3871"/>
                  </a:lnTo>
                  <a:lnTo>
                    <a:pt x="7191" y="3665"/>
                  </a:lnTo>
                  <a:lnTo>
                    <a:pt x="7168" y="3413"/>
                  </a:lnTo>
                  <a:lnTo>
                    <a:pt x="7145" y="3184"/>
                  </a:lnTo>
                  <a:lnTo>
                    <a:pt x="7099" y="2955"/>
                  </a:lnTo>
                  <a:lnTo>
                    <a:pt x="7053" y="2703"/>
                  </a:lnTo>
                  <a:lnTo>
                    <a:pt x="6962" y="2451"/>
                  </a:lnTo>
                  <a:lnTo>
                    <a:pt x="6870" y="2222"/>
                  </a:lnTo>
                  <a:lnTo>
                    <a:pt x="6779" y="1993"/>
                  </a:lnTo>
                  <a:lnTo>
                    <a:pt x="6641" y="1787"/>
                  </a:lnTo>
                  <a:lnTo>
                    <a:pt x="6504" y="1558"/>
                  </a:lnTo>
                  <a:lnTo>
                    <a:pt x="6366" y="1352"/>
                  </a:lnTo>
                  <a:lnTo>
                    <a:pt x="6183" y="1146"/>
                  </a:lnTo>
                  <a:lnTo>
                    <a:pt x="6000" y="940"/>
                  </a:lnTo>
                  <a:lnTo>
                    <a:pt x="5817" y="757"/>
                  </a:lnTo>
                  <a:lnTo>
                    <a:pt x="5588" y="596"/>
                  </a:lnTo>
                  <a:lnTo>
                    <a:pt x="5382" y="459"/>
                  </a:lnTo>
                  <a:lnTo>
                    <a:pt x="5130" y="322"/>
                  </a:lnTo>
                  <a:lnTo>
                    <a:pt x="4878" y="207"/>
                  </a:lnTo>
                  <a:lnTo>
                    <a:pt x="4626" y="115"/>
                  </a:lnTo>
                  <a:lnTo>
                    <a:pt x="4351" y="47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32"/>
            <p:cNvSpPr/>
            <p:nvPr/>
          </p:nvSpPr>
          <p:spPr>
            <a:xfrm>
              <a:off x="-5344585" y="1394747"/>
              <a:ext cx="256335" cy="243493"/>
            </a:xfrm>
            <a:custGeom>
              <a:rect b="b" l="l" r="r" t="t"/>
              <a:pathLst>
                <a:path extrusionOk="0" h="6504" w="6847">
                  <a:moveTo>
                    <a:pt x="3595" y="1"/>
                  </a:moveTo>
                  <a:lnTo>
                    <a:pt x="3595" y="184"/>
                  </a:lnTo>
                  <a:lnTo>
                    <a:pt x="3572" y="367"/>
                  </a:lnTo>
                  <a:lnTo>
                    <a:pt x="3526" y="550"/>
                  </a:lnTo>
                  <a:lnTo>
                    <a:pt x="3458" y="710"/>
                  </a:lnTo>
                  <a:lnTo>
                    <a:pt x="3389" y="871"/>
                  </a:lnTo>
                  <a:lnTo>
                    <a:pt x="3297" y="1054"/>
                  </a:lnTo>
                  <a:lnTo>
                    <a:pt x="3069" y="1352"/>
                  </a:lnTo>
                  <a:lnTo>
                    <a:pt x="2794" y="1649"/>
                  </a:lnTo>
                  <a:lnTo>
                    <a:pt x="2519" y="1924"/>
                  </a:lnTo>
                  <a:lnTo>
                    <a:pt x="2221" y="2153"/>
                  </a:lnTo>
                  <a:lnTo>
                    <a:pt x="1924" y="2359"/>
                  </a:lnTo>
                  <a:lnTo>
                    <a:pt x="1717" y="2496"/>
                  </a:lnTo>
                  <a:lnTo>
                    <a:pt x="1489" y="2611"/>
                  </a:lnTo>
                  <a:lnTo>
                    <a:pt x="1260" y="2725"/>
                  </a:lnTo>
                  <a:lnTo>
                    <a:pt x="1008" y="2817"/>
                  </a:lnTo>
                  <a:lnTo>
                    <a:pt x="756" y="2886"/>
                  </a:lnTo>
                  <a:lnTo>
                    <a:pt x="504" y="2954"/>
                  </a:lnTo>
                  <a:lnTo>
                    <a:pt x="252" y="2977"/>
                  </a:lnTo>
                  <a:lnTo>
                    <a:pt x="0" y="2977"/>
                  </a:lnTo>
                  <a:lnTo>
                    <a:pt x="321" y="3046"/>
                  </a:lnTo>
                  <a:lnTo>
                    <a:pt x="641" y="3161"/>
                  </a:lnTo>
                  <a:lnTo>
                    <a:pt x="962" y="3298"/>
                  </a:lnTo>
                  <a:lnTo>
                    <a:pt x="1260" y="3481"/>
                  </a:lnTo>
                  <a:lnTo>
                    <a:pt x="1534" y="3687"/>
                  </a:lnTo>
                  <a:lnTo>
                    <a:pt x="1809" y="3916"/>
                  </a:lnTo>
                  <a:lnTo>
                    <a:pt x="2061" y="4168"/>
                  </a:lnTo>
                  <a:lnTo>
                    <a:pt x="2290" y="4420"/>
                  </a:lnTo>
                  <a:lnTo>
                    <a:pt x="2519" y="4695"/>
                  </a:lnTo>
                  <a:lnTo>
                    <a:pt x="2702" y="4992"/>
                  </a:lnTo>
                  <a:lnTo>
                    <a:pt x="2885" y="5267"/>
                  </a:lnTo>
                  <a:lnTo>
                    <a:pt x="3023" y="5542"/>
                  </a:lnTo>
                  <a:lnTo>
                    <a:pt x="3137" y="5794"/>
                  </a:lnTo>
                  <a:lnTo>
                    <a:pt x="3229" y="6046"/>
                  </a:lnTo>
                  <a:lnTo>
                    <a:pt x="3275" y="6298"/>
                  </a:lnTo>
                  <a:lnTo>
                    <a:pt x="3297" y="6504"/>
                  </a:lnTo>
                  <a:lnTo>
                    <a:pt x="3458" y="6092"/>
                  </a:lnTo>
                  <a:lnTo>
                    <a:pt x="3641" y="5725"/>
                  </a:lnTo>
                  <a:lnTo>
                    <a:pt x="3847" y="5359"/>
                  </a:lnTo>
                  <a:lnTo>
                    <a:pt x="4076" y="5038"/>
                  </a:lnTo>
                  <a:lnTo>
                    <a:pt x="4351" y="4718"/>
                  </a:lnTo>
                  <a:lnTo>
                    <a:pt x="4626" y="4443"/>
                  </a:lnTo>
                  <a:lnTo>
                    <a:pt x="4923" y="4168"/>
                  </a:lnTo>
                  <a:lnTo>
                    <a:pt x="5267" y="3939"/>
                  </a:lnTo>
                  <a:lnTo>
                    <a:pt x="5633" y="3687"/>
                  </a:lnTo>
                  <a:lnTo>
                    <a:pt x="6022" y="3458"/>
                  </a:lnTo>
                  <a:lnTo>
                    <a:pt x="6228" y="3344"/>
                  </a:lnTo>
                  <a:lnTo>
                    <a:pt x="6435" y="3252"/>
                  </a:lnTo>
                  <a:lnTo>
                    <a:pt x="6641" y="3183"/>
                  </a:lnTo>
                  <a:lnTo>
                    <a:pt x="6847" y="3161"/>
                  </a:lnTo>
                  <a:lnTo>
                    <a:pt x="6572" y="3138"/>
                  </a:lnTo>
                  <a:lnTo>
                    <a:pt x="6274" y="3092"/>
                  </a:lnTo>
                  <a:lnTo>
                    <a:pt x="5977" y="3000"/>
                  </a:lnTo>
                  <a:lnTo>
                    <a:pt x="5702" y="2886"/>
                  </a:lnTo>
                  <a:lnTo>
                    <a:pt x="5427" y="2748"/>
                  </a:lnTo>
                  <a:lnTo>
                    <a:pt x="5175" y="2588"/>
                  </a:lnTo>
                  <a:lnTo>
                    <a:pt x="4923" y="2382"/>
                  </a:lnTo>
                  <a:lnTo>
                    <a:pt x="4694" y="2176"/>
                  </a:lnTo>
                  <a:lnTo>
                    <a:pt x="4465" y="1924"/>
                  </a:lnTo>
                  <a:lnTo>
                    <a:pt x="4259" y="1672"/>
                  </a:lnTo>
                  <a:lnTo>
                    <a:pt x="4099" y="1420"/>
                  </a:lnTo>
                  <a:lnTo>
                    <a:pt x="3939" y="1145"/>
                  </a:lnTo>
                  <a:lnTo>
                    <a:pt x="3801" y="871"/>
                  </a:lnTo>
                  <a:lnTo>
                    <a:pt x="3710" y="573"/>
                  </a:lnTo>
                  <a:lnTo>
                    <a:pt x="3641" y="298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32"/>
            <p:cNvSpPr/>
            <p:nvPr/>
          </p:nvSpPr>
          <p:spPr>
            <a:xfrm>
              <a:off x="-5348890" y="1391302"/>
              <a:ext cx="264945" cy="250382"/>
            </a:xfrm>
            <a:custGeom>
              <a:rect b="b" l="l" r="r" t="t"/>
              <a:pathLst>
                <a:path extrusionOk="0" h="6688" w="7077">
                  <a:moveTo>
                    <a:pt x="3733" y="734"/>
                  </a:moveTo>
                  <a:lnTo>
                    <a:pt x="3802" y="940"/>
                  </a:lnTo>
                  <a:lnTo>
                    <a:pt x="3893" y="1169"/>
                  </a:lnTo>
                  <a:lnTo>
                    <a:pt x="4008" y="1375"/>
                  </a:lnTo>
                  <a:lnTo>
                    <a:pt x="4122" y="1581"/>
                  </a:lnTo>
                  <a:lnTo>
                    <a:pt x="4260" y="1787"/>
                  </a:lnTo>
                  <a:lnTo>
                    <a:pt x="4397" y="1970"/>
                  </a:lnTo>
                  <a:lnTo>
                    <a:pt x="4557" y="2176"/>
                  </a:lnTo>
                  <a:lnTo>
                    <a:pt x="4718" y="2337"/>
                  </a:lnTo>
                  <a:lnTo>
                    <a:pt x="4901" y="2520"/>
                  </a:lnTo>
                  <a:lnTo>
                    <a:pt x="5084" y="2680"/>
                  </a:lnTo>
                  <a:lnTo>
                    <a:pt x="5290" y="2817"/>
                  </a:lnTo>
                  <a:lnTo>
                    <a:pt x="5496" y="2955"/>
                  </a:lnTo>
                  <a:lnTo>
                    <a:pt x="5702" y="3069"/>
                  </a:lnTo>
                  <a:lnTo>
                    <a:pt x="5931" y="3161"/>
                  </a:lnTo>
                  <a:lnTo>
                    <a:pt x="6160" y="3230"/>
                  </a:lnTo>
                  <a:lnTo>
                    <a:pt x="6389" y="3298"/>
                  </a:lnTo>
                  <a:lnTo>
                    <a:pt x="6092" y="3436"/>
                  </a:lnTo>
                  <a:lnTo>
                    <a:pt x="5817" y="3596"/>
                  </a:lnTo>
                  <a:lnTo>
                    <a:pt x="5313" y="3939"/>
                  </a:lnTo>
                  <a:lnTo>
                    <a:pt x="5015" y="4146"/>
                  </a:lnTo>
                  <a:lnTo>
                    <a:pt x="4741" y="4375"/>
                  </a:lnTo>
                  <a:lnTo>
                    <a:pt x="4466" y="4626"/>
                  </a:lnTo>
                  <a:lnTo>
                    <a:pt x="4237" y="4901"/>
                  </a:lnTo>
                  <a:lnTo>
                    <a:pt x="4008" y="5199"/>
                  </a:lnTo>
                  <a:lnTo>
                    <a:pt x="3802" y="5497"/>
                  </a:lnTo>
                  <a:lnTo>
                    <a:pt x="3619" y="5817"/>
                  </a:lnTo>
                  <a:lnTo>
                    <a:pt x="3458" y="6161"/>
                  </a:lnTo>
                  <a:lnTo>
                    <a:pt x="3390" y="5977"/>
                  </a:lnTo>
                  <a:lnTo>
                    <a:pt x="3321" y="5771"/>
                  </a:lnTo>
                  <a:lnTo>
                    <a:pt x="3115" y="5336"/>
                  </a:lnTo>
                  <a:lnTo>
                    <a:pt x="2840" y="4878"/>
                  </a:lnTo>
                  <a:lnTo>
                    <a:pt x="2519" y="4443"/>
                  </a:lnTo>
                  <a:lnTo>
                    <a:pt x="2336" y="4237"/>
                  </a:lnTo>
                  <a:lnTo>
                    <a:pt x="2130" y="4031"/>
                  </a:lnTo>
                  <a:lnTo>
                    <a:pt x="1924" y="3848"/>
                  </a:lnTo>
                  <a:lnTo>
                    <a:pt x="1718" y="3665"/>
                  </a:lnTo>
                  <a:lnTo>
                    <a:pt x="1489" y="3504"/>
                  </a:lnTo>
                  <a:lnTo>
                    <a:pt x="1260" y="3367"/>
                  </a:lnTo>
                  <a:lnTo>
                    <a:pt x="1008" y="3230"/>
                  </a:lnTo>
                  <a:lnTo>
                    <a:pt x="756" y="3115"/>
                  </a:lnTo>
                  <a:lnTo>
                    <a:pt x="1100" y="3024"/>
                  </a:lnTo>
                  <a:lnTo>
                    <a:pt x="1443" y="2909"/>
                  </a:lnTo>
                  <a:lnTo>
                    <a:pt x="1787" y="2749"/>
                  </a:lnTo>
                  <a:lnTo>
                    <a:pt x="2107" y="2543"/>
                  </a:lnTo>
                  <a:lnTo>
                    <a:pt x="2497" y="2245"/>
                  </a:lnTo>
                  <a:lnTo>
                    <a:pt x="2726" y="2062"/>
                  </a:lnTo>
                  <a:lnTo>
                    <a:pt x="2977" y="1833"/>
                  </a:lnTo>
                  <a:lnTo>
                    <a:pt x="3206" y="1604"/>
                  </a:lnTo>
                  <a:lnTo>
                    <a:pt x="3412" y="1329"/>
                  </a:lnTo>
                  <a:lnTo>
                    <a:pt x="3596" y="1031"/>
                  </a:lnTo>
                  <a:lnTo>
                    <a:pt x="3733" y="734"/>
                  </a:lnTo>
                  <a:close/>
                  <a:moveTo>
                    <a:pt x="3664" y="1"/>
                  </a:moveTo>
                  <a:lnTo>
                    <a:pt x="3619" y="24"/>
                  </a:lnTo>
                  <a:lnTo>
                    <a:pt x="3619" y="70"/>
                  </a:lnTo>
                  <a:lnTo>
                    <a:pt x="3596" y="115"/>
                  </a:lnTo>
                  <a:lnTo>
                    <a:pt x="3596" y="299"/>
                  </a:lnTo>
                  <a:lnTo>
                    <a:pt x="3573" y="505"/>
                  </a:lnTo>
                  <a:lnTo>
                    <a:pt x="3504" y="688"/>
                  </a:lnTo>
                  <a:lnTo>
                    <a:pt x="3435" y="871"/>
                  </a:lnTo>
                  <a:lnTo>
                    <a:pt x="3321" y="1031"/>
                  </a:lnTo>
                  <a:lnTo>
                    <a:pt x="3229" y="1215"/>
                  </a:lnTo>
                  <a:lnTo>
                    <a:pt x="2955" y="1535"/>
                  </a:lnTo>
                  <a:lnTo>
                    <a:pt x="2680" y="1810"/>
                  </a:lnTo>
                  <a:lnTo>
                    <a:pt x="2405" y="2039"/>
                  </a:lnTo>
                  <a:lnTo>
                    <a:pt x="2176" y="2222"/>
                  </a:lnTo>
                  <a:lnTo>
                    <a:pt x="1993" y="2359"/>
                  </a:lnTo>
                  <a:lnTo>
                    <a:pt x="1764" y="2497"/>
                  </a:lnTo>
                  <a:lnTo>
                    <a:pt x="1535" y="2611"/>
                  </a:lnTo>
                  <a:lnTo>
                    <a:pt x="1306" y="2726"/>
                  </a:lnTo>
                  <a:lnTo>
                    <a:pt x="1077" y="2817"/>
                  </a:lnTo>
                  <a:lnTo>
                    <a:pt x="848" y="2886"/>
                  </a:lnTo>
                  <a:lnTo>
                    <a:pt x="619" y="2932"/>
                  </a:lnTo>
                  <a:lnTo>
                    <a:pt x="390" y="2955"/>
                  </a:lnTo>
                  <a:lnTo>
                    <a:pt x="184" y="2978"/>
                  </a:lnTo>
                  <a:lnTo>
                    <a:pt x="69" y="2978"/>
                  </a:lnTo>
                  <a:lnTo>
                    <a:pt x="46" y="3001"/>
                  </a:lnTo>
                  <a:lnTo>
                    <a:pt x="24" y="3024"/>
                  </a:lnTo>
                  <a:lnTo>
                    <a:pt x="1" y="3069"/>
                  </a:lnTo>
                  <a:lnTo>
                    <a:pt x="24" y="3115"/>
                  </a:lnTo>
                  <a:lnTo>
                    <a:pt x="46" y="3161"/>
                  </a:lnTo>
                  <a:lnTo>
                    <a:pt x="69" y="3184"/>
                  </a:lnTo>
                  <a:lnTo>
                    <a:pt x="115" y="3184"/>
                  </a:lnTo>
                  <a:lnTo>
                    <a:pt x="413" y="3253"/>
                  </a:lnTo>
                  <a:lnTo>
                    <a:pt x="733" y="3344"/>
                  </a:lnTo>
                  <a:lnTo>
                    <a:pt x="1031" y="3481"/>
                  </a:lnTo>
                  <a:lnTo>
                    <a:pt x="1306" y="3665"/>
                  </a:lnTo>
                  <a:lnTo>
                    <a:pt x="1604" y="3871"/>
                  </a:lnTo>
                  <a:lnTo>
                    <a:pt x="1855" y="4077"/>
                  </a:lnTo>
                  <a:lnTo>
                    <a:pt x="2107" y="4329"/>
                  </a:lnTo>
                  <a:lnTo>
                    <a:pt x="2336" y="4581"/>
                  </a:lnTo>
                  <a:lnTo>
                    <a:pt x="2542" y="4855"/>
                  </a:lnTo>
                  <a:lnTo>
                    <a:pt x="2726" y="5130"/>
                  </a:lnTo>
                  <a:lnTo>
                    <a:pt x="2909" y="5405"/>
                  </a:lnTo>
                  <a:lnTo>
                    <a:pt x="3046" y="5657"/>
                  </a:lnTo>
                  <a:lnTo>
                    <a:pt x="3161" y="5932"/>
                  </a:lnTo>
                  <a:lnTo>
                    <a:pt x="3229" y="6161"/>
                  </a:lnTo>
                  <a:lnTo>
                    <a:pt x="3275" y="6390"/>
                  </a:lnTo>
                  <a:lnTo>
                    <a:pt x="3298" y="6596"/>
                  </a:lnTo>
                  <a:lnTo>
                    <a:pt x="3298" y="6619"/>
                  </a:lnTo>
                  <a:lnTo>
                    <a:pt x="3321" y="6664"/>
                  </a:lnTo>
                  <a:lnTo>
                    <a:pt x="3367" y="6687"/>
                  </a:lnTo>
                  <a:lnTo>
                    <a:pt x="3412" y="6687"/>
                  </a:lnTo>
                  <a:lnTo>
                    <a:pt x="3481" y="6664"/>
                  </a:lnTo>
                  <a:lnTo>
                    <a:pt x="3527" y="6619"/>
                  </a:lnTo>
                  <a:lnTo>
                    <a:pt x="3664" y="6229"/>
                  </a:lnTo>
                  <a:lnTo>
                    <a:pt x="3848" y="5863"/>
                  </a:lnTo>
                  <a:lnTo>
                    <a:pt x="4054" y="5519"/>
                  </a:lnTo>
                  <a:lnTo>
                    <a:pt x="4283" y="5199"/>
                  </a:lnTo>
                  <a:lnTo>
                    <a:pt x="4535" y="4901"/>
                  </a:lnTo>
                  <a:lnTo>
                    <a:pt x="4809" y="4604"/>
                  </a:lnTo>
                  <a:lnTo>
                    <a:pt x="5107" y="4352"/>
                  </a:lnTo>
                  <a:lnTo>
                    <a:pt x="5450" y="4123"/>
                  </a:lnTo>
                  <a:lnTo>
                    <a:pt x="5771" y="3894"/>
                  </a:lnTo>
                  <a:lnTo>
                    <a:pt x="6160" y="3665"/>
                  </a:lnTo>
                  <a:lnTo>
                    <a:pt x="6343" y="3550"/>
                  </a:lnTo>
                  <a:lnTo>
                    <a:pt x="6572" y="3459"/>
                  </a:lnTo>
                  <a:lnTo>
                    <a:pt x="6779" y="3390"/>
                  </a:lnTo>
                  <a:lnTo>
                    <a:pt x="6985" y="3344"/>
                  </a:lnTo>
                  <a:lnTo>
                    <a:pt x="7030" y="3344"/>
                  </a:lnTo>
                  <a:lnTo>
                    <a:pt x="7053" y="3321"/>
                  </a:lnTo>
                  <a:lnTo>
                    <a:pt x="7076" y="3275"/>
                  </a:lnTo>
                  <a:lnTo>
                    <a:pt x="7076" y="3230"/>
                  </a:lnTo>
                  <a:lnTo>
                    <a:pt x="7076" y="3184"/>
                  </a:lnTo>
                  <a:lnTo>
                    <a:pt x="7053" y="3161"/>
                  </a:lnTo>
                  <a:lnTo>
                    <a:pt x="7008" y="3138"/>
                  </a:lnTo>
                  <a:lnTo>
                    <a:pt x="6893" y="3138"/>
                  </a:lnTo>
                  <a:lnTo>
                    <a:pt x="6618" y="3115"/>
                  </a:lnTo>
                  <a:lnTo>
                    <a:pt x="6343" y="3069"/>
                  </a:lnTo>
                  <a:lnTo>
                    <a:pt x="6069" y="2978"/>
                  </a:lnTo>
                  <a:lnTo>
                    <a:pt x="5794" y="2840"/>
                  </a:lnTo>
                  <a:lnTo>
                    <a:pt x="5542" y="2703"/>
                  </a:lnTo>
                  <a:lnTo>
                    <a:pt x="5290" y="2543"/>
                  </a:lnTo>
                  <a:lnTo>
                    <a:pt x="5038" y="2337"/>
                  </a:lnTo>
                  <a:lnTo>
                    <a:pt x="4832" y="2130"/>
                  </a:lnTo>
                  <a:lnTo>
                    <a:pt x="4626" y="1902"/>
                  </a:lnTo>
                  <a:lnTo>
                    <a:pt x="4443" y="1650"/>
                  </a:lnTo>
                  <a:lnTo>
                    <a:pt x="4283" y="1398"/>
                  </a:lnTo>
                  <a:lnTo>
                    <a:pt x="4122" y="1146"/>
                  </a:lnTo>
                  <a:lnTo>
                    <a:pt x="4008" y="871"/>
                  </a:lnTo>
                  <a:lnTo>
                    <a:pt x="3916" y="619"/>
                  </a:lnTo>
                  <a:lnTo>
                    <a:pt x="3848" y="344"/>
                  </a:lnTo>
                  <a:lnTo>
                    <a:pt x="3825" y="93"/>
                  </a:lnTo>
                  <a:lnTo>
                    <a:pt x="3802" y="47"/>
                  </a:lnTo>
                  <a:lnTo>
                    <a:pt x="3779" y="24"/>
                  </a:lnTo>
                  <a:lnTo>
                    <a:pt x="37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32"/>
            <p:cNvSpPr/>
            <p:nvPr/>
          </p:nvSpPr>
          <p:spPr>
            <a:xfrm>
              <a:off x="-5209138" y="1249866"/>
              <a:ext cx="272620" cy="282953"/>
            </a:xfrm>
            <a:custGeom>
              <a:rect b="b" l="l" r="r" t="t"/>
              <a:pathLst>
                <a:path extrusionOk="0" h="7558" w="7282">
                  <a:moveTo>
                    <a:pt x="1282" y="1"/>
                  </a:moveTo>
                  <a:lnTo>
                    <a:pt x="1145" y="24"/>
                  </a:lnTo>
                  <a:lnTo>
                    <a:pt x="985" y="47"/>
                  </a:lnTo>
                  <a:lnTo>
                    <a:pt x="870" y="92"/>
                  </a:lnTo>
                  <a:lnTo>
                    <a:pt x="733" y="138"/>
                  </a:lnTo>
                  <a:lnTo>
                    <a:pt x="641" y="230"/>
                  </a:lnTo>
                  <a:lnTo>
                    <a:pt x="527" y="298"/>
                  </a:lnTo>
                  <a:lnTo>
                    <a:pt x="435" y="413"/>
                  </a:lnTo>
                  <a:lnTo>
                    <a:pt x="344" y="527"/>
                  </a:lnTo>
                  <a:lnTo>
                    <a:pt x="206" y="756"/>
                  </a:lnTo>
                  <a:lnTo>
                    <a:pt x="115" y="1031"/>
                  </a:lnTo>
                  <a:lnTo>
                    <a:pt x="46" y="1329"/>
                  </a:lnTo>
                  <a:lnTo>
                    <a:pt x="0" y="1626"/>
                  </a:lnTo>
                  <a:lnTo>
                    <a:pt x="0" y="1672"/>
                  </a:lnTo>
                  <a:lnTo>
                    <a:pt x="23" y="1695"/>
                  </a:lnTo>
                  <a:lnTo>
                    <a:pt x="69" y="1718"/>
                  </a:lnTo>
                  <a:lnTo>
                    <a:pt x="115" y="1741"/>
                  </a:lnTo>
                  <a:lnTo>
                    <a:pt x="160" y="1741"/>
                  </a:lnTo>
                  <a:lnTo>
                    <a:pt x="183" y="1718"/>
                  </a:lnTo>
                  <a:lnTo>
                    <a:pt x="206" y="1672"/>
                  </a:lnTo>
                  <a:lnTo>
                    <a:pt x="229" y="1626"/>
                  </a:lnTo>
                  <a:lnTo>
                    <a:pt x="252" y="1420"/>
                  </a:lnTo>
                  <a:lnTo>
                    <a:pt x="298" y="1191"/>
                  </a:lnTo>
                  <a:lnTo>
                    <a:pt x="366" y="940"/>
                  </a:lnTo>
                  <a:lnTo>
                    <a:pt x="481" y="711"/>
                  </a:lnTo>
                  <a:lnTo>
                    <a:pt x="618" y="504"/>
                  </a:lnTo>
                  <a:lnTo>
                    <a:pt x="710" y="436"/>
                  </a:lnTo>
                  <a:lnTo>
                    <a:pt x="802" y="344"/>
                  </a:lnTo>
                  <a:lnTo>
                    <a:pt x="916" y="298"/>
                  </a:lnTo>
                  <a:lnTo>
                    <a:pt x="1031" y="253"/>
                  </a:lnTo>
                  <a:lnTo>
                    <a:pt x="1168" y="230"/>
                  </a:lnTo>
                  <a:lnTo>
                    <a:pt x="1328" y="230"/>
                  </a:lnTo>
                  <a:lnTo>
                    <a:pt x="1443" y="253"/>
                  </a:lnTo>
                  <a:lnTo>
                    <a:pt x="1557" y="275"/>
                  </a:lnTo>
                  <a:lnTo>
                    <a:pt x="1649" y="344"/>
                  </a:lnTo>
                  <a:lnTo>
                    <a:pt x="1740" y="413"/>
                  </a:lnTo>
                  <a:lnTo>
                    <a:pt x="1878" y="550"/>
                  </a:lnTo>
                  <a:lnTo>
                    <a:pt x="1946" y="711"/>
                  </a:lnTo>
                  <a:lnTo>
                    <a:pt x="2015" y="871"/>
                  </a:lnTo>
                  <a:lnTo>
                    <a:pt x="2084" y="1054"/>
                  </a:lnTo>
                  <a:lnTo>
                    <a:pt x="2107" y="1214"/>
                  </a:lnTo>
                  <a:lnTo>
                    <a:pt x="2107" y="1398"/>
                  </a:lnTo>
                  <a:lnTo>
                    <a:pt x="2107" y="1558"/>
                  </a:lnTo>
                  <a:lnTo>
                    <a:pt x="2084" y="1718"/>
                  </a:lnTo>
                  <a:lnTo>
                    <a:pt x="2038" y="1878"/>
                  </a:lnTo>
                  <a:lnTo>
                    <a:pt x="1969" y="1993"/>
                  </a:lnTo>
                  <a:lnTo>
                    <a:pt x="1946" y="2039"/>
                  </a:lnTo>
                  <a:lnTo>
                    <a:pt x="1924" y="2084"/>
                  </a:lnTo>
                  <a:lnTo>
                    <a:pt x="1924" y="2130"/>
                  </a:lnTo>
                  <a:lnTo>
                    <a:pt x="1946" y="2153"/>
                  </a:lnTo>
                  <a:lnTo>
                    <a:pt x="1969" y="2199"/>
                  </a:lnTo>
                  <a:lnTo>
                    <a:pt x="2107" y="2199"/>
                  </a:lnTo>
                  <a:lnTo>
                    <a:pt x="2130" y="2153"/>
                  </a:lnTo>
                  <a:lnTo>
                    <a:pt x="2153" y="2130"/>
                  </a:lnTo>
                  <a:lnTo>
                    <a:pt x="2290" y="1970"/>
                  </a:lnTo>
                  <a:lnTo>
                    <a:pt x="2473" y="1810"/>
                  </a:lnTo>
                  <a:lnTo>
                    <a:pt x="2679" y="1649"/>
                  </a:lnTo>
                  <a:lnTo>
                    <a:pt x="2908" y="1535"/>
                  </a:lnTo>
                  <a:lnTo>
                    <a:pt x="3160" y="1420"/>
                  </a:lnTo>
                  <a:lnTo>
                    <a:pt x="3412" y="1329"/>
                  </a:lnTo>
                  <a:lnTo>
                    <a:pt x="3664" y="1283"/>
                  </a:lnTo>
                  <a:lnTo>
                    <a:pt x="3916" y="1260"/>
                  </a:lnTo>
                  <a:lnTo>
                    <a:pt x="4053" y="1283"/>
                  </a:lnTo>
                  <a:lnTo>
                    <a:pt x="4168" y="1306"/>
                  </a:lnTo>
                  <a:lnTo>
                    <a:pt x="4282" y="1329"/>
                  </a:lnTo>
                  <a:lnTo>
                    <a:pt x="4397" y="1375"/>
                  </a:lnTo>
                  <a:lnTo>
                    <a:pt x="4488" y="1443"/>
                  </a:lnTo>
                  <a:lnTo>
                    <a:pt x="4557" y="1512"/>
                  </a:lnTo>
                  <a:lnTo>
                    <a:pt x="4626" y="1604"/>
                  </a:lnTo>
                  <a:lnTo>
                    <a:pt x="4694" y="1718"/>
                  </a:lnTo>
                  <a:lnTo>
                    <a:pt x="4740" y="1810"/>
                  </a:lnTo>
                  <a:lnTo>
                    <a:pt x="4763" y="1924"/>
                  </a:lnTo>
                  <a:lnTo>
                    <a:pt x="4763" y="2039"/>
                  </a:lnTo>
                  <a:lnTo>
                    <a:pt x="4763" y="2153"/>
                  </a:lnTo>
                  <a:lnTo>
                    <a:pt x="4694" y="2428"/>
                  </a:lnTo>
                  <a:lnTo>
                    <a:pt x="4580" y="2680"/>
                  </a:lnTo>
                  <a:lnTo>
                    <a:pt x="4442" y="2932"/>
                  </a:lnTo>
                  <a:lnTo>
                    <a:pt x="4282" y="3161"/>
                  </a:lnTo>
                  <a:lnTo>
                    <a:pt x="4122" y="3344"/>
                  </a:lnTo>
                  <a:lnTo>
                    <a:pt x="3962" y="3458"/>
                  </a:lnTo>
                  <a:lnTo>
                    <a:pt x="3939" y="3504"/>
                  </a:lnTo>
                  <a:lnTo>
                    <a:pt x="3916" y="3527"/>
                  </a:lnTo>
                  <a:lnTo>
                    <a:pt x="3916" y="3573"/>
                  </a:lnTo>
                  <a:lnTo>
                    <a:pt x="3916" y="3596"/>
                  </a:lnTo>
                  <a:lnTo>
                    <a:pt x="3939" y="3642"/>
                  </a:lnTo>
                  <a:lnTo>
                    <a:pt x="3984" y="3664"/>
                  </a:lnTo>
                  <a:lnTo>
                    <a:pt x="4053" y="3664"/>
                  </a:lnTo>
                  <a:lnTo>
                    <a:pt x="4488" y="3573"/>
                  </a:lnTo>
                  <a:lnTo>
                    <a:pt x="4740" y="3527"/>
                  </a:lnTo>
                  <a:lnTo>
                    <a:pt x="5015" y="3504"/>
                  </a:lnTo>
                  <a:lnTo>
                    <a:pt x="5267" y="3527"/>
                  </a:lnTo>
                  <a:lnTo>
                    <a:pt x="5404" y="3550"/>
                  </a:lnTo>
                  <a:lnTo>
                    <a:pt x="5519" y="3573"/>
                  </a:lnTo>
                  <a:lnTo>
                    <a:pt x="5610" y="3619"/>
                  </a:lnTo>
                  <a:lnTo>
                    <a:pt x="5702" y="3687"/>
                  </a:lnTo>
                  <a:lnTo>
                    <a:pt x="5793" y="3756"/>
                  </a:lnTo>
                  <a:lnTo>
                    <a:pt x="5862" y="3871"/>
                  </a:lnTo>
                  <a:lnTo>
                    <a:pt x="5908" y="3962"/>
                  </a:lnTo>
                  <a:lnTo>
                    <a:pt x="5931" y="4054"/>
                  </a:lnTo>
                  <a:lnTo>
                    <a:pt x="5931" y="4145"/>
                  </a:lnTo>
                  <a:lnTo>
                    <a:pt x="5908" y="4237"/>
                  </a:lnTo>
                  <a:lnTo>
                    <a:pt x="5862" y="4374"/>
                  </a:lnTo>
                  <a:lnTo>
                    <a:pt x="5793" y="4489"/>
                  </a:lnTo>
                  <a:lnTo>
                    <a:pt x="5702" y="4603"/>
                  </a:lnTo>
                  <a:lnTo>
                    <a:pt x="5610" y="4695"/>
                  </a:lnTo>
                  <a:lnTo>
                    <a:pt x="5381" y="4878"/>
                  </a:lnTo>
                  <a:lnTo>
                    <a:pt x="5152" y="5038"/>
                  </a:lnTo>
                  <a:lnTo>
                    <a:pt x="5106" y="5084"/>
                  </a:lnTo>
                  <a:lnTo>
                    <a:pt x="5106" y="5153"/>
                  </a:lnTo>
                  <a:lnTo>
                    <a:pt x="5152" y="5222"/>
                  </a:lnTo>
                  <a:lnTo>
                    <a:pt x="5221" y="5244"/>
                  </a:lnTo>
                  <a:lnTo>
                    <a:pt x="5542" y="5244"/>
                  </a:lnTo>
                  <a:lnTo>
                    <a:pt x="5862" y="5267"/>
                  </a:lnTo>
                  <a:lnTo>
                    <a:pt x="6160" y="5313"/>
                  </a:lnTo>
                  <a:lnTo>
                    <a:pt x="6435" y="5382"/>
                  </a:lnTo>
                  <a:lnTo>
                    <a:pt x="6572" y="5428"/>
                  </a:lnTo>
                  <a:lnTo>
                    <a:pt x="6686" y="5496"/>
                  </a:lnTo>
                  <a:lnTo>
                    <a:pt x="6778" y="5565"/>
                  </a:lnTo>
                  <a:lnTo>
                    <a:pt x="6870" y="5657"/>
                  </a:lnTo>
                  <a:lnTo>
                    <a:pt x="6938" y="5748"/>
                  </a:lnTo>
                  <a:lnTo>
                    <a:pt x="7007" y="5863"/>
                  </a:lnTo>
                  <a:lnTo>
                    <a:pt x="7030" y="6000"/>
                  </a:lnTo>
                  <a:lnTo>
                    <a:pt x="7053" y="6160"/>
                  </a:lnTo>
                  <a:lnTo>
                    <a:pt x="7030" y="6344"/>
                  </a:lnTo>
                  <a:lnTo>
                    <a:pt x="6961" y="6527"/>
                  </a:lnTo>
                  <a:lnTo>
                    <a:pt x="6847" y="6733"/>
                  </a:lnTo>
                  <a:lnTo>
                    <a:pt x="6686" y="6916"/>
                  </a:lnTo>
                  <a:lnTo>
                    <a:pt x="6435" y="7099"/>
                  </a:lnTo>
                  <a:lnTo>
                    <a:pt x="6183" y="7237"/>
                  </a:lnTo>
                  <a:lnTo>
                    <a:pt x="5931" y="7328"/>
                  </a:lnTo>
                  <a:lnTo>
                    <a:pt x="5816" y="7351"/>
                  </a:lnTo>
                  <a:lnTo>
                    <a:pt x="5656" y="7351"/>
                  </a:lnTo>
                  <a:lnTo>
                    <a:pt x="5633" y="7374"/>
                  </a:lnTo>
                  <a:lnTo>
                    <a:pt x="5610" y="7397"/>
                  </a:lnTo>
                  <a:lnTo>
                    <a:pt x="5587" y="7443"/>
                  </a:lnTo>
                  <a:lnTo>
                    <a:pt x="5587" y="7488"/>
                  </a:lnTo>
                  <a:lnTo>
                    <a:pt x="5610" y="7511"/>
                  </a:lnTo>
                  <a:lnTo>
                    <a:pt x="5633" y="7557"/>
                  </a:lnTo>
                  <a:lnTo>
                    <a:pt x="5885" y="7557"/>
                  </a:lnTo>
                  <a:lnTo>
                    <a:pt x="6022" y="7534"/>
                  </a:lnTo>
                  <a:lnTo>
                    <a:pt x="6297" y="7420"/>
                  </a:lnTo>
                  <a:lnTo>
                    <a:pt x="6572" y="7282"/>
                  </a:lnTo>
                  <a:lnTo>
                    <a:pt x="6824" y="7076"/>
                  </a:lnTo>
                  <a:lnTo>
                    <a:pt x="7030" y="6847"/>
                  </a:lnTo>
                  <a:lnTo>
                    <a:pt x="7167" y="6618"/>
                  </a:lnTo>
                  <a:lnTo>
                    <a:pt x="7213" y="6504"/>
                  </a:lnTo>
                  <a:lnTo>
                    <a:pt x="7259" y="6389"/>
                  </a:lnTo>
                  <a:lnTo>
                    <a:pt x="7282" y="6275"/>
                  </a:lnTo>
                  <a:lnTo>
                    <a:pt x="7282" y="6137"/>
                  </a:lnTo>
                  <a:lnTo>
                    <a:pt x="7259" y="5977"/>
                  </a:lnTo>
                  <a:lnTo>
                    <a:pt x="7213" y="5817"/>
                  </a:lnTo>
                  <a:lnTo>
                    <a:pt x="7167" y="5702"/>
                  </a:lnTo>
                  <a:lnTo>
                    <a:pt x="7076" y="5565"/>
                  </a:lnTo>
                  <a:lnTo>
                    <a:pt x="7007" y="5473"/>
                  </a:lnTo>
                  <a:lnTo>
                    <a:pt x="6893" y="5382"/>
                  </a:lnTo>
                  <a:lnTo>
                    <a:pt x="6778" y="5313"/>
                  </a:lnTo>
                  <a:lnTo>
                    <a:pt x="6664" y="5244"/>
                  </a:lnTo>
                  <a:lnTo>
                    <a:pt x="6389" y="5153"/>
                  </a:lnTo>
                  <a:lnTo>
                    <a:pt x="6114" y="5084"/>
                  </a:lnTo>
                  <a:lnTo>
                    <a:pt x="5839" y="5038"/>
                  </a:lnTo>
                  <a:lnTo>
                    <a:pt x="5564" y="5015"/>
                  </a:lnTo>
                  <a:lnTo>
                    <a:pt x="5748" y="4878"/>
                  </a:lnTo>
                  <a:lnTo>
                    <a:pt x="5885" y="4718"/>
                  </a:lnTo>
                  <a:lnTo>
                    <a:pt x="6022" y="4512"/>
                  </a:lnTo>
                  <a:lnTo>
                    <a:pt x="6114" y="4306"/>
                  </a:lnTo>
                  <a:lnTo>
                    <a:pt x="6137" y="4168"/>
                  </a:lnTo>
                  <a:lnTo>
                    <a:pt x="6137" y="4031"/>
                  </a:lnTo>
                  <a:lnTo>
                    <a:pt x="6114" y="3893"/>
                  </a:lnTo>
                  <a:lnTo>
                    <a:pt x="6045" y="3756"/>
                  </a:lnTo>
                  <a:lnTo>
                    <a:pt x="5977" y="3664"/>
                  </a:lnTo>
                  <a:lnTo>
                    <a:pt x="5908" y="3573"/>
                  </a:lnTo>
                  <a:lnTo>
                    <a:pt x="5839" y="3504"/>
                  </a:lnTo>
                  <a:lnTo>
                    <a:pt x="5748" y="3435"/>
                  </a:lnTo>
                  <a:lnTo>
                    <a:pt x="5542" y="3344"/>
                  </a:lnTo>
                  <a:lnTo>
                    <a:pt x="5313" y="3298"/>
                  </a:lnTo>
                  <a:lnTo>
                    <a:pt x="5084" y="3275"/>
                  </a:lnTo>
                  <a:lnTo>
                    <a:pt x="4855" y="3298"/>
                  </a:lnTo>
                  <a:lnTo>
                    <a:pt x="4626" y="3321"/>
                  </a:lnTo>
                  <a:lnTo>
                    <a:pt x="4397" y="3367"/>
                  </a:lnTo>
                  <a:lnTo>
                    <a:pt x="4397" y="3367"/>
                  </a:lnTo>
                  <a:lnTo>
                    <a:pt x="4557" y="3161"/>
                  </a:lnTo>
                  <a:lnTo>
                    <a:pt x="4694" y="2955"/>
                  </a:lnTo>
                  <a:lnTo>
                    <a:pt x="4809" y="2726"/>
                  </a:lnTo>
                  <a:lnTo>
                    <a:pt x="4900" y="2497"/>
                  </a:lnTo>
                  <a:lnTo>
                    <a:pt x="4969" y="2245"/>
                  </a:lnTo>
                  <a:lnTo>
                    <a:pt x="4992" y="2016"/>
                  </a:lnTo>
                  <a:lnTo>
                    <a:pt x="4969" y="1810"/>
                  </a:lnTo>
                  <a:lnTo>
                    <a:pt x="4946" y="1695"/>
                  </a:lnTo>
                  <a:lnTo>
                    <a:pt x="4900" y="1604"/>
                  </a:lnTo>
                  <a:lnTo>
                    <a:pt x="4809" y="1489"/>
                  </a:lnTo>
                  <a:lnTo>
                    <a:pt x="4717" y="1375"/>
                  </a:lnTo>
                  <a:lnTo>
                    <a:pt x="4626" y="1283"/>
                  </a:lnTo>
                  <a:lnTo>
                    <a:pt x="4511" y="1191"/>
                  </a:lnTo>
                  <a:lnTo>
                    <a:pt x="4374" y="1146"/>
                  </a:lnTo>
                  <a:lnTo>
                    <a:pt x="4236" y="1077"/>
                  </a:lnTo>
                  <a:lnTo>
                    <a:pt x="4076" y="1054"/>
                  </a:lnTo>
                  <a:lnTo>
                    <a:pt x="3710" y="1054"/>
                  </a:lnTo>
                  <a:lnTo>
                    <a:pt x="3504" y="1077"/>
                  </a:lnTo>
                  <a:lnTo>
                    <a:pt x="3297" y="1146"/>
                  </a:lnTo>
                  <a:lnTo>
                    <a:pt x="3068" y="1214"/>
                  </a:lnTo>
                  <a:lnTo>
                    <a:pt x="2862" y="1306"/>
                  </a:lnTo>
                  <a:lnTo>
                    <a:pt x="2679" y="1398"/>
                  </a:lnTo>
                  <a:lnTo>
                    <a:pt x="2496" y="1512"/>
                  </a:lnTo>
                  <a:lnTo>
                    <a:pt x="2313" y="1649"/>
                  </a:lnTo>
                  <a:lnTo>
                    <a:pt x="2313" y="1649"/>
                  </a:lnTo>
                  <a:lnTo>
                    <a:pt x="2336" y="1398"/>
                  </a:lnTo>
                  <a:lnTo>
                    <a:pt x="2313" y="1123"/>
                  </a:lnTo>
                  <a:lnTo>
                    <a:pt x="2244" y="871"/>
                  </a:lnTo>
                  <a:lnTo>
                    <a:pt x="2153" y="619"/>
                  </a:lnTo>
                  <a:lnTo>
                    <a:pt x="2084" y="482"/>
                  </a:lnTo>
                  <a:lnTo>
                    <a:pt x="1992" y="367"/>
                  </a:lnTo>
                  <a:lnTo>
                    <a:pt x="1901" y="253"/>
                  </a:lnTo>
                  <a:lnTo>
                    <a:pt x="1809" y="161"/>
                  </a:lnTo>
                  <a:lnTo>
                    <a:pt x="1695" y="92"/>
                  </a:lnTo>
                  <a:lnTo>
                    <a:pt x="1580" y="47"/>
                  </a:lnTo>
                  <a:lnTo>
                    <a:pt x="1466" y="24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32"/>
            <p:cNvSpPr/>
            <p:nvPr/>
          </p:nvSpPr>
          <p:spPr>
            <a:xfrm>
              <a:off x="-5229728" y="1527610"/>
              <a:ext cx="288082" cy="264945"/>
            </a:xfrm>
            <a:custGeom>
              <a:rect b="b" l="l" r="r" t="t"/>
              <a:pathLst>
                <a:path extrusionOk="0" h="7077" w="7695">
                  <a:moveTo>
                    <a:pt x="6183" y="1"/>
                  </a:moveTo>
                  <a:lnTo>
                    <a:pt x="6137" y="24"/>
                  </a:lnTo>
                  <a:lnTo>
                    <a:pt x="6114" y="47"/>
                  </a:lnTo>
                  <a:lnTo>
                    <a:pt x="6069" y="69"/>
                  </a:lnTo>
                  <a:lnTo>
                    <a:pt x="6069" y="115"/>
                  </a:lnTo>
                  <a:lnTo>
                    <a:pt x="6069" y="161"/>
                  </a:lnTo>
                  <a:lnTo>
                    <a:pt x="6092" y="184"/>
                  </a:lnTo>
                  <a:lnTo>
                    <a:pt x="6137" y="207"/>
                  </a:lnTo>
                  <a:lnTo>
                    <a:pt x="6183" y="230"/>
                  </a:lnTo>
                  <a:lnTo>
                    <a:pt x="6298" y="230"/>
                  </a:lnTo>
                  <a:lnTo>
                    <a:pt x="6435" y="276"/>
                  </a:lnTo>
                  <a:lnTo>
                    <a:pt x="6549" y="321"/>
                  </a:lnTo>
                  <a:lnTo>
                    <a:pt x="6687" y="390"/>
                  </a:lnTo>
                  <a:lnTo>
                    <a:pt x="6962" y="573"/>
                  </a:lnTo>
                  <a:lnTo>
                    <a:pt x="7076" y="665"/>
                  </a:lnTo>
                  <a:lnTo>
                    <a:pt x="7191" y="779"/>
                  </a:lnTo>
                  <a:lnTo>
                    <a:pt x="7305" y="940"/>
                  </a:lnTo>
                  <a:lnTo>
                    <a:pt x="7397" y="1100"/>
                  </a:lnTo>
                  <a:lnTo>
                    <a:pt x="7465" y="1306"/>
                  </a:lnTo>
                  <a:lnTo>
                    <a:pt x="7488" y="1398"/>
                  </a:lnTo>
                  <a:lnTo>
                    <a:pt x="7465" y="1512"/>
                  </a:lnTo>
                  <a:lnTo>
                    <a:pt x="7443" y="1649"/>
                  </a:lnTo>
                  <a:lnTo>
                    <a:pt x="7397" y="1787"/>
                  </a:lnTo>
                  <a:lnTo>
                    <a:pt x="7328" y="1901"/>
                  </a:lnTo>
                  <a:lnTo>
                    <a:pt x="7236" y="1993"/>
                  </a:lnTo>
                  <a:lnTo>
                    <a:pt x="7145" y="2085"/>
                  </a:lnTo>
                  <a:lnTo>
                    <a:pt x="7053" y="2153"/>
                  </a:lnTo>
                  <a:lnTo>
                    <a:pt x="6939" y="2199"/>
                  </a:lnTo>
                  <a:lnTo>
                    <a:pt x="6824" y="2245"/>
                  </a:lnTo>
                  <a:lnTo>
                    <a:pt x="6549" y="2314"/>
                  </a:lnTo>
                  <a:lnTo>
                    <a:pt x="6252" y="2336"/>
                  </a:lnTo>
                  <a:lnTo>
                    <a:pt x="5954" y="2336"/>
                  </a:lnTo>
                  <a:lnTo>
                    <a:pt x="5634" y="2314"/>
                  </a:lnTo>
                  <a:lnTo>
                    <a:pt x="5565" y="2314"/>
                  </a:lnTo>
                  <a:lnTo>
                    <a:pt x="5519" y="2382"/>
                  </a:lnTo>
                  <a:lnTo>
                    <a:pt x="5519" y="2451"/>
                  </a:lnTo>
                  <a:lnTo>
                    <a:pt x="5565" y="2497"/>
                  </a:lnTo>
                  <a:lnTo>
                    <a:pt x="5679" y="2611"/>
                  </a:lnTo>
                  <a:lnTo>
                    <a:pt x="5840" y="2749"/>
                  </a:lnTo>
                  <a:lnTo>
                    <a:pt x="6000" y="2909"/>
                  </a:lnTo>
                  <a:lnTo>
                    <a:pt x="6183" y="3092"/>
                  </a:lnTo>
                  <a:lnTo>
                    <a:pt x="6343" y="3298"/>
                  </a:lnTo>
                  <a:lnTo>
                    <a:pt x="6458" y="3504"/>
                  </a:lnTo>
                  <a:lnTo>
                    <a:pt x="6572" y="3710"/>
                  </a:lnTo>
                  <a:lnTo>
                    <a:pt x="6618" y="3894"/>
                  </a:lnTo>
                  <a:lnTo>
                    <a:pt x="6595" y="4031"/>
                  </a:lnTo>
                  <a:lnTo>
                    <a:pt x="6572" y="4100"/>
                  </a:lnTo>
                  <a:lnTo>
                    <a:pt x="6549" y="4145"/>
                  </a:lnTo>
                  <a:lnTo>
                    <a:pt x="6389" y="4260"/>
                  </a:lnTo>
                  <a:lnTo>
                    <a:pt x="6229" y="4351"/>
                  </a:lnTo>
                  <a:lnTo>
                    <a:pt x="6046" y="4420"/>
                  </a:lnTo>
                  <a:lnTo>
                    <a:pt x="5611" y="4420"/>
                  </a:lnTo>
                  <a:lnTo>
                    <a:pt x="5405" y="4374"/>
                  </a:lnTo>
                  <a:lnTo>
                    <a:pt x="5198" y="4306"/>
                  </a:lnTo>
                  <a:lnTo>
                    <a:pt x="4992" y="4237"/>
                  </a:lnTo>
                  <a:lnTo>
                    <a:pt x="4809" y="4122"/>
                  </a:lnTo>
                  <a:lnTo>
                    <a:pt x="4649" y="4031"/>
                  </a:lnTo>
                  <a:lnTo>
                    <a:pt x="4489" y="3916"/>
                  </a:lnTo>
                  <a:lnTo>
                    <a:pt x="4351" y="3779"/>
                  </a:lnTo>
                  <a:lnTo>
                    <a:pt x="4328" y="3756"/>
                  </a:lnTo>
                  <a:lnTo>
                    <a:pt x="4237" y="3756"/>
                  </a:lnTo>
                  <a:lnTo>
                    <a:pt x="4214" y="3779"/>
                  </a:lnTo>
                  <a:lnTo>
                    <a:pt x="4191" y="3825"/>
                  </a:lnTo>
                  <a:lnTo>
                    <a:pt x="4168" y="3848"/>
                  </a:lnTo>
                  <a:lnTo>
                    <a:pt x="4168" y="3894"/>
                  </a:lnTo>
                  <a:lnTo>
                    <a:pt x="4191" y="3939"/>
                  </a:lnTo>
                  <a:lnTo>
                    <a:pt x="4305" y="4100"/>
                  </a:lnTo>
                  <a:lnTo>
                    <a:pt x="4420" y="4283"/>
                  </a:lnTo>
                  <a:lnTo>
                    <a:pt x="4512" y="4512"/>
                  </a:lnTo>
                  <a:lnTo>
                    <a:pt x="4603" y="4718"/>
                  </a:lnTo>
                  <a:lnTo>
                    <a:pt x="4649" y="4947"/>
                  </a:lnTo>
                  <a:lnTo>
                    <a:pt x="4695" y="5176"/>
                  </a:lnTo>
                  <a:lnTo>
                    <a:pt x="4718" y="5382"/>
                  </a:lnTo>
                  <a:lnTo>
                    <a:pt x="4718" y="5565"/>
                  </a:lnTo>
                  <a:lnTo>
                    <a:pt x="4695" y="5657"/>
                  </a:lnTo>
                  <a:lnTo>
                    <a:pt x="4672" y="5725"/>
                  </a:lnTo>
                  <a:lnTo>
                    <a:pt x="4626" y="5794"/>
                  </a:lnTo>
                  <a:lnTo>
                    <a:pt x="4580" y="5840"/>
                  </a:lnTo>
                  <a:lnTo>
                    <a:pt x="4466" y="5909"/>
                  </a:lnTo>
                  <a:lnTo>
                    <a:pt x="4328" y="5977"/>
                  </a:lnTo>
                  <a:lnTo>
                    <a:pt x="4214" y="6023"/>
                  </a:lnTo>
                  <a:lnTo>
                    <a:pt x="4076" y="6069"/>
                  </a:lnTo>
                  <a:lnTo>
                    <a:pt x="3939" y="6092"/>
                  </a:lnTo>
                  <a:lnTo>
                    <a:pt x="3802" y="6092"/>
                  </a:lnTo>
                  <a:lnTo>
                    <a:pt x="3664" y="6069"/>
                  </a:lnTo>
                  <a:lnTo>
                    <a:pt x="3504" y="6046"/>
                  </a:lnTo>
                  <a:lnTo>
                    <a:pt x="3298" y="5977"/>
                  </a:lnTo>
                  <a:lnTo>
                    <a:pt x="3092" y="5886"/>
                  </a:lnTo>
                  <a:lnTo>
                    <a:pt x="2909" y="5771"/>
                  </a:lnTo>
                  <a:lnTo>
                    <a:pt x="2725" y="5657"/>
                  </a:lnTo>
                  <a:lnTo>
                    <a:pt x="2565" y="5496"/>
                  </a:lnTo>
                  <a:lnTo>
                    <a:pt x="2428" y="5359"/>
                  </a:lnTo>
                  <a:lnTo>
                    <a:pt x="2290" y="5199"/>
                  </a:lnTo>
                  <a:lnTo>
                    <a:pt x="2199" y="5038"/>
                  </a:lnTo>
                  <a:lnTo>
                    <a:pt x="2176" y="4993"/>
                  </a:lnTo>
                  <a:lnTo>
                    <a:pt x="2153" y="4970"/>
                  </a:lnTo>
                  <a:lnTo>
                    <a:pt x="2107" y="4947"/>
                  </a:lnTo>
                  <a:lnTo>
                    <a:pt x="2061" y="4947"/>
                  </a:lnTo>
                  <a:lnTo>
                    <a:pt x="2038" y="4970"/>
                  </a:lnTo>
                  <a:lnTo>
                    <a:pt x="1993" y="4993"/>
                  </a:lnTo>
                  <a:lnTo>
                    <a:pt x="1970" y="5016"/>
                  </a:lnTo>
                  <a:lnTo>
                    <a:pt x="1970" y="5061"/>
                  </a:lnTo>
                  <a:lnTo>
                    <a:pt x="1993" y="5107"/>
                  </a:lnTo>
                  <a:lnTo>
                    <a:pt x="2016" y="5153"/>
                  </a:lnTo>
                  <a:lnTo>
                    <a:pt x="2061" y="5290"/>
                  </a:lnTo>
                  <a:lnTo>
                    <a:pt x="2084" y="5428"/>
                  </a:lnTo>
                  <a:lnTo>
                    <a:pt x="2107" y="5588"/>
                  </a:lnTo>
                  <a:lnTo>
                    <a:pt x="2084" y="5771"/>
                  </a:lnTo>
                  <a:lnTo>
                    <a:pt x="2061" y="5931"/>
                  </a:lnTo>
                  <a:lnTo>
                    <a:pt x="2016" y="6115"/>
                  </a:lnTo>
                  <a:lnTo>
                    <a:pt x="1947" y="6275"/>
                  </a:lnTo>
                  <a:lnTo>
                    <a:pt x="1855" y="6435"/>
                  </a:lnTo>
                  <a:lnTo>
                    <a:pt x="1764" y="6573"/>
                  </a:lnTo>
                  <a:lnTo>
                    <a:pt x="1603" y="6710"/>
                  </a:lnTo>
                  <a:lnTo>
                    <a:pt x="1512" y="6779"/>
                  </a:lnTo>
                  <a:lnTo>
                    <a:pt x="1420" y="6824"/>
                  </a:lnTo>
                  <a:lnTo>
                    <a:pt x="1306" y="6847"/>
                  </a:lnTo>
                  <a:lnTo>
                    <a:pt x="1191" y="6847"/>
                  </a:lnTo>
                  <a:lnTo>
                    <a:pt x="1008" y="6824"/>
                  </a:lnTo>
                  <a:lnTo>
                    <a:pt x="848" y="6756"/>
                  </a:lnTo>
                  <a:lnTo>
                    <a:pt x="710" y="6664"/>
                  </a:lnTo>
                  <a:lnTo>
                    <a:pt x="573" y="6550"/>
                  </a:lnTo>
                  <a:lnTo>
                    <a:pt x="504" y="6412"/>
                  </a:lnTo>
                  <a:lnTo>
                    <a:pt x="413" y="6275"/>
                  </a:lnTo>
                  <a:lnTo>
                    <a:pt x="344" y="6115"/>
                  </a:lnTo>
                  <a:lnTo>
                    <a:pt x="298" y="5954"/>
                  </a:lnTo>
                  <a:lnTo>
                    <a:pt x="252" y="5771"/>
                  </a:lnTo>
                  <a:lnTo>
                    <a:pt x="229" y="5588"/>
                  </a:lnTo>
                  <a:lnTo>
                    <a:pt x="229" y="5405"/>
                  </a:lnTo>
                  <a:lnTo>
                    <a:pt x="229" y="5199"/>
                  </a:lnTo>
                  <a:lnTo>
                    <a:pt x="229" y="5176"/>
                  </a:lnTo>
                  <a:lnTo>
                    <a:pt x="207" y="5130"/>
                  </a:lnTo>
                  <a:lnTo>
                    <a:pt x="184" y="5107"/>
                  </a:lnTo>
                  <a:lnTo>
                    <a:pt x="138" y="5084"/>
                  </a:lnTo>
                  <a:lnTo>
                    <a:pt x="69" y="5107"/>
                  </a:lnTo>
                  <a:lnTo>
                    <a:pt x="23" y="5153"/>
                  </a:lnTo>
                  <a:lnTo>
                    <a:pt x="23" y="5176"/>
                  </a:lnTo>
                  <a:lnTo>
                    <a:pt x="1" y="5405"/>
                  </a:lnTo>
                  <a:lnTo>
                    <a:pt x="23" y="5611"/>
                  </a:lnTo>
                  <a:lnTo>
                    <a:pt x="46" y="5817"/>
                  </a:lnTo>
                  <a:lnTo>
                    <a:pt x="92" y="6023"/>
                  </a:lnTo>
                  <a:lnTo>
                    <a:pt x="138" y="6206"/>
                  </a:lnTo>
                  <a:lnTo>
                    <a:pt x="229" y="6389"/>
                  </a:lnTo>
                  <a:lnTo>
                    <a:pt x="321" y="6550"/>
                  </a:lnTo>
                  <a:lnTo>
                    <a:pt x="413" y="6687"/>
                  </a:lnTo>
                  <a:lnTo>
                    <a:pt x="573" y="6847"/>
                  </a:lnTo>
                  <a:lnTo>
                    <a:pt x="756" y="6962"/>
                  </a:lnTo>
                  <a:lnTo>
                    <a:pt x="962" y="7031"/>
                  </a:lnTo>
                  <a:lnTo>
                    <a:pt x="1168" y="7076"/>
                  </a:lnTo>
                  <a:lnTo>
                    <a:pt x="1352" y="7076"/>
                  </a:lnTo>
                  <a:lnTo>
                    <a:pt x="1466" y="7031"/>
                  </a:lnTo>
                  <a:lnTo>
                    <a:pt x="1581" y="7008"/>
                  </a:lnTo>
                  <a:lnTo>
                    <a:pt x="1672" y="6939"/>
                  </a:lnTo>
                  <a:lnTo>
                    <a:pt x="1787" y="6870"/>
                  </a:lnTo>
                  <a:lnTo>
                    <a:pt x="1878" y="6779"/>
                  </a:lnTo>
                  <a:lnTo>
                    <a:pt x="1970" y="6664"/>
                  </a:lnTo>
                  <a:lnTo>
                    <a:pt x="2038" y="6550"/>
                  </a:lnTo>
                  <a:lnTo>
                    <a:pt x="2176" y="6321"/>
                  </a:lnTo>
                  <a:lnTo>
                    <a:pt x="2245" y="6069"/>
                  </a:lnTo>
                  <a:lnTo>
                    <a:pt x="2313" y="5817"/>
                  </a:lnTo>
                  <a:lnTo>
                    <a:pt x="2313" y="5565"/>
                  </a:lnTo>
                  <a:lnTo>
                    <a:pt x="2542" y="5794"/>
                  </a:lnTo>
                  <a:lnTo>
                    <a:pt x="2817" y="5977"/>
                  </a:lnTo>
                  <a:lnTo>
                    <a:pt x="3138" y="6138"/>
                  </a:lnTo>
                  <a:lnTo>
                    <a:pt x="3298" y="6206"/>
                  </a:lnTo>
                  <a:lnTo>
                    <a:pt x="3458" y="6252"/>
                  </a:lnTo>
                  <a:lnTo>
                    <a:pt x="3641" y="6298"/>
                  </a:lnTo>
                  <a:lnTo>
                    <a:pt x="3962" y="6298"/>
                  </a:lnTo>
                  <a:lnTo>
                    <a:pt x="4122" y="6275"/>
                  </a:lnTo>
                  <a:lnTo>
                    <a:pt x="4283" y="6229"/>
                  </a:lnTo>
                  <a:lnTo>
                    <a:pt x="4420" y="6183"/>
                  </a:lnTo>
                  <a:lnTo>
                    <a:pt x="4557" y="6115"/>
                  </a:lnTo>
                  <a:lnTo>
                    <a:pt x="4718" y="6023"/>
                  </a:lnTo>
                  <a:lnTo>
                    <a:pt x="4786" y="5931"/>
                  </a:lnTo>
                  <a:lnTo>
                    <a:pt x="4855" y="5840"/>
                  </a:lnTo>
                  <a:lnTo>
                    <a:pt x="4901" y="5725"/>
                  </a:lnTo>
                  <a:lnTo>
                    <a:pt x="4947" y="5588"/>
                  </a:lnTo>
                  <a:lnTo>
                    <a:pt x="4947" y="5451"/>
                  </a:lnTo>
                  <a:lnTo>
                    <a:pt x="4947" y="5290"/>
                  </a:lnTo>
                  <a:lnTo>
                    <a:pt x="4901" y="4970"/>
                  </a:lnTo>
                  <a:lnTo>
                    <a:pt x="4786" y="4626"/>
                  </a:lnTo>
                  <a:lnTo>
                    <a:pt x="4649" y="4306"/>
                  </a:lnTo>
                  <a:lnTo>
                    <a:pt x="4649" y="4306"/>
                  </a:lnTo>
                  <a:lnTo>
                    <a:pt x="4924" y="4443"/>
                  </a:lnTo>
                  <a:lnTo>
                    <a:pt x="5198" y="4558"/>
                  </a:lnTo>
                  <a:lnTo>
                    <a:pt x="5519" y="4626"/>
                  </a:lnTo>
                  <a:lnTo>
                    <a:pt x="5817" y="4649"/>
                  </a:lnTo>
                  <a:lnTo>
                    <a:pt x="6092" y="4626"/>
                  </a:lnTo>
                  <a:lnTo>
                    <a:pt x="6320" y="4558"/>
                  </a:lnTo>
                  <a:lnTo>
                    <a:pt x="6527" y="4443"/>
                  </a:lnTo>
                  <a:lnTo>
                    <a:pt x="6710" y="4283"/>
                  </a:lnTo>
                  <a:lnTo>
                    <a:pt x="6778" y="4214"/>
                  </a:lnTo>
                  <a:lnTo>
                    <a:pt x="6824" y="4100"/>
                  </a:lnTo>
                  <a:lnTo>
                    <a:pt x="6824" y="4008"/>
                  </a:lnTo>
                  <a:lnTo>
                    <a:pt x="6824" y="3871"/>
                  </a:lnTo>
                  <a:lnTo>
                    <a:pt x="6801" y="3710"/>
                  </a:lnTo>
                  <a:lnTo>
                    <a:pt x="6733" y="3527"/>
                  </a:lnTo>
                  <a:lnTo>
                    <a:pt x="6641" y="3367"/>
                  </a:lnTo>
                  <a:lnTo>
                    <a:pt x="6504" y="3184"/>
                  </a:lnTo>
                  <a:lnTo>
                    <a:pt x="6252" y="2840"/>
                  </a:lnTo>
                  <a:lnTo>
                    <a:pt x="5954" y="2543"/>
                  </a:lnTo>
                  <a:lnTo>
                    <a:pt x="6206" y="2565"/>
                  </a:lnTo>
                  <a:lnTo>
                    <a:pt x="6481" y="2543"/>
                  </a:lnTo>
                  <a:lnTo>
                    <a:pt x="6756" y="2497"/>
                  </a:lnTo>
                  <a:lnTo>
                    <a:pt x="7007" y="2405"/>
                  </a:lnTo>
                  <a:lnTo>
                    <a:pt x="7122" y="2359"/>
                  </a:lnTo>
                  <a:lnTo>
                    <a:pt x="7236" y="2291"/>
                  </a:lnTo>
                  <a:lnTo>
                    <a:pt x="7351" y="2199"/>
                  </a:lnTo>
                  <a:lnTo>
                    <a:pt x="7443" y="2107"/>
                  </a:lnTo>
                  <a:lnTo>
                    <a:pt x="7534" y="1993"/>
                  </a:lnTo>
                  <a:lnTo>
                    <a:pt x="7603" y="1856"/>
                  </a:lnTo>
                  <a:lnTo>
                    <a:pt x="7649" y="1718"/>
                  </a:lnTo>
                  <a:lnTo>
                    <a:pt x="7694" y="1535"/>
                  </a:lnTo>
                  <a:lnTo>
                    <a:pt x="7694" y="1420"/>
                  </a:lnTo>
                  <a:lnTo>
                    <a:pt x="7694" y="1306"/>
                  </a:lnTo>
                  <a:lnTo>
                    <a:pt x="7626" y="1100"/>
                  </a:lnTo>
                  <a:lnTo>
                    <a:pt x="7534" y="871"/>
                  </a:lnTo>
                  <a:lnTo>
                    <a:pt x="7351" y="642"/>
                  </a:lnTo>
                  <a:lnTo>
                    <a:pt x="7236" y="505"/>
                  </a:lnTo>
                  <a:lnTo>
                    <a:pt x="7099" y="390"/>
                  </a:lnTo>
                  <a:lnTo>
                    <a:pt x="6939" y="276"/>
                  </a:lnTo>
                  <a:lnTo>
                    <a:pt x="6778" y="184"/>
                  </a:lnTo>
                  <a:lnTo>
                    <a:pt x="6618" y="115"/>
                  </a:lnTo>
                  <a:lnTo>
                    <a:pt x="6481" y="47"/>
                  </a:lnTo>
                  <a:lnTo>
                    <a:pt x="6320" y="24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32"/>
            <p:cNvSpPr/>
            <p:nvPr/>
          </p:nvSpPr>
          <p:spPr>
            <a:xfrm>
              <a:off x="-5488604" y="1245598"/>
              <a:ext cx="288082" cy="265769"/>
            </a:xfrm>
            <a:custGeom>
              <a:rect b="b" l="l" r="r" t="t"/>
              <a:pathLst>
                <a:path extrusionOk="0" h="7099" w="7695">
                  <a:moveTo>
                    <a:pt x="6412" y="0"/>
                  </a:moveTo>
                  <a:lnTo>
                    <a:pt x="6297" y="23"/>
                  </a:lnTo>
                  <a:lnTo>
                    <a:pt x="6160" y="69"/>
                  </a:lnTo>
                  <a:lnTo>
                    <a:pt x="6045" y="138"/>
                  </a:lnTo>
                  <a:lnTo>
                    <a:pt x="5954" y="206"/>
                  </a:lnTo>
                  <a:lnTo>
                    <a:pt x="5839" y="298"/>
                  </a:lnTo>
                  <a:lnTo>
                    <a:pt x="5748" y="412"/>
                  </a:lnTo>
                  <a:lnTo>
                    <a:pt x="5656" y="527"/>
                  </a:lnTo>
                  <a:lnTo>
                    <a:pt x="5542" y="779"/>
                  </a:lnTo>
                  <a:lnTo>
                    <a:pt x="5450" y="1031"/>
                  </a:lnTo>
                  <a:lnTo>
                    <a:pt x="5404" y="1283"/>
                  </a:lnTo>
                  <a:lnTo>
                    <a:pt x="5381" y="1534"/>
                  </a:lnTo>
                  <a:lnTo>
                    <a:pt x="5244" y="1397"/>
                  </a:lnTo>
                  <a:lnTo>
                    <a:pt x="5061" y="1260"/>
                  </a:lnTo>
                  <a:lnTo>
                    <a:pt x="4878" y="1145"/>
                  </a:lnTo>
                  <a:lnTo>
                    <a:pt x="4671" y="1031"/>
                  </a:lnTo>
                  <a:lnTo>
                    <a:pt x="4465" y="939"/>
                  </a:lnTo>
                  <a:lnTo>
                    <a:pt x="4259" y="870"/>
                  </a:lnTo>
                  <a:lnTo>
                    <a:pt x="4053" y="825"/>
                  </a:lnTo>
                  <a:lnTo>
                    <a:pt x="3847" y="779"/>
                  </a:lnTo>
                  <a:lnTo>
                    <a:pt x="3687" y="779"/>
                  </a:lnTo>
                  <a:lnTo>
                    <a:pt x="3527" y="802"/>
                  </a:lnTo>
                  <a:lnTo>
                    <a:pt x="3389" y="825"/>
                  </a:lnTo>
                  <a:lnTo>
                    <a:pt x="3252" y="893"/>
                  </a:lnTo>
                  <a:lnTo>
                    <a:pt x="3137" y="962"/>
                  </a:lnTo>
                  <a:lnTo>
                    <a:pt x="3023" y="1031"/>
                  </a:lnTo>
                  <a:lnTo>
                    <a:pt x="2931" y="1145"/>
                  </a:lnTo>
                  <a:lnTo>
                    <a:pt x="2840" y="1260"/>
                  </a:lnTo>
                  <a:lnTo>
                    <a:pt x="2771" y="1351"/>
                  </a:lnTo>
                  <a:lnTo>
                    <a:pt x="2748" y="1443"/>
                  </a:lnTo>
                  <a:lnTo>
                    <a:pt x="2702" y="1649"/>
                  </a:lnTo>
                  <a:lnTo>
                    <a:pt x="2702" y="1878"/>
                  </a:lnTo>
                  <a:lnTo>
                    <a:pt x="2748" y="2130"/>
                  </a:lnTo>
                  <a:lnTo>
                    <a:pt x="2817" y="2382"/>
                  </a:lnTo>
                  <a:lnTo>
                    <a:pt x="2908" y="2611"/>
                  </a:lnTo>
                  <a:lnTo>
                    <a:pt x="3023" y="2840"/>
                  </a:lnTo>
                  <a:lnTo>
                    <a:pt x="3137" y="3046"/>
                  </a:lnTo>
                  <a:lnTo>
                    <a:pt x="3137" y="3046"/>
                  </a:lnTo>
                  <a:lnTo>
                    <a:pt x="2931" y="2977"/>
                  </a:lnTo>
                  <a:lnTo>
                    <a:pt x="2702" y="2931"/>
                  </a:lnTo>
                  <a:lnTo>
                    <a:pt x="2473" y="2908"/>
                  </a:lnTo>
                  <a:lnTo>
                    <a:pt x="2244" y="2908"/>
                  </a:lnTo>
                  <a:lnTo>
                    <a:pt x="2015" y="2931"/>
                  </a:lnTo>
                  <a:lnTo>
                    <a:pt x="1809" y="3000"/>
                  </a:lnTo>
                  <a:lnTo>
                    <a:pt x="1718" y="3046"/>
                  </a:lnTo>
                  <a:lnTo>
                    <a:pt x="1626" y="3114"/>
                  </a:lnTo>
                  <a:lnTo>
                    <a:pt x="1557" y="3183"/>
                  </a:lnTo>
                  <a:lnTo>
                    <a:pt x="1466" y="3275"/>
                  </a:lnTo>
                  <a:lnTo>
                    <a:pt x="1397" y="3412"/>
                  </a:lnTo>
                  <a:lnTo>
                    <a:pt x="1351" y="3527"/>
                  </a:lnTo>
                  <a:lnTo>
                    <a:pt x="1351" y="3664"/>
                  </a:lnTo>
                  <a:lnTo>
                    <a:pt x="1351" y="3824"/>
                  </a:lnTo>
                  <a:lnTo>
                    <a:pt x="1420" y="4030"/>
                  </a:lnTo>
                  <a:lnTo>
                    <a:pt x="1534" y="4236"/>
                  </a:lnTo>
                  <a:lnTo>
                    <a:pt x="1672" y="4420"/>
                  </a:lnTo>
                  <a:lnTo>
                    <a:pt x="1832" y="4603"/>
                  </a:lnTo>
                  <a:lnTo>
                    <a:pt x="1832" y="4603"/>
                  </a:lnTo>
                  <a:lnTo>
                    <a:pt x="1557" y="4580"/>
                  </a:lnTo>
                  <a:lnTo>
                    <a:pt x="1282" y="4580"/>
                  </a:lnTo>
                  <a:lnTo>
                    <a:pt x="985" y="4626"/>
                  </a:lnTo>
                  <a:lnTo>
                    <a:pt x="710" y="4694"/>
                  </a:lnTo>
                  <a:lnTo>
                    <a:pt x="596" y="4763"/>
                  </a:lnTo>
                  <a:lnTo>
                    <a:pt x="481" y="4809"/>
                  </a:lnTo>
                  <a:lnTo>
                    <a:pt x="367" y="4900"/>
                  </a:lnTo>
                  <a:lnTo>
                    <a:pt x="275" y="4992"/>
                  </a:lnTo>
                  <a:lnTo>
                    <a:pt x="183" y="5107"/>
                  </a:lnTo>
                  <a:lnTo>
                    <a:pt x="115" y="5221"/>
                  </a:lnTo>
                  <a:lnTo>
                    <a:pt x="46" y="5381"/>
                  </a:lnTo>
                  <a:lnTo>
                    <a:pt x="23" y="5542"/>
                  </a:lnTo>
                  <a:lnTo>
                    <a:pt x="0" y="5656"/>
                  </a:lnTo>
                  <a:lnTo>
                    <a:pt x="23" y="5771"/>
                  </a:lnTo>
                  <a:lnTo>
                    <a:pt x="46" y="5908"/>
                  </a:lnTo>
                  <a:lnTo>
                    <a:pt x="69" y="6022"/>
                  </a:lnTo>
                  <a:lnTo>
                    <a:pt x="206" y="6274"/>
                  </a:lnTo>
                  <a:lnTo>
                    <a:pt x="367" y="6503"/>
                  </a:lnTo>
                  <a:lnTo>
                    <a:pt x="504" y="6641"/>
                  </a:lnTo>
                  <a:lnTo>
                    <a:pt x="618" y="6755"/>
                  </a:lnTo>
                  <a:lnTo>
                    <a:pt x="756" y="6847"/>
                  </a:lnTo>
                  <a:lnTo>
                    <a:pt x="916" y="6938"/>
                  </a:lnTo>
                  <a:lnTo>
                    <a:pt x="1054" y="7007"/>
                  </a:lnTo>
                  <a:lnTo>
                    <a:pt x="1191" y="7053"/>
                  </a:lnTo>
                  <a:lnTo>
                    <a:pt x="1328" y="7099"/>
                  </a:lnTo>
                  <a:lnTo>
                    <a:pt x="1511" y="7099"/>
                  </a:lnTo>
                  <a:lnTo>
                    <a:pt x="1534" y="7076"/>
                  </a:lnTo>
                  <a:lnTo>
                    <a:pt x="1557" y="7030"/>
                  </a:lnTo>
                  <a:lnTo>
                    <a:pt x="1580" y="6984"/>
                  </a:lnTo>
                  <a:lnTo>
                    <a:pt x="1557" y="6938"/>
                  </a:lnTo>
                  <a:lnTo>
                    <a:pt x="1534" y="6916"/>
                  </a:lnTo>
                  <a:lnTo>
                    <a:pt x="1511" y="6893"/>
                  </a:lnTo>
                  <a:lnTo>
                    <a:pt x="1466" y="6893"/>
                  </a:lnTo>
                  <a:lnTo>
                    <a:pt x="1351" y="6870"/>
                  </a:lnTo>
                  <a:lnTo>
                    <a:pt x="1237" y="6847"/>
                  </a:lnTo>
                  <a:lnTo>
                    <a:pt x="1008" y="6732"/>
                  </a:lnTo>
                  <a:lnTo>
                    <a:pt x="756" y="6572"/>
                  </a:lnTo>
                  <a:lnTo>
                    <a:pt x="527" y="6366"/>
                  </a:lnTo>
                  <a:lnTo>
                    <a:pt x="389" y="6160"/>
                  </a:lnTo>
                  <a:lnTo>
                    <a:pt x="298" y="5954"/>
                  </a:lnTo>
                  <a:lnTo>
                    <a:pt x="229" y="5771"/>
                  </a:lnTo>
                  <a:lnTo>
                    <a:pt x="229" y="5565"/>
                  </a:lnTo>
                  <a:lnTo>
                    <a:pt x="275" y="5427"/>
                  </a:lnTo>
                  <a:lnTo>
                    <a:pt x="321" y="5290"/>
                  </a:lnTo>
                  <a:lnTo>
                    <a:pt x="389" y="5198"/>
                  </a:lnTo>
                  <a:lnTo>
                    <a:pt x="481" y="5084"/>
                  </a:lnTo>
                  <a:lnTo>
                    <a:pt x="573" y="5015"/>
                  </a:lnTo>
                  <a:lnTo>
                    <a:pt x="664" y="4946"/>
                  </a:lnTo>
                  <a:lnTo>
                    <a:pt x="802" y="4900"/>
                  </a:lnTo>
                  <a:lnTo>
                    <a:pt x="916" y="4855"/>
                  </a:lnTo>
                  <a:lnTo>
                    <a:pt x="1214" y="4809"/>
                  </a:lnTo>
                  <a:lnTo>
                    <a:pt x="1832" y="4809"/>
                  </a:lnTo>
                  <a:lnTo>
                    <a:pt x="2153" y="4832"/>
                  </a:lnTo>
                  <a:lnTo>
                    <a:pt x="2244" y="4832"/>
                  </a:lnTo>
                  <a:lnTo>
                    <a:pt x="2267" y="4763"/>
                  </a:lnTo>
                  <a:lnTo>
                    <a:pt x="2267" y="4694"/>
                  </a:lnTo>
                  <a:lnTo>
                    <a:pt x="2244" y="4649"/>
                  </a:lnTo>
                  <a:lnTo>
                    <a:pt x="2015" y="4465"/>
                  </a:lnTo>
                  <a:lnTo>
                    <a:pt x="1832" y="4259"/>
                  </a:lnTo>
                  <a:lnTo>
                    <a:pt x="1740" y="4145"/>
                  </a:lnTo>
                  <a:lnTo>
                    <a:pt x="1672" y="4030"/>
                  </a:lnTo>
                  <a:lnTo>
                    <a:pt x="1603" y="3916"/>
                  </a:lnTo>
                  <a:lnTo>
                    <a:pt x="1580" y="3778"/>
                  </a:lnTo>
                  <a:lnTo>
                    <a:pt x="1557" y="3687"/>
                  </a:lnTo>
                  <a:lnTo>
                    <a:pt x="1580" y="3572"/>
                  </a:lnTo>
                  <a:lnTo>
                    <a:pt x="1603" y="3481"/>
                  </a:lnTo>
                  <a:lnTo>
                    <a:pt x="1649" y="3412"/>
                  </a:lnTo>
                  <a:lnTo>
                    <a:pt x="1740" y="3320"/>
                  </a:lnTo>
                  <a:lnTo>
                    <a:pt x="1809" y="3252"/>
                  </a:lnTo>
                  <a:lnTo>
                    <a:pt x="1924" y="3183"/>
                  </a:lnTo>
                  <a:lnTo>
                    <a:pt x="2015" y="3160"/>
                  </a:lnTo>
                  <a:lnTo>
                    <a:pt x="2130" y="3137"/>
                  </a:lnTo>
                  <a:lnTo>
                    <a:pt x="2267" y="3114"/>
                  </a:lnTo>
                  <a:lnTo>
                    <a:pt x="2519" y="3137"/>
                  </a:lnTo>
                  <a:lnTo>
                    <a:pt x="2771" y="3183"/>
                  </a:lnTo>
                  <a:lnTo>
                    <a:pt x="3023" y="3229"/>
                  </a:lnTo>
                  <a:lnTo>
                    <a:pt x="3481" y="3389"/>
                  </a:lnTo>
                  <a:lnTo>
                    <a:pt x="3549" y="3389"/>
                  </a:lnTo>
                  <a:lnTo>
                    <a:pt x="3572" y="3366"/>
                  </a:lnTo>
                  <a:lnTo>
                    <a:pt x="3595" y="3343"/>
                  </a:lnTo>
                  <a:lnTo>
                    <a:pt x="3618" y="3298"/>
                  </a:lnTo>
                  <a:lnTo>
                    <a:pt x="3618" y="3252"/>
                  </a:lnTo>
                  <a:lnTo>
                    <a:pt x="3595" y="3229"/>
                  </a:lnTo>
                  <a:lnTo>
                    <a:pt x="3572" y="3206"/>
                  </a:lnTo>
                  <a:lnTo>
                    <a:pt x="3435" y="3046"/>
                  </a:lnTo>
                  <a:lnTo>
                    <a:pt x="3275" y="2863"/>
                  </a:lnTo>
                  <a:lnTo>
                    <a:pt x="3160" y="2611"/>
                  </a:lnTo>
                  <a:lnTo>
                    <a:pt x="3046" y="2359"/>
                  </a:lnTo>
                  <a:lnTo>
                    <a:pt x="2954" y="2084"/>
                  </a:lnTo>
                  <a:lnTo>
                    <a:pt x="2908" y="1832"/>
                  </a:lnTo>
                  <a:lnTo>
                    <a:pt x="2908" y="1695"/>
                  </a:lnTo>
                  <a:lnTo>
                    <a:pt x="2931" y="1580"/>
                  </a:lnTo>
                  <a:lnTo>
                    <a:pt x="2954" y="1466"/>
                  </a:lnTo>
                  <a:lnTo>
                    <a:pt x="3023" y="1374"/>
                  </a:lnTo>
                  <a:lnTo>
                    <a:pt x="3091" y="1283"/>
                  </a:lnTo>
                  <a:lnTo>
                    <a:pt x="3160" y="1214"/>
                  </a:lnTo>
                  <a:lnTo>
                    <a:pt x="3252" y="1145"/>
                  </a:lnTo>
                  <a:lnTo>
                    <a:pt x="3366" y="1076"/>
                  </a:lnTo>
                  <a:lnTo>
                    <a:pt x="3458" y="1054"/>
                  </a:lnTo>
                  <a:lnTo>
                    <a:pt x="3572" y="1031"/>
                  </a:lnTo>
                  <a:lnTo>
                    <a:pt x="3824" y="1008"/>
                  </a:lnTo>
                  <a:lnTo>
                    <a:pt x="4076" y="1054"/>
                  </a:lnTo>
                  <a:lnTo>
                    <a:pt x="4328" y="1122"/>
                  </a:lnTo>
                  <a:lnTo>
                    <a:pt x="4580" y="1237"/>
                  </a:lnTo>
                  <a:lnTo>
                    <a:pt x="4809" y="1374"/>
                  </a:lnTo>
                  <a:lnTo>
                    <a:pt x="5038" y="1534"/>
                  </a:lnTo>
                  <a:lnTo>
                    <a:pt x="5221" y="1695"/>
                  </a:lnTo>
                  <a:lnTo>
                    <a:pt x="5381" y="1855"/>
                  </a:lnTo>
                  <a:lnTo>
                    <a:pt x="5496" y="2038"/>
                  </a:lnTo>
                  <a:lnTo>
                    <a:pt x="5519" y="2084"/>
                  </a:lnTo>
                  <a:lnTo>
                    <a:pt x="5564" y="2107"/>
                  </a:lnTo>
                  <a:lnTo>
                    <a:pt x="5587" y="2130"/>
                  </a:lnTo>
                  <a:lnTo>
                    <a:pt x="5679" y="2130"/>
                  </a:lnTo>
                  <a:lnTo>
                    <a:pt x="5702" y="2084"/>
                  </a:lnTo>
                  <a:lnTo>
                    <a:pt x="5725" y="2061"/>
                  </a:lnTo>
                  <a:lnTo>
                    <a:pt x="5725" y="2015"/>
                  </a:lnTo>
                  <a:lnTo>
                    <a:pt x="5725" y="1969"/>
                  </a:lnTo>
                  <a:lnTo>
                    <a:pt x="5702" y="1924"/>
                  </a:lnTo>
                  <a:lnTo>
                    <a:pt x="5656" y="1809"/>
                  </a:lnTo>
                  <a:lnTo>
                    <a:pt x="5610" y="1649"/>
                  </a:lnTo>
                  <a:lnTo>
                    <a:pt x="5610" y="1489"/>
                  </a:lnTo>
                  <a:lnTo>
                    <a:pt x="5610" y="1305"/>
                  </a:lnTo>
                  <a:lnTo>
                    <a:pt x="5656" y="1145"/>
                  </a:lnTo>
                  <a:lnTo>
                    <a:pt x="5702" y="962"/>
                  </a:lnTo>
                  <a:lnTo>
                    <a:pt x="5771" y="802"/>
                  </a:lnTo>
                  <a:lnTo>
                    <a:pt x="5839" y="641"/>
                  </a:lnTo>
                  <a:lnTo>
                    <a:pt x="5954" y="504"/>
                  </a:lnTo>
                  <a:lnTo>
                    <a:pt x="6091" y="367"/>
                  </a:lnTo>
                  <a:lnTo>
                    <a:pt x="6183" y="298"/>
                  </a:lnTo>
                  <a:lnTo>
                    <a:pt x="6297" y="252"/>
                  </a:lnTo>
                  <a:lnTo>
                    <a:pt x="6389" y="229"/>
                  </a:lnTo>
                  <a:lnTo>
                    <a:pt x="6526" y="229"/>
                  </a:lnTo>
                  <a:lnTo>
                    <a:pt x="6732" y="275"/>
                  </a:lnTo>
                  <a:lnTo>
                    <a:pt x="6916" y="344"/>
                  </a:lnTo>
                  <a:lnTo>
                    <a:pt x="7076" y="458"/>
                  </a:lnTo>
                  <a:lnTo>
                    <a:pt x="7190" y="641"/>
                  </a:lnTo>
                  <a:lnTo>
                    <a:pt x="7305" y="847"/>
                  </a:lnTo>
                  <a:lnTo>
                    <a:pt x="7373" y="1099"/>
                  </a:lnTo>
                  <a:lnTo>
                    <a:pt x="7442" y="1397"/>
                  </a:lnTo>
                  <a:lnTo>
                    <a:pt x="7465" y="1740"/>
                  </a:lnTo>
                  <a:lnTo>
                    <a:pt x="7488" y="1786"/>
                  </a:lnTo>
                  <a:lnTo>
                    <a:pt x="7511" y="1809"/>
                  </a:lnTo>
                  <a:lnTo>
                    <a:pt x="7534" y="1832"/>
                  </a:lnTo>
                  <a:lnTo>
                    <a:pt x="7580" y="1855"/>
                  </a:lnTo>
                  <a:lnTo>
                    <a:pt x="7625" y="1832"/>
                  </a:lnTo>
                  <a:lnTo>
                    <a:pt x="7648" y="1809"/>
                  </a:lnTo>
                  <a:lnTo>
                    <a:pt x="7671" y="1786"/>
                  </a:lnTo>
                  <a:lnTo>
                    <a:pt x="7694" y="1740"/>
                  </a:lnTo>
                  <a:lnTo>
                    <a:pt x="7648" y="1351"/>
                  </a:lnTo>
                  <a:lnTo>
                    <a:pt x="7580" y="1008"/>
                  </a:lnTo>
                  <a:lnTo>
                    <a:pt x="7488" y="710"/>
                  </a:lnTo>
                  <a:lnTo>
                    <a:pt x="7373" y="481"/>
                  </a:lnTo>
                  <a:lnTo>
                    <a:pt x="7282" y="367"/>
                  </a:lnTo>
                  <a:lnTo>
                    <a:pt x="7213" y="275"/>
                  </a:lnTo>
                  <a:lnTo>
                    <a:pt x="7122" y="206"/>
                  </a:lnTo>
                  <a:lnTo>
                    <a:pt x="7007" y="138"/>
                  </a:lnTo>
                  <a:lnTo>
                    <a:pt x="6916" y="92"/>
                  </a:lnTo>
                  <a:lnTo>
                    <a:pt x="6801" y="46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32"/>
            <p:cNvSpPr/>
            <p:nvPr/>
          </p:nvSpPr>
          <p:spPr>
            <a:xfrm>
              <a:off x="-5492909" y="1506196"/>
              <a:ext cx="272657" cy="282054"/>
            </a:xfrm>
            <a:custGeom>
              <a:rect b="b" l="l" r="r" t="t"/>
              <a:pathLst>
                <a:path extrusionOk="0" h="7534" w="7283">
                  <a:moveTo>
                    <a:pt x="1512" y="0"/>
                  </a:moveTo>
                  <a:lnTo>
                    <a:pt x="1352" y="23"/>
                  </a:lnTo>
                  <a:lnTo>
                    <a:pt x="1191" y="69"/>
                  </a:lnTo>
                  <a:lnTo>
                    <a:pt x="1031" y="138"/>
                  </a:lnTo>
                  <a:lnTo>
                    <a:pt x="871" y="206"/>
                  </a:lnTo>
                  <a:lnTo>
                    <a:pt x="711" y="298"/>
                  </a:lnTo>
                  <a:lnTo>
                    <a:pt x="550" y="412"/>
                  </a:lnTo>
                  <a:lnTo>
                    <a:pt x="413" y="527"/>
                  </a:lnTo>
                  <a:lnTo>
                    <a:pt x="253" y="687"/>
                  </a:lnTo>
                  <a:lnTo>
                    <a:pt x="115" y="893"/>
                  </a:lnTo>
                  <a:lnTo>
                    <a:pt x="69" y="1008"/>
                  </a:lnTo>
                  <a:lnTo>
                    <a:pt x="24" y="1122"/>
                  </a:lnTo>
                  <a:lnTo>
                    <a:pt x="1" y="1260"/>
                  </a:lnTo>
                  <a:lnTo>
                    <a:pt x="1" y="1397"/>
                  </a:lnTo>
                  <a:lnTo>
                    <a:pt x="24" y="1557"/>
                  </a:lnTo>
                  <a:lnTo>
                    <a:pt x="46" y="1718"/>
                  </a:lnTo>
                  <a:lnTo>
                    <a:pt x="115" y="1855"/>
                  </a:lnTo>
                  <a:lnTo>
                    <a:pt x="184" y="1970"/>
                  </a:lnTo>
                  <a:lnTo>
                    <a:pt x="275" y="2084"/>
                  </a:lnTo>
                  <a:lnTo>
                    <a:pt x="367" y="2176"/>
                  </a:lnTo>
                  <a:lnTo>
                    <a:pt x="482" y="2267"/>
                  </a:lnTo>
                  <a:lnTo>
                    <a:pt x="596" y="2336"/>
                  </a:lnTo>
                  <a:lnTo>
                    <a:pt x="848" y="2428"/>
                  </a:lnTo>
                  <a:lnTo>
                    <a:pt x="1100" y="2496"/>
                  </a:lnTo>
                  <a:lnTo>
                    <a:pt x="1375" y="2542"/>
                  </a:lnTo>
                  <a:lnTo>
                    <a:pt x="1626" y="2565"/>
                  </a:lnTo>
                  <a:lnTo>
                    <a:pt x="1306" y="2817"/>
                  </a:lnTo>
                  <a:lnTo>
                    <a:pt x="1008" y="3137"/>
                  </a:lnTo>
                  <a:lnTo>
                    <a:pt x="871" y="3298"/>
                  </a:lnTo>
                  <a:lnTo>
                    <a:pt x="756" y="3481"/>
                  </a:lnTo>
                  <a:lnTo>
                    <a:pt x="665" y="3641"/>
                  </a:lnTo>
                  <a:lnTo>
                    <a:pt x="619" y="3801"/>
                  </a:lnTo>
                  <a:lnTo>
                    <a:pt x="596" y="3916"/>
                  </a:lnTo>
                  <a:lnTo>
                    <a:pt x="619" y="4030"/>
                  </a:lnTo>
                  <a:lnTo>
                    <a:pt x="642" y="4145"/>
                  </a:lnTo>
                  <a:lnTo>
                    <a:pt x="711" y="4214"/>
                  </a:lnTo>
                  <a:lnTo>
                    <a:pt x="871" y="4397"/>
                  </a:lnTo>
                  <a:lnTo>
                    <a:pt x="1077" y="4534"/>
                  </a:lnTo>
                  <a:lnTo>
                    <a:pt x="1283" y="4626"/>
                  </a:lnTo>
                  <a:lnTo>
                    <a:pt x="1535" y="4672"/>
                  </a:lnTo>
                  <a:lnTo>
                    <a:pt x="1855" y="4672"/>
                  </a:lnTo>
                  <a:lnTo>
                    <a:pt x="2176" y="4626"/>
                  </a:lnTo>
                  <a:lnTo>
                    <a:pt x="2474" y="4534"/>
                  </a:lnTo>
                  <a:lnTo>
                    <a:pt x="2748" y="4420"/>
                  </a:lnTo>
                  <a:lnTo>
                    <a:pt x="2588" y="4740"/>
                  </a:lnTo>
                  <a:lnTo>
                    <a:pt x="2451" y="5084"/>
                  </a:lnTo>
                  <a:lnTo>
                    <a:pt x="2359" y="5404"/>
                  </a:lnTo>
                  <a:lnTo>
                    <a:pt x="2336" y="5542"/>
                  </a:lnTo>
                  <a:lnTo>
                    <a:pt x="2336" y="5702"/>
                  </a:lnTo>
                  <a:lnTo>
                    <a:pt x="2359" y="5839"/>
                  </a:lnTo>
                  <a:lnTo>
                    <a:pt x="2405" y="5954"/>
                  </a:lnTo>
                  <a:lnTo>
                    <a:pt x="2451" y="6045"/>
                  </a:lnTo>
                  <a:lnTo>
                    <a:pt x="2520" y="6137"/>
                  </a:lnTo>
                  <a:lnTo>
                    <a:pt x="2657" y="6252"/>
                  </a:lnTo>
                  <a:lnTo>
                    <a:pt x="2794" y="6343"/>
                  </a:lnTo>
                  <a:lnTo>
                    <a:pt x="2932" y="6412"/>
                  </a:lnTo>
                  <a:lnTo>
                    <a:pt x="3092" y="6458"/>
                  </a:lnTo>
                  <a:lnTo>
                    <a:pt x="3252" y="6503"/>
                  </a:lnTo>
                  <a:lnTo>
                    <a:pt x="3413" y="6503"/>
                  </a:lnTo>
                  <a:lnTo>
                    <a:pt x="3573" y="6526"/>
                  </a:lnTo>
                  <a:lnTo>
                    <a:pt x="3733" y="6503"/>
                  </a:lnTo>
                  <a:lnTo>
                    <a:pt x="3916" y="6481"/>
                  </a:lnTo>
                  <a:lnTo>
                    <a:pt x="4077" y="6435"/>
                  </a:lnTo>
                  <a:lnTo>
                    <a:pt x="4397" y="6297"/>
                  </a:lnTo>
                  <a:lnTo>
                    <a:pt x="4695" y="6114"/>
                  </a:lnTo>
                  <a:lnTo>
                    <a:pt x="4947" y="5931"/>
                  </a:lnTo>
                  <a:lnTo>
                    <a:pt x="4947" y="6183"/>
                  </a:lnTo>
                  <a:lnTo>
                    <a:pt x="4970" y="6435"/>
                  </a:lnTo>
                  <a:lnTo>
                    <a:pt x="5015" y="6687"/>
                  </a:lnTo>
                  <a:lnTo>
                    <a:pt x="5130" y="6939"/>
                  </a:lnTo>
                  <a:lnTo>
                    <a:pt x="5199" y="7053"/>
                  </a:lnTo>
                  <a:lnTo>
                    <a:pt x="5290" y="7190"/>
                  </a:lnTo>
                  <a:lnTo>
                    <a:pt x="5382" y="7282"/>
                  </a:lnTo>
                  <a:lnTo>
                    <a:pt x="5473" y="7374"/>
                  </a:lnTo>
                  <a:lnTo>
                    <a:pt x="5588" y="7442"/>
                  </a:lnTo>
                  <a:lnTo>
                    <a:pt x="5702" y="7488"/>
                  </a:lnTo>
                  <a:lnTo>
                    <a:pt x="5817" y="7511"/>
                  </a:lnTo>
                  <a:lnTo>
                    <a:pt x="5954" y="7534"/>
                  </a:lnTo>
                  <a:lnTo>
                    <a:pt x="6000" y="7534"/>
                  </a:lnTo>
                  <a:lnTo>
                    <a:pt x="6206" y="7511"/>
                  </a:lnTo>
                  <a:lnTo>
                    <a:pt x="6389" y="7465"/>
                  </a:lnTo>
                  <a:lnTo>
                    <a:pt x="6595" y="7351"/>
                  </a:lnTo>
                  <a:lnTo>
                    <a:pt x="6687" y="7282"/>
                  </a:lnTo>
                  <a:lnTo>
                    <a:pt x="6779" y="7190"/>
                  </a:lnTo>
                  <a:lnTo>
                    <a:pt x="6870" y="7099"/>
                  </a:lnTo>
                  <a:lnTo>
                    <a:pt x="6962" y="6961"/>
                  </a:lnTo>
                  <a:lnTo>
                    <a:pt x="7031" y="6824"/>
                  </a:lnTo>
                  <a:lnTo>
                    <a:pt x="7099" y="6664"/>
                  </a:lnTo>
                  <a:lnTo>
                    <a:pt x="7145" y="6481"/>
                  </a:lnTo>
                  <a:lnTo>
                    <a:pt x="7214" y="6274"/>
                  </a:lnTo>
                  <a:lnTo>
                    <a:pt x="7237" y="6045"/>
                  </a:lnTo>
                  <a:lnTo>
                    <a:pt x="7282" y="5771"/>
                  </a:lnTo>
                  <a:lnTo>
                    <a:pt x="7259" y="5725"/>
                  </a:lnTo>
                  <a:lnTo>
                    <a:pt x="7237" y="5702"/>
                  </a:lnTo>
                  <a:lnTo>
                    <a:pt x="7214" y="5679"/>
                  </a:lnTo>
                  <a:lnTo>
                    <a:pt x="7168" y="5656"/>
                  </a:lnTo>
                  <a:lnTo>
                    <a:pt x="7122" y="5656"/>
                  </a:lnTo>
                  <a:lnTo>
                    <a:pt x="7099" y="5679"/>
                  </a:lnTo>
                  <a:lnTo>
                    <a:pt x="7053" y="5725"/>
                  </a:lnTo>
                  <a:lnTo>
                    <a:pt x="7053" y="5771"/>
                  </a:lnTo>
                  <a:lnTo>
                    <a:pt x="7008" y="6137"/>
                  </a:lnTo>
                  <a:lnTo>
                    <a:pt x="6939" y="6458"/>
                  </a:lnTo>
                  <a:lnTo>
                    <a:pt x="6847" y="6732"/>
                  </a:lnTo>
                  <a:lnTo>
                    <a:pt x="6710" y="6939"/>
                  </a:lnTo>
                  <a:lnTo>
                    <a:pt x="6573" y="7122"/>
                  </a:lnTo>
                  <a:lnTo>
                    <a:pt x="6481" y="7168"/>
                  </a:lnTo>
                  <a:lnTo>
                    <a:pt x="6389" y="7236"/>
                  </a:lnTo>
                  <a:lnTo>
                    <a:pt x="6298" y="7259"/>
                  </a:lnTo>
                  <a:lnTo>
                    <a:pt x="6183" y="7305"/>
                  </a:lnTo>
                  <a:lnTo>
                    <a:pt x="5817" y="7305"/>
                  </a:lnTo>
                  <a:lnTo>
                    <a:pt x="5725" y="7259"/>
                  </a:lnTo>
                  <a:lnTo>
                    <a:pt x="5611" y="7190"/>
                  </a:lnTo>
                  <a:lnTo>
                    <a:pt x="5542" y="7145"/>
                  </a:lnTo>
                  <a:lnTo>
                    <a:pt x="5405" y="6984"/>
                  </a:lnTo>
                  <a:lnTo>
                    <a:pt x="5313" y="6824"/>
                  </a:lnTo>
                  <a:lnTo>
                    <a:pt x="5244" y="6664"/>
                  </a:lnTo>
                  <a:lnTo>
                    <a:pt x="5199" y="6503"/>
                  </a:lnTo>
                  <a:lnTo>
                    <a:pt x="5176" y="6320"/>
                  </a:lnTo>
                  <a:lnTo>
                    <a:pt x="5153" y="6137"/>
                  </a:lnTo>
                  <a:lnTo>
                    <a:pt x="5153" y="5977"/>
                  </a:lnTo>
                  <a:lnTo>
                    <a:pt x="5199" y="5817"/>
                  </a:lnTo>
                  <a:lnTo>
                    <a:pt x="5244" y="5679"/>
                  </a:lnTo>
                  <a:lnTo>
                    <a:pt x="5290" y="5542"/>
                  </a:lnTo>
                  <a:lnTo>
                    <a:pt x="5336" y="5496"/>
                  </a:lnTo>
                  <a:lnTo>
                    <a:pt x="5336" y="5450"/>
                  </a:lnTo>
                  <a:lnTo>
                    <a:pt x="5336" y="5427"/>
                  </a:lnTo>
                  <a:lnTo>
                    <a:pt x="5313" y="5381"/>
                  </a:lnTo>
                  <a:lnTo>
                    <a:pt x="5290" y="5359"/>
                  </a:lnTo>
                  <a:lnTo>
                    <a:pt x="5244" y="5336"/>
                  </a:lnTo>
                  <a:lnTo>
                    <a:pt x="5176" y="5336"/>
                  </a:lnTo>
                  <a:lnTo>
                    <a:pt x="5153" y="5381"/>
                  </a:lnTo>
                  <a:lnTo>
                    <a:pt x="5107" y="5427"/>
                  </a:lnTo>
                  <a:lnTo>
                    <a:pt x="4993" y="5565"/>
                  </a:lnTo>
                  <a:lnTo>
                    <a:pt x="4878" y="5702"/>
                  </a:lnTo>
                  <a:lnTo>
                    <a:pt x="4718" y="5839"/>
                  </a:lnTo>
                  <a:lnTo>
                    <a:pt x="4535" y="5954"/>
                  </a:lnTo>
                  <a:lnTo>
                    <a:pt x="4351" y="6068"/>
                  </a:lnTo>
                  <a:lnTo>
                    <a:pt x="4145" y="6160"/>
                  </a:lnTo>
                  <a:lnTo>
                    <a:pt x="3939" y="6229"/>
                  </a:lnTo>
                  <a:lnTo>
                    <a:pt x="3710" y="6274"/>
                  </a:lnTo>
                  <a:lnTo>
                    <a:pt x="3573" y="6297"/>
                  </a:lnTo>
                  <a:lnTo>
                    <a:pt x="3413" y="6297"/>
                  </a:lnTo>
                  <a:lnTo>
                    <a:pt x="3275" y="6274"/>
                  </a:lnTo>
                  <a:lnTo>
                    <a:pt x="3161" y="6252"/>
                  </a:lnTo>
                  <a:lnTo>
                    <a:pt x="3023" y="6206"/>
                  </a:lnTo>
                  <a:lnTo>
                    <a:pt x="2909" y="6137"/>
                  </a:lnTo>
                  <a:lnTo>
                    <a:pt x="2794" y="6068"/>
                  </a:lnTo>
                  <a:lnTo>
                    <a:pt x="2680" y="5977"/>
                  </a:lnTo>
                  <a:lnTo>
                    <a:pt x="2634" y="5931"/>
                  </a:lnTo>
                  <a:lnTo>
                    <a:pt x="2588" y="5862"/>
                  </a:lnTo>
                  <a:lnTo>
                    <a:pt x="2565" y="5771"/>
                  </a:lnTo>
                  <a:lnTo>
                    <a:pt x="2565" y="5679"/>
                  </a:lnTo>
                  <a:lnTo>
                    <a:pt x="2565" y="5496"/>
                  </a:lnTo>
                  <a:lnTo>
                    <a:pt x="2611" y="5290"/>
                  </a:lnTo>
                  <a:lnTo>
                    <a:pt x="2680" y="5084"/>
                  </a:lnTo>
                  <a:lnTo>
                    <a:pt x="2771" y="4878"/>
                  </a:lnTo>
                  <a:lnTo>
                    <a:pt x="2863" y="4649"/>
                  </a:lnTo>
                  <a:lnTo>
                    <a:pt x="3000" y="4443"/>
                  </a:lnTo>
                  <a:lnTo>
                    <a:pt x="3115" y="4259"/>
                  </a:lnTo>
                  <a:lnTo>
                    <a:pt x="3252" y="4122"/>
                  </a:lnTo>
                  <a:lnTo>
                    <a:pt x="3275" y="4076"/>
                  </a:lnTo>
                  <a:lnTo>
                    <a:pt x="3275" y="4030"/>
                  </a:lnTo>
                  <a:lnTo>
                    <a:pt x="3275" y="4008"/>
                  </a:lnTo>
                  <a:lnTo>
                    <a:pt x="3252" y="3962"/>
                  </a:lnTo>
                  <a:lnTo>
                    <a:pt x="3206" y="3939"/>
                  </a:lnTo>
                  <a:lnTo>
                    <a:pt x="3138" y="3939"/>
                  </a:lnTo>
                  <a:lnTo>
                    <a:pt x="3092" y="3962"/>
                  </a:lnTo>
                  <a:lnTo>
                    <a:pt x="2955" y="4053"/>
                  </a:lnTo>
                  <a:lnTo>
                    <a:pt x="2771" y="4168"/>
                  </a:lnTo>
                  <a:lnTo>
                    <a:pt x="2588" y="4259"/>
                  </a:lnTo>
                  <a:lnTo>
                    <a:pt x="2405" y="4328"/>
                  </a:lnTo>
                  <a:lnTo>
                    <a:pt x="2199" y="4397"/>
                  </a:lnTo>
                  <a:lnTo>
                    <a:pt x="1993" y="4443"/>
                  </a:lnTo>
                  <a:lnTo>
                    <a:pt x="1764" y="4466"/>
                  </a:lnTo>
                  <a:lnTo>
                    <a:pt x="1581" y="4443"/>
                  </a:lnTo>
                  <a:lnTo>
                    <a:pt x="1352" y="4420"/>
                  </a:lnTo>
                  <a:lnTo>
                    <a:pt x="1169" y="4328"/>
                  </a:lnTo>
                  <a:lnTo>
                    <a:pt x="1008" y="4237"/>
                  </a:lnTo>
                  <a:lnTo>
                    <a:pt x="871" y="4099"/>
                  </a:lnTo>
                  <a:lnTo>
                    <a:pt x="848" y="4030"/>
                  </a:lnTo>
                  <a:lnTo>
                    <a:pt x="825" y="3985"/>
                  </a:lnTo>
                  <a:lnTo>
                    <a:pt x="825" y="3847"/>
                  </a:lnTo>
                  <a:lnTo>
                    <a:pt x="894" y="3664"/>
                  </a:lnTo>
                  <a:lnTo>
                    <a:pt x="1008" y="3481"/>
                  </a:lnTo>
                  <a:lnTo>
                    <a:pt x="1169" y="3275"/>
                  </a:lnTo>
                  <a:lnTo>
                    <a:pt x="1352" y="3092"/>
                  </a:lnTo>
                  <a:lnTo>
                    <a:pt x="1535" y="2931"/>
                  </a:lnTo>
                  <a:lnTo>
                    <a:pt x="1718" y="2771"/>
                  </a:lnTo>
                  <a:lnTo>
                    <a:pt x="1878" y="2634"/>
                  </a:lnTo>
                  <a:lnTo>
                    <a:pt x="2016" y="2565"/>
                  </a:lnTo>
                  <a:lnTo>
                    <a:pt x="2062" y="2496"/>
                  </a:lnTo>
                  <a:lnTo>
                    <a:pt x="2084" y="2428"/>
                  </a:lnTo>
                  <a:lnTo>
                    <a:pt x="2039" y="2382"/>
                  </a:lnTo>
                  <a:lnTo>
                    <a:pt x="1970" y="2359"/>
                  </a:lnTo>
                  <a:lnTo>
                    <a:pt x="1649" y="2336"/>
                  </a:lnTo>
                  <a:lnTo>
                    <a:pt x="1352" y="2313"/>
                  </a:lnTo>
                  <a:lnTo>
                    <a:pt x="1054" y="2267"/>
                  </a:lnTo>
                  <a:lnTo>
                    <a:pt x="802" y="2199"/>
                  </a:lnTo>
                  <a:lnTo>
                    <a:pt x="688" y="2130"/>
                  </a:lnTo>
                  <a:lnTo>
                    <a:pt x="573" y="2061"/>
                  </a:lnTo>
                  <a:lnTo>
                    <a:pt x="482" y="1992"/>
                  </a:lnTo>
                  <a:lnTo>
                    <a:pt x="390" y="1901"/>
                  </a:lnTo>
                  <a:lnTo>
                    <a:pt x="321" y="1786"/>
                  </a:lnTo>
                  <a:lnTo>
                    <a:pt x="275" y="1672"/>
                  </a:lnTo>
                  <a:lnTo>
                    <a:pt x="230" y="1535"/>
                  </a:lnTo>
                  <a:lnTo>
                    <a:pt x="207" y="1374"/>
                  </a:lnTo>
                  <a:lnTo>
                    <a:pt x="230" y="1283"/>
                  </a:lnTo>
                  <a:lnTo>
                    <a:pt x="253" y="1168"/>
                  </a:lnTo>
                  <a:lnTo>
                    <a:pt x="321" y="985"/>
                  </a:lnTo>
                  <a:lnTo>
                    <a:pt x="436" y="825"/>
                  </a:lnTo>
                  <a:lnTo>
                    <a:pt x="573" y="687"/>
                  </a:lnTo>
                  <a:lnTo>
                    <a:pt x="688" y="596"/>
                  </a:lnTo>
                  <a:lnTo>
                    <a:pt x="825" y="504"/>
                  </a:lnTo>
                  <a:lnTo>
                    <a:pt x="1100" y="344"/>
                  </a:lnTo>
                  <a:lnTo>
                    <a:pt x="1237" y="298"/>
                  </a:lnTo>
                  <a:lnTo>
                    <a:pt x="1375" y="252"/>
                  </a:lnTo>
                  <a:lnTo>
                    <a:pt x="1512" y="229"/>
                  </a:lnTo>
                  <a:lnTo>
                    <a:pt x="1672" y="229"/>
                  </a:lnTo>
                  <a:lnTo>
                    <a:pt x="1718" y="206"/>
                  </a:lnTo>
                  <a:lnTo>
                    <a:pt x="1741" y="184"/>
                  </a:lnTo>
                  <a:lnTo>
                    <a:pt x="1741" y="138"/>
                  </a:lnTo>
                  <a:lnTo>
                    <a:pt x="1741" y="92"/>
                  </a:lnTo>
                  <a:lnTo>
                    <a:pt x="1718" y="46"/>
                  </a:lnTo>
                  <a:lnTo>
                    <a:pt x="1695" y="23"/>
                  </a:lnTo>
                  <a:lnTo>
                    <a:pt x="1649" y="2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32"/>
            <p:cNvSpPr/>
            <p:nvPr/>
          </p:nvSpPr>
          <p:spPr>
            <a:xfrm>
              <a:off x="-4862810" y="1195021"/>
              <a:ext cx="99471" cy="624982"/>
            </a:xfrm>
            <a:custGeom>
              <a:rect b="b" l="l" r="r" t="t"/>
              <a:pathLst>
                <a:path extrusionOk="0" h="16694" w="2657">
                  <a:moveTo>
                    <a:pt x="0" y="0"/>
                  </a:moveTo>
                  <a:lnTo>
                    <a:pt x="92" y="8335"/>
                  </a:lnTo>
                  <a:lnTo>
                    <a:pt x="137" y="12571"/>
                  </a:lnTo>
                  <a:lnTo>
                    <a:pt x="137" y="16693"/>
                  </a:lnTo>
                  <a:lnTo>
                    <a:pt x="2656" y="16693"/>
                  </a:lnTo>
                  <a:lnTo>
                    <a:pt x="2542" y="14724"/>
                  </a:lnTo>
                  <a:lnTo>
                    <a:pt x="2473" y="12640"/>
                  </a:lnTo>
                  <a:lnTo>
                    <a:pt x="2404" y="10511"/>
                  </a:lnTo>
                  <a:lnTo>
                    <a:pt x="2359" y="8335"/>
                  </a:lnTo>
                  <a:lnTo>
                    <a:pt x="2290" y="4030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32"/>
            <p:cNvSpPr/>
            <p:nvPr/>
          </p:nvSpPr>
          <p:spPr>
            <a:xfrm>
              <a:off x="-4867115" y="1190716"/>
              <a:ext cx="108045" cy="632694"/>
            </a:xfrm>
            <a:custGeom>
              <a:rect b="b" l="l" r="r" t="t"/>
              <a:pathLst>
                <a:path extrusionOk="0" h="16900" w="2886">
                  <a:moveTo>
                    <a:pt x="2290" y="230"/>
                  </a:moveTo>
                  <a:lnTo>
                    <a:pt x="2290" y="4054"/>
                  </a:lnTo>
                  <a:lnTo>
                    <a:pt x="2359" y="8267"/>
                  </a:lnTo>
                  <a:lnTo>
                    <a:pt x="2405" y="10442"/>
                  </a:lnTo>
                  <a:lnTo>
                    <a:pt x="2474" y="12595"/>
                  </a:lnTo>
                  <a:lnTo>
                    <a:pt x="2542" y="14679"/>
                  </a:lnTo>
                  <a:lnTo>
                    <a:pt x="2634" y="16694"/>
                  </a:lnTo>
                  <a:lnTo>
                    <a:pt x="367" y="16694"/>
                  </a:lnTo>
                  <a:lnTo>
                    <a:pt x="367" y="12709"/>
                  </a:lnTo>
                  <a:lnTo>
                    <a:pt x="321" y="8588"/>
                  </a:lnTo>
                  <a:lnTo>
                    <a:pt x="230" y="230"/>
                  </a:lnTo>
                  <a:close/>
                  <a:moveTo>
                    <a:pt x="115" y="1"/>
                  </a:moveTo>
                  <a:lnTo>
                    <a:pt x="69" y="24"/>
                  </a:lnTo>
                  <a:lnTo>
                    <a:pt x="46" y="47"/>
                  </a:lnTo>
                  <a:lnTo>
                    <a:pt x="23" y="69"/>
                  </a:lnTo>
                  <a:lnTo>
                    <a:pt x="1" y="115"/>
                  </a:lnTo>
                  <a:lnTo>
                    <a:pt x="115" y="8588"/>
                  </a:lnTo>
                  <a:lnTo>
                    <a:pt x="138" y="12778"/>
                  </a:lnTo>
                  <a:lnTo>
                    <a:pt x="161" y="16808"/>
                  </a:lnTo>
                  <a:lnTo>
                    <a:pt x="161" y="16831"/>
                  </a:lnTo>
                  <a:lnTo>
                    <a:pt x="184" y="16877"/>
                  </a:lnTo>
                  <a:lnTo>
                    <a:pt x="230" y="16900"/>
                  </a:lnTo>
                  <a:lnTo>
                    <a:pt x="2817" y="16900"/>
                  </a:lnTo>
                  <a:lnTo>
                    <a:pt x="2840" y="16877"/>
                  </a:lnTo>
                  <a:lnTo>
                    <a:pt x="2863" y="16831"/>
                  </a:lnTo>
                  <a:lnTo>
                    <a:pt x="2886" y="16808"/>
                  </a:lnTo>
                  <a:lnTo>
                    <a:pt x="2863" y="16762"/>
                  </a:lnTo>
                  <a:lnTo>
                    <a:pt x="2771" y="14724"/>
                  </a:lnTo>
                  <a:lnTo>
                    <a:pt x="2680" y="12618"/>
                  </a:lnTo>
                  <a:lnTo>
                    <a:pt x="2611" y="10442"/>
                  </a:lnTo>
                  <a:lnTo>
                    <a:pt x="2565" y="8244"/>
                  </a:lnTo>
                  <a:lnTo>
                    <a:pt x="2519" y="3962"/>
                  </a:lnTo>
                  <a:lnTo>
                    <a:pt x="2496" y="115"/>
                  </a:lnTo>
                  <a:lnTo>
                    <a:pt x="2496" y="69"/>
                  </a:lnTo>
                  <a:lnTo>
                    <a:pt x="2474" y="47"/>
                  </a:lnTo>
                  <a:lnTo>
                    <a:pt x="2428" y="24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32"/>
            <p:cNvSpPr/>
            <p:nvPr/>
          </p:nvSpPr>
          <p:spPr>
            <a:xfrm>
              <a:off x="-4397358" y="1309877"/>
              <a:ext cx="13777" cy="8611"/>
            </a:xfrm>
            <a:custGeom>
              <a:rect b="b" l="l" r="r" t="t"/>
              <a:pathLst>
                <a:path extrusionOk="0" h="230" w="368">
                  <a:moveTo>
                    <a:pt x="138" y="1"/>
                  </a:moveTo>
                  <a:lnTo>
                    <a:pt x="70" y="23"/>
                  </a:lnTo>
                  <a:lnTo>
                    <a:pt x="24" y="46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1" y="184"/>
                  </a:lnTo>
                  <a:lnTo>
                    <a:pt x="47" y="207"/>
                  </a:lnTo>
                  <a:lnTo>
                    <a:pt x="115" y="230"/>
                  </a:lnTo>
                  <a:lnTo>
                    <a:pt x="230" y="230"/>
                  </a:lnTo>
                  <a:lnTo>
                    <a:pt x="299" y="207"/>
                  </a:lnTo>
                  <a:lnTo>
                    <a:pt x="344" y="184"/>
                  </a:lnTo>
                  <a:lnTo>
                    <a:pt x="367" y="115"/>
                  </a:lnTo>
                  <a:lnTo>
                    <a:pt x="344" y="46"/>
                  </a:lnTo>
                  <a:lnTo>
                    <a:pt x="299" y="23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32"/>
            <p:cNvSpPr/>
            <p:nvPr/>
          </p:nvSpPr>
          <p:spPr>
            <a:xfrm>
              <a:off x="-4623664" y="1309877"/>
              <a:ext cx="442399" cy="413235"/>
            </a:xfrm>
            <a:custGeom>
              <a:rect b="b" l="l" r="r" t="t"/>
              <a:pathLst>
                <a:path extrusionOk="0" h="11038" w="11817">
                  <a:moveTo>
                    <a:pt x="6229" y="230"/>
                  </a:moveTo>
                  <a:lnTo>
                    <a:pt x="6618" y="252"/>
                  </a:lnTo>
                  <a:lnTo>
                    <a:pt x="7031" y="298"/>
                  </a:lnTo>
                  <a:lnTo>
                    <a:pt x="7420" y="390"/>
                  </a:lnTo>
                  <a:lnTo>
                    <a:pt x="7809" y="527"/>
                  </a:lnTo>
                  <a:lnTo>
                    <a:pt x="8175" y="688"/>
                  </a:lnTo>
                  <a:lnTo>
                    <a:pt x="8542" y="871"/>
                  </a:lnTo>
                  <a:lnTo>
                    <a:pt x="8908" y="1077"/>
                  </a:lnTo>
                  <a:lnTo>
                    <a:pt x="9229" y="1329"/>
                  </a:lnTo>
                  <a:lnTo>
                    <a:pt x="9572" y="1603"/>
                  </a:lnTo>
                  <a:lnTo>
                    <a:pt x="9870" y="1901"/>
                  </a:lnTo>
                  <a:lnTo>
                    <a:pt x="10168" y="2222"/>
                  </a:lnTo>
                  <a:lnTo>
                    <a:pt x="10420" y="2565"/>
                  </a:lnTo>
                  <a:lnTo>
                    <a:pt x="10671" y="2932"/>
                  </a:lnTo>
                  <a:lnTo>
                    <a:pt x="10900" y="3321"/>
                  </a:lnTo>
                  <a:lnTo>
                    <a:pt x="11084" y="3733"/>
                  </a:lnTo>
                  <a:lnTo>
                    <a:pt x="11267" y="4145"/>
                  </a:lnTo>
                  <a:lnTo>
                    <a:pt x="11381" y="4534"/>
                  </a:lnTo>
                  <a:lnTo>
                    <a:pt x="11473" y="4901"/>
                  </a:lnTo>
                  <a:lnTo>
                    <a:pt x="11542" y="5290"/>
                  </a:lnTo>
                  <a:lnTo>
                    <a:pt x="11587" y="5656"/>
                  </a:lnTo>
                  <a:lnTo>
                    <a:pt x="11587" y="6023"/>
                  </a:lnTo>
                  <a:lnTo>
                    <a:pt x="11587" y="6389"/>
                  </a:lnTo>
                  <a:lnTo>
                    <a:pt x="11542" y="6733"/>
                  </a:lnTo>
                  <a:lnTo>
                    <a:pt x="11473" y="7076"/>
                  </a:lnTo>
                  <a:lnTo>
                    <a:pt x="11381" y="7397"/>
                  </a:lnTo>
                  <a:lnTo>
                    <a:pt x="11267" y="7717"/>
                  </a:lnTo>
                  <a:lnTo>
                    <a:pt x="11129" y="8038"/>
                  </a:lnTo>
                  <a:lnTo>
                    <a:pt x="10969" y="8313"/>
                  </a:lnTo>
                  <a:lnTo>
                    <a:pt x="10763" y="8610"/>
                  </a:lnTo>
                  <a:lnTo>
                    <a:pt x="10557" y="8862"/>
                  </a:lnTo>
                  <a:lnTo>
                    <a:pt x="10305" y="9137"/>
                  </a:lnTo>
                  <a:lnTo>
                    <a:pt x="10030" y="9366"/>
                  </a:lnTo>
                  <a:lnTo>
                    <a:pt x="9595" y="9687"/>
                  </a:lnTo>
                  <a:lnTo>
                    <a:pt x="9137" y="9984"/>
                  </a:lnTo>
                  <a:lnTo>
                    <a:pt x="8633" y="10236"/>
                  </a:lnTo>
                  <a:lnTo>
                    <a:pt x="8130" y="10442"/>
                  </a:lnTo>
                  <a:lnTo>
                    <a:pt x="7603" y="10603"/>
                  </a:lnTo>
                  <a:lnTo>
                    <a:pt x="7031" y="10717"/>
                  </a:lnTo>
                  <a:lnTo>
                    <a:pt x="6481" y="10786"/>
                  </a:lnTo>
                  <a:lnTo>
                    <a:pt x="5909" y="10809"/>
                  </a:lnTo>
                  <a:lnTo>
                    <a:pt x="5886" y="10809"/>
                  </a:lnTo>
                  <a:lnTo>
                    <a:pt x="5519" y="10786"/>
                  </a:lnTo>
                  <a:lnTo>
                    <a:pt x="5130" y="10763"/>
                  </a:lnTo>
                  <a:lnTo>
                    <a:pt x="4764" y="10717"/>
                  </a:lnTo>
                  <a:lnTo>
                    <a:pt x="4397" y="10648"/>
                  </a:lnTo>
                  <a:lnTo>
                    <a:pt x="4054" y="10557"/>
                  </a:lnTo>
                  <a:lnTo>
                    <a:pt x="3710" y="10442"/>
                  </a:lnTo>
                  <a:lnTo>
                    <a:pt x="3367" y="10305"/>
                  </a:lnTo>
                  <a:lnTo>
                    <a:pt x="3046" y="10167"/>
                  </a:lnTo>
                  <a:lnTo>
                    <a:pt x="2749" y="9984"/>
                  </a:lnTo>
                  <a:lnTo>
                    <a:pt x="2451" y="9801"/>
                  </a:lnTo>
                  <a:lnTo>
                    <a:pt x="2176" y="9618"/>
                  </a:lnTo>
                  <a:lnTo>
                    <a:pt x="1901" y="9389"/>
                  </a:lnTo>
                  <a:lnTo>
                    <a:pt x="1649" y="9160"/>
                  </a:lnTo>
                  <a:lnTo>
                    <a:pt x="1420" y="8908"/>
                  </a:lnTo>
                  <a:lnTo>
                    <a:pt x="1214" y="8633"/>
                  </a:lnTo>
                  <a:lnTo>
                    <a:pt x="1008" y="8359"/>
                  </a:lnTo>
                  <a:lnTo>
                    <a:pt x="825" y="8084"/>
                  </a:lnTo>
                  <a:lnTo>
                    <a:pt x="688" y="7786"/>
                  </a:lnTo>
                  <a:lnTo>
                    <a:pt x="550" y="7488"/>
                  </a:lnTo>
                  <a:lnTo>
                    <a:pt x="436" y="7168"/>
                  </a:lnTo>
                  <a:lnTo>
                    <a:pt x="344" y="6870"/>
                  </a:lnTo>
                  <a:lnTo>
                    <a:pt x="298" y="6550"/>
                  </a:lnTo>
                  <a:lnTo>
                    <a:pt x="253" y="6252"/>
                  </a:lnTo>
                  <a:lnTo>
                    <a:pt x="230" y="5931"/>
                  </a:lnTo>
                  <a:lnTo>
                    <a:pt x="230" y="5611"/>
                  </a:lnTo>
                  <a:lnTo>
                    <a:pt x="253" y="5290"/>
                  </a:lnTo>
                  <a:lnTo>
                    <a:pt x="298" y="4970"/>
                  </a:lnTo>
                  <a:lnTo>
                    <a:pt x="367" y="4649"/>
                  </a:lnTo>
                  <a:lnTo>
                    <a:pt x="436" y="4328"/>
                  </a:lnTo>
                  <a:lnTo>
                    <a:pt x="550" y="4031"/>
                  </a:lnTo>
                  <a:lnTo>
                    <a:pt x="688" y="3710"/>
                  </a:lnTo>
                  <a:lnTo>
                    <a:pt x="848" y="3412"/>
                  </a:lnTo>
                  <a:lnTo>
                    <a:pt x="1054" y="3046"/>
                  </a:lnTo>
                  <a:lnTo>
                    <a:pt x="1283" y="2703"/>
                  </a:lnTo>
                  <a:lnTo>
                    <a:pt x="1535" y="2405"/>
                  </a:lnTo>
                  <a:lnTo>
                    <a:pt x="1810" y="2084"/>
                  </a:lnTo>
                  <a:lnTo>
                    <a:pt x="2107" y="1810"/>
                  </a:lnTo>
                  <a:lnTo>
                    <a:pt x="2405" y="1558"/>
                  </a:lnTo>
                  <a:lnTo>
                    <a:pt x="2749" y="1306"/>
                  </a:lnTo>
                  <a:lnTo>
                    <a:pt x="3092" y="1100"/>
                  </a:lnTo>
                  <a:lnTo>
                    <a:pt x="3435" y="894"/>
                  </a:lnTo>
                  <a:lnTo>
                    <a:pt x="3825" y="733"/>
                  </a:lnTo>
                  <a:lnTo>
                    <a:pt x="4191" y="573"/>
                  </a:lnTo>
                  <a:lnTo>
                    <a:pt x="4580" y="459"/>
                  </a:lnTo>
                  <a:lnTo>
                    <a:pt x="4993" y="367"/>
                  </a:lnTo>
                  <a:lnTo>
                    <a:pt x="5405" y="298"/>
                  </a:lnTo>
                  <a:lnTo>
                    <a:pt x="5817" y="252"/>
                  </a:lnTo>
                  <a:lnTo>
                    <a:pt x="6229" y="230"/>
                  </a:lnTo>
                  <a:close/>
                  <a:moveTo>
                    <a:pt x="6206" y="1"/>
                  </a:moveTo>
                  <a:lnTo>
                    <a:pt x="5794" y="23"/>
                  </a:lnTo>
                  <a:lnTo>
                    <a:pt x="5359" y="69"/>
                  </a:lnTo>
                  <a:lnTo>
                    <a:pt x="4947" y="138"/>
                  </a:lnTo>
                  <a:lnTo>
                    <a:pt x="4535" y="252"/>
                  </a:lnTo>
                  <a:lnTo>
                    <a:pt x="4122" y="367"/>
                  </a:lnTo>
                  <a:lnTo>
                    <a:pt x="3733" y="527"/>
                  </a:lnTo>
                  <a:lnTo>
                    <a:pt x="3344" y="710"/>
                  </a:lnTo>
                  <a:lnTo>
                    <a:pt x="2978" y="894"/>
                  </a:lnTo>
                  <a:lnTo>
                    <a:pt x="2611" y="1123"/>
                  </a:lnTo>
                  <a:lnTo>
                    <a:pt x="2268" y="1374"/>
                  </a:lnTo>
                  <a:lnTo>
                    <a:pt x="1947" y="1649"/>
                  </a:lnTo>
                  <a:lnTo>
                    <a:pt x="1649" y="1947"/>
                  </a:lnTo>
                  <a:lnTo>
                    <a:pt x="1375" y="2245"/>
                  </a:lnTo>
                  <a:lnTo>
                    <a:pt x="1100" y="2588"/>
                  </a:lnTo>
                  <a:lnTo>
                    <a:pt x="871" y="2932"/>
                  </a:lnTo>
                  <a:lnTo>
                    <a:pt x="642" y="3298"/>
                  </a:lnTo>
                  <a:lnTo>
                    <a:pt x="482" y="3619"/>
                  </a:lnTo>
                  <a:lnTo>
                    <a:pt x="344" y="3939"/>
                  </a:lnTo>
                  <a:lnTo>
                    <a:pt x="230" y="4283"/>
                  </a:lnTo>
                  <a:lnTo>
                    <a:pt x="138" y="4603"/>
                  </a:lnTo>
                  <a:lnTo>
                    <a:pt x="69" y="4947"/>
                  </a:lnTo>
                  <a:lnTo>
                    <a:pt x="24" y="5267"/>
                  </a:lnTo>
                  <a:lnTo>
                    <a:pt x="1" y="5611"/>
                  </a:lnTo>
                  <a:lnTo>
                    <a:pt x="1" y="5931"/>
                  </a:lnTo>
                  <a:lnTo>
                    <a:pt x="24" y="6275"/>
                  </a:lnTo>
                  <a:lnTo>
                    <a:pt x="69" y="6595"/>
                  </a:lnTo>
                  <a:lnTo>
                    <a:pt x="138" y="6916"/>
                  </a:lnTo>
                  <a:lnTo>
                    <a:pt x="230" y="7236"/>
                  </a:lnTo>
                  <a:lnTo>
                    <a:pt x="344" y="7557"/>
                  </a:lnTo>
                  <a:lnTo>
                    <a:pt x="482" y="7878"/>
                  </a:lnTo>
                  <a:lnTo>
                    <a:pt x="642" y="8175"/>
                  </a:lnTo>
                  <a:lnTo>
                    <a:pt x="825" y="8473"/>
                  </a:lnTo>
                  <a:lnTo>
                    <a:pt x="1031" y="8771"/>
                  </a:lnTo>
                  <a:lnTo>
                    <a:pt x="1260" y="9045"/>
                  </a:lnTo>
                  <a:lnTo>
                    <a:pt x="1489" y="9297"/>
                  </a:lnTo>
                  <a:lnTo>
                    <a:pt x="1764" y="9549"/>
                  </a:lnTo>
                  <a:lnTo>
                    <a:pt x="2039" y="9778"/>
                  </a:lnTo>
                  <a:lnTo>
                    <a:pt x="2336" y="9984"/>
                  </a:lnTo>
                  <a:lnTo>
                    <a:pt x="2634" y="10167"/>
                  </a:lnTo>
                  <a:lnTo>
                    <a:pt x="2955" y="10351"/>
                  </a:lnTo>
                  <a:lnTo>
                    <a:pt x="3275" y="10511"/>
                  </a:lnTo>
                  <a:lnTo>
                    <a:pt x="3619" y="10648"/>
                  </a:lnTo>
                  <a:lnTo>
                    <a:pt x="3985" y="10763"/>
                  </a:lnTo>
                  <a:lnTo>
                    <a:pt x="4351" y="10854"/>
                  </a:lnTo>
                  <a:lnTo>
                    <a:pt x="4718" y="10923"/>
                  </a:lnTo>
                  <a:lnTo>
                    <a:pt x="5107" y="10992"/>
                  </a:lnTo>
                  <a:lnTo>
                    <a:pt x="5496" y="11015"/>
                  </a:lnTo>
                  <a:lnTo>
                    <a:pt x="5886" y="11038"/>
                  </a:lnTo>
                  <a:lnTo>
                    <a:pt x="5909" y="11038"/>
                  </a:lnTo>
                  <a:lnTo>
                    <a:pt x="6504" y="11015"/>
                  </a:lnTo>
                  <a:lnTo>
                    <a:pt x="7076" y="10923"/>
                  </a:lnTo>
                  <a:lnTo>
                    <a:pt x="7649" y="10809"/>
                  </a:lnTo>
                  <a:lnTo>
                    <a:pt x="8198" y="10648"/>
                  </a:lnTo>
                  <a:lnTo>
                    <a:pt x="8725" y="10419"/>
                  </a:lnTo>
                  <a:lnTo>
                    <a:pt x="9252" y="10167"/>
                  </a:lnTo>
                  <a:lnTo>
                    <a:pt x="9733" y="9870"/>
                  </a:lnTo>
                  <a:lnTo>
                    <a:pt x="10168" y="9526"/>
                  </a:lnTo>
                  <a:lnTo>
                    <a:pt x="10465" y="9274"/>
                  </a:lnTo>
                  <a:lnTo>
                    <a:pt x="10717" y="9023"/>
                  </a:lnTo>
                  <a:lnTo>
                    <a:pt x="10946" y="8748"/>
                  </a:lnTo>
                  <a:lnTo>
                    <a:pt x="11152" y="8450"/>
                  </a:lnTo>
                  <a:lnTo>
                    <a:pt x="11335" y="8130"/>
                  </a:lnTo>
                  <a:lnTo>
                    <a:pt x="11473" y="7809"/>
                  </a:lnTo>
                  <a:lnTo>
                    <a:pt x="11587" y="7465"/>
                  </a:lnTo>
                  <a:lnTo>
                    <a:pt x="11702" y="7122"/>
                  </a:lnTo>
                  <a:lnTo>
                    <a:pt x="11771" y="6779"/>
                  </a:lnTo>
                  <a:lnTo>
                    <a:pt x="11816" y="6412"/>
                  </a:lnTo>
                  <a:lnTo>
                    <a:pt x="11816" y="6023"/>
                  </a:lnTo>
                  <a:lnTo>
                    <a:pt x="11816" y="5656"/>
                  </a:lnTo>
                  <a:lnTo>
                    <a:pt x="11771" y="5267"/>
                  </a:lnTo>
                  <a:lnTo>
                    <a:pt x="11702" y="4878"/>
                  </a:lnTo>
                  <a:lnTo>
                    <a:pt x="11587" y="4466"/>
                  </a:lnTo>
                  <a:lnTo>
                    <a:pt x="11473" y="4077"/>
                  </a:lnTo>
                  <a:lnTo>
                    <a:pt x="11267" y="3573"/>
                  </a:lnTo>
                  <a:lnTo>
                    <a:pt x="11038" y="3092"/>
                  </a:lnTo>
                  <a:lnTo>
                    <a:pt x="10786" y="2657"/>
                  </a:lnTo>
                  <a:lnTo>
                    <a:pt x="10488" y="2268"/>
                  </a:lnTo>
                  <a:lnTo>
                    <a:pt x="10191" y="1901"/>
                  </a:lnTo>
                  <a:lnTo>
                    <a:pt x="9870" y="1558"/>
                  </a:lnTo>
                  <a:lnTo>
                    <a:pt x="9526" y="1260"/>
                  </a:lnTo>
                  <a:lnTo>
                    <a:pt x="9183" y="985"/>
                  </a:lnTo>
                  <a:lnTo>
                    <a:pt x="8817" y="756"/>
                  </a:lnTo>
                  <a:lnTo>
                    <a:pt x="8450" y="550"/>
                  </a:lnTo>
                  <a:lnTo>
                    <a:pt x="8084" y="390"/>
                  </a:lnTo>
                  <a:lnTo>
                    <a:pt x="7695" y="252"/>
                  </a:lnTo>
                  <a:lnTo>
                    <a:pt x="7328" y="138"/>
                  </a:lnTo>
                  <a:lnTo>
                    <a:pt x="6939" y="69"/>
                  </a:lnTo>
                  <a:lnTo>
                    <a:pt x="6573" y="23"/>
                  </a:lnTo>
                  <a:lnTo>
                    <a:pt x="6206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32"/>
            <p:cNvSpPr/>
            <p:nvPr/>
          </p:nvSpPr>
          <p:spPr>
            <a:xfrm>
              <a:off x="-4401626" y="1390479"/>
              <a:ext cx="12055" cy="8611"/>
            </a:xfrm>
            <a:custGeom>
              <a:rect b="b" l="l" r="r" t="t"/>
              <a:pathLst>
                <a:path extrusionOk="0" h="230" w="322">
                  <a:moveTo>
                    <a:pt x="138" y="0"/>
                  </a:moveTo>
                  <a:lnTo>
                    <a:pt x="92" y="23"/>
                  </a:lnTo>
                  <a:lnTo>
                    <a:pt x="46" y="46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23" y="183"/>
                  </a:lnTo>
                  <a:lnTo>
                    <a:pt x="69" y="206"/>
                  </a:lnTo>
                  <a:lnTo>
                    <a:pt x="161" y="229"/>
                  </a:lnTo>
                  <a:lnTo>
                    <a:pt x="252" y="229"/>
                  </a:lnTo>
                  <a:lnTo>
                    <a:pt x="298" y="183"/>
                  </a:lnTo>
                  <a:lnTo>
                    <a:pt x="321" y="115"/>
                  </a:lnTo>
                  <a:lnTo>
                    <a:pt x="298" y="46"/>
                  </a:lnTo>
                  <a:lnTo>
                    <a:pt x="252" y="2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32"/>
            <p:cNvSpPr/>
            <p:nvPr/>
          </p:nvSpPr>
          <p:spPr>
            <a:xfrm>
              <a:off x="-4537073" y="1391302"/>
              <a:ext cx="269213" cy="250382"/>
            </a:xfrm>
            <a:custGeom>
              <a:rect b="b" l="l" r="r" t="t"/>
              <a:pathLst>
                <a:path extrusionOk="0" h="6688" w="7191">
                  <a:moveTo>
                    <a:pt x="3779" y="207"/>
                  </a:moveTo>
                  <a:lnTo>
                    <a:pt x="4031" y="230"/>
                  </a:lnTo>
                  <a:lnTo>
                    <a:pt x="4260" y="253"/>
                  </a:lnTo>
                  <a:lnTo>
                    <a:pt x="4489" y="299"/>
                  </a:lnTo>
                  <a:lnTo>
                    <a:pt x="4718" y="390"/>
                  </a:lnTo>
                  <a:lnTo>
                    <a:pt x="4947" y="482"/>
                  </a:lnTo>
                  <a:lnTo>
                    <a:pt x="5153" y="596"/>
                  </a:lnTo>
                  <a:lnTo>
                    <a:pt x="5359" y="711"/>
                  </a:lnTo>
                  <a:lnTo>
                    <a:pt x="5565" y="871"/>
                  </a:lnTo>
                  <a:lnTo>
                    <a:pt x="5771" y="1031"/>
                  </a:lnTo>
                  <a:lnTo>
                    <a:pt x="5954" y="1192"/>
                  </a:lnTo>
                  <a:lnTo>
                    <a:pt x="6114" y="1398"/>
                  </a:lnTo>
                  <a:lnTo>
                    <a:pt x="6275" y="1604"/>
                  </a:lnTo>
                  <a:lnTo>
                    <a:pt x="6412" y="1810"/>
                  </a:lnTo>
                  <a:lnTo>
                    <a:pt x="6549" y="2039"/>
                  </a:lnTo>
                  <a:lnTo>
                    <a:pt x="6664" y="2291"/>
                  </a:lnTo>
                  <a:lnTo>
                    <a:pt x="6756" y="2543"/>
                  </a:lnTo>
                  <a:lnTo>
                    <a:pt x="6847" y="2772"/>
                  </a:lnTo>
                  <a:lnTo>
                    <a:pt x="6893" y="2978"/>
                  </a:lnTo>
                  <a:lnTo>
                    <a:pt x="6939" y="3207"/>
                  </a:lnTo>
                  <a:lnTo>
                    <a:pt x="6962" y="3436"/>
                  </a:lnTo>
                  <a:lnTo>
                    <a:pt x="6962" y="3642"/>
                  </a:lnTo>
                  <a:lnTo>
                    <a:pt x="6962" y="3848"/>
                  </a:lnTo>
                  <a:lnTo>
                    <a:pt x="6939" y="4054"/>
                  </a:lnTo>
                  <a:lnTo>
                    <a:pt x="6893" y="4260"/>
                  </a:lnTo>
                  <a:lnTo>
                    <a:pt x="6847" y="4466"/>
                  </a:lnTo>
                  <a:lnTo>
                    <a:pt x="6778" y="4649"/>
                  </a:lnTo>
                  <a:lnTo>
                    <a:pt x="6687" y="4832"/>
                  </a:lnTo>
                  <a:lnTo>
                    <a:pt x="6595" y="4993"/>
                  </a:lnTo>
                  <a:lnTo>
                    <a:pt x="6481" y="5176"/>
                  </a:lnTo>
                  <a:lnTo>
                    <a:pt x="6343" y="5336"/>
                  </a:lnTo>
                  <a:lnTo>
                    <a:pt x="6206" y="5474"/>
                  </a:lnTo>
                  <a:lnTo>
                    <a:pt x="6046" y="5611"/>
                  </a:lnTo>
                  <a:lnTo>
                    <a:pt x="5794" y="5817"/>
                  </a:lnTo>
                  <a:lnTo>
                    <a:pt x="5519" y="5977"/>
                  </a:lnTo>
                  <a:lnTo>
                    <a:pt x="5221" y="6138"/>
                  </a:lnTo>
                  <a:lnTo>
                    <a:pt x="4924" y="6252"/>
                  </a:lnTo>
                  <a:lnTo>
                    <a:pt x="4603" y="6344"/>
                  </a:lnTo>
                  <a:lnTo>
                    <a:pt x="4260" y="6412"/>
                  </a:lnTo>
                  <a:lnTo>
                    <a:pt x="3939" y="6458"/>
                  </a:lnTo>
                  <a:lnTo>
                    <a:pt x="3596" y="6481"/>
                  </a:lnTo>
                  <a:lnTo>
                    <a:pt x="3138" y="6458"/>
                  </a:lnTo>
                  <a:lnTo>
                    <a:pt x="2702" y="6367"/>
                  </a:lnTo>
                  <a:lnTo>
                    <a:pt x="2290" y="6252"/>
                  </a:lnTo>
                  <a:lnTo>
                    <a:pt x="1901" y="6092"/>
                  </a:lnTo>
                  <a:lnTo>
                    <a:pt x="1535" y="5886"/>
                  </a:lnTo>
                  <a:lnTo>
                    <a:pt x="1214" y="5634"/>
                  </a:lnTo>
                  <a:lnTo>
                    <a:pt x="939" y="5336"/>
                  </a:lnTo>
                  <a:lnTo>
                    <a:pt x="802" y="5199"/>
                  </a:lnTo>
                  <a:lnTo>
                    <a:pt x="687" y="5016"/>
                  </a:lnTo>
                  <a:lnTo>
                    <a:pt x="504" y="4672"/>
                  </a:lnTo>
                  <a:lnTo>
                    <a:pt x="344" y="4329"/>
                  </a:lnTo>
                  <a:lnTo>
                    <a:pt x="252" y="3962"/>
                  </a:lnTo>
                  <a:lnTo>
                    <a:pt x="229" y="3596"/>
                  </a:lnTo>
                  <a:lnTo>
                    <a:pt x="229" y="3207"/>
                  </a:lnTo>
                  <a:lnTo>
                    <a:pt x="298" y="2840"/>
                  </a:lnTo>
                  <a:lnTo>
                    <a:pt x="413" y="2451"/>
                  </a:lnTo>
                  <a:lnTo>
                    <a:pt x="596" y="2085"/>
                  </a:lnTo>
                  <a:lnTo>
                    <a:pt x="710" y="1879"/>
                  </a:lnTo>
                  <a:lnTo>
                    <a:pt x="848" y="1673"/>
                  </a:lnTo>
                  <a:lnTo>
                    <a:pt x="1008" y="1489"/>
                  </a:lnTo>
                  <a:lnTo>
                    <a:pt x="1168" y="1306"/>
                  </a:lnTo>
                  <a:lnTo>
                    <a:pt x="1329" y="1146"/>
                  </a:lnTo>
                  <a:lnTo>
                    <a:pt x="1535" y="986"/>
                  </a:lnTo>
                  <a:lnTo>
                    <a:pt x="1718" y="848"/>
                  </a:lnTo>
                  <a:lnTo>
                    <a:pt x="1924" y="734"/>
                  </a:lnTo>
                  <a:lnTo>
                    <a:pt x="2130" y="596"/>
                  </a:lnTo>
                  <a:lnTo>
                    <a:pt x="2359" y="505"/>
                  </a:lnTo>
                  <a:lnTo>
                    <a:pt x="2588" y="413"/>
                  </a:lnTo>
                  <a:lnTo>
                    <a:pt x="2817" y="344"/>
                  </a:lnTo>
                  <a:lnTo>
                    <a:pt x="3046" y="299"/>
                  </a:lnTo>
                  <a:lnTo>
                    <a:pt x="3298" y="253"/>
                  </a:lnTo>
                  <a:lnTo>
                    <a:pt x="3527" y="230"/>
                  </a:lnTo>
                  <a:lnTo>
                    <a:pt x="3779" y="207"/>
                  </a:lnTo>
                  <a:close/>
                  <a:moveTo>
                    <a:pt x="3527" y="1"/>
                  </a:moveTo>
                  <a:lnTo>
                    <a:pt x="3252" y="24"/>
                  </a:lnTo>
                  <a:lnTo>
                    <a:pt x="3000" y="70"/>
                  </a:lnTo>
                  <a:lnTo>
                    <a:pt x="2748" y="138"/>
                  </a:lnTo>
                  <a:lnTo>
                    <a:pt x="2496" y="207"/>
                  </a:lnTo>
                  <a:lnTo>
                    <a:pt x="2267" y="299"/>
                  </a:lnTo>
                  <a:lnTo>
                    <a:pt x="2038" y="413"/>
                  </a:lnTo>
                  <a:lnTo>
                    <a:pt x="1809" y="528"/>
                  </a:lnTo>
                  <a:lnTo>
                    <a:pt x="1603" y="665"/>
                  </a:lnTo>
                  <a:lnTo>
                    <a:pt x="1397" y="825"/>
                  </a:lnTo>
                  <a:lnTo>
                    <a:pt x="1191" y="986"/>
                  </a:lnTo>
                  <a:lnTo>
                    <a:pt x="1008" y="1169"/>
                  </a:lnTo>
                  <a:lnTo>
                    <a:pt x="825" y="1352"/>
                  </a:lnTo>
                  <a:lnTo>
                    <a:pt x="665" y="1558"/>
                  </a:lnTo>
                  <a:lnTo>
                    <a:pt x="527" y="1764"/>
                  </a:lnTo>
                  <a:lnTo>
                    <a:pt x="390" y="1993"/>
                  </a:lnTo>
                  <a:lnTo>
                    <a:pt x="298" y="2176"/>
                  </a:lnTo>
                  <a:lnTo>
                    <a:pt x="207" y="2382"/>
                  </a:lnTo>
                  <a:lnTo>
                    <a:pt x="138" y="2588"/>
                  </a:lnTo>
                  <a:lnTo>
                    <a:pt x="92" y="2795"/>
                  </a:lnTo>
                  <a:lnTo>
                    <a:pt x="46" y="2978"/>
                  </a:lnTo>
                  <a:lnTo>
                    <a:pt x="23" y="3184"/>
                  </a:lnTo>
                  <a:lnTo>
                    <a:pt x="0" y="3390"/>
                  </a:lnTo>
                  <a:lnTo>
                    <a:pt x="0" y="3596"/>
                  </a:lnTo>
                  <a:lnTo>
                    <a:pt x="23" y="3802"/>
                  </a:lnTo>
                  <a:lnTo>
                    <a:pt x="46" y="3985"/>
                  </a:lnTo>
                  <a:lnTo>
                    <a:pt x="92" y="4191"/>
                  </a:lnTo>
                  <a:lnTo>
                    <a:pt x="138" y="4397"/>
                  </a:lnTo>
                  <a:lnTo>
                    <a:pt x="207" y="4581"/>
                  </a:lnTo>
                  <a:lnTo>
                    <a:pt x="298" y="4764"/>
                  </a:lnTo>
                  <a:lnTo>
                    <a:pt x="390" y="4970"/>
                  </a:lnTo>
                  <a:lnTo>
                    <a:pt x="504" y="5153"/>
                  </a:lnTo>
                  <a:lnTo>
                    <a:pt x="642" y="5313"/>
                  </a:lnTo>
                  <a:lnTo>
                    <a:pt x="756" y="5497"/>
                  </a:lnTo>
                  <a:lnTo>
                    <a:pt x="916" y="5657"/>
                  </a:lnTo>
                  <a:lnTo>
                    <a:pt x="1077" y="5794"/>
                  </a:lnTo>
                  <a:lnTo>
                    <a:pt x="1237" y="5932"/>
                  </a:lnTo>
                  <a:lnTo>
                    <a:pt x="1420" y="6069"/>
                  </a:lnTo>
                  <a:lnTo>
                    <a:pt x="1603" y="6184"/>
                  </a:lnTo>
                  <a:lnTo>
                    <a:pt x="1809" y="6275"/>
                  </a:lnTo>
                  <a:lnTo>
                    <a:pt x="2222" y="6458"/>
                  </a:lnTo>
                  <a:lnTo>
                    <a:pt x="2657" y="6596"/>
                  </a:lnTo>
                  <a:lnTo>
                    <a:pt x="3115" y="6664"/>
                  </a:lnTo>
                  <a:lnTo>
                    <a:pt x="3596" y="6687"/>
                  </a:lnTo>
                  <a:lnTo>
                    <a:pt x="3939" y="6687"/>
                  </a:lnTo>
                  <a:lnTo>
                    <a:pt x="4305" y="6641"/>
                  </a:lnTo>
                  <a:lnTo>
                    <a:pt x="4649" y="6573"/>
                  </a:lnTo>
                  <a:lnTo>
                    <a:pt x="4992" y="6458"/>
                  </a:lnTo>
                  <a:lnTo>
                    <a:pt x="5313" y="6321"/>
                  </a:lnTo>
                  <a:lnTo>
                    <a:pt x="5611" y="6184"/>
                  </a:lnTo>
                  <a:lnTo>
                    <a:pt x="5908" y="6000"/>
                  </a:lnTo>
                  <a:lnTo>
                    <a:pt x="6183" y="5794"/>
                  </a:lnTo>
                  <a:lnTo>
                    <a:pt x="6366" y="5634"/>
                  </a:lnTo>
                  <a:lnTo>
                    <a:pt x="6504" y="5474"/>
                  </a:lnTo>
                  <a:lnTo>
                    <a:pt x="6664" y="5313"/>
                  </a:lnTo>
                  <a:lnTo>
                    <a:pt x="6778" y="5130"/>
                  </a:lnTo>
                  <a:lnTo>
                    <a:pt x="6893" y="4924"/>
                  </a:lnTo>
                  <a:lnTo>
                    <a:pt x="6985" y="4741"/>
                  </a:lnTo>
                  <a:lnTo>
                    <a:pt x="7053" y="4535"/>
                  </a:lnTo>
                  <a:lnTo>
                    <a:pt x="7122" y="4329"/>
                  </a:lnTo>
                  <a:lnTo>
                    <a:pt x="7145" y="4100"/>
                  </a:lnTo>
                  <a:lnTo>
                    <a:pt x="7191" y="3871"/>
                  </a:lnTo>
                  <a:lnTo>
                    <a:pt x="7191" y="3665"/>
                  </a:lnTo>
                  <a:lnTo>
                    <a:pt x="7191" y="3413"/>
                  </a:lnTo>
                  <a:lnTo>
                    <a:pt x="7145" y="3184"/>
                  </a:lnTo>
                  <a:lnTo>
                    <a:pt x="7122" y="2955"/>
                  </a:lnTo>
                  <a:lnTo>
                    <a:pt x="7053" y="2703"/>
                  </a:lnTo>
                  <a:lnTo>
                    <a:pt x="6985" y="2451"/>
                  </a:lnTo>
                  <a:lnTo>
                    <a:pt x="6893" y="2222"/>
                  </a:lnTo>
                  <a:lnTo>
                    <a:pt x="6778" y="1993"/>
                  </a:lnTo>
                  <a:lnTo>
                    <a:pt x="6664" y="1787"/>
                  </a:lnTo>
                  <a:lnTo>
                    <a:pt x="6527" y="1558"/>
                  </a:lnTo>
                  <a:lnTo>
                    <a:pt x="6366" y="1352"/>
                  </a:lnTo>
                  <a:lnTo>
                    <a:pt x="6206" y="1146"/>
                  </a:lnTo>
                  <a:lnTo>
                    <a:pt x="6023" y="940"/>
                  </a:lnTo>
                  <a:lnTo>
                    <a:pt x="5817" y="757"/>
                  </a:lnTo>
                  <a:lnTo>
                    <a:pt x="5611" y="596"/>
                  </a:lnTo>
                  <a:lnTo>
                    <a:pt x="5382" y="459"/>
                  </a:lnTo>
                  <a:lnTo>
                    <a:pt x="5153" y="322"/>
                  </a:lnTo>
                  <a:lnTo>
                    <a:pt x="4901" y="207"/>
                  </a:lnTo>
                  <a:lnTo>
                    <a:pt x="4626" y="115"/>
                  </a:lnTo>
                  <a:lnTo>
                    <a:pt x="4351" y="47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32"/>
            <p:cNvSpPr/>
            <p:nvPr/>
          </p:nvSpPr>
          <p:spPr>
            <a:xfrm>
              <a:off x="-4531944" y="1394747"/>
              <a:ext cx="257233" cy="243493"/>
            </a:xfrm>
            <a:custGeom>
              <a:rect b="b" l="l" r="r" t="t"/>
              <a:pathLst>
                <a:path extrusionOk="0" h="6504" w="6871">
                  <a:moveTo>
                    <a:pt x="3596" y="1"/>
                  </a:moveTo>
                  <a:lnTo>
                    <a:pt x="3596" y="184"/>
                  </a:lnTo>
                  <a:lnTo>
                    <a:pt x="3573" y="367"/>
                  </a:lnTo>
                  <a:lnTo>
                    <a:pt x="3527" y="550"/>
                  </a:lnTo>
                  <a:lnTo>
                    <a:pt x="3459" y="710"/>
                  </a:lnTo>
                  <a:lnTo>
                    <a:pt x="3390" y="871"/>
                  </a:lnTo>
                  <a:lnTo>
                    <a:pt x="3298" y="1054"/>
                  </a:lnTo>
                  <a:lnTo>
                    <a:pt x="3069" y="1352"/>
                  </a:lnTo>
                  <a:lnTo>
                    <a:pt x="2794" y="1649"/>
                  </a:lnTo>
                  <a:lnTo>
                    <a:pt x="2520" y="1924"/>
                  </a:lnTo>
                  <a:lnTo>
                    <a:pt x="2222" y="2153"/>
                  </a:lnTo>
                  <a:lnTo>
                    <a:pt x="1947" y="2359"/>
                  </a:lnTo>
                  <a:lnTo>
                    <a:pt x="1718" y="2496"/>
                  </a:lnTo>
                  <a:lnTo>
                    <a:pt x="1512" y="2611"/>
                  </a:lnTo>
                  <a:lnTo>
                    <a:pt x="1260" y="2725"/>
                  </a:lnTo>
                  <a:lnTo>
                    <a:pt x="1031" y="2817"/>
                  </a:lnTo>
                  <a:lnTo>
                    <a:pt x="779" y="2886"/>
                  </a:lnTo>
                  <a:lnTo>
                    <a:pt x="528" y="2954"/>
                  </a:lnTo>
                  <a:lnTo>
                    <a:pt x="253" y="2977"/>
                  </a:lnTo>
                  <a:lnTo>
                    <a:pt x="1" y="2977"/>
                  </a:lnTo>
                  <a:lnTo>
                    <a:pt x="344" y="3046"/>
                  </a:lnTo>
                  <a:lnTo>
                    <a:pt x="642" y="3161"/>
                  </a:lnTo>
                  <a:lnTo>
                    <a:pt x="963" y="3298"/>
                  </a:lnTo>
                  <a:lnTo>
                    <a:pt x="1260" y="3481"/>
                  </a:lnTo>
                  <a:lnTo>
                    <a:pt x="1535" y="3687"/>
                  </a:lnTo>
                  <a:lnTo>
                    <a:pt x="1810" y="3916"/>
                  </a:lnTo>
                  <a:lnTo>
                    <a:pt x="2062" y="4168"/>
                  </a:lnTo>
                  <a:lnTo>
                    <a:pt x="2314" y="4420"/>
                  </a:lnTo>
                  <a:lnTo>
                    <a:pt x="2520" y="4695"/>
                  </a:lnTo>
                  <a:lnTo>
                    <a:pt x="2726" y="4992"/>
                  </a:lnTo>
                  <a:lnTo>
                    <a:pt x="2886" y="5267"/>
                  </a:lnTo>
                  <a:lnTo>
                    <a:pt x="3023" y="5542"/>
                  </a:lnTo>
                  <a:lnTo>
                    <a:pt x="3138" y="5794"/>
                  </a:lnTo>
                  <a:lnTo>
                    <a:pt x="3230" y="6046"/>
                  </a:lnTo>
                  <a:lnTo>
                    <a:pt x="3275" y="6298"/>
                  </a:lnTo>
                  <a:lnTo>
                    <a:pt x="3298" y="6504"/>
                  </a:lnTo>
                  <a:lnTo>
                    <a:pt x="3459" y="6092"/>
                  </a:lnTo>
                  <a:lnTo>
                    <a:pt x="3642" y="5725"/>
                  </a:lnTo>
                  <a:lnTo>
                    <a:pt x="3848" y="5359"/>
                  </a:lnTo>
                  <a:lnTo>
                    <a:pt x="4077" y="5038"/>
                  </a:lnTo>
                  <a:lnTo>
                    <a:pt x="4352" y="4718"/>
                  </a:lnTo>
                  <a:lnTo>
                    <a:pt x="4626" y="4443"/>
                  </a:lnTo>
                  <a:lnTo>
                    <a:pt x="4947" y="4168"/>
                  </a:lnTo>
                  <a:lnTo>
                    <a:pt x="5268" y="3939"/>
                  </a:lnTo>
                  <a:lnTo>
                    <a:pt x="5634" y="3687"/>
                  </a:lnTo>
                  <a:lnTo>
                    <a:pt x="6023" y="3458"/>
                  </a:lnTo>
                  <a:lnTo>
                    <a:pt x="6229" y="3344"/>
                  </a:lnTo>
                  <a:lnTo>
                    <a:pt x="6435" y="3252"/>
                  </a:lnTo>
                  <a:lnTo>
                    <a:pt x="6641" y="3183"/>
                  </a:lnTo>
                  <a:lnTo>
                    <a:pt x="6870" y="3161"/>
                  </a:lnTo>
                  <a:lnTo>
                    <a:pt x="6573" y="3138"/>
                  </a:lnTo>
                  <a:lnTo>
                    <a:pt x="6275" y="3092"/>
                  </a:lnTo>
                  <a:lnTo>
                    <a:pt x="6000" y="3000"/>
                  </a:lnTo>
                  <a:lnTo>
                    <a:pt x="5703" y="2886"/>
                  </a:lnTo>
                  <a:lnTo>
                    <a:pt x="5428" y="2748"/>
                  </a:lnTo>
                  <a:lnTo>
                    <a:pt x="5176" y="2588"/>
                  </a:lnTo>
                  <a:lnTo>
                    <a:pt x="4924" y="2382"/>
                  </a:lnTo>
                  <a:lnTo>
                    <a:pt x="4695" y="2176"/>
                  </a:lnTo>
                  <a:lnTo>
                    <a:pt x="4466" y="1924"/>
                  </a:lnTo>
                  <a:lnTo>
                    <a:pt x="4283" y="1672"/>
                  </a:lnTo>
                  <a:lnTo>
                    <a:pt x="4100" y="1420"/>
                  </a:lnTo>
                  <a:lnTo>
                    <a:pt x="3939" y="1145"/>
                  </a:lnTo>
                  <a:lnTo>
                    <a:pt x="3825" y="871"/>
                  </a:lnTo>
                  <a:lnTo>
                    <a:pt x="3710" y="573"/>
                  </a:lnTo>
                  <a:lnTo>
                    <a:pt x="3642" y="298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32"/>
            <p:cNvSpPr/>
            <p:nvPr/>
          </p:nvSpPr>
          <p:spPr>
            <a:xfrm>
              <a:off x="-4535350" y="1391302"/>
              <a:ext cx="264047" cy="250382"/>
            </a:xfrm>
            <a:custGeom>
              <a:rect b="b" l="l" r="r" t="t"/>
              <a:pathLst>
                <a:path extrusionOk="0" h="6688" w="7053">
                  <a:moveTo>
                    <a:pt x="3710" y="734"/>
                  </a:moveTo>
                  <a:lnTo>
                    <a:pt x="3779" y="940"/>
                  </a:lnTo>
                  <a:lnTo>
                    <a:pt x="3870" y="1169"/>
                  </a:lnTo>
                  <a:lnTo>
                    <a:pt x="3985" y="1375"/>
                  </a:lnTo>
                  <a:lnTo>
                    <a:pt x="4099" y="1581"/>
                  </a:lnTo>
                  <a:lnTo>
                    <a:pt x="4236" y="1787"/>
                  </a:lnTo>
                  <a:lnTo>
                    <a:pt x="4374" y="1970"/>
                  </a:lnTo>
                  <a:lnTo>
                    <a:pt x="4534" y="2176"/>
                  </a:lnTo>
                  <a:lnTo>
                    <a:pt x="4717" y="2337"/>
                  </a:lnTo>
                  <a:lnTo>
                    <a:pt x="4878" y="2520"/>
                  </a:lnTo>
                  <a:lnTo>
                    <a:pt x="5084" y="2680"/>
                  </a:lnTo>
                  <a:lnTo>
                    <a:pt x="5267" y="2817"/>
                  </a:lnTo>
                  <a:lnTo>
                    <a:pt x="5473" y="2955"/>
                  </a:lnTo>
                  <a:lnTo>
                    <a:pt x="5702" y="3069"/>
                  </a:lnTo>
                  <a:lnTo>
                    <a:pt x="5908" y="3161"/>
                  </a:lnTo>
                  <a:lnTo>
                    <a:pt x="6137" y="3230"/>
                  </a:lnTo>
                  <a:lnTo>
                    <a:pt x="6366" y="3298"/>
                  </a:lnTo>
                  <a:lnTo>
                    <a:pt x="6068" y="3436"/>
                  </a:lnTo>
                  <a:lnTo>
                    <a:pt x="5794" y="3596"/>
                  </a:lnTo>
                  <a:lnTo>
                    <a:pt x="5290" y="3939"/>
                  </a:lnTo>
                  <a:lnTo>
                    <a:pt x="4992" y="4146"/>
                  </a:lnTo>
                  <a:lnTo>
                    <a:pt x="4717" y="4375"/>
                  </a:lnTo>
                  <a:lnTo>
                    <a:pt x="4465" y="4626"/>
                  </a:lnTo>
                  <a:lnTo>
                    <a:pt x="4214" y="4901"/>
                  </a:lnTo>
                  <a:lnTo>
                    <a:pt x="3985" y="5199"/>
                  </a:lnTo>
                  <a:lnTo>
                    <a:pt x="3779" y="5497"/>
                  </a:lnTo>
                  <a:lnTo>
                    <a:pt x="3595" y="5817"/>
                  </a:lnTo>
                  <a:lnTo>
                    <a:pt x="3435" y="6161"/>
                  </a:lnTo>
                  <a:lnTo>
                    <a:pt x="3389" y="5977"/>
                  </a:lnTo>
                  <a:lnTo>
                    <a:pt x="3298" y="5771"/>
                  </a:lnTo>
                  <a:lnTo>
                    <a:pt x="3092" y="5336"/>
                  </a:lnTo>
                  <a:lnTo>
                    <a:pt x="2817" y="4878"/>
                  </a:lnTo>
                  <a:lnTo>
                    <a:pt x="2496" y="4443"/>
                  </a:lnTo>
                  <a:lnTo>
                    <a:pt x="2313" y="4237"/>
                  </a:lnTo>
                  <a:lnTo>
                    <a:pt x="2107" y="4031"/>
                  </a:lnTo>
                  <a:lnTo>
                    <a:pt x="1901" y="3848"/>
                  </a:lnTo>
                  <a:lnTo>
                    <a:pt x="1695" y="3665"/>
                  </a:lnTo>
                  <a:lnTo>
                    <a:pt x="1466" y="3504"/>
                  </a:lnTo>
                  <a:lnTo>
                    <a:pt x="1237" y="3367"/>
                  </a:lnTo>
                  <a:lnTo>
                    <a:pt x="985" y="3230"/>
                  </a:lnTo>
                  <a:lnTo>
                    <a:pt x="756" y="3115"/>
                  </a:lnTo>
                  <a:lnTo>
                    <a:pt x="1076" y="3024"/>
                  </a:lnTo>
                  <a:lnTo>
                    <a:pt x="1420" y="2909"/>
                  </a:lnTo>
                  <a:lnTo>
                    <a:pt x="1763" y="2749"/>
                  </a:lnTo>
                  <a:lnTo>
                    <a:pt x="2084" y="2543"/>
                  </a:lnTo>
                  <a:lnTo>
                    <a:pt x="2496" y="2245"/>
                  </a:lnTo>
                  <a:lnTo>
                    <a:pt x="2725" y="2062"/>
                  </a:lnTo>
                  <a:lnTo>
                    <a:pt x="2954" y="1833"/>
                  </a:lnTo>
                  <a:lnTo>
                    <a:pt x="3183" y="1604"/>
                  </a:lnTo>
                  <a:lnTo>
                    <a:pt x="3389" y="1329"/>
                  </a:lnTo>
                  <a:lnTo>
                    <a:pt x="3572" y="1031"/>
                  </a:lnTo>
                  <a:lnTo>
                    <a:pt x="3710" y="734"/>
                  </a:lnTo>
                  <a:close/>
                  <a:moveTo>
                    <a:pt x="3641" y="1"/>
                  </a:moveTo>
                  <a:lnTo>
                    <a:pt x="3618" y="24"/>
                  </a:lnTo>
                  <a:lnTo>
                    <a:pt x="3595" y="70"/>
                  </a:lnTo>
                  <a:lnTo>
                    <a:pt x="3572" y="115"/>
                  </a:lnTo>
                  <a:lnTo>
                    <a:pt x="3572" y="299"/>
                  </a:lnTo>
                  <a:lnTo>
                    <a:pt x="3550" y="505"/>
                  </a:lnTo>
                  <a:lnTo>
                    <a:pt x="3481" y="688"/>
                  </a:lnTo>
                  <a:lnTo>
                    <a:pt x="3412" y="871"/>
                  </a:lnTo>
                  <a:lnTo>
                    <a:pt x="3321" y="1031"/>
                  </a:lnTo>
                  <a:lnTo>
                    <a:pt x="3206" y="1215"/>
                  </a:lnTo>
                  <a:lnTo>
                    <a:pt x="2954" y="1535"/>
                  </a:lnTo>
                  <a:lnTo>
                    <a:pt x="2679" y="1810"/>
                  </a:lnTo>
                  <a:lnTo>
                    <a:pt x="2405" y="2039"/>
                  </a:lnTo>
                  <a:lnTo>
                    <a:pt x="2153" y="2222"/>
                  </a:lnTo>
                  <a:lnTo>
                    <a:pt x="1970" y="2359"/>
                  </a:lnTo>
                  <a:lnTo>
                    <a:pt x="1741" y="2497"/>
                  </a:lnTo>
                  <a:lnTo>
                    <a:pt x="1512" y="2611"/>
                  </a:lnTo>
                  <a:lnTo>
                    <a:pt x="1283" y="2726"/>
                  </a:lnTo>
                  <a:lnTo>
                    <a:pt x="1054" y="2817"/>
                  </a:lnTo>
                  <a:lnTo>
                    <a:pt x="825" y="2886"/>
                  </a:lnTo>
                  <a:lnTo>
                    <a:pt x="596" y="2932"/>
                  </a:lnTo>
                  <a:lnTo>
                    <a:pt x="367" y="2955"/>
                  </a:lnTo>
                  <a:lnTo>
                    <a:pt x="161" y="2978"/>
                  </a:lnTo>
                  <a:lnTo>
                    <a:pt x="69" y="2978"/>
                  </a:lnTo>
                  <a:lnTo>
                    <a:pt x="23" y="3001"/>
                  </a:lnTo>
                  <a:lnTo>
                    <a:pt x="0" y="3024"/>
                  </a:lnTo>
                  <a:lnTo>
                    <a:pt x="0" y="3069"/>
                  </a:lnTo>
                  <a:lnTo>
                    <a:pt x="0" y="3115"/>
                  </a:lnTo>
                  <a:lnTo>
                    <a:pt x="23" y="3161"/>
                  </a:lnTo>
                  <a:lnTo>
                    <a:pt x="46" y="3184"/>
                  </a:lnTo>
                  <a:lnTo>
                    <a:pt x="92" y="3184"/>
                  </a:lnTo>
                  <a:lnTo>
                    <a:pt x="412" y="3253"/>
                  </a:lnTo>
                  <a:lnTo>
                    <a:pt x="710" y="3344"/>
                  </a:lnTo>
                  <a:lnTo>
                    <a:pt x="1008" y="3481"/>
                  </a:lnTo>
                  <a:lnTo>
                    <a:pt x="1305" y="3665"/>
                  </a:lnTo>
                  <a:lnTo>
                    <a:pt x="1580" y="3871"/>
                  </a:lnTo>
                  <a:lnTo>
                    <a:pt x="1832" y="4077"/>
                  </a:lnTo>
                  <a:lnTo>
                    <a:pt x="2084" y="4329"/>
                  </a:lnTo>
                  <a:lnTo>
                    <a:pt x="2313" y="4581"/>
                  </a:lnTo>
                  <a:lnTo>
                    <a:pt x="2519" y="4855"/>
                  </a:lnTo>
                  <a:lnTo>
                    <a:pt x="2725" y="5130"/>
                  </a:lnTo>
                  <a:lnTo>
                    <a:pt x="2885" y="5405"/>
                  </a:lnTo>
                  <a:lnTo>
                    <a:pt x="3023" y="5657"/>
                  </a:lnTo>
                  <a:lnTo>
                    <a:pt x="3137" y="5932"/>
                  </a:lnTo>
                  <a:lnTo>
                    <a:pt x="3206" y="6161"/>
                  </a:lnTo>
                  <a:lnTo>
                    <a:pt x="3275" y="6390"/>
                  </a:lnTo>
                  <a:lnTo>
                    <a:pt x="3275" y="6596"/>
                  </a:lnTo>
                  <a:lnTo>
                    <a:pt x="3298" y="6619"/>
                  </a:lnTo>
                  <a:lnTo>
                    <a:pt x="3321" y="6664"/>
                  </a:lnTo>
                  <a:lnTo>
                    <a:pt x="3343" y="6687"/>
                  </a:lnTo>
                  <a:lnTo>
                    <a:pt x="3389" y="6687"/>
                  </a:lnTo>
                  <a:lnTo>
                    <a:pt x="3458" y="6664"/>
                  </a:lnTo>
                  <a:lnTo>
                    <a:pt x="3504" y="6619"/>
                  </a:lnTo>
                  <a:lnTo>
                    <a:pt x="3641" y="6229"/>
                  </a:lnTo>
                  <a:lnTo>
                    <a:pt x="3824" y="5863"/>
                  </a:lnTo>
                  <a:lnTo>
                    <a:pt x="4030" y="5519"/>
                  </a:lnTo>
                  <a:lnTo>
                    <a:pt x="4259" y="5199"/>
                  </a:lnTo>
                  <a:lnTo>
                    <a:pt x="4511" y="4901"/>
                  </a:lnTo>
                  <a:lnTo>
                    <a:pt x="4786" y="4604"/>
                  </a:lnTo>
                  <a:lnTo>
                    <a:pt x="5107" y="4352"/>
                  </a:lnTo>
                  <a:lnTo>
                    <a:pt x="5427" y="4123"/>
                  </a:lnTo>
                  <a:lnTo>
                    <a:pt x="5748" y="3894"/>
                  </a:lnTo>
                  <a:lnTo>
                    <a:pt x="6137" y="3665"/>
                  </a:lnTo>
                  <a:lnTo>
                    <a:pt x="6343" y="3550"/>
                  </a:lnTo>
                  <a:lnTo>
                    <a:pt x="6549" y="3459"/>
                  </a:lnTo>
                  <a:lnTo>
                    <a:pt x="6755" y="3390"/>
                  </a:lnTo>
                  <a:lnTo>
                    <a:pt x="6961" y="3344"/>
                  </a:lnTo>
                  <a:lnTo>
                    <a:pt x="7007" y="3344"/>
                  </a:lnTo>
                  <a:lnTo>
                    <a:pt x="7030" y="3321"/>
                  </a:lnTo>
                  <a:lnTo>
                    <a:pt x="7053" y="3275"/>
                  </a:lnTo>
                  <a:lnTo>
                    <a:pt x="7053" y="3230"/>
                  </a:lnTo>
                  <a:lnTo>
                    <a:pt x="7053" y="3184"/>
                  </a:lnTo>
                  <a:lnTo>
                    <a:pt x="7030" y="3161"/>
                  </a:lnTo>
                  <a:lnTo>
                    <a:pt x="6984" y="3138"/>
                  </a:lnTo>
                  <a:lnTo>
                    <a:pt x="6893" y="3138"/>
                  </a:lnTo>
                  <a:lnTo>
                    <a:pt x="6595" y="3115"/>
                  </a:lnTo>
                  <a:lnTo>
                    <a:pt x="6320" y="3069"/>
                  </a:lnTo>
                  <a:lnTo>
                    <a:pt x="6045" y="2978"/>
                  </a:lnTo>
                  <a:lnTo>
                    <a:pt x="5771" y="2840"/>
                  </a:lnTo>
                  <a:lnTo>
                    <a:pt x="5519" y="2703"/>
                  </a:lnTo>
                  <a:lnTo>
                    <a:pt x="5267" y="2543"/>
                  </a:lnTo>
                  <a:lnTo>
                    <a:pt x="5038" y="2337"/>
                  </a:lnTo>
                  <a:lnTo>
                    <a:pt x="4809" y="2130"/>
                  </a:lnTo>
                  <a:lnTo>
                    <a:pt x="4603" y="1902"/>
                  </a:lnTo>
                  <a:lnTo>
                    <a:pt x="4420" y="1650"/>
                  </a:lnTo>
                  <a:lnTo>
                    <a:pt x="4259" y="1398"/>
                  </a:lnTo>
                  <a:lnTo>
                    <a:pt x="4122" y="1146"/>
                  </a:lnTo>
                  <a:lnTo>
                    <a:pt x="4008" y="871"/>
                  </a:lnTo>
                  <a:lnTo>
                    <a:pt x="3893" y="619"/>
                  </a:lnTo>
                  <a:lnTo>
                    <a:pt x="3847" y="344"/>
                  </a:lnTo>
                  <a:lnTo>
                    <a:pt x="3801" y="93"/>
                  </a:lnTo>
                  <a:lnTo>
                    <a:pt x="3801" y="47"/>
                  </a:lnTo>
                  <a:lnTo>
                    <a:pt x="3779" y="24"/>
                  </a:lnTo>
                  <a:lnTo>
                    <a:pt x="3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32"/>
            <p:cNvSpPr/>
            <p:nvPr/>
          </p:nvSpPr>
          <p:spPr>
            <a:xfrm>
              <a:off x="-4396497" y="1249866"/>
              <a:ext cx="272657" cy="282953"/>
            </a:xfrm>
            <a:custGeom>
              <a:rect b="b" l="l" r="r" t="t"/>
              <a:pathLst>
                <a:path extrusionOk="0" h="7558" w="7283">
                  <a:moveTo>
                    <a:pt x="1283" y="1"/>
                  </a:moveTo>
                  <a:lnTo>
                    <a:pt x="1146" y="24"/>
                  </a:lnTo>
                  <a:lnTo>
                    <a:pt x="1008" y="47"/>
                  </a:lnTo>
                  <a:lnTo>
                    <a:pt x="871" y="92"/>
                  </a:lnTo>
                  <a:lnTo>
                    <a:pt x="756" y="138"/>
                  </a:lnTo>
                  <a:lnTo>
                    <a:pt x="642" y="230"/>
                  </a:lnTo>
                  <a:lnTo>
                    <a:pt x="527" y="298"/>
                  </a:lnTo>
                  <a:lnTo>
                    <a:pt x="436" y="413"/>
                  </a:lnTo>
                  <a:lnTo>
                    <a:pt x="344" y="527"/>
                  </a:lnTo>
                  <a:lnTo>
                    <a:pt x="207" y="756"/>
                  </a:lnTo>
                  <a:lnTo>
                    <a:pt x="115" y="1031"/>
                  </a:lnTo>
                  <a:lnTo>
                    <a:pt x="47" y="1329"/>
                  </a:lnTo>
                  <a:lnTo>
                    <a:pt x="1" y="1626"/>
                  </a:lnTo>
                  <a:lnTo>
                    <a:pt x="24" y="1672"/>
                  </a:lnTo>
                  <a:lnTo>
                    <a:pt x="24" y="1695"/>
                  </a:lnTo>
                  <a:lnTo>
                    <a:pt x="70" y="1718"/>
                  </a:lnTo>
                  <a:lnTo>
                    <a:pt x="115" y="1741"/>
                  </a:lnTo>
                  <a:lnTo>
                    <a:pt x="161" y="1741"/>
                  </a:lnTo>
                  <a:lnTo>
                    <a:pt x="184" y="1718"/>
                  </a:lnTo>
                  <a:lnTo>
                    <a:pt x="207" y="1672"/>
                  </a:lnTo>
                  <a:lnTo>
                    <a:pt x="230" y="1626"/>
                  </a:lnTo>
                  <a:lnTo>
                    <a:pt x="253" y="1420"/>
                  </a:lnTo>
                  <a:lnTo>
                    <a:pt x="299" y="1191"/>
                  </a:lnTo>
                  <a:lnTo>
                    <a:pt x="367" y="940"/>
                  </a:lnTo>
                  <a:lnTo>
                    <a:pt x="482" y="711"/>
                  </a:lnTo>
                  <a:lnTo>
                    <a:pt x="642" y="527"/>
                  </a:lnTo>
                  <a:lnTo>
                    <a:pt x="734" y="436"/>
                  </a:lnTo>
                  <a:lnTo>
                    <a:pt x="825" y="367"/>
                  </a:lnTo>
                  <a:lnTo>
                    <a:pt x="940" y="298"/>
                  </a:lnTo>
                  <a:lnTo>
                    <a:pt x="1054" y="253"/>
                  </a:lnTo>
                  <a:lnTo>
                    <a:pt x="1192" y="230"/>
                  </a:lnTo>
                  <a:lnTo>
                    <a:pt x="1329" y="230"/>
                  </a:lnTo>
                  <a:lnTo>
                    <a:pt x="1443" y="253"/>
                  </a:lnTo>
                  <a:lnTo>
                    <a:pt x="1558" y="275"/>
                  </a:lnTo>
                  <a:lnTo>
                    <a:pt x="1650" y="344"/>
                  </a:lnTo>
                  <a:lnTo>
                    <a:pt x="1741" y="413"/>
                  </a:lnTo>
                  <a:lnTo>
                    <a:pt x="1878" y="550"/>
                  </a:lnTo>
                  <a:lnTo>
                    <a:pt x="1970" y="711"/>
                  </a:lnTo>
                  <a:lnTo>
                    <a:pt x="2039" y="871"/>
                  </a:lnTo>
                  <a:lnTo>
                    <a:pt x="2085" y="1054"/>
                  </a:lnTo>
                  <a:lnTo>
                    <a:pt x="2107" y="1214"/>
                  </a:lnTo>
                  <a:lnTo>
                    <a:pt x="2130" y="1398"/>
                  </a:lnTo>
                  <a:lnTo>
                    <a:pt x="2107" y="1558"/>
                  </a:lnTo>
                  <a:lnTo>
                    <a:pt x="2085" y="1718"/>
                  </a:lnTo>
                  <a:lnTo>
                    <a:pt x="2039" y="1878"/>
                  </a:lnTo>
                  <a:lnTo>
                    <a:pt x="1970" y="1993"/>
                  </a:lnTo>
                  <a:lnTo>
                    <a:pt x="1947" y="2039"/>
                  </a:lnTo>
                  <a:lnTo>
                    <a:pt x="1947" y="2084"/>
                  </a:lnTo>
                  <a:lnTo>
                    <a:pt x="1947" y="2130"/>
                  </a:lnTo>
                  <a:lnTo>
                    <a:pt x="1947" y="2153"/>
                  </a:lnTo>
                  <a:lnTo>
                    <a:pt x="1993" y="2199"/>
                  </a:lnTo>
                  <a:lnTo>
                    <a:pt x="2107" y="2199"/>
                  </a:lnTo>
                  <a:lnTo>
                    <a:pt x="2130" y="2153"/>
                  </a:lnTo>
                  <a:lnTo>
                    <a:pt x="2153" y="2130"/>
                  </a:lnTo>
                  <a:lnTo>
                    <a:pt x="2291" y="1970"/>
                  </a:lnTo>
                  <a:lnTo>
                    <a:pt x="2474" y="1810"/>
                  </a:lnTo>
                  <a:lnTo>
                    <a:pt x="2680" y="1672"/>
                  </a:lnTo>
                  <a:lnTo>
                    <a:pt x="2909" y="1535"/>
                  </a:lnTo>
                  <a:lnTo>
                    <a:pt x="3161" y="1420"/>
                  </a:lnTo>
                  <a:lnTo>
                    <a:pt x="3413" y="1329"/>
                  </a:lnTo>
                  <a:lnTo>
                    <a:pt x="3687" y="1283"/>
                  </a:lnTo>
                  <a:lnTo>
                    <a:pt x="3916" y="1260"/>
                  </a:lnTo>
                  <a:lnTo>
                    <a:pt x="4054" y="1283"/>
                  </a:lnTo>
                  <a:lnTo>
                    <a:pt x="4168" y="1306"/>
                  </a:lnTo>
                  <a:lnTo>
                    <a:pt x="4283" y="1329"/>
                  </a:lnTo>
                  <a:lnTo>
                    <a:pt x="4397" y="1375"/>
                  </a:lnTo>
                  <a:lnTo>
                    <a:pt x="4489" y="1443"/>
                  </a:lnTo>
                  <a:lnTo>
                    <a:pt x="4558" y="1512"/>
                  </a:lnTo>
                  <a:lnTo>
                    <a:pt x="4649" y="1604"/>
                  </a:lnTo>
                  <a:lnTo>
                    <a:pt x="4695" y="1718"/>
                  </a:lnTo>
                  <a:lnTo>
                    <a:pt x="4741" y="1810"/>
                  </a:lnTo>
                  <a:lnTo>
                    <a:pt x="4764" y="1924"/>
                  </a:lnTo>
                  <a:lnTo>
                    <a:pt x="4764" y="2039"/>
                  </a:lnTo>
                  <a:lnTo>
                    <a:pt x="4764" y="2153"/>
                  </a:lnTo>
                  <a:lnTo>
                    <a:pt x="4695" y="2428"/>
                  </a:lnTo>
                  <a:lnTo>
                    <a:pt x="4581" y="2680"/>
                  </a:lnTo>
                  <a:lnTo>
                    <a:pt x="4443" y="2932"/>
                  </a:lnTo>
                  <a:lnTo>
                    <a:pt x="4283" y="3161"/>
                  </a:lnTo>
                  <a:lnTo>
                    <a:pt x="4123" y="3344"/>
                  </a:lnTo>
                  <a:lnTo>
                    <a:pt x="3962" y="3458"/>
                  </a:lnTo>
                  <a:lnTo>
                    <a:pt x="3939" y="3504"/>
                  </a:lnTo>
                  <a:lnTo>
                    <a:pt x="3916" y="3527"/>
                  </a:lnTo>
                  <a:lnTo>
                    <a:pt x="3916" y="3573"/>
                  </a:lnTo>
                  <a:lnTo>
                    <a:pt x="3939" y="3596"/>
                  </a:lnTo>
                  <a:lnTo>
                    <a:pt x="3962" y="3642"/>
                  </a:lnTo>
                  <a:lnTo>
                    <a:pt x="3985" y="3664"/>
                  </a:lnTo>
                  <a:lnTo>
                    <a:pt x="4054" y="3664"/>
                  </a:lnTo>
                  <a:lnTo>
                    <a:pt x="4512" y="3573"/>
                  </a:lnTo>
                  <a:lnTo>
                    <a:pt x="4764" y="3527"/>
                  </a:lnTo>
                  <a:lnTo>
                    <a:pt x="5038" y="3504"/>
                  </a:lnTo>
                  <a:lnTo>
                    <a:pt x="5290" y="3527"/>
                  </a:lnTo>
                  <a:lnTo>
                    <a:pt x="5405" y="3550"/>
                  </a:lnTo>
                  <a:lnTo>
                    <a:pt x="5519" y="3573"/>
                  </a:lnTo>
                  <a:lnTo>
                    <a:pt x="5634" y="3619"/>
                  </a:lnTo>
                  <a:lnTo>
                    <a:pt x="5725" y="3687"/>
                  </a:lnTo>
                  <a:lnTo>
                    <a:pt x="5794" y="3756"/>
                  </a:lnTo>
                  <a:lnTo>
                    <a:pt x="5863" y="3871"/>
                  </a:lnTo>
                  <a:lnTo>
                    <a:pt x="5909" y="3962"/>
                  </a:lnTo>
                  <a:lnTo>
                    <a:pt x="5932" y="4054"/>
                  </a:lnTo>
                  <a:lnTo>
                    <a:pt x="5932" y="4145"/>
                  </a:lnTo>
                  <a:lnTo>
                    <a:pt x="5909" y="4237"/>
                  </a:lnTo>
                  <a:lnTo>
                    <a:pt x="5863" y="4374"/>
                  </a:lnTo>
                  <a:lnTo>
                    <a:pt x="5794" y="4489"/>
                  </a:lnTo>
                  <a:lnTo>
                    <a:pt x="5703" y="4603"/>
                  </a:lnTo>
                  <a:lnTo>
                    <a:pt x="5611" y="4695"/>
                  </a:lnTo>
                  <a:lnTo>
                    <a:pt x="5382" y="4878"/>
                  </a:lnTo>
                  <a:lnTo>
                    <a:pt x="5153" y="5038"/>
                  </a:lnTo>
                  <a:lnTo>
                    <a:pt x="5107" y="5084"/>
                  </a:lnTo>
                  <a:lnTo>
                    <a:pt x="5107" y="5153"/>
                  </a:lnTo>
                  <a:lnTo>
                    <a:pt x="5153" y="5222"/>
                  </a:lnTo>
                  <a:lnTo>
                    <a:pt x="5222" y="5244"/>
                  </a:lnTo>
                  <a:lnTo>
                    <a:pt x="5542" y="5244"/>
                  </a:lnTo>
                  <a:lnTo>
                    <a:pt x="5863" y="5267"/>
                  </a:lnTo>
                  <a:lnTo>
                    <a:pt x="6161" y="5313"/>
                  </a:lnTo>
                  <a:lnTo>
                    <a:pt x="6458" y="5382"/>
                  </a:lnTo>
                  <a:lnTo>
                    <a:pt x="6573" y="5428"/>
                  </a:lnTo>
                  <a:lnTo>
                    <a:pt x="6687" y="5496"/>
                  </a:lnTo>
                  <a:lnTo>
                    <a:pt x="6779" y="5565"/>
                  </a:lnTo>
                  <a:lnTo>
                    <a:pt x="6870" y="5657"/>
                  </a:lnTo>
                  <a:lnTo>
                    <a:pt x="6939" y="5748"/>
                  </a:lnTo>
                  <a:lnTo>
                    <a:pt x="7008" y="5863"/>
                  </a:lnTo>
                  <a:lnTo>
                    <a:pt x="7054" y="6000"/>
                  </a:lnTo>
                  <a:lnTo>
                    <a:pt x="7054" y="6160"/>
                  </a:lnTo>
                  <a:lnTo>
                    <a:pt x="7054" y="6344"/>
                  </a:lnTo>
                  <a:lnTo>
                    <a:pt x="6962" y="6527"/>
                  </a:lnTo>
                  <a:lnTo>
                    <a:pt x="6847" y="6733"/>
                  </a:lnTo>
                  <a:lnTo>
                    <a:pt x="6687" y="6916"/>
                  </a:lnTo>
                  <a:lnTo>
                    <a:pt x="6435" y="7099"/>
                  </a:lnTo>
                  <a:lnTo>
                    <a:pt x="6183" y="7237"/>
                  </a:lnTo>
                  <a:lnTo>
                    <a:pt x="5932" y="7328"/>
                  </a:lnTo>
                  <a:lnTo>
                    <a:pt x="5817" y="7351"/>
                  </a:lnTo>
                  <a:lnTo>
                    <a:pt x="5680" y="7351"/>
                  </a:lnTo>
                  <a:lnTo>
                    <a:pt x="5634" y="7374"/>
                  </a:lnTo>
                  <a:lnTo>
                    <a:pt x="5611" y="7397"/>
                  </a:lnTo>
                  <a:lnTo>
                    <a:pt x="5588" y="7443"/>
                  </a:lnTo>
                  <a:lnTo>
                    <a:pt x="5588" y="7488"/>
                  </a:lnTo>
                  <a:lnTo>
                    <a:pt x="5611" y="7511"/>
                  </a:lnTo>
                  <a:lnTo>
                    <a:pt x="5657" y="7557"/>
                  </a:lnTo>
                  <a:lnTo>
                    <a:pt x="5886" y="7557"/>
                  </a:lnTo>
                  <a:lnTo>
                    <a:pt x="6023" y="7534"/>
                  </a:lnTo>
                  <a:lnTo>
                    <a:pt x="6298" y="7420"/>
                  </a:lnTo>
                  <a:lnTo>
                    <a:pt x="6573" y="7282"/>
                  </a:lnTo>
                  <a:lnTo>
                    <a:pt x="6825" y="7076"/>
                  </a:lnTo>
                  <a:lnTo>
                    <a:pt x="7031" y="6847"/>
                  </a:lnTo>
                  <a:lnTo>
                    <a:pt x="7168" y="6618"/>
                  </a:lnTo>
                  <a:lnTo>
                    <a:pt x="7237" y="6504"/>
                  </a:lnTo>
                  <a:lnTo>
                    <a:pt x="7260" y="6389"/>
                  </a:lnTo>
                  <a:lnTo>
                    <a:pt x="7283" y="6275"/>
                  </a:lnTo>
                  <a:lnTo>
                    <a:pt x="7283" y="6137"/>
                  </a:lnTo>
                  <a:lnTo>
                    <a:pt x="7260" y="5977"/>
                  </a:lnTo>
                  <a:lnTo>
                    <a:pt x="7214" y="5817"/>
                  </a:lnTo>
                  <a:lnTo>
                    <a:pt x="7168" y="5702"/>
                  </a:lnTo>
                  <a:lnTo>
                    <a:pt x="7099" y="5565"/>
                  </a:lnTo>
                  <a:lnTo>
                    <a:pt x="7008" y="5473"/>
                  </a:lnTo>
                  <a:lnTo>
                    <a:pt x="6893" y="5382"/>
                  </a:lnTo>
                  <a:lnTo>
                    <a:pt x="6802" y="5313"/>
                  </a:lnTo>
                  <a:lnTo>
                    <a:pt x="6664" y="5244"/>
                  </a:lnTo>
                  <a:lnTo>
                    <a:pt x="6412" y="5153"/>
                  </a:lnTo>
                  <a:lnTo>
                    <a:pt x="6138" y="5084"/>
                  </a:lnTo>
                  <a:lnTo>
                    <a:pt x="5840" y="5038"/>
                  </a:lnTo>
                  <a:lnTo>
                    <a:pt x="5565" y="5015"/>
                  </a:lnTo>
                  <a:lnTo>
                    <a:pt x="5748" y="4878"/>
                  </a:lnTo>
                  <a:lnTo>
                    <a:pt x="5909" y="4718"/>
                  </a:lnTo>
                  <a:lnTo>
                    <a:pt x="6023" y="4512"/>
                  </a:lnTo>
                  <a:lnTo>
                    <a:pt x="6115" y="4306"/>
                  </a:lnTo>
                  <a:lnTo>
                    <a:pt x="6138" y="4168"/>
                  </a:lnTo>
                  <a:lnTo>
                    <a:pt x="6138" y="4008"/>
                  </a:lnTo>
                  <a:lnTo>
                    <a:pt x="6115" y="3893"/>
                  </a:lnTo>
                  <a:lnTo>
                    <a:pt x="6046" y="3756"/>
                  </a:lnTo>
                  <a:lnTo>
                    <a:pt x="6000" y="3664"/>
                  </a:lnTo>
                  <a:lnTo>
                    <a:pt x="5909" y="3573"/>
                  </a:lnTo>
                  <a:lnTo>
                    <a:pt x="5840" y="3504"/>
                  </a:lnTo>
                  <a:lnTo>
                    <a:pt x="5748" y="3435"/>
                  </a:lnTo>
                  <a:lnTo>
                    <a:pt x="5542" y="3344"/>
                  </a:lnTo>
                  <a:lnTo>
                    <a:pt x="5336" y="3298"/>
                  </a:lnTo>
                  <a:lnTo>
                    <a:pt x="5107" y="3275"/>
                  </a:lnTo>
                  <a:lnTo>
                    <a:pt x="4855" y="3298"/>
                  </a:lnTo>
                  <a:lnTo>
                    <a:pt x="4626" y="3321"/>
                  </a:lnTo>
                  <a:lnTo>
                    <a:pt x="4420" y="3367"/>
                  </a:lnTo>
                  <a:lnTo>
                    <a:pt x="4420" y="3367"/>
                  </a:lnTo>
                  <a:lnTo>
                    <a:pt x="4558" y="3161"/>
                  </a:lnTo>
                  <a:lnTo>
                    <a:pt x="4695" y="2955"/>
                  </a:lnTo>
                  <a:lnTo>
                    <a:pt x="4810" y="2726"/>
                  </a:lnTo>
                  <a:lnTo>
                    <a:pt x="4901" y="2497"/>
                  </a:lnTo>
                  <a:lnTo>
                    <a:pt x="4970" y="2245"/>
                  </a:lnTo>
                  <a:lnTo>
                    <a:pt x="4993" y="2016"/>
                  </a:lnTo>
                  <a:lnTo>
                    <a:pt x="4970" y="1810"/>
                  </a:lnTo>
                  <a:lnTo>
                    <a:pt x="4947" y="1695"/>
                  </a:lnTo>
                  <a:lnTo>
                    <a:pt x="4901" y="1604"/>
                  </a:lnTo>
                  <a:lnTo>
                    <a:pt x="4810" y="1489"/>
                  </a:lnTo>
                  <a:lnTo>
                    <a:pt x="4718" y="1375"/>
                  </a:lnTo>
                  <a:lnTo>
                    <a:pt x="4626" y="1283"/>
                  </a:lnTo>
                  <a:lnTo>
                    <a:pt x="4512" y="1191"/>
                  </a:lnTo>
                  <a:lnTo>
                    <a:pt x="4374" y="1146"/>
                  </a:lnTo>
                  <a:lnTo>
                    <a:pt x="4237" y="1077"/>
                  </a:lnTo>
                  <a:lnTo>
                    <a:pt x="4100" y="1054"/>
                  </a:lnTo>
                  <a:lnTo>
                    <a:pt x="3733" y="1054"/>
                  </a:lnTo>
                  <a:lnTo>
                    <a:pt x="3504" y="1077"/>
                  </a:lnTo>
                  <a:lnTo>
                    <a:pt x="3298" y="1146"/>
                  </a:lnTo>
                  <a:lnTo>
                    <a:pt x="3092" y="1214"/>
                  </a:lnTo>
                  <a:lnTo>
                    <a:pt x="2886" y="1306"/>
                  </a:lnTo>
                  <a:lnTo>
                    <a:pt x="2680" y="1398"/>
                  </a:lnTo>
                  <a:lnTo>
                    <a:pt x="2497" y="1512"/>
                  </a:lnTo>
                  <a:lnTo>
                    <a:pt x="2336" y="1649"/>
                  </a:lnTo>
                  <a:lnTo>
                    <a:pt x="2336" y="1398"/>
                  </a:lnTo>
                  <a:lnTo>
                    <a:pt x="2314" y="1123"/>
                  </a:lnTo>
                  <a:lnTo>
                    <a:pt x="2268" y="871"/>
                  </a:lnTo>
                  <a:lnTo>
                    <a:pt x="2153" y="619"/>
                  </a:lnTo>
                  <a:lnTo>
                    <a:pt x="2085" y="482"/>
                  </a:lnTo>
                  <a:lnTo>
                    <a:pt x="1993" y="367"/>
                  </a:lnTo>
                  <a:lnTo>
                    <a:pt x="1901" y="253"/>
                  </a:lnTo>
                  <a:lnTo>
                    <a:pt x="1810" y="161"/>
                  </a:lnTo>
                  <a:lnTo>
                    <a:pt x="1695" y="92"/>
                  </a:lnTo>
                  <a:lnTo>
                    <a:pt x="1581" y="47"/>
                  </a:lnTo>
                  <a:lnTo>
                    <a:pt x="1466" y="24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32"/>
            <p:cNvSpPr/>
            <p:nvPr/>
          </p:nvSpPr>
          <p:spPr>
            <a:xfrm>
              <a:off x="-4416189" y="1527610"/>
              <a:ext cx="287221" cy="264945"/>
            </a:xfrm>
            <a:custGeom>
              <a:rect b="b" l="l" r="r" t="t"/>
              <a:pathLst>
                <a:path extrusionOk="0" h="7077" w="7672">
                  <a:moveTo>
                    <a:pt x="6160" y="1"/>
                  </a:moveTo>
                  <a:lnTo>
                    <a:pt x="6114" y="24"/>
                  </a:lnTo>
                  <a:lnTo>
                    <a:pt x="6091" y="47"/>
                  </a:lnTo>
                  <a:lnTo>
                    <a:pt x="6068" y="69"/>
                  </a:lnTo>
                  <a:lnTo>
                    <a:pt x="6045" y="115"/>
                  </a:lnTo>
                  <a:lnTo>
                    <a:pt x="6068" y="161"/>
                  </a:lnTo>
                  <a:lnTo>
                    <a:pt x="6091" y="184"/>
                  </a:lnTo>
                  <a:lnTo>
                    <a:pt x="6114" y="207"/>
                  </a:lnTo>
                  <a:lnTo>
                    <a:pt x="6160" y="230"/>
                  </a:lnTo>
                  <a:lnTo>
                    <a:pt x="6274" y="230"/>
                  </a:lnTo>
                  <a:lnTo>
                    <a:pt x="6412" y="276"/>
                  </a:lnTo>
                  <a:lnTo>
                    <a:pt x="6549" y="321"/>
                  </a:lnTo>
                  <a:lnTo>
                    <a:pt x="6687" y="390"/>
                  </a:lnTo>
                  <a:lnTo>
                    <a:pt x="6938" y="573"/>
                  </a:lnTo>
                  <a:lnTo>
                    <a:pt x="7053" y="665"/>
                  </a:lnTo>
                  <a:lnTo>
                    <a:pt x="7167" y="779"/>
                  </a:lnTo>
                  <a:lnTo>
                    <a:pt x="7282" y="940"/>
                  </a:lnTo>
                  <a:lnTo>
                    <a:pt x="7373" y="1100"/>
                  </a:lnTo>
                  <a:lnTo>
                    <a:pt x="7442" y="1306"/>
                  </a:lnTo>
                  <a:lnTo>
                    <a:pt x="7465" y="1398"/>
                  </a:lnTo>
                  <a:lnTo>
                    <a:pt x="7442" y="1512"/>
                  </a:lnTo>
                  <a:lnTo>
                    <a:pt x="7419" y="1649"/>
                  </a:lnTo>
                  <a:lnTo>
                    <a:pt x="7373" y="1787"/>
                  </a:lnTo>
                  <a:lnTo>
                    <a:pt x="7305" y="1901"/>
                  </a:lnTo>
                  <a:lnTo>
                    <a:pt x="7236" y="1993"/>
                  </a:lnTo>
                  <a:lnTo>
                    <a:pt x="7144" y="2085"/>
                  </a:lnTo>
                  <a:lnTo>
                    <a:pt x="7030" y="2153"/>
                  </a:lnTo>
                  <a:lnTo>
                    <a:pt x="6915" y="2199"/>
                  </a:lnTo>
                  <a:lnTo>
                    <a:pt x="6801" y="2245"/>
                  </a:lnTo>
                  <a:lnTo>
                    <a:pt x="6526" y="2314"/>
                  </a:lnTo>
                  <a:lnTo>
                    <a:pt x="6229" y="2336"/>
                  </a:lnTo>
                  <a:lnTo>
                    <a:pt x="5931" y="2336"/>
                  </a:lnTo>
                  <a:lnTo>
                    <a:pt x="5610" y="2314"/>
                  </a:lnTo>
                  <a:lnTo>
                    <a:pt x="5542" y="2314"/>
                  </a:lnTo>
                  <a:lnTo>
                    <a:pt x="5496" y="2382"/>
                  </a:lnTo>
                  <a:lnTo>
                    <a:pt x="5496" y="2451"/>
                  </a:lnTo>
                  <a:lnTo>
                    <a:pt x="5542" y="2497"/>
                  </a:lnTo>
                  <a:lnTo>
                    <a:pt x="5679" y="2611"/>
                  </a:lnTo>
                  <a:lnTo>
                    <a:pt x="5816" y="2749"/>
                  </a:lnTo>
                  <a:lnTo>
                    <a:pt x="6000" y="2909"/>
                  </a:lnTo>
                  <a:lnTo>
                    <a:pt x="6160" y="3092"/>
                  </a:lnTo>
                  <a:lnTo>
                    <a:pt x="6320" y="3298"/>
                  </a:lnTo>
                  <a:lnTo>
                    <a:pt x="6458" y="3504"/>
                  </a:lnTo>
                  <a:lnTo>
                    <a:pt x="6549" y="3710"/>
                  </a:lnTo>
                  <a:lnTo>
                    <a:pt x="6595" y="3894"/>
                  </a:lnTo>
                  <a:lnTo>
                    <a:pt x="6595" y="4031"/>
                  </a:lnTo>
                  <a:lnTo>
                    <a:pt x="6572" y="4100"/>
                  </a:lnTo>
                  <a:lnTo>
                    <a:pt x="6526" y="4145"/>
                  </a:lnTo>
                  <a:lnTo>
                    <a:pt x="6389" y="4260"/>
                  </a:lnTo>
                  <a:lnTo>
                    <a:pt x="6206" y="4351"/>
                  </a:lnTo>
                  <a:lnTo>
                    <a:pt x="6022" y="4420"/>
                  </a:lnTo>
                  <a:lnTo>
                    <a:pt x="5610" y="4420"/>
                  </a:lnTo>
                  <a:lnTo>
                    <a:pt x="5404" y="4374"/>
                  </a:lnTo>
                  <a:lnTo>
                    <a:pt x="5198" y="4306"/>
                  </a:lnTo>
                  <a:lnTo>
                    <a:pt x="4992" y="4237"/>
                  </a:lnTo>
                  <a:lnTo>
                    <a:pt x="4809" y="4145"/>
                  </a:lnTo>
                  <a:lnTo>
                    <a:pt x="4626" y="4031"/>
                  </a:lnTo>
                  <a:lnTo>
                    <a:pt x="4465" y="3916"/>
                  </a:lnTo>
                  <a:lnTo>
                    <a:pt x="4351" y="3779"/>
                  </a:lnTo>
                  <a:lnTo>
                    <a:pt x="4305" y="3756"/>
                  </a:lnTo>
                  <a:lnTo>
                    <a:pt x="4236" y="3756"/>
                  </a:lnTo>
                  <a:lnTo>
                    <a:pt x="4191" y="3779"/>
                  </a:lnTo>
                  <a:lnTo>
                    <a:pt x="4168" y="3825"/>
                  </a:lnTo>
                  <a:lnTo>
                    <a:pt x="4145" y="3848"/>
                  </a:lnTo>
                  <a:lnTo>
                    <a:pt x="4168" y="3894"/>
                  </a:lnTo>
                  <a:lnTo>
                    <a:pt x="4168" y="3939"/>
                  </a:lnTo>
                  <a:lnTo>
                    <a:pt x="4282" y="4100"/>
                  </a:lnTo>
                  <a:lnTo>
                    <a:pt x="4397" y="4283"/>
                  </a:lnTo>
                  <a:lnTo>
                    <a:pt x="4488" y="4512"/>
                  </a:lnTo>
                  <a:lnTo>
                    <a:pt x="4580" y="4718"/>
                  </a:lnTo>
                  <a:lnTo>
                    <a:pt x="4649" y="4947"/>
                  </a:lnTo>
                  <a:lnTo>
                    <a:pt x="4694" y="5176"/>
                  </a:lnTo>
                  <a:lnTo>
                    <a:pt x="4717" y="5382"/>
                  </a:lnTo>
                  <a:lnTo>
                    <a:pt x="4694" y="5565"/>
                  </a:lnTo>
                  <a:lnTo>
                    <a:pt x="4671" y="5657"/>
                  </a:lnTo>
                  <a:lnTo>
                    <a:pt x="4649" y="5725"/>
                  </a:lnTo>
                  <a:lnTo>
                    <a:pt x="4603" y="5794"/>
                  </a:lnTo>
                  <a:lnTo>
                    <a:pt x="4557" y="5840"/>
                  </a:lnTo>
                  <a:lnTo>
                    <a:pt x="4442" y="5909"/>
                  </a:lnTo>
                  <a:lnTo>
                    <a:pt x="4305" y="5977"/>
                  </a:lnTo>
                  <a:lnTo>
                    <a:pt x="4191" y="6023"/>
                  </a:lnTo>
                  <a:lnTo>
                    <a:pt x="4053" y="6069"/>
                  </a:lnTo>
                  <a:lnTo>
                    <a:pt x="3916" y="6092"/>
                  </a:lnTo>
                  <a:lnTo>
                    <a:pt x="3778" y="6092"/>
                  </a:lnTo>
                  <a:lnTo>
                    <a:pt x="3641" y="6069"/>
                  </a:lnTo>
                  <a:lnTo>
                    <a:pt x="3504" y="6046"/>
                  </a:lnTo>
                  <a:lnTo>
                    <a:pt x="3275" y="5977"/>
                  </a:lnTo>
                  <a:lnTo>
                    <a:pt x="3069" y="5886"/>
                  </a:lnTo>
                  <a:lnTo>
                    <a:pt x="2885" y="5771"/>
                  </a:lnTo>
                  <a:lnTo>
                    <a:pt x="2702" y="5657"/>
                  </a:lnTo>
                  <a:lnTo>
                    <a:pt x="2542" y="5496"/>
                  </a:lnTo>
                  <a:lnTo>
                    <a:pt x="2404" y="5359"/>
                  </a:lnTo>
                  <a:lnTo>
                    <a:pt x="2290" y="5199"/>
                  </a:lnTo>
                  <a:lnTo>
                    <a:pt x="2176" y="5038"/>
                  </a:lnTo>
                  <a:lnTo>
                    <a:pt x="2153" y="4993"/>
                  </a:lnTo>
                  <a:lnTo>
                    <a:pt x="2130" y="4970"/>
                  </a:lnTo>
                  <a:lnTo>
                    <a:pt x="2107" y="4947"/>
                  </a:lnTo>
                  <a:lnTo>
                    <a:pt x="2061" y="4947"/>
                  </a:lnTo>
                  <a:lnTo>
                    <a:pt x="2015" y="4970"/>
                  </a:lnTo>
                  <a:lnTo>
                    <a:pt x="1969" y="4993"/>
                  </a:lnTo>
                  <a:lnTo>
                    <a:pt x="1969" y="5016"/>
                  </a:lnTo>
                  <a:lnTo>
                    <a:pt x="1947" y="5061"/>
                  </a:lnTo>
                  <a:lnTo>
                    <a:pt x="1969" y="5107"/>
                  </a:lnTo>
                  <a:lnTo>
                    <a:pt x="1992" y="5153"/>
                  </a:lnTo>
                  <a:lnTo>
                    <a:pt x="2038" y="5290"/>
                  </a:lnTo>
                  <a:lnTo>
                    <a:pt x="2061" y="5428"/>
                  </a:lnTo>
                  <a:lnTo>
                    <a:pt x="2084" y="5588"/>
                  </a:lnTo>
                  <a:lnTo>
                    <a:pt x="2061" y="5771"/>
                  </a:lnTo>
                  <a:lnTo>
                    <a:pt x="2038" y="5931"/>
                  </a:lnTo>
                  <a:lnTo>
                    <a:pt x="1992" y="6115"/>
                  </a:lnTo>
                  <a:lnTo>
                    <a:pt x="1924" y="6275"/>
                  </a:lnTo>
                  <a:lnTo>
                    <a:pt x="1832" y="6435"/>
                  </a:lnTo>
                  <a:lnTo>
                    <a:pt x="1740" y="6573"/>
                  </a:lnTo>
                  <a:lnTo>
                    <a:pt x="1603" y="6710"/>
                  </a:lnTo>
                  <a:lnTo>
                    <a:pt x="1511" y="6779"/>
                  </a:lnTo>
                  <a:lnTo>
                    <a:pt x="1397" y="6824"/>
                  </a:lnTo>
                  <a:lnTo>
                    <a:pt x="1282" y="6847"/>
                  </a:lnTo>
                  <a:lnTo>
                    <a:pt x="1168" y="6847"/>
                  </a:lnTo>
                  <a:lnTo>
                    <a:pt x="985" y="6824"/>
                  </a:lnTo>
                  <a:lnTo>
                    <a:pt x="847" y="6756"/>
                  </a:lnTo>
                  <a:lnTo>
                    <a:pt x="687" y="6664"/>
                  </a:lnTo>
                  <a:lnTo>
                    <a:pt x="573" y="6550"/>
                  </a:lnTo>
                  <a:lnTo>
                    <a:pt x="481" y="6412"/>
                  </a:lnTo>
                  <a:lnTo>
                    <a:pt x="389" y="6275"/>
                  </a:lnTo>
                  <a:lnTo>
                    <a:pt x="321" y="6115"/>
                  </a:lnTo>
                  <a:lnTo>
                    <a:pt x="275" y="5954"/>
                  </a:lnTo>
                  <a:lnTo>
                    <a:pt x="229" y="5771"/>
                  </a:lnTo>
                  <a:lnTo>
                    <a:pt x="229" y="5588"/>
                  </a:lnTo>
                  <a:lnTo>
                    <a:pt x="206" y="5405"/>
                  </a:lnTo>
                  <a:lnTo>
                    <a:pt x="229" y="5199"/>
                  </a:lnTo>
                  <a:lnTo>
                    <a:pt x="229" y="5176"/>
                  </a:lnTo>
                  <a:lnTo>
                    <a:pt x="206" y="5130"/>
                  </a:lnTo>
                  <a:lnTo>
                    <a:pt x="160" y="5107"/>
                  </a:lnTo>
                  <a:lnTo>
                    <a:pt x="115" y="5084"/>
                  </a:lnTo>
                  <a:lnTo>
                    <a:pt x="46" y="5107"/>
                  </a:lnTo>
                  <a:lnTo>
                    <a:pt x="23" y="5153"/>
                  </a:lnTo>
                  <a:lnTo>
                    <a:pt x="0" y="5176"/>
                  </a:lnTo>
                  <a:lnTo>
                    <a:pt x="0" y="5405"/>
                  </a:lnTo>
                  <a:lnTo>
                    <a:pt x="0" y="5611"/>
                  </a:lnTo>
                  <a:lnTo>
                    <a:pt x="23" y="5817"/>
                  </a:lnTo>
                  <a:lnTo>
                    <a:pt x="69" y="6023"/>
                  </a:lnTo>
                  <a:lnTo>
                    <a:pt x="115" y="6206"/>
                  </a:lnTo>
                  <a:lnTo>
                    <a:pt x="206" y="6389"/>
                  </a:lnTo>
                  <a:lnTo>
                    <a:pt x="298" y="6550"/>
                  </a:lnTo>
                  <a:lnTo>
                    <a:pt x="389" y="6687"/>
                  </a:lnTo>
                  <a:lnTo>
                    <a:pt x="550" y="6847"/>
                  </a:lnTo>
                  <a:lnTo>
                    <a:pt x="733" y="6962"/>
                  </a:lnTo>
                  <a:lnTo>
                    <a:pt x="939" y="7031"/>
                  </a:lnTo>
                  <a:lnTo>
                    <a:pt x="1145" y="7076"/>
                  </a:lnTo>
                  <a:lnTo>
                    <a:pt x="1328" y="7076"/>
                  </a:lnTo>
                  <a:lnTo>
                    <a:pt x="1443" y="7031"/>
                  </a:lnTo>
                  <a:lnTo>
                    <a:pt x="1557" y="7008"/>
                  </a:lnTo>
                  <a:lnTo>
                    <a:pt x="1649" y="6939"/>
                  </a:lnTo>
                  <a:lnTo>
                    <a:pt x="1763" y="6870"/>
                  </a:lnTo>
                  <a:lnTo>
                    <a:pt x="1855" y="6779"/>
                  </a:lnTo>
                  <a:lnTo>
                    <a:pt x="1947" y="6664"/>
                  </a:lnTo>
                  <a:lnTo>
                    <a:pt x="2038" y="6550"/>
                  </a:lnTo>
                  <a:lnTo>
                    <a:pt x="2153" y="6321"/>
                  </a:lnTo>
                  <a:lnTo>
                    <a:pt x="2244" y="6069"/>
                  </a:lnTo>
                  <a:lnTo>
                    <a:pt x="2290" y="5817"/>
                  </a:lnTo>
                  <a:lnTo>
                    <a:pt x="2290" y="5565"/>
                  </a:lnTo>
                  <a:lnTo>
                    <a:pt x="2542" y="5794"/>
                  </a:lnTo>
                  <a:lnTo>
                    <a:pt x="2794" y="5977"/>
                  </a:lnTo>
                  <a:lnTo>
                    <a:pt x="3114" y="6138"/>
                  </a:lnTo>
                  <a:lnTo>
                    <a:pt x="3275" y="6206"/>
                  </a:lnTo>
                  <a:lnTo>
                    <a:pt x="3435" y="6252"/>
                  </a:lnTo>
                  <a:lnTo>
                    <a:pt x="3618" y="6298"/>
                  </a:lnTo>
                  <a:lnTo>
                    <a:pt x="3939" y="6298"/>
                  </a:lnTo>
                  <a:lnTo>
                    <a:pt x="4099" y="6275"/>
                  </a:lnTo>
                  <a:lnTo>
                    <a:pt x="4259" y="6229"/>
                  </a:lnTo>
                  <a:lnTo>
                    <a:pt x="4397" y="6183"/>
                  </a:lnTo>
                  <a:lnTo>
                    <a:pt x="4557" y="6115"/>
                  </a:lnTo>
                  <a:lnTo>
                    <a:pt x="4694" y="6023"/>
                  </a:lnTo>
                  <a:lnTo>
                    <a:pt x="4763" y="5931"/>
                  </a:lnTo>
                  <a:lnTo>
                    <a:pt x="4832" y="5840"/>
                  </a:lnTo>
                  <a:lnTo>
                    <a:pt x="4878" y="5725"/>
                  </a:lnTo>
                  <a:lnTo>
                    <a:pt x="4923" y="5588"/>
                  </a:lnTo>
                  <a:lnTo>
                    <a:pt x="4923" y="5451"/>
                  </a:lnTo>
                  <a:lnTo>
                    <a:pt x="4923" y="5290"/>
                  </a:lnTo>
                  <a:lnTo>
                    <a:pt x="4878" y="4970"/>
                  </a:lnTo>
                  <a:lnTo>
                    <a:pt x="4763" y="4626"/>
                  </a:lnTo>
                  <a:lnTo>
                    <a:pt x="4649" y="4306"/>
                  </a:lnTo>
                  <a:lnTo>
                    <a:pt x="4900" y="4443"/>
                  </a:lnTo>
                  <a:lnTo>
                    <a:pt x="5198" y="4558"/>
                  </a:lnTo>
                  <a:lnTo>
                    <a:pt x="5496" y="4626"/>
                  </a:lnTo>
                  <a:lnTo>
                    <a:pt x="5793" y="4649"/>
                  </a:lnTo>
                  <a:lnTo>
                    <a:pt x="5816" y="4649"/>
                  </a:lnTo>
                  <a:lnTo>
                    <a:pt x="6068" y="4626"/>
                  </a:lnTo>
                  <a:lnTo>
                    <a:pt x="6297" y="4558"/>
                  </a:lnTo>
                  <a:lnTo>
                    <a:pt x="6503" y="4443"/>
                  </a:lnTo>
                  <a:lnTo>
                    <a:pt x="6687" y="4283"/>
                  </a:lnTo>
                  <a:lnTo>
                    <a:pt x="6755" y="4214"/>
                  </a:lnTo>
                  <a:lnTo>
                    <a:pt x="6801" y="4100"/>
                  </a:lnTo>
                  <a:lnTo>
                    <a:pt x="6824" y="4008"/>
                  </a:lnTo>
                  <a:lnTo>
                    <a:pt x="6824" y="3871"/>
                  </a:lnTo>
                  <a:lnTo>
                    <a:pt x="6778" y="3710"/>
                  </a:lnTo>
                  <a:lnTo>
                    <a:pt x="6709" y="3527"/>
                  </a:lnTo>
                  <a:lnTo>
                    <a:pt x="6618" y="3367"/>
                  </a:lnTo>
                  <a:lnTo>
                    <a:pt x="6503" y="3184"/>
                  </a:lnTo>
                  <a:lnTo>
                    <a:pt x="6229" y="2840"/>
                  </a:lnTo>
                  <a:lnTo>
                    <a:pt x="5931" y="2543"/>
                  </a:lnTo>
                  <a:lnTo>
                    <a:pt x="6183" y="2565"/>
                  </a:lnTo>
                  <a:lnTo>
                    <a:pt x="6458" y="2543"/>
                  </a:lnTo>
                  <a:lnTo>
                    <a:pt x="6732" y="2497"/>
                  </a:lnTo>
                  <a:lnTo>
                    <a:pt x="6984" y="2405"/>
                  </a:lnTo>
                  <a:lnTo>
                    <a:pt x="7099" y="2359"/>
                  </a:lnTo>
                  <a:lnTo>
                    <a:pt x="7213" y="2291"/>
                  </a:lnTo>
                  <a:lnTo>
                    <a:pt x="7328" y="2199"/>
                  </a:lnTo>
                  <a:lnTo>
                    <a:pt x="7419" y="2107"/>
                  </a:lnTo>
                  <a:lnTo>
                    <a:pt x="7511" y="1993"/>
                  </a:lnTo>
                  <a:lnTo>
                    <a:pt x="7580" y="1856"/>
                  </a:lnTo>
                  <a:lnTo>
                    <a:pt x="7625" y="1718"/>
                  </a:lnTo>
                  <a:lnTo>
                    <a:pt x="7671" y="1535"/>
                  </a:lnTo>
                  <a:lnTo>
                    <a:pt x="7671" y="1420"/>
                  </a:lnTo>
                  <a:lnTo>
                    <a:pt x="7671" y="1306"/>
                  </a:lnTo>
                  <a:lnTo>
                    <a:pt x="7625" y="1100"/>
                  </a:lnTo>
                  <a:lnTo>
                    <a:pt x="7511" y="871"/>
                  </a:lnTo>
                  <a:lnTo>
                    <a:pt x="7351" y="642"/>
                  </a:lnTo>
                  <a:lnTo>
                    <a:pt x="7213" y="505"/>
                  </a:lnTo>
                  <a:lnTo>
                    <a:pt x="7076" y="390"/>
                  </a:lnTo>
                  <a:lnTo>
                    <a:pt x="6915" y="276"/>
                  </a:lnTo>
                  <a:lnTo>
                    <a:pt x="6755" y="184"/>
                  </a:lnTo>
                  <a:lnTo>
                    <a:pt x="6618" y="115"/>
                  </a:lnTo>
                  <a:lnTo>
                    <a:pt x="6458" y="47"/>
                  </a:lnTo>
                  <a:lnTo>
                    <a:pt x="6297" y="24"/>
                  </a:lnTo>
                  <a:lnTo>
                    <a:pt x="6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32"/>
            <p:cNvSpPr/>
            <p:nvPr/>
          </p:nvSpPr>
          <p:spPr>
            <a:xfrm>
              <a:off x="-4675102" y="1245598"/>
              <a:ext cx="287221" cy="265769"/>
            </a:xfrm>
            <a:custGeom>
              <a:rect b="b" l="l" r="r" t="t"/>
              <a:pathLst>
                <a:path extrusionOk="0" h="7099" w="7672">
                  <a:moveTo>
                    <a:pt x="6389" y="0"/>
                  </a:moveTo>
                  <a:lnTo>
                    <a:pt x="6275" y="23"/>
                  </a:lnTo>
                  <a:lnTo>
                    <a:pt x="6161" y="69"/>
                  </a:lnTo>
                  <a:lnTo>
                    <a:pt x="6046" y="115"/>
                  </a:lnTo>
                  <a:lnTo>
                    <a:pt x="5932" y="206"/>
                  </a:lnTo>
                  <a:lnTo>
                    <a:pt x="5817" y="298"/>
                  </a:lnTo>
                  <a:lnTo>
                    <a:pt x="5725" y="412"/>
                  </a:lnTo>
                  <a:lnTo>
                    <a:pt x="5634" y="527"/>
                  </a:lnTo>
                  <a:lnTo>
                    <a:pt x="5519" y="779"/>
                  </a:lnTo>
                  <a:lnTo>
                    <a:pt x="5428" y="1031"/>
                  </a:lnTo>
                  <a:lnTo>
                    <a:pt x="5382" y="1283"/>
                  </a:lnTo>
                  <a:lnTo>
                    <a:pt x="5382" y="1534"/>
                  </a:lnTo>
                  <a:lnTo>
                    <a:pt x="5222" y="1397"/>
                  </a:lnTo>
                  <a:lnTo>
                    <a:pt x="5038" y="1260"/>
                  </a:lnTo>
                  <a:lnTo>
                    <a:pt x="4855" y="1145"/>
                  </a:lnTo>
                  <a:lnTo>
                    <a:pt x="4672" y="1031"/>
                  </a:lnTo>
                  <a:lnTo>
                    <a:pt x="4466" y="939"/>
                  </a:lnTo>
                  <a:lnTo>
                    <a:pt x="4260" y="870"/>
                  </a:lnTo>
                  <a:lnTo>
                    <a:pt x="4031" y="825"/>
                  </a:lnTo>
                  <a:lnTo>
                    <a:pt x="3825" y="779"/>
                  </a:lnTo>
                  <a:lnTo>
                    <a:pt x="3665" y="779"/>
                  </a:lnTo>
                  <a:lnTo>
                    <a:pt x="3527" y="802"/>
                  </a:lnTo>
                  <a:lnTo>
                    <a:pt x="3367" y="825"/>
                  </a:lnTo>
                  <a:lnTo>
                    <a:pt x="3252" y="893"/>
                  </a:lnTo>
                  <a:lnTo>
                    <a:pt x="3115" y="962"/>
                  </a:lnTo>
                  <a:lnTo>
                    <a:pt x="3001" y="1031"/>
                  </a:lnTo>
                  <a:lnTo>
                    <a:pt x="2909" y="1145"/>
                  </a:lnTo>
                  <a:lnTo>
                    <a:pt x="2817" y="1260"/>
                  </a:lnTo>
                  <a:lnTo>
                    <a:pt x="2772" y="1351"/>
                  </a:lnTo>
                  <a:lnTo>
                    <a:pt x="2726" y="1443"/>
                  </a:lnTo>
                  <a:lnTo>
                    <a:pt x="2680" y="1649"/>
                  </a:lnTo>
                  <a:lnTo>
                    <a:pt x="2680" y="1878"/>
                  </a:lnTo>
                  <a:lnTo>
                    <a:pt x="2726" y="2130"/>
                  </a:lnTo>
                  <a:lnTo>
                    <a:pt x="2794" y="2382"/>
                  </a:lnTo>
                  <a:lnTo>
                    <a:pt x="2886" y="2611"/>
                  </a:lnTo>
                  <a:lnTo>
                    <a:pt x="3001" y="2840"/>
                  </a:lnTo>
                  <a:lnTo>
                    <a:pt x="3138" y="3046"/>
                  </a:lnTo>
                  <a:lnTo>
                    <a:pt x="3138" y="3046"/>
                  </a:lnTo>
                  <a:lnTo>
                    <a:pt x="2909" y="2977"/>
                  </a:lnTo>
                  <a:lnTo>
                    <a:pt x="2680" y="2931"/>
                  </a:lnTo>
                  <a:lnTo>
                    <a:pt x="2451" y="2908"/>
                  </a:lnTo>
                  <a:lnTo>
                    <a:pt x="2222" y="2908"/>
                  </a:lnTo>
                  <a:lnTo>
                    <a:pt x="1993" y="2931"/>
                  </a:lnTo>
                  <a:lnTo>
                    <a:pt x="1787" y="3000"/>
                  </a:lnTo>
                  <a:lnTo>
                    <a:pt x="1695" y="3046"/>
                  </a:lnTo>
                  <a:lnTo>
                    <a:pt x="1604" y="3114"/>
                  </a:lnTo>
                  <a:lnTo>
                    <a:pt x="1535" y="3183"/>
                  </a:lnTo>
                  <a:lnTo>
                    <a:pt x="1466" y="3275"/>
                  </a:lnTo>
                  <a:lnTo>
                    <a:pt x="1375" y="3412"/>
                  </a:lnTo>
                  <a:lnTo>
                    <a:pt x="1329" y="3527"/>
                  </a:lnTo>
                  <a:lnTo>
                    <a:pt x="1329" y="3664"/>
                  </a:lnTo>
                  <a:lnTo>
                    <a:pt x="1329" y="3824"/>
                  </a:lnTo>
                  <a:lnTo>
                    <a:pt x="1398" y="4030"/>
                  </a:lnTo>
                  <a:lnTo>
                    <a:pt x="1512" y="4236"/>
                  </a:lnTo>
                  <a:lnTo>
                    <a:pt x="1650" y="4420"/>
                  </a:lnTo>
                  <a:lnTo>
                    <a:pt x="1810" y="4603"/>
                  </a:lnTo>
                  <a:lnTo>
                    <a:pt x="1810" y="4603"/>
                  </a:lnTo>
                  <a:lnTo>
                    <a:pt x="1535" y="4580"/>
                  </a:lnTo>
                  <a:lnTo>
                    <a:pt x="1260" y="4580"/>
                  </a:lnTo>
                  <a:lnTo>
                    <a:pt x="963" y="4626"/>
                  </a:lnTo>
                  <a:lnTo>
                    <a:pt x="711" y="4694"/>
                  </a:lnTo>
                  <a:lnTo>
                    <a:pt x="573" y="4763"/>
                  </a:lnTo>
                  <a:lnTo>
                    <a:pt x="459" y="4809"/>
                  </a:lnTo>
                  <a:lnTo>
                    <a:pt x="344" y="4900"/>
                  </a:lnTo>
                  <a:lnTo>
                    <a:pt x="253" y="4992"/>
                  </a:lnTo>
                  <a:lnTo>
                    <a:pt x="161" y="5107"/>
                  </a:lnTo>
                  <a:lnTo>
                    <a:pt x="92" y="5221"/>
                  </a:lnTo>
                  <a:lnTo>
                    <a:pt x="47" y="5381"/>
                  </a:lnTo>
                  <a:lnTo>
                    <a:pt x="1" y="5542"/>
                  </a:lnTo>
                  <a:lnTo>
                    <a:pt x="1" y="5656"/>
                  </a:lnTo>
                  <a:lnTo>
                    <a:pt x="1" y="5771"/>
                  </a:lnTo>
                  <a:lnTo>
                    <a:pt x="24" y="5908"/>
                  </a:lnTo>
                  <a:lnTo>
                    <a:pt x="70" y="6022"/>
                  </a:lnTo>
                  <a:lnTo>
                    <a:pt x="184" y="6274"/>
                  </a:lnTo>
                  <a:lnTo>
                    <a:pt x="344" y="6503"/>
                  </a:lnTo>
                  <a:lnTo>
                    <a:pt x="482" y="6641"/>
                  </a:lnTo>
                  <a:lnTo>
                    <a:pt x="619" y="6755"/>
                  </a:lnTo>
                  <a:lnTo>
                    <a:pt x="756" y="6847"/>
                  </a:lnTo>
                  <a:lnTo>
                    <a:pt x="894" y="6938"/>
                  </a:lnTo>
                  <a:lnTo>
                    <a:pt x="1031" y="7007"/>
                  </a:lnTo>
                  <a:lnTo>
                    <a:pt x="1169" y="7053"/>
                  </a:lnTo>
                  <a:lnTo>
                    <a:pt x="1306" y="7099"/>
                  </a:lnTo>
                  <a:lnTo>
                    <a:pt x="1443" y="7099"/>
                  </a:lnTo>
                  <a:lnTo>
                    <a:pt x="1512" y="7076"/>
                  </a:lnTo>
                  <a:lnTo>
                    <a:pt x="1535" y="7030"/>
                  </a:lnTo>
                  <a:lnTo>
                    <a:pt x="1558" y="6984"/>
                  </a:lnTo>
                  <a:lnTo>
                    <a:pt x="1558" y="6938"/>
                  </a:lnTo>
                  <a:lnTo>
                    <a:pt x="1535" y="6916"/>
                  </a:lnTo>
                  <a:lnTo>
                    <a:pt x="1489" y="6893"/>
                  </a:lnTo>
                  <a:lnTo>
                    <a:pt x="1443" y="6893"/>
                  </a:lnTo>
                  <a:lnTo>
                    <a:pt x="1329" y="6870"/>
                  </a:lnTo>
                  <a:lnTo>
                    <a:pt x="1214" y="6847"/>
                  </a:lnTo>
                  <a:lnTo>
                    <a:pt x="985" y="6732"/>
                  </a:lnTo>
                  <a:lnTo>
                    <a:pt x="734" y="6572"/>
                  </a:lnTo>
                  <a:lnTo>
                    <a:pt x="527" y="6366"/>
                  </a:lnTo>
                  <a:lnTo>
                    <a:pt x="367" y="6160"/>
                  </a:lnTo>
                  <a:lnTo>
                    <a:pt x="276" y="5954"/>
                  </a:lnTo>
                  <a:lnTo>
                    <a:pt x="230" y="5771"/>
                  </a:lnTo>
                  <a:lnTo>
                    <a:pt x="230" y="5565"/>
                  </a:lnTo>
                  <a:lnTo>
                    <a:pt x="253" y="5427"/>
                  </a:lnTo>
                  <a:lnTo>
                    <a:pt x="299" y="5290"/>
                  </a:lnTo>
                  <a:lnTo>
                    <a:pt x="367" y="5198"/>
                  </a:lnTo>
                  <a:lnTo>
                    <a:pt x="459" y="5084"/>
                  </a:lnTo>
                  <a:lnTo>
                    <a:pt x="550" y="5015"/>
                  </a:lnTo>
                  <a:lnTo>
                    <a:pt x="665" y="4946"/>
                  </a:lnTo>
                  <a:lnTo>
                    <a:pt x="779" y="4900"/>
                  </a:lnTo>
                  <a:lnTo>
                    <a:pt x="917" y="4855"/>
                  </a:lnTo>
                  <a:lnTo>
                    <a:pt x="1192" y="4809"/>
                  </a:lnTo>
                  <a:lnTo>
                    <a:pt x="1810" y="4809"/>
                  </a:lnTo>
                  <a:lnTo>
                    <a:pt x="2153" y="4832"/>
                  </a:lnTo>
                  <a:lnTo>
                    <a:pt x="2222" y="4832"/>
                  </a:lnTo>
                  <a:lnTo>
                    <a:pt x="2268" y="4763"/>
                  </a:lnTo>
                  <a:lnTo>
                    <a:pt x="2268" y="4694"/>
                  </a:lnTo>
                  <a:lnTo>
                    <a:pt x="2222" y="4649"/>
                  </a:lnTo>
                  <a:lnTo>
                    <a:pt x="2016" y="4465"/>
                  </a:lnTo>
                  <a:lnTo>
                    <a:pt x="1810" y="4259"/>
                  </a:lnTo>
                  <a:lnTo>
                    <a:pt x="1718" y="4145"/>
                  </a:lnTo>
                  <a:lnTo>
                    <a:pt x="1650" y="4030"/>
                  </a:lnTo>
                  <a:lnTo>
                    <a:pt x="1581" y="3916"/>
                  </a:lnTo>
                  <a:lnTo>
                    <a:pt x="1558" y="3778"/>
                  </a:lnTo>
                  <a:lnTo>
                    <a:pt x="1535" y="3687"/>
                  </a:lnTo>
                  <a:lnTo>
                    <a:pt x="1558" y="3572"/>
                  </a:lnTo>
                  <a:lnTo>
                    <a:pt x="1581" y="3481"/>
                  </a:lnTo>
                  <a:lnTo>
                    <a:pt x="1627" y="3412"/>
                  </a:lnTo>
                  <a:lnTo>
                    <a:pt x="1718" y="3320"/>
                  </a:lnTo>
                  <a:lnTo>
                    <a:pt x="1810" y="3252"/>
                  </a:lnTo>
                  <a:lnTo>
                    <a:pt x="1901" y="3183"/>
                  </a:lnTo>
                  <a:lnTo>
                    <a:pt x="2016" y="3160"/>
                  </a:lnTo>
                  <a:lnTo>
                    <a:pt x="2130" y="3137"/>
                  </a:lnTo>
                  <a:lnTo>
                    <a:pt x="2245" y="3114"/>
                  </a:lnTo>
                  <a:lnTo>
                    <a:pt x="2497" y="3137"/>
                  </a:lnTo>
                  <a:lnTo>
                    <a:pt x="2749" y="3183"/>
                  </a:lnTo>
                  <a:lnTo>
                    <a:pt x="3001" y="3229"/>
                  </a:lnTo>
                  <a:lnTo>
                    <a:pt x="3458" y="3389"/>
                  </a:lnTo>
                  <a:lnTo>
                    <a:pt x="3527" y="3389"/>
                  </a:lnTo>
                  <a:lnTo>
                    <a:pt x="3573" y="3366"/>
                  </a:lnTo>
                  <a:lnTo>
                    <a:pt x="3596" y="3343"/>
                  </a:lnTo>
                  <a:lnTo>
                    <a:pt x="3596" y="3298"/>
                  </a:lnTo>
                  <a:lnTo>
                    <a:pt x="3596" y="3252"/>
                  </a:lnTo>
                  <a:lnTo>
                    <a:pt x="3573" y="3229"/>
                  </a:lnTo>
                  <a:lnTo>
                    <a:pt x="3550" y="3206"/>
                  </a:lnTo>
                  <a:lnTo>
                    <a:pt x="3413" y="3046"/>
                  </a:lnTo>
                  <a:lnTo>
                    <a:pt x="3275" y="2863"/>
                  </a:lnTo>
                  <a:lnTo>
                    <a:pt x="3138" y="2611"/>
                  </a:lnTo>
                  <a:lnTo>
                    <a:pt x="3023" y="2359"/>
                  </a:lnTo>
                  <a:lnTo>
                    <a:pt x="2932" y="2084"/>
                  </a:lnTo>
                  <a:lnTo>
                    <a:pt x="2909" y="1832"/>
                  </a:lnTo>
                  <a:lnTo>
                    <a:pt x="2909" y="1695"/>
                  </a:lnTo>
                  <a:lnTo>
                    <a:pt x="2909" y="1580"/>
                  </a:lnTo>
                  <a:lnTo>
                    <a:pt x="2955" y="1466"/>
                  </a:lnTo>
                  <a:lnTo>
                    <a:pt x="3001" y="1374"/>
                  </a:lnTo>
                  <a:lnTo>
                    <a:pt x="3069" y="1283"/>
                  </a:lnTo>
                  <a:lnTo>
                    <a:pt x="3161" y="1214"/>
                  </a:lnTo>
                  <a:lnTo>
                    <a:pt x="3252" y="1145"/>
                  </a:lnTo>
                  <a:lnTo>
                    <a:pt x="3344" y="1076"/>
                  </a:lnTo>
                  <a:lnTo>
                    <a:pt x="3458" y="1054"/>
                  </a:lnTo>
                  <a:lnTo>
                    <a:pt x="3573" y="1031"/>
                  </a:lnTo>
                  <a:lnTo>
                    <a:pt x="3825" y="1008"/>
                  </a:lnTo>
                  <a:lnTo>
                    <a:pt x="4077" y="1054"/>
                  </a:lnTo>
                  <a:lnTo>
                    <a:pt x="4329" y="1122"/>
                  </a:lnTo>
                  <a:lnTo>
                    <a:pt x="4558" y="1237"/>
                  </a:lnTo>
                  <a:lnTo>
                    <a:pt x="4809" y="1374"/>
                  </a:lnTo>
                  <a:lnTo>
                    <a:pt x="5016" y="1534"/>
                  </a:lnTo>
                  <a:lnTo>
                    <a:pt x="5222" y="1695"/>
                  </a:lnTo>
                  <a:lnTo>
                    <a:pt x="5382" y="1855"/>
                  </a:lnTo>
                  <a:lnTo>
                    <a:pt x="5496" y="2038"/>
                  </a:lnTo>
                  <a:lnTo>
                    <a:pt x="5519" y="2084"/>
                  </a:lnTo>
                  <a:lnTo>
                    <a:pt x="5542" y="2107"/>
                  </a:lnTo>
                  <a:lnTo>
                    <a:pt x="5588" y="2130"/>
                  </a:lnTo>
                  <a:lnTo>
                    <a:pt x="5657" y="2130"/>
                  </a:lnTo>
                  <a:lnTo>
                    <a:pt x="5703" y="2084"/>
                  </a:lnTo>
                  <a:lnTo>
                    <a:pt x="5703" y="2061"/>
                  </a:lnTo>
                  <a:lnTo>
                    <a:pt x="5725" y="2015"/>
                  </a:lnTo>
                  <a:lnTo>
                    <a:pt x="5703" y="1969"/>
                  </a:lnTo>
                  <a:lnTo>
                    <a:pt x="5680" y="1924"/>
                  </a:lnTo>
                  <a:lnTo>
                    <a:pt x="5634" y="1809"/>
                  </a:lnTo>
                  <a:lnTo>
                    <a:pt x="5611" y="1649"/>
                  </a:lnTo>
                  <a:lnTo>
                    <a:pt x="5588" y="1489"/>
                  </a:lnTo>
                  <a:lnTo>
                    <a:pt x="5611" y="1305"/>
                  </a:lnTo>
                  <a:lnTo>
                    <a:pt x="5634" y="1145"/>
                  </a:lnTo>
                  <a:lnTo>
                    <a:pt x="5680" y="962"/>
                  </a:lnTo>
                  <a:lnTo>
                    <a:pt x="5748" y="802"/>
                  </a:lnTo>
                  <a:lnTo>
                    <a:pt x="5840" y="641"/>
                  </a:lnTo>
                  <a:lnTo>
                    <a:pt x="5932" y="504"/>
                  </a:lnTo>
                  <a:lnTo>
                    <a:pt x="6069" y="367"/>
                  </a:lnTo>
                  <a:lnTo>
                    <a:pt x="6161" y="298"/>
                  </a:lnTo>
                  <a:lnTo>
                    <a:pt x="6275" y="252"/>
                  </a:lnTo>
                  <a:lnTo>
                    <a:pt x="6389" y="229"/>
                  </a:lnTo>
                  <a:lnTo>
                    <a:pt x="6504" y="229"/>
                  </a:lnTo>
                  <a:lnTo>
                    <a:pt x="6710" y="275"/>
                  </a:lnTo>
                  <a:lnTo>
                    <a:pt x="6893" y="344"/>
                  </a:lnTo>
                  <a:lnTo>
                    <a:pt x="7054" y="458"/>
                  </a:lnTo>
                  <a:lnTo>
                    <a:pt x="7191" y="641"/>
                  </a:lnTo>
                  <a:lnTo>
                    <a:pt x="7283" y="847"/>
                  </a:lnTo>
                  <a:lnTo>
                    <a:pt x="7374" y="1099"/>
                  </a:lnTo>
                  <a:lnTo>
                    <a:pt x="7420" y="1397"/>
                  </a:lnTo>
                  <a:lnTo>
                    <a:pt x="7443" y="1740"/>
                  </a:lnTo>
                  <a:lnTo>
                    <a:pt x="7466" y="1786"/>
                  </a:lnTo>
                  <a:lnTo>
                    <a:pt x="7489" y="1809"/>
                  </a:lnTo>
                  <a:lnTo>
                    <a:pt x="7512" y="1832"/>
                  </a:lnTo>
                  <a:lnTo>
                    <a:pt x="7557" y="1855"/>
                  </a:lnTo>
                  <a:lnTo>
                    <a:pt x="7603" y="1832"/>
                  </a:lnTo>
                  <a:lnTo>
                    <a:pt x="7649" y="1809"/>
                  </a:lnTo>
                  <a:lnTo>
                    <a:pt x="7672" y="1786"/>
                  </a:lnTo>
                  <a:lnTo>
                    <a:pt x="7672" y="1740"/>
                  </a:lnTo>
                  <a:lnTo>
                    <a:pt x="7626" y="1351"/>
                  </a:lnTo>
                  <a:lnTo>
                    <a:pt x="7580" y="1008"/>
                  </a:lnTo>
                  <a:lnTo>
                    <a:pt x="7466" y="710"/>
                  </a:lnTo>
                  <a:lnTo>
                    <a:pt x="7351" y="481"/>
                  </a:lnTo>
                  <a:lnTo>
                    <a:pt x="7260" y="367"/>
                  </a:lnTo>
                  <a:lnTo>
                    <a:pt x="7191" y="275"/>
                  </a:lnTo>
                  <a:lnTo>
                    <a:pt x="7099" y="206"/>
                  </a:lnTo>
                  <a:lnTo>
                    <a:pt x="6985" y="138"/>
                  </a:lnTo>
                  <a:lnTo>
                    <a:pt x="6893" y="92"/>
                  </a:lnTo>
                  <a:lnTo>
                    <a:pt x="6779" y="46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32"/>
            <p:cNvSpPr/>
            <p:nvPr/>
          </p:nvSpPr>
          <p:spPr>
            <a:xfrm>
              <a:off x="-4680231" y="1506196"/>
              <a:ext cx="272657" cy="282054"/>
            </a:xfrm>
            <a:custGeom>
              <a:rect b="b" l="l" r="r" t="t"/>
              <a:pathLst>
                <a:path extrusionOk="0" h="7534" w="7283">
                  <a:moveTo>
                    <a:pt x="1512" y="0"/>
                  </a:moveTo>
                  <a:lnTo>
                    <a:pt x="1351" y="23"/>
                  </a:lnTo>
                  <a:lnTo>
                    <a:pt x="1191" y="69"/>
                  </a:lnTo>
                  <a:lnTo>
                    <a:pt x="1031" y="138"/>
                  </a:lnTo>
                  <a:lnTo>
                    <a:pt x="871" y="206"/>
                  </a:lnTo>
                  <a:lnTo>
                    <a:pt x="710" y="298"/>
                  </a:lnTo>
                  <a:lnTo>
                    <a:pt x="550" y="412"/>
                  </a:lnTo>
                  <a:lnTo>
                    <a:pt x="413" y="527"/>
                  </a:lnTo>
                  <a:lnTo>
                    <a:pt x="275" y="687"/>
                  </a:lnTo>
                  <a:lnTo>
                    <a:pt x="138" y="893"/>
                  </a:lnTo>
                  <a:lnTo>
                    <a:pt x="69" y="1008"/>
                  </a:lnTo>
                  <a:lnTo>
                    <a:pt x="23" y="1122"/>
                  </a:lnTo>
                  <a:lnTo>
                    <a:pt x="0" y="1260"/>
                  </a:lnTo>
                  <a:lnTo>
                    <a:pt x="0" y="1397"/>
                  </a:lnTo>
                  <a:lnTo>
                    <a:pt x="23" y="1557"/>
                  </a:lnTo>
                  <a:lnTo>
                    <a:pt x="69" y="1718"/>
                  </a:lnTo>
                  <a:lnTo>
                    <a:pt x="115" y="1855"/>
                  </a:lnTo>
                  <a:lnTo>
                    <a:pt x="184" y="1970"/>
                  </a:lnTo>
                  <a:lnTo>
                    <a:pt x="275" y="2084"/>
                  </a:lnTo>
                  <a:lnTo>
                    <a:pt x="367" y="2176"/>
                  </a:lnTo>
                  <a:lnTo>
                    <a:pt x="481" y="2267"/>
                  </a:lnTo>
                  <a:lnTo>
                    <a:pt x="596" y="2336"/>
                  </a:lnTo>
                  <a:lnTo>
                    <a:pt x="848" y="2428"/>
                  </a:lnTo>
                  <a:lnTo>
                    <a:pt x="1122" y="2496"/>
                  </a:lnTo>
                  <a:lnTo>
                    <a:pt x="1374" y="2542"/>
                  </a:lnTo>
                  <a:lnTo>
                    <a:pt x="1626" y="2565"/>
                  </a:lnTo>
                  <a:lnTo>
                    <a:pt x="1306" y="2817"/>
                  </a:lnTo>
                  <a:lnTo>
                    <a:pt x="1008" y="3137"/>
                  </a:lnTo>
                  <a:lnTo>
                    <a:pt x="871" y="3298"/>
                  </a:lnTo>
                  <a:lnTo>
                    <a:pt x="756" y="3481"/>
                  </a:lnTo>
                  <a:lnTo>
                    <a:pt x="687" y="3641"/>
                  </a:lnTo>
                  <a:lnTo>
                    <a:pt x="619" y="3801"/>
                  </a:lnTo>
                  <a:lnTo>
                    <a:pt x="619" y="3916"/>
                  </a:lnTo>
                  <a:lnTo>
                    <a:pt x="619" y="4030"/>
                  </a:lnTo>
                  <a:lnTo>
                    <a:pt x="664" y="4145"/>
                  </a:lnTo>
                  <a:lnTo>
                    <a:pt x="710" y="4214"/>
                  </a:lnTo>
                  <a:lnTo>
                    <a:pt x="871" y="4397"/>
                  </a:lnTo>
                  <a:lnTo>
                    <a:pt x="1077" y="4534"/>
                  </a:lnTo>
                  <a:lnTo>
                    <a:pt x="1306" y="4626"/>
                  </a:lnTo>
                  <a:lnTo>
                    <a:pt x="1558" y="4672"/>
                  </a:lnTo>
                  <a:lnTo>
                    <a:pt x="1855" y="4672"/>
                  </a:lnTo>
                  <a:lnTo>
                    <a:pt x="2176" y="4626"/>
                  </a:lnTo>
                  <a:lnTo>
                    <a:pt x="2473" y="4534"/>
                  </a:lnTo>
                  <a:lnTo>
                    <a:pt x="2748" y="4420"/>
                  </a:lnTo>
                  <a:lnTo>
                    <a:pt x="2748" y="4420"/>
                  </a:lnTo>
                  <a:lnTo>
                    <a:pt x="2588" y="4740"/>
                  </a:lnTo>
                  <a:lnTo>
                    <a:pt x="2451" y="5084"/>
                  </a:lnTo>
                  <a:lnTo>
                    <a:pt x="2359" y="5404"/>
                  </a:lnTo>
                  <a:lnTo>
                    <a:pt x="2359" y="5542"/>
                  </a:lnTo>
                  <a:lnTo>
                    <a:pt x="2336" y="5702"/>
                  </a:lnTo>
                  <a:lnTo>
                    <a:pt x="2359" y="5839"/>
                  </a:lnTo>
                  <a:lnTo>
                    <a:pt x="2405" y="5954"/>
                  </a:lnTo>
                  <a:lnTo>
                    <a:pt x="2451" y="6045"/>
                  </a:lnTo>
                  <a:lnTo>
                    <a:pt x="2542" y="6137"/>
                  </a:lnTo>
                  <a:lnTo>
                    <a:pt x="2657" y="6252"/>
                  </a:lnTo>
                  <a:lnTo>
                    <a:pt x="2794" y="6343"/>
                  </a:lnTo>
                  <a:lnTo>
                    <a:pt x="2931" y="6412"/>
                  </a:lnTo>
                  <a:lnTo>
                    <a:pt x="3092" y="6458"/>
                  </a:lnTo>
                  <a:lnTo>
                    <a:pt x="3252" y="6503"/>
                  </a:lnTo>
                  <a:lnTo>
                    <a:pt x="3412" y="6503"/>
                  </a:lnTo>
                  <a:lnTo>
                    <a:pt x="3573" y="6526"/>
                  </a:lnTo>
                  <a:lnTo>
                    <a:pt x="3756" y="6503"/>
                  </a:lnTo>
                  <a:lnTo>
                    <a:pt x="3916" y="6481"/>
                  </a:lnTo>
                  <a:lnTo>
                    <a:pt x="4099" y="6435"/>
                  </a:lnTo>
                  <a:lnTo>
                    <a:pt x="4420" y="6297"/>
                  </a:lnTo>
                  <a:lnTo>
                    <a:pt x="4695" y="6114"/>
                  </a:lnTo>
                  <a:lnTo>
                    <a:pt x="4946" y="5931"/>
                  </a:lnTo>
                  <a:lnTo>
                    <a:pt x="4946" y="6183"/>
                  </a:lnTo>
                  <a:lnTo>
                    <a:pt x="4969" y="6435"/>
                  </a:lnTo>
                  <a:lnTo>
                    <a:pt x="5038" y="6687"/>
                  </a:lnTo>
                  <a:lnTo>
                    <a:pt x="5130" y="6939"/>
                  </a:lnTo>
                  <a:lnTo>
                    <a:pt x="5198" y="7053"/>
                  </a:lnTo>
                  <a:lnTo>
                    <a:pt x="5290" y="7190"/>
                  </a:lnTo>
                  <a:lnTo>
                    <a:pt x="5382" y="7282"/>
                  </a:lnTo>
                  <a:lnTo>
                    <a:pt x="5473" y="7374"/>
                  </a:lnTo>
                  <a:lnTo>
                    <a:pt x="5588" y="7442"/>
                  </a:lnTo>
                  <a:lnTo>
                    <a:pt x="5702" y="7488"/>
                  </a:lnTo>
                  <a:lnTo>
                    <a:pt x="5817" y="7511"/>
                  </a:lnTo>
                  <a:lnTo>
                    <a:pt x="5954" y="7534"/>
                  </a:lnTo>
                  <a:lnTo>
                    <a:pt x="6000" y="7534"/>
                  </a:lnTo>
                  <a:lnTo>
                    <a:pt x="6206" y="7511"/>
                  </a:lnTo>
                  <a:lnTo>
                    <a:pt x="6412" y="7465"/>
                  </a:lnTo>
                  <a:lnTo>
                    <a:pt x="6595" y="7351"/>
                  </a:lnTo>
                  <a:lnTo>
                    <a:pt x="6710" y="7282"/>
                  </a:lnTo>
                  <a:lnTo>
                    <a:pt x="6801" y="7190"/>
                  </a:lnTo>
                  <a:lnTo>
                    <a:pt x="6870" y="7099"/>
                  </a:lnTo>
                  <a:lnTo>
                    <a:pt x="6962" y="6961"/>
                  </a:lnTo>
                  <a:lnTo>
                    <a:pt x="7030" y="6824"/>
                  </a:lnTo>
                  <a:lnTo>
                    <a:pt x="7099" y="6664"/>
                  </a:lnTo>
                  <a:lnTo>
                    <a:pt x="7168" y="6481"/>
                  </a:lnTo>
                  <a:lnTo>
                    <a:pt x="7213" y="6274"/>
                  </a:lnTo>
                  <a:lnTo>
                    <a:pt x="7259" y="6045"/>
                  </a:lnTo>
                  <a:lnTo>
                    <a:pt x="7282" y="5771"/>
                  </a:lnTo>
                  <a:lnTo>
                    <a:pt x="7282" y="5725"/>
                  </a:lnTo>
                  <a:lnTo>
                    <a:pt x="7259" y="5702"/>
                  </a:lnTo>
                  <a:lnTo>
                    <a:pt x="7213" y="5679"/>
                  </a:lnTo>
                  <a:lnTo>
                    <a:pt x="7168" y="5656"/>
                  </a:lnTo>
                  <a:lnTo>
                    <a:pt x="7122" y="5656"/>
                  </a:lnTo>
                  <a:lnTo>
                    <a:pt x="7099" y="5679"/>
                  </a:lnTo>
                  <a:lnTo>
                    <a:pt x="7076" y="5725"/>
                  </a:lnTo>
                  <a:lnTo>
                    <a:pt x="7053" y="5771"/>
                  </a:lnTo>
                  <a:lnTo>
                    <a:pt x="7007" y="6137"/>
                  </a:lnTo>
                  <a:lnTo>
                    <a:pt x="6939" y="6458"/>
                  </a:lnTo>
                  <a:lnTo>
                    <a:pt x="6847" y="6710"/>
                  </a:lnTo>
                  <a:lnTo>
                    <a:pt x="6710" y="6939"/>
                  </a:lnTo>
                  <a:lnTo>
                    <a:pt x="6572" y="7099"/>
                  </a:lnTo>
                  <a:lnTo>
                    <a:pt x="6481" y="7168"/>
                  </a:lnTo>
                  <a:lnTo>
                    <a:pt x="6389" y="7236"/>
                  </a:lnTo>
                  <a:lnTo>
                    <a:pt x="6298" y="7259"/>
                  </a:lnTo>
                  <a:lnTo>
                    <a:pt x="6183" y="7305"/>
                  </a:lnTo>
                  <a:lnTo>
                    <a:pt x="5840" y="7305"/>
                  </a:lnTo>
                  <a:lnTo>
                    <a:pt x="5725" y="7259"/>
                  </a:lnTo>
                  <a:lnTo>
                    <a:pt x="5633" y="7213"/>
                  </a:lnTo>
                  <a:lnTo>
                    <a:pt x="5542" y="7145"/>
                  </a:lnTo>
                  <a:lnTo>
                    <a:pt x="5404" y="6984"/>
                  </a:lnTo>
                  <a:lnTo>
                    <a:pt x="5313" y="6824"/>
                  </a:lnTo>
                  <a:lnTo>
                    <a:pt x="5244" y="6664"/>
                  </a:lnTo>
                  <a:lnTo>
                    <a:pt x="5198" y="6503"/>
                  </a:lnTo>
                  <a:lnTo>
                    <a:pt x="5175" y="6320"/>
                  </a:lnTo>
                  <a:lnTo>
                    <a:pt x="5153" y="6137"/>
                  </a:lnTo>
                  <a:lnTo>
                    <a:pt x="5175" y="5977"/>
                  </a:lnTo>
                  <a:lnTo>
                    <a:pt x="5198" y="5817"/>
                  </a:lnTo>
                  <a:lnTo>
                    <a:pt x="5244" y="5679"/>
                  </a:lnTo>
                  <a:lnTo>
                    <a:pt x="5313" y="5542"/>
                  </a:lnTo>
                  <a:lnTo>
                    <a:pt x="5336" y="5496"/>
                  </a:lnTo>
                  <a:lnTo>
                    <a:pt x="5336" y="5450"/>
                  </a:lnTo>
                  <a:lnTo>
                    <a:pt x="5336" y="5427"/>
                  </a:lnTo>
                  <a:lnTo>
                    <a:pt x="5336" y="5381"/>
                  </a:lnTo>
                  <a:lnTo>
                    <a:pt x="5290" y="5359"/>
                  </a:lnTo>
                  <a:lnTo>
                    <a:pt x="5267" y="5336"/>
                  </a:lnTo>
                  <a:lnTo>
                    <a:pt x="5175" y="5336"/>
                  </a:lnTo>
                  <a:lnTo>
                    <a:pt x="5153" y="5381"/>
                  </a:lnTo>
                  <a:lnTo>
                    <a:pt x="5107" y="5427"/>
                  </a:lnTo>
                  <a:lnTo>
                    <a:pt x="5015" y="5565"/>
                  </a:lnTo>
                  <a:lnTo>
                    <a:pt x="4878" y="5702"/>
                  </a:lnTo>
                  <a:lnTo>
                    <a:pt x="4718" y="5839"/>
                  </a:lnTo>
                  <a:lnTo>
                    <a:pt x="4534" y="5954"/>
                  </a:lnTo>
                  <a:lnTo>
                    <a:pt x="4351" y="6068"/>
                  </a:lnTo>
                  <a:lnTo>
                    <a:pt x="4145" y="6160"/>
                  </a:lnTo>
                  <a:lnTo>
                    <a:pt x="3939" y="6229"/>
                  </a:lnTo>
                  <a:lnTo>
                    <a:pt x="3710" y="6274"/>
                  </a:lnTo>
                  <a:lnTo>
                    <a:pt x="3573" y="6297"/>
                  </a:lnTo>
                  <a:lnTo>
                    <a:pt x="3435" y="6297"/>
                  </a:lnTo>
                  <a:lnTo>
                    <a:pt x="3298" y="6274"/>
                  </a:lnTo>
                  <a:lnTo>
                    <a:pt x="3160" y="6252"/>
                  </a:lnTo>
                  <a:lnTo>
                    <a:pt x="3023" y="6206"/>
                  </a:lnTo>
                  <a:lnTo>
                    <a:pt x="2909" y="6137"/>
                  </a:lnTo>
                  <a:lnTo>
                    <a:pt x="2794" y="6068"/>
                  </a:lnTo>
                  <a:lnTo>
                    <a:pt x="2680" y="5977"/>
                  </a:lnTo>
                  <a:lnTo>
                    <a:pt x="2634" y="5931"/>
                  </a:lnTo>
                  <a:lnTo>
                    <a:pt x="2588" y="5862"/>
                  </a:lnTo>
                  <a:lnTo>
                    <a:pt x="2588" y="5771"/>
                  </a:lnTo>
                  <a:lnTo>
                    <a:pt x="2565" y="5679"/>
                  </a:lnTo>
                  <a:lnTo>
                    <a:pt x="2565" y="5496"/>
                  </a:lnTo>
                  <a:lnTo>
                    <a:pt x="2611" y="5290"/>
                  </a:lnTo>
                  <a:lnTo>
                    <a:pt x="2680" y="5084"/>
                  </a:lnTo>
                  <a:lnTo>
                    <a:pt x="2771" y="4855"/>
                  </a:lnTo>
                  <a:lnTo>
                    <a:pt x="2886" y="4649"/>
                  </a:lnTo>
                  <a:lnTo>
                    <a:pt x="3000" y="4443"/>
                  </a:lnTo>
                  <a:lnTo>
                    <a:pt x="3115" y="4259"/>
                  </a:lnTo>
                  <a:lnTo>
                    <a:pt x="3252" y="4122"/>
                  </a:lnTo>
                  <a:lnTo>
                    <a:pt x="3275" y="4076"/>
                  </a:lnTo>
                  <a:lnTo>
                    <a:pt x="3275" y="4030"/>
                  </a:lnTo>
                  <a:lnTo>
                    <a:pt x="3275" y="4008"/>
                  </a:lnTo>
                  <a:lnTo>
                    <a:pt x="3252" y="3962"/>
                  </a:lnTo>
                  <a:lnTo>
                    <a:pt x="3206" y="3939"/>
                  </a:lnTo>
                  <a:lnTo>
                    <a:pt x="3138" y="3939"/>
                  </a:lnTo>
                  <a:lnTo>
                    <a:pt x="3092" y="3962"/>
                  </a:lnTo>
                  <a:lnTo>
                    <a:pt x="2954" y="4053"/>
                  </a:lnTo>
                  <a:lnTo>
                    <a:pt x="2794" y="4168"/>
                  </a:lnTo>
                  <a:lnTo>
                    <a:pt x="2611" y="4259"/>
                  </a:lnTo>
                  <a:lnTo>
                    <a:pt x="2405" y="4328"/>
                  </a:lnTo>
                  <a:lnTo>
                    <a:pt x="2199" y="4397"/>
                  </a:lnTo>
                  <a:lnTo>
                    <a:pt x="1993" y="4443"/>
                  </a:lnTo>
                  <a:lnTo>
                    <a:pt x="1787" y="4466"/>
                  </a:lnTo>
                  <a:lnTo>
                    <a:pt x="1580" y="4443"/>
                  </a:lnTo>
                  <a:lnTo>
                    <a:pt x="1374" y="4420"/>
                  </a:lnTo>
                  <a:lnTo>
                    <a:pt x="1168" y="4328"/>
                  </a:lnTo>
                  <a:lnTo>
                    <a:pt x="1008" y="4237"/>
                  </a:lnTo>
                  <a:lnTo>
                    <a:pt x="893" y="4099"/>
                  </a:lnTo>
                  <a:lnTo>
                    <a:pt x="848" y="4030"/>
                  </a:lnTo>
                  <a:lnTo>
                    <a:pt x="825" y="3985"/>
                  </a:lnTo>
                  <a:lnTo>
                    <a:pt x="848" y="3847"/>
                  </a:lnTo>
                  <a:lnTo>
                    <a:pt x="916" y="3664"/>
                  </a:lnTo>
                  <a:lnTo>
                    <a:pt x="1031" y="3481"/>
                  </a:lnTo>
                  <a:lnTo>
                    <a:pt x="1168" y="3275"/>
                  </a:lnTo>
                  <a:lnTo>
                    <a:pt x="1351" y="3092"/>
                  </a:lnTo>
                  <a:lnTo>
                    <a:pt x="1535" y="2931"/>
                  </a:lnTo>
                  <a:lnTo>
                    <a:pt x="1718" y="2771"/>
                  </a:lnTo>
                  <a:lnTo>
                    <a:pt x="1878" y="2634"/>
                  </a:lnTo>
                  <a:lnTo>
                    <a:pt x="2015" y="2565"/>
                  </a:lnTo>
                  <a:lnTo>
                    <a:pt x="2084" y="2496"/>
                  </a:lnTo>
                  <a:lnTo>
                    <a:pt x="2084" y="2428"/>
                  </a:lnTo>
                  <a:lnTo>
                    <a:pt x="2038" y="2382"/>
                  </a:lnTo>
                  <a:lnTo>
                    <a:pt x="1970" y="2359"/>
                  </a:lnTo>
                  <a:lnTo>
                    <a:pt x="1649" y="2336"/>
                  </a:lnTo>
                  <a:lnTo>
                    <a:pt x="1351" y="2313"/>
                  </a:lnTo>
                  <a:lnTo>
                    <a:pt x="1054" y="2267"/>
                  </a:lnTo>
                  <a:lnTo>
                    <a:pt x="802" y="2199"/>
                  </a:lnTo>
                  <a:lnTo>
                    <a:pt x="687" y="2130"/>
                  </a:lnTo>
                  <a:lnTo>
                    <a:pt x="573" y="2061"/>
                  </a:lnTo>
                  <a:lnTo>
                    <a:pt x="481" y="1992"/>
                  </a:lnTo>
                  <a:lnTo>
                    <a:pt x="390" y="1901"/>
                  </a:lnTo>
                  <a:lnTo>
                    <a:pt x="321" y="1786"/>
                  </a:lnTo>
                  <a:lnTo>
                    <a:pt x="275" y="1672"/>
                  </a:lnTo>
                  <a:lnTo>
                    <a:pt x="229" y="1535"/>
                  </a:lnTo>
                  <a:lnTo>
                    <a:pt x="229" y="1374"/>
                  </a:lnTo>
                  <a:lnTo>
                    <a:pt x="229" y="1283"/>
                  </a:lnTo>
                  <a:lnTo>
                    <a:pt x="252" y="1168"/>
                  </a:lnTo>
                  <a:lnTo>
                    <a:pt x="321" y="985"/>
                  </a:lnTo>
                  <a:lnTo>
                    <a:pt x="436" y="825"/>
                  </a:lnTo>
                  <a:lnTo>
                    <a:pt x="573" y="687"/>
                  </a:lnTo>
                  <a:lnTo>
                    <a:pt x="687" y="596"/>
                  </a:lnTo>
                  <a:lnTo>
                    <a:pt x="825" y="504"/>
                  </a:lnTo>
                  <a:lnTo>
                    <a:pt x="1100" y="344"/>
                  </a:lnTo>
                  <a:lnTo>
                    <a:pt x="1260" y="298"/>
                  </a:lnTo>
                  <a:lnTo>
                    <a:pt x="1397" y="252"/>
                  </a:lnTo>
                  <a:lnTo>
                    <a:pt x="1512" y="229"/>
                  </a:lnTo>
                  <a:lnTo>
                    <a:pt x="1672" y="229"/>
                  </a:lnTo>
                  <a:lnTo>
                    <a:pt x="1718" y="206"/>
                  </a:lnTo>
                  <a:lnTo>
                    <a:pt x="1741" y="184"/>
                  </a:lnTo>
                  <a:lnTo>
                    <a:pt x="1741" y="138"/>
                  </a:lnTo>
                  <a:lnTo>
                    <a:pt x="1741" y="92"/>
                  </a:lnTo>
                  <a:lnTo>
                    <a:pt x="1718" y="46"/>
                  </a:lnTo>
                  <a:lnTo>
                    <a:pt x="1695" y="23"/>
                  </a:lnTo>
                  <a:lnTo>
                    <a:pt x="1649" y="2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32"/>
            <p:cNvSpPr/>
            <p:nvPr/>
          </p:nvSpPr>
          <p:spPr>
            <a:xfrm>
              <a:off x="-4050169" y="1195021"/>
              <a:ext cx="99509" cy="624982"/>
            </a:xfrm>
            <a:custGeom>
              <a:rect b="b" l="l" r="r" t="t"/>
              <a:pathLst>
                <a:path extrusionOk="0" h="16694" w="2658">
                  <a:moveTo>
                    <a:pt x="1" y="0"/>
                  </a:moveTo>
                  <a:lnTo>
                    <a:pt x="115" y="8335"/>
                  </a:lnTo>
                  <a:lnTo>
                    <a:pt x="138" y="12571"/>
                  </a:lnTo>
                  <a:lnTo>
                    <a:pt x="161" y="16693"/>
                  </a:lnTo>
                  <a:lnTo>
                    <a:pt x="2657" y="16693"/>
                  </a:lnTo>
                  <a:lnTo>
                    <a:pt x="2543" y="14724"/>
                  </a:lnTo>
                  <a:lnTo>
                    <a:pt x="2474" y="12640"/>
                  </a:lnTo>
                  <a:lnTo>
                    <a:pt x="2405" y="10511"/>
                  </a:lnTo>
                  <a:lnTo>
                    <a:pt x="2359" y="8335"/>
                  </a:lnTo>
                  <a:lnTo>
                    <a:pt x="2291" y="4030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32"/>
            <p:cNvSpPr/>
            <p:nvPr/>
          </p:nvSpPr>
          <p:spPr>
            <a:xfrm>
              <a:off x="-4054437" y="1190716"/>
              <a:ext cx="108045" cy="632694"/>
            </a:xfrm>
            <a:custGeom>
              <a:rect b="b" l="l" r="r" t="t"/>
              <a:pathLst>
                <a:path extrusionOk="0" h="16900" w="2886">
                  <a:moveTo>
                    <a:pt x="2290" y="230"/>
                  </a:moveTo>
                  <a:lnTo>
                    <a:pt x="2313" y="4054"/>
                  </a:lnTo>
                  <a:lnTo>
                    <a:pt x="2359" y="8267"/>
                  </a:lnTo>
                  <a:lnTo>
                    <a:pt x="2405" y="10442"/>
                  </a:lnTo>
                  <a:lnTo>
                    <a:pt x="2473" y="12595"/>
                  </a:lnTo>
                  <a:lnTo>
                    <a:pt x="2542" y="14679"/>
                  </a:lnTo>
                  <a:lnTo>
                    <a:pt x="2657" y="16694"/>
                  </a:lnTo>
                  <a:lnTo>
                    <a:pt x="390" y="16694"/>
                  </a:lnTo>
                  <a:lnTo>
                    <a:pt x="367" y="12709"/>
                  </a:lnTo>
                  <a:lnTo>
                    <a:pt x="344" y="8588"/>
                  </a:lnTo>
                  <a:lnTo>
                    <a:pt x="229" y="230"/>
                  </a:lnTo>
                  <a:close/>
                  <a:moveTo>
                    <a:pt x="115" y="1"/>
                  </a:moveTo>
                  <a:lnTo>
                    <a:pt x="69" y="24"/>
                  </a:lnTo>
                  <a:lnTo>
                    <a:pt x="46" y="47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115" y="8588"/>
                  </a:lnTo>
                  <a:lnTo>
                    <a:pt x="138" y="12778"/>
                  </a:lnTo>
                  <a:lnTo>
                    <a:pt x="161" y="16808"/>
                  </a:lnTo>
                  <a:lnTo>
                    <a:pt x="161" y="16831"/>
                  </a:lnTo>
                  <a:lnTo>
                    <a:pt x="184" y="16877"/>
                  </a:lnTo>
                  <a:lnTo>
                    <a:pt x="229" y="16900"/>
                  </a:lnTo>
                  <a:lnTo>
                    <a:pt x="2817" y="16900"/>
                  </a:lnTo>
                  <a:lnTo>
                    <a:pt x="2840" y="16877"/>
                  </a:lnTo>
                  <a:lnTo>
                    <a:pt x="2863" y="16831"/>
                  </a:lnTo>
                  <a:lnTo>
                    <a:pt x="2886" y="16808"/>
                  </a:lnTo>
                  <a:lnTo>
                    <a:pt x="2886" y="16762"/>
                  </a:lnTo>
                  <a:lnTo>
                    <a:pt x="2771" y="14724"/>
                  </a:lnTo>
                  <a:lnTo>
                    <a:pt x="2679" y="12618"/>
                  </a:lnTo>
                  <a:lnTo>
                    <a:pt x="2634" y="10442"/>
                  </a:lnTo>
                  <a:lnTo>
                    <a:pt x="2588" y="8244"/>
                  </a:lnTo>
                  <a:lnTo>
                    <a:pt x="2519" y="3962"/>
                  </a:lnTo>
                  <a:lnTo>
                    <a:pt x="2519" y="115"/>
                  </a:lnTo>
                  <a:lnTo>
                    <a:pt x="2496" y="69"/>
                  </a:lnTo>
                  <a:lnTo>
                    <a:pt x="2473" y="47"/>
                  </a:lnTo>
                  <a:lnTo>
                    <a:pt x="2450" y="24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32"/>
            <p:cNvSpPr/>
            <p:nvPr/>
          </p:nvSpPr>
          <p:spPr>
            <a:xfrm>
              <a:off x="-3584680" y="1309877"/>
              <a:ext cx="13777" cy="8611"/>
            </a:xfrm>
            <a:custGeom>
              <a:rect b="b" l="l" r="r" t="t"/>
              <a:pathLst>
                <a:path extrusionOk="0" h="230" w="368">
                  <a:moveTo>
                    <a:pt x="138" y="1"/>
                  </a:moveTo>
                  <a:lnTo>
                    <a:pt x="69" y="23"/>
                  </a:lnTo>
                  <a:lnTo>
                    <a:pt x="24" y="46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24" y="184"/>
                  </a:lnTo>
                  <a:lnTo>
                    <a:pt x="46" y="207"/>
                  </a:lnTo>
                  <a:lnTo>
                    <a:pt x="115" y="230"/>
                  </a:lnTo>
                  <a:lnTo>
                    <a:pt x="253" y="230"/>
                  </a:lnTo>
                  <a:lnTo>
                    <a:pt x="298" y="207"/>
                  </a:lnTo>
                  <a:lnTo>
                    <a:pt x="344" y="184"/>
                  </a:lnTo>
                  <a:lnTo>
                    <a:pt x="367" y="115"/>
                  </a:lnTo>
                  <a:lnTo>
                    <a:pt x="344" y="46"/>
                  </a:lnTo>
                  <a:lnTo>
                    <a:pt x="298" y="23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32"/>
            <p:cNvSpPr/>
            <p:nvPr/>
          </p:nvSpPr>
          <p:spPr>
            <a:xfrm>
              <a:off x="-3810985" y="1309877"/>
              <a:ext cx="442399" cy="413235"/>
            </a:xfrm>
            <a:custGeom>
              <a:rect b="b" l="l" r="r" t="t"/>
              <a:pathLst>
                <a:path extrusionOk="0" h="11038" w="11817">
                  <a:moveTo>
                    <a:pt x="6229" y="230"/>
                  </a:moveTo>
                  <a:lnTo>
                    <a:pt x="6618" y="252"/>
                  </a:lnTo>
                  <a:lnTo>
                    <a:pt x="7030" y="298"/>
                  </a:lnTo>
                  <a:lnTo>
                    <a:pt x="7420" y="390"/>
                  </a:lnTo>
                  <a:lnTo>
                    <a:pt x="7809" y="527"/>
                  </a:lnTo>
                  <a:lnTo>
                    <a:pt x="8175" y="688"/>
                  </a:lnTo>
                  <a:lnTo>
                    <a:pt x="8542" y="871"/>
                  </a:lnTo>
                  <a:lnTo>
                    <a:pt x="8908" y="1077"/>
                  </a:lnTo>
                  <a:lnTo>
                    <a:pt x="9251" y="1329"/>
                  </a:lnTo>
                  <a:lnTo>
                    <a:pt x="9572" y="1603"/>
                  </a:lnTo>
                  <a:lnTo>
                    <a:pt x="9870" y="1901"/>
                  </a:lnTo>
                  <a:lnTo>
                    <a:pt x="10167" y="2222"/>
                  </a:lnTo>
                  <a:lnTo>
                    <a:pt x="10442" y="2565"/>
                  </a:lnTo>
                  <a:lnTo>
                    <a:pt x="10671" y="2932"/>
                  </a:lnTo>
                  <a:lnTo>
                    <a:pt x="10900" y="3321"/>
                  </a:lnTo>
                  <a:lnTo>
                    <a:pt x="11106" y="3733"/>
                  </a:lnTo>
                  <a:lnTo>
                    <a:pt x="11267" y="4145"/>
                  </a:lnTo>
                  <a:lnTo>
                    <a:pt x="11381" y="4534"/>
                  </a:lnTo>
                  <a:lnTo>
                    <a:pt x="11473" y="4901"/>
                  </a:lnTo>
                  <a:lnTo>
                    <a:pt x="11541" y="5290"/>
                  </a:lnTo>
                  <a:lnTo>
                    <a:pt x="11587" y="5656"/>
                  </a:lnTo>
                  <a:lnTo>
                    <a:pt x="11610" y="6023"/>
                  </a:lnTo>
                  <a:lnTo>
                    <a:pt x="11587" y="6389"/>
                  </a:lnTo>
                  <a:lnTo>
                    <a:pt x="11541" y="6733"/>
                  </a:lnTo>
                  <a:lnTo>
                    <a:pt x="11496" y="7076"/>
                  </a:lnTo>
                  <a:lnTo>
                    <a:pt x="11404" y="7397"/>
                  </a:lnTo>
                  <a:lnTo>
                    <a:pt x="11267" y="7717"/>
                  </a:lnTo>
                  <a:lnTo>
                    <a:pt x="11129" y="8038"/>
                  </a:lnTo>
                  <a:lnTo>
                    <a:pt x="10969" y="8313"/>
                  </a:lnTo>
                  <a:lnTo>
                    <a:pt x="10763" y="8610"/>
                  </a:lnTo>
                  <a:lnTo>
                    <a:pt x="10557" y="8862"/>
                  </a:lnTo>
                  <a:lnTo>
                    <a:pt x="10305" y="9137"/>
                  </a:lnTo>
                  <a:lnTo>
                    <a:pt x="10053" y="9366"/>
                  </a:lnTo>
                  <a:lnTo>
                    <a:pt x="9595" y="9687"/>
                  </a:lnTo>
                  <a:lnTo>
                    <a:pt x="9137" y="9984"/>
                  </a:lnTo>
                  <a:lnTo>
                    <a:pt x="8656" y="10236"/>
                  </a:lnTo>
                  <a:lnTo>
                    <a:pt x="8129" y="10442"/>
                  </a:lnTo>
                  <a:lnTo>
                    <a:pt x="7603" y="10603"/>
                  </a:lnTo>
                  <a:lnTo>
                    <a:pt x="7053" y="10717"/>
                  </a:lnTo>
                  <a:lnTo>
                    <a:pt x="6481" y="10786"/>
                  </a:lnTo>
                  <a:lnTo>
                    <a:pt x="5908" y="10809"/>
                  </a:lnTo>
                  <a:lnTo>
                    <a:pt x="5519" y="10786"/>
                  </a:lnTo>
                  <a:lnTo>
                    <a:pt x="5153" y="10763"/>
                  </a:lnTo>
                  <a:lnTo>
                    <a:pt x="4763" y="10717"/>
                  </a:lnTo>
                  <a:lnTo>
                    <a:pt x="4420" y="10648"/>
                  </a:lnTo>
                  <a:lnTo>
                    <a:pt x="4054" y="10557"/>
                  </a:lnTo>
                  <a:lnTo>
                    <a:pt x="3710" y="10442"/>
                  </a:lnTo>
                  <a:lnTo>
                    <a:pt x="3389" y="10305"/>
                  </a:lnTo>
                  <a:lnTo>
                    <a:pt x="3069" y="10167"/>
                  </a:lnTo>
                  <a:lnTo>
                    <a:pt x="2748" y="9984"/>
                  </a:lnTo>
                  <a:lnTo>
                    <a:pt x="2451" y="9801"/>
                  </a:lnTo>
                  <a:lnTo>
                    <a:pt x="2176" y="9618"/>
                  </a:lnTo>
                  <a:lnTo>
                    <a:pt x="1901" y="9389"/>
                  </a:lnTo>
                  <a:lnTo>
                    <a:pt x="1672" y="9160"/>
                  </a:lnTo>
                  <a:lnTo>
                    <a:pt x="1420" y="8908"/>
                  </a:lnTo>
                  <a:lnTo>
                    <a:pt x="1214" y="8633"/>
                  </a:lnTo>
                  <a:lnTo>
                    <a:pt x="1008" y="8359"/>
                  </a:lnTo>
                  <a:lnTo>
                    <a:pt x="848" y="8084"/>
                  </a:lnTo>
                  <a:lnTo>
                    <a:pt x="687" y="7786"/>
                  </a:lnTo>
                  <a:lnTo>
                    <a:pt x="550" y="7488"/>
                  </a:lnTo>
                  <a:lnTo>
                    <a:pt x="436" y="7168"/>
                  </a:lnTo>
                  <a:lnTo>
                    <a:pt x="367" y="6870"/>
                  </a:lnTo>
                  <a:lnTo>
                    <a:pt x="298" y="6550"/>
                  </a:lnTo>
                  <a:lnTo>
                    <a:pt x="252" y="6252"/>
                  </a:lnTo>
                  <a:lnTo>
                    <a:pt x="229" y="5931"/>
                  </a:lnTo>
                  <a:lnTo>
                    <a:pt x="229" y="5611"/>
                  </a:lnTo>
                  <a:lnTo>
                    <a:pt x="252" y="5290"/>
                  </a:lnTo>
                  <a:lnTo>
                    <a:pt x="298" y="4970"/>
                  </a:lnTo>
                  <a:lnTo>
                    <a:pt x="367" y="4649"/>
                  </a:lnTo>
                  <a:lnTo>
                    <a:pt x="458" y="4328"/>
                  </a:lnTo>
                  <a:lnTo>
                    <a:pt x="550" y="4031"/>
                  </a:lnTo>
                  <a:lnTo>
                    <a:pt x="687" y="3710"/>
                  </a:lnTo>
                  <a:lnTo>
                    <a:pt x="848" y="3412"/>
                  </a:lnTo>
                  <a:lnTo>
                    <a:pt x="1054" y="3046"/>
                  </a:lnTo>
                  <a:lnTo>
                    <a:pt x="1283" y="2703"/>
                  </a:lnTo>
                  <a:lnTo>
                    <a:pt x="1535" y="2405"/>
                  </a:lnTo>
                  <a:lnTo>
                    <a:pt x="1809" y="2084"/>
                  </a:lnTo>
                  <a:lnTo>
                    <a:pt x="2107" y="1810"/>
                  </a:lnTo>
                  <a:lnTo>
                    <a:pt x="2428" y="1558"/>
                  </a:lnTo>
                  <a:lnTo>
                    <a:pt x="2748" y="1306"/>
                  </a:lnTo>
                  <a:lnTo>
                    <a:pt x="3092" y="1100"/>
                  </a:lnTo>
                  <a:lnTo>
                    <a:pt x="3458" y="894"/>
                  </a:lnTo>
                  <a:lnTo>
                    <a:pt x="3825" y="733"/>
                  </a:lnTo>
                  <a:lnTo>
                    <a:pt x="4191" y="573"/>
                  </a:lnTo>
                  <a:lnTo>
                    <a:pt x="4603" y="459"/>
                  </a:lnTo>
                  <a:lnTo>
                    <a:pt x="4992" y="367"/>
                  </a:lnTo>
                  <a:lnTo>
                    <a:pt x="5405" y="298"/>
                  </a:lnTo>
                  <a:lnTo>
                    <a:pt x="5817" y="252"/>
                  </a:lnTo>
                  <a:lnTo>
                    <a:pt x="6229" y="230"/>
                  </a:lnTo>
                  <a:close/>
                  <a:moveTo>
                    <a:pt x="6229" y="1"/>
                  </a:moveTo>
                  <a:lnTo>
                    <a:pt x="5794" y="23"/>
                  </a:lnTo>
                  <a:lnTo>
                    <a:pt x="5359" y="69"/>
                  </a:lnTo>
                  <a:lnTo>
                    <a:pt x="4947" y="138"/>
                  </a:lnTo>
                  <a:lnTo>
                    <a:pt x="4534" y="252"/>
                  </a:lnTo>
                  <a:lnTo>
                    <a:pt x="4122" y="367"/>
                  </a:lnTo>
                  <a:lnTo>
                    <a:pt x="3733" y="527"/>
                  </a:lnTo>
                  <a:lnTo>
                    <a:pt x="3344" y="710"/>
                  </a:lnTo>
                  <a:lnTo>
                    <a:pt x="2977" y="894"/>
                  </a:lnTo>
                  <a:lnTo>
                    <a:pt x="2634" y="1123"/>
                  </a:lnTo>
                  <a:lnTo>
                    <a:pt x="2290" y="1374"/>
                  </a:lnTo>
                  <a:lnTo>
                    <a:pt x="1970" y="1649"/>
                  </a:lnTo>
                  <a:lnTo>
                    <a:pt x="1649" y="1947"/>
                  </a:lnTo>
                  <a:lnTo>
                    <a:pt x="1374" y="2245"/>
                  </a:lnTo>
                  <a:lnTo>
                    <a:pt x="1100" y="2588"/>
                  </a:lnTo>
                  <a:lnTo>
                    <a:pt x="871" y="2932"/>
                  </a:lnTo>
                  <a:lnTo>
                    <a:pt x="665" y="3298"/>
                  </a:lnTo>
                  <a:lnTo>
                    <a:pt x="481" y="3619"/>
                  </a:lnTo>
                  <a:lnTo>
                    <a:pt x="344" y="3939"/>
                  </a:lnTo>
                  <a:lnTo>
                    <a:pt x="229" y="4283"/>
                  </a:lnTo>
                  <a:lnTo>
                    <a:pt x="138" y="4603"/>
                  </a:lnTo>
                  <a:lnTo>
                    <a:pt x="69" y="4947"/>
                  </a:lnTo>
                  <a:lnTo>
                    <a:pt x="23" y="5267"/>
                  </a:lnTo>
                  <a:lnTo>
                    <a:pt x="0" y="5611"/>
                  </a:lnTo>
                  <a:lnTo>
                    <a:pt x="0" y="5931"/>
                  </a:lnTo>
                  <a:lnTo>
                    <a:pt x="23" y="6275"/>
                  </a:lnTo>
                  <a:lnTo>
                    <a:pt x="69" y="6595"/>
                  </a:lnTo>
                  <a:lnTo>
                    <a:pt x="138" y="6916"/>
                  </a:lnTo>
                  <a:lnTo>
                    <a:pt x="229" y="7236"/>
                  </a:lnTo>
                  <a:lnTo>
                    <a:pt x="344" y="7557"/>
                  </a:lnTo>
                  <a:lnTo>
                    <a:pt x="481" y="7878"/>
                  </a:lnTo>
                  <a:lnTo>
                    <a:pt x="642" y="8175"/>
                  </a:lnTo>
                  <a:lnTo>
                    <a:pt x="825" y="8473"/>
                  </a:lnTo>
                  <a:lnTo>
                    <a:pt x="1031" y="8771"/>
                  </a:lnTo>
                  <a:lnTo>
                    <a:pt x="1260" y="9045"/>
                  </a:lnTo>
                  <a:lnTo>
                    <a:pt x="1512" y="9297"/>
                  </a:lnTo>
                  <a:lnTo>
                    <a:pt x="1764" y="9549"/>
                  </a:lnTo>
                  <a:lnTo>
                    <a:pt x="2038" y="9778"/>
                  </a:lnTo>
                  <a:lnTo>
                    <a:pt x="2336" y="9984"/>
                  </a:lnTo>
                  <a:lnTo>
                    <a:pt x="2634" y="10167"/>
                  </a:lnTo>
                  <a:lnTo>
                    <a:pt x="2954" y="10351"/>
                  </a:lnTo>
                  <a:lnTo>
                    <a:pt x="3298" y="10511"/>
                  </a:lnTo>
                  <a:lnTo>
                    <a:pt x="3641" y="10648"/>
                  </a:lnTo>
                  <a:lnTo>
                    <a:pt x="3985" y="10763"/>
                  </a:lnTo>
                  <a:lnTo>
                    <a:pt x="4351" y="10854"/>
                  </a:lnTo>
                  <a:lnTo>
                    <a:pt x="4740" y="10923"/>
                  </a:lnTo>
                  <a:lnTo>
                    <a:pt x="5107" y="10992"/>
                  </a:lnTo>
                  <a:lnTo>
                    <a:pt x="5496" y="11015"/>
                  </a:lnTo>
                  <a:lnTo>
                    <a:pt x="5908" y="11038"/>
                  </a:lnTo>
                  <a:lnTo>
                    <a:pt x="6504" y="11015"/>
                  </a:lnTo>
                  <a:lnTo>
                    <a:pt x="7076" y="10923"/>
                  </a:lnTo>
                  <a:lnTo>
                    <a:pt x="7649" y="10809"/>
                  </a:lnTo>
                  <a:lnTo>
                    <a:pt x="8198" y="10648"/>
                  </a:lnTo>
                  <a:lnTo>
                    <a:pt x="8748" y="10419"/>
                  </a:lnTo>
                  <a:lnTo>
                    <a:pt x="9251" y="10167"/>
                  </a:lnTo>
                  <a:lnTo>
                    <a:pt x="9732" y="9870"/>
                  </a:lnTo>
                  <a:lnTo>
                    <a:pt x="10190" y="9526"/>
                  </a:lnTo>
                  <a:lnTo>
                    <a:pt x="10465" y="9274"/>
                  </a:lnTo>
                  <a:lnTo>
                    <a:pt x="10717" y="9023"/>
                  </a:lnTo>
                  <a:lnTo>
                    <a:pt x="10946" y="8748"/>
                  </a:lnTo>
                  <a:lnTo>
                    <a:pt x="11152" y="8450"/>
                  </a:lnTo>
                  <a:lnTo>
                    <a:pt x="11335" y="8130"/>
                  </a:lnTo>
                  <a:lnTo>
                    <a:pt x="11473" y="7809"/>
                  </a:lnTo>
                  <a:lnTo>
                    <a:pt x="11610" y="7465"/>
                  </a:lnTo>
                  <a:lnTo>
                    <a:pt x="11702" y="7122"/>
                  </a:lnTo>
                  <a:lnTo>
                    <a:pt x="11770" y="6779"/>
                  </a:lnTo>
                  <a:lnTo>
                    <a:pt x="11816" y="6412"/>
                  </a:lnTo>
                  <a:lnTo>
                    <a:pt x="11816" y="6023"/>
                  </a:lnTo>
                  <a:lnTo>
                    <a:pt x="11816" y="5656"/>
                  </a:lnTo>
                  <a:lnTo>
                    <a:pt x="11770" y="5267"/>
                  </a:lnTo>
                  <a:lnTo>
                    <a:pt x="11702" y="4878"/>
                  </a:lnTo>
                  <a:lnTo>
                    <a:pt x="11610" y="4466"/>
                  </a:lnTo>
                  <a:lnTo>
                    <a:pt x="11473" y="4077"/>
                  </a:lnTo>
                  <a:lnTo>
                    <a:pt x="11267" y="3573"/>
                  </a:lnTo>
                  <a:lnTo>
                    <a:pt x="11038" y="3092"/>
                  </a:lnTo>
                  <a:lnTo>
                    <a:pt x="10786" y="2657"/>
                  </a:lnTo>
                  <a:lnTo>
                    <a:pt x="10488" y="2268"/>
                  </a:lnTo>
                  <a:lnTo>
                    <a:pt x="10190" y="1901"/>
                  </a:lnTo>
                  <a:lnTo>
                    <a:pt x="9870" y="1558"/>
                  </a:lnTo>
                  <a:lnTo>
                    <a:pt x="9526" y="1260"/>
                  </a:lnTo>
                  <a:lnTo>
                    <a:pt x="9183" y="985"/>
                  </a:lnTo>
                  <a:lnTo>
                    <a:pt x="8816" y="756"/>
                  </a:lnTo>
                  <a:lnTo>
                    <a:pt x="8450" y="550"/>
                  </a:lnTo>
                  <a:lnTo>
                    <a:pt x="8084" y="390"/>
                  </a:lnTo>
                  <a:lnTo>
                    <a:pt x="7694" y="252"/>
                  </a:lnTo>
                  <a:lnTo>
                    <a:pt x="7328" y="138"/>
                  </a:lnTo>
                  <a:lnTo>
                    <a:pt x="6939" y="69"/>
                  </a:lnTo>
                  <a:lnTo>
                    <a:pt x="6572" y="23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32"/>
            <p:cNvSpPr/>
            <p:nvPr/>
          </p:nvSpPr>
          <p:spPr>
            <a:xfrm>
              <a:off x="-3588087" y="1390479"/>
              <a:ext cx="11156" cy="8611"/>
            </a:xfrm>
            <a:custGeom>
              <a:rect b="b" l="l" r="r" t="t"/>
              <a:pathLst>
                <a:path extrusionOk="0" h="230" w="298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0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46" y="206"/>
                  </a:lnTo>
                  <a:lnTo>
                    <a:pt x="137" y="229"/>
                  </a:lnTo>
                  <a:lnTo>
                    <a:pt x="252" y="229"/>
                  </a:lnTo>
                  <a:lnTo>
                    <a:pt x="275" y="183"/>
                  </a:lnTo>
                  <a:lnTo>
                    <a:pt x="298" y="115"/>
                  </a:lnTo>
                  <a:lnTo>
                    <a:pt x="275" y="46"/>
                  </a:lnTo>
                  <a:lnTo>
                    <a:pt x="229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32"/>
            <p:cNvSpPr/>
            <p:nvPr/>
          </p:nvSpPr>
          <p:spPr>
            <a:xfrm>
              <a:off x="-3724394" y="1391302"/>
              <a:ext cx="269213" cy="250382"/>
            </a:xfrm>
            <a:custGeom>
              <a:rect b="b" l="l" r="r" t="t"/>
              <a:pathLst>
                <a:path extrusionOk="0" h="6688" w="7191">
                  <a:moveTo>
                    <a:pt x="3778" y="207"/>
                  </a:moveTo>
                  <a:lnTo>
                    <a:pt x="4030" y="230"/>
                  </a:lnTo>
                  <a:lnTo>
                    <a:pt x="4259" y="253"/>
                  </a:lnTo>
                  <a:lnTo>
                    <a:pt x="4488" y="299"/>
                  </a:lnTo>
                  <a:lnTo>
                    <a:pt x="4717" y="390"/>
                  </a:lnTo>
                  <a:lnTo>
                    <a:pt x="4946" y="482"/>
                  </a:lnTo>
                  <a:lnTo>
                    <a:pt x="5152" y="596"/>
                  </a:lnTo>
                  <a:lnTo>
                    <a:pt x="5381" y="711"/>
                  </a:lnTo>
                  <a:lnTo>
                    <a:pt x="5565" y="871"/>
                  </a:lnTo>
                  <a:lnTo>
                    <a:pt x="5771" y="1031"/>
                  </a:lnTo>
                  <a:lnTo>
                    <a:pt x="5954" y="1192"/>
                  </a:lnTo>
                  <a:lnTo>
                    <a:pt x="6114" y="1398"/>
                  </a:lnTo>
                  <a:lnTo>
                    <a:pt x="6274" y="1604"/>
                  </a:lnTo>
                  <a:lnTo>
                    <a:pt x="6435" y="1810"/>
                  </a:lnTo>
                  <a:lnTo>
                    <a:pt x="6549" y="2039"/>
                  </a:lnTo>
                  <a:lnTo>
                    <a:pt x="6664" y="2291"/>
                  </a:lnTo>
                  <a:lnTo>
                    <a:pt x="6778" y="2543"/>
                  </a:lnTo>
                  <a:lnTo>
                    <a:pt x="6847" y="2772"/>
                  </a:lnTo>
                  <a:lnTo>
                    <a:pt x="6893" y="2978"/>
                  </a:lnTo>
                  <a:lnTo>
                    <a:pt x="6938" y="3207"/>
                  </a:lnTo>
                  <a:lnTo>
                    <a:pt x="6961" y="3436"/>
                  </a:lnTo>
                  <a:lnTo>
                    <a:pt x="6961" y="3642"/>
                  </a:lnTo>
                  <a:lnTo>
                    <a:pt x="6961" y="3848"/>
                  </a:lnTo>
                  <a:lnTo>
                    <a:pt x="6938" y="4054"/>
                  </a:lnTo>
                  <a:lnTo>
                    <a:pt x="6893" y="4260"/>
                  </a:lnTo>
                  <a:lnTo>
                    <a:pt x="6847" y="4466"/>
                  </a:lnTo>
                  <a:lnTo>
                    <a:pt x="6778" y="4649"/>
                  </a:lnTo>
                  <a:lnTo>
                    <a:pt x="6687" y="4832"/>
                  </a:lnTo>
                  <a:lnTo>
                    <a:pt x="6595" y="4993"/>
                  </a:lnTo>
                  <a:lnTo>
                    <a:pt x="6480" y="5176"/>
                  </a:lnTo>
                  <a:lnTo>
                    <a:pt x="6343" y="5336"/>
                  </a:lnTo>
                  <a:lnTo>
                    <a:pt x="6206" y="5474"/>
                  </a:lnTo>
                  <a:lnTo>
                    <a:pt x="6045" y="5611"/>
                  </a:lnTo>
                  <a:lnTo>
                    <a:pt x="5794" y="5817"/>
                  </a:lnTo>
                  <a:lnTo>
                    <a:pt x="5519" y="5977"/>
                  </a:lnTo>
                  <a:lnTo>
                    <a:pt x="5221" y="6138"/>
                  </a:lnTo>
                  <a:lnTo>
                    <a:pt x="4923" y="6252"/>
                  </a:lnTo>
                  <a:lnTo>
                    <a:pt x="4603" y="6344"/>
                  </a:lnTo>
                  <a:lnTo>
                    <a:pt x="4259" y="6412"/>
                  </a:lnTo>
                  <a:lnTo>
                    <a:pt x="3939" y="6458"/>
                  </a:lnTo>
                  <a:lnTo>
                    <a:pt x="3595" y="6481"/>
                  </a:lnTo>
                  <a:lnTo>
                    <a:pt x="3137" y="6458"/>
                  </a:lnTo>
                  <a:lnTo>
                    <a:pt x="2702" y="6367"/>
                  </a:lnTo>
                  <a:lnTo>
                    <a:pt x="2290" y="6252"/>
                  </a:lnTo>
                  <a:lnTo>
                    <a:pt x="1901" y="6092"/>
                  </a:lnTo>
                  <a:lnTo>
                    <a:pt x="1557" y="5886"/>
                  </a:lnTo>
                  <a:lnTo>
                    <a:pt x="1237" y="5634"/>
                  </a:lnTo>
                  <a:lnTo>
                    <a:pt x="939" y="5336"/>
                  </a:lnTo>
                  <a:lnTo>
                    <a:pt x="802" y="5199"/>
                  </a:lnTo>
                  <a:lnTo>
                    <a:pt x="687" y="5016"/>
                  </a:lnTo>
                  <a:lnTo>
                    <a:pt x="504" y="4672"/>
                  </a:lnTo>
                  <a:lnTo>
                    <a:pt x="367" y="4329"/>
                  </a:lnTo>
                  <a:lnTo>
                    <a:pt x="275" y="3962"/>
                  </a:lnTo>
                  <a:lnTo>
                    <a:pt x="229" y="3596"/>
                  </a:lnTo>
                  <a:lnTo>
                    <a:pt x="252" y="3207"/>
                  </a:lnTo>
                  <a:lnTo>
                    <a:pt x="298" y="2840"/>
                  </a:lnTo>
                  <a:lnTo>
                    <a:pt x="435" y="2451"/>
                  </a:lnTo>
                  <a:lnTo>
                    <a:pt x="596" y="2085"/>
                  </a:lnTo>
                  <a:lnTo>
                    <a:pt x="710" y="1879"/>
                  </a:lnTo>
                  <a:lnTo>
                    <a:pt x="847" y="1673"/>
                  </a:lnTo>
                  <a:lnTo>
                    <a:pt x="1008" y="1489"/>
                  </a:lnTo>
                  <a:lnTo>
                    <a:pt x="1168" y="1306"/>
                  </a:lnTo>
                  <a:lnTo>
                    <a:pt x="1351" y="1146"/>
                  </a:lnTo>
                  <a:lnTo>
                    <a:pt x="1534" y="986"/>
                  </a:lnTo>
                  <a:lnTo>
                    <a:pt x="1718" y="848"/>
                  </a:lnTo>
                  <a:lnTo>
                    <a:pt x="1924" y="734"/>
                  </a:lnTo>
                  <a:lnTo>
                    <a:pt x="2130" y="596"/>
                  </a:lnTo>
                  <a:lnTo>
                    <a:pt x="2359" y="505"/>
                  </a:lnTo>
                  <a:lnTo>
                    <a:pt x="2588" y="413"/>
                  </a:lnTo>
                  <a:lnTo>
                    <a:pt x="2817" y="344"/>
                  </a:lnTo>
                  <a:lnTo>
                    <a:pt x="3046" y="299"/>
                  </a:lnTo>
                  <a:lnTo>
                    <a:pt x="3298" y="253"/>
                  </a:lnTo>
                  <a:lnTo>
                    <a:pt x="3549" y="230"/>
                  </a:lnTo>
                  <a:lnTo>
                    <a:pt x="3778" y="207"/>
                  </a:lnTo>
                  <a:close/>
                  <a:moveTo>
                    <a:pt x="3527" y="1"/>
                  </a:moveTo>
                  <a:lnTo>
                    <a:pt x="3275" y="24"/>
                  </a:lnTo>
                  <a:lnTo>
                    <a:pt x="3000" y="70"/>
                  </a:lnTo>
                  <a:lnTo>
                    <a:pt x="2748" y="138"/>
                  </a:lnTo>
                  <a:lnTo>
                    <a:pt x="2519" y="207"/>
                  </a:lnTo>
                  <a:lnTo>
                    <a:pt x="2267" y="299"/>
                  </a:lnTo>
                  <a:lnTo>
                    <a:pt x="2038" y="413"/>
                  </a:lnTo>
                  <a:lnTo>
                    <a:pt x="1809" y="528"/>
                  </a:lnTo>
                  <a:lnTo>
                    <a:pt x="1603" y="665"/>
                  </a:lnTo>
                  <a:lnTo>
                    <a:pt x="1397" y="825"/>
                  </a:lnTo>
                  <a:lnTo>
                    <a:pt x="1191" y="986"/>
                  </a:lnTo>
                  <a:lnTo>
                    <a:pt x="1008" y="1169"/>
                  </a:lnTo>
                  <a:lnTo>
                    <a:pt x="847" y="1352"/>
                  </a:lnTo>
                  <a:lnTo>
                    <a:pt x="687" y="1558"/>
                  </a:lnTo>
                  <a:lnTo>
                    <a:pt x="527" y="1764"/>
                  </a:lnTo>
                  <a:lnTo>
                    <a:pt x="412" y="1993"/>
                  </a:lnTo>
                  <a:lnTo>
                    <a:pt x="298" y="2176"/>
                  </a:lnTo>
                  <a:lnTo>
                    <a:pt x="229" y="2382"/>
                  </a:lnTo>
                  <a:lnTo>
                    <a:pt x="161" y="2588"/>
                  </a:lnTo>
                  <a:lnTo>
                    <a:pt x="92" y="2795"/>
                  </a:lnTo>
                  <a:lnTo>
                    <a:pt x="46" y="2978"/>
                  </a:lnTo>
                  <a:lnTo>
                    <a:pt x="23" y="3184"/>
                  </a:lnTo>
                  <a:lnTo>
                    <a:pt x="0" y="3390"/>
                  </a:lnTo>
                  <a:lnTo>
                    <a:pt x="0" y="3596"/>
                  </a:lnTo>
                  <a:lnTo>
                    <a:pt x="23" y="3802"/>
                  </a:lnTo>
                  <a:lnTo>
                    <a:pt x="46" y="3985"/>
                  </a:lnTo>
                  <a:lnTo>
                    <a:pt x="92" y="4191"/>
                  </a:lnTo>
                  <a:lnTo>
                    <a:pt x="138" y="4397"/>
                  </a:lnTo>
                  <a:lnTo>
                    <a:pt x="229" y="4581"/>
                  </a:lnTo>
                  <a:lnTo>
                    <a:pt x="298" y="4764"/>
                  </a:lnTo>
                  <a:lnTo>
                    <a:pt x="389" y="4970"/>
                  </a:lnTo>
                  <a:lnTo>
                    <a:pt x="504" y="5153"/>
                  </a:lnTo>
                  <a:lnTo>
                    <a:pt x="641" y="5313"/>
                  </a:lnTo>
                  <a:lnTo>
                    <a:pt x="779" y="5497"/>
                  </a:lnTo>
                  <a:lnTo>
                    <a:pt x="916" y="5657"/>
                  </a:lnTo>
                  <a:lnTo>
                    <a:pt x="1076" y="5794"/>
                  </a:lnTo>
                  <a:lnTo>
                    <a:pt x="1237" y="5932"/>
                  </a:lnTo>
                  <a:lnTo>
                    <a:pt x="1420" y="6069"/>
                  </a:lnTo>
                  <a:lnTo>
                    <a:pt x="1603" y="6184"/>
                  </a:lnTo>
                  <a:lnTo>
                    <a:pt x="1809" y="6275"/>
                  </a:lnTo>
                  <a:lnTo>
                    <a:pt x="2221" y="6458"/>
                  </a:lnTo>
                  <a:lnTo>
                    <a:pt x="2656" y="6596"/>
                  </a:lnTo>
                  <a:lnTo>
                    <a:pt x="3114" y="6664"/>
                  </a:lnTo>
                  <a:lnTo>
                    <a:pt x="3595" y="6687"/>
                  </a:lnTo>
                  <a:lnTo>
                    <a:pt x="3962" y="6687"/>
                  </a:lnTo>
                  <a:lnTo>
                    <a:pt x="4305" y="6641"/>
                  </a:lnTo>
                  <a:lnTo>
                    <a:pt x="4649" y="6573"/>
                  </a:lnTo>
                  <a:lnTo>
                    <a:pt x="4992" y="6458"/>
                  </a:lnTo>
                  <a:lnTo>
                    <a:pt x="5313" y="6321"/>
                  </a:lnTo>
                  <a:lnTo>
                    <a:pt x="5633" y="6184"/>
                  </a:lnTo>
                  <a:lnTo>
                    <a:pt x="5908" y="6000"/>
                  </a:lnTo>
                  <a:lnTo>
                    <a:pt x="6183" y="5794"/>
                  </a:lnTo>
                  <a:lnTo>
                    <a:pt x="6366" y="5634"/>
                  </a:lnTo>
                  <a:lnTo>
                    <a:pt x="6526" y="5474"/>
                  </a:lnTo>
                  <a:lnTo>
                    <a:pt x="6664" y="5313"/>
                  </a:lnTo>
                  <a:lnTo>
                    <a:pt x="6778" y="5130"/>
                  </a:lnTo>
                  <a:lnTo>
                    <a:pt x="6893" y="4924"/>
                  </a:lnTo>
                  <a:lnTo>
                    <a:pt x="6984" y="4741"/>
                  </a:lnTo>
                  <a:lnTo>
                    <a:pt x="7053" y="4535"/>
                  </a:lnTo>
                  <a:lnTo>
                    <a:pt x="7122" y="4329"/>
                  </a:lnTo>
                  <a:lnTo>
                    <a:pt x="7167" y="4100"/>
                  </a:lnTo>
                  <a:lnTo>
                    <a:pt x="7190" y="3871"/>
                  </a:lnTo>
                  <a:lnTo>
                    <a:pt x="7190" y="3665"/>
                  </a:lnTo>
                  <a:lnTo>
                    <a:pt x="7190" y="3413"/>
                  </a:lnTo>
                  <a:lnTo>
                    <a:pt x="7167" y="3184"/>
                  </a:lnTo>
                  <a:lnTo>
                    <a:pt x="7122" y="2955"/>
                  </a:lnTo>
                  <a:lnTo>
                    <a:pt x="7053" y="2703"/>
                  </a:lnTo>
                  <a:lnTo>
                    <a:pt x="6984" y="2451"/>
                  </a:lnTo>
                  <a:lnTo>
                    <a:pt x="6893" y="2222"/>
                  </a:lnTo>
                  <a:lnTo>
                    <a:pt x="6778" y="1993"/>
                  </a:lnTo>
                  <a:lnTo>
                    <a:pt x="6664" y="1787"/>
                  </a:lnTo>
                  <a:lnTo>
                    <a:pt x="6526" y="1558"/>
                  </a:lnTo>
                  <a:lnTo>
                    <a:pt x="6366" y="1352"/>
                  </a:lnTo>
                  <a:lnTo>
                    <a:pt x="6206" y="1146"/>
                  </a:lnTo>
                  <a:lnTo>
                    <a:pt x="6023" y="940"/>
                  </a:lnTo>
                  <a:lnTo>
                    <a:pt x="5816" y="757"/>
                  </a:lnTo>
                  <a:lnTo>
                    <a:pt x="5610" y="596"/>
                  </a:lnTo>
                  <a:lnTo>
                    <a:pt x="5381" y="459"/>
                  </a:lnTo>
                  <a:lnTo>
                    <a:pt x="5152" y="322"/>
                  </a:lnTo>
                  <a:lnTo>
                    <a:pt x="4900" y="207"/>
                  </a:lnTo>
                  <a:lnTo>
                    <a:pt x="4626" y="115"/>
                  </a:lnTo>
                  <a:lnTo>
                    <a:pt x="4374" y="47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32"/>
            <p:cNvSpPr/>
            <p:nvPr/>
          </p:nvSpPr>
          <p:spPr>
            <a:xfrm>
              <a:off x="-3718404" y="1394747"/>
              <a:ext cx="256372" cy="243493"/>
            </a:xfrm>
            <a:custGeom>
              <a:rect b="b" l="l" r="r" t="t"/>
              <a:pathLst>
                <a:path extrusionOk="0" h="6504" w="6848">
                  <a:moveTo>
                    <a:pt x="3596" y="1"/>
                  </a:moveTo>
                  <a:lnTo>
                    <a:pt x="3573" y="184"/>
                  </a:lnTo>
                  <a:lnTo>
                    <a:pt x="3550" y="367"/>
                  </a:lnTo>
                  <a:lnTo>
                    <a:pt x="3504" y="550"/>
                  </a:lnTo>
                  <a:lnTo>
                    <a:pt x="3458" y="710"/>
                  </a:lnTo>
                  <a:lnTo>
                    <a:pt x="3367" y="871"/>
                  </a:lnTo>
                  <a:lnTo>
                    <a:pt x="3275" y="1054"/>
                  </a:lnTo>
                  <a:lnTo>
                    <a:pt x="3046" y="1352"/>
                  </a:lnTo>
                  <a:lnTo>
                    <a:pt x="2794" y="1649"/>
                  </a:lnTo>
                  <a:lnTo>
                    <a:pt x="2496" y="1924"/>
                  </a:lnTo>
                  <a:lnTo>
                    <a:pt x="2199" y="2153"/>
                  </a:lnTo>
                  <a:lnTo>
                    <a:pt x="1924" y="2359"/>
                  </a:lnTo>
                  <a:lnTo>
                    <a:pt x="1718" y="2496"/>
                  </a:lnTo>
                  <a:lnTo>
                    <a:pt x="1489" y="2611"/>
                  </a:lnTo>
                  <a:lnTo>
                    <a:pt x="1237" y="2725"/>
                  </a:lnTo>
                  <a:lnTo>
                    <a:pt x="1008" y="2817"/>
                  </a:lnTo>
                  <a:lnTo>
                    <a:pt x="756" y="2886"/>
                  </a:lnTo>
                  <a:lnTo>
                    <a:pt x="504" y="2954"/>
                  </a:lnTo>
                  <a:lnTo>
                    <a:pt x="252" y="2977"/>
                  </a:lnTo>
                  <a:lnTo>
                    <a:pt x="1" y="2977"/>
                  </a:lnTo>
                  <a:lnTo>
                    <a:pt x="321" y="3046"/>
                  </a:lnTo>
                  <a:lnTo>
                    <a:pt x="642" y="3161"/>
                  </a:lnTo>
                  <a:lnTo>
                    <a:pt x="939" y="3298"/>
                  </a:lnTo>
                  <a:lnTo>
                    <a:pt x="1237" y="3481"/>
                  </a:lnTo>
                  <a:lnTo>
                    <a:pt x="1535" y="3687"/>
                  </a:lnTo>
                  <a:lnTo>
                    <a:pt x="1787" y="3916"/>
                  </a:lnTo>
                  <a:lnTo>
                    <a:pt x="2061" y="4168"/>
                  </a:lnTo>
                  <a:lnTo>
                    <a:pt x="2290" y="4420"/>
                  </a:lnTo>
                  <a:lnTo>
                    <a:pt x="2496" y="4695"/>
                  </a:lnTo>
                  <a:lnTo>
                    <a:pt x="2703" y="4992"/>
                  </a:lnTo>
                  <a:lnTo>
                    <a:pt x="2863" y="5267"/>
                  </a:lnTo>
                  <a:lnTo>
                    <a:pt x="3023" y="5542"/>
                  </a:lnTo>
                  <a:lnTo>
                    <a:pt x="3138" y="5794"/>
                  </a:lnTo>
                  <a:lnTo>
                    <a:pt x="3206" y="6046"/>
                  </a:lnTo>
                  <a:lnTo>
                    <a:pt x="3275" y="6298"/>
                  </a:lnTo>
                  <a:lnTo>
                    <a:pt x="3275" y="6504"/>
                  </a:lnTo>
                  <a:lnTo>
                    <a:pt x="3435" y="6092"/>
                  </a:lnTo>
                  <a:lnTo>
                    <a:pt x="3618" y="5725"/>
                  </a:lnTo>
                  <a:lnTo>
                    <a:pt x="3825" y="5359"/>
                  </a:lnTo>
                  <a:lnTo>
                    <a:pt x="4076" y="5038"/>
                  </a:lnTo>
                  <a:lnTo>
                    <a:pt x="4328" y="4718"/>
                  </a:lnTo>
                  <a:lnTo>
                    <a:pt x="4603" y="4443"/>
                  </a:lnTo>
                  <a:lnTo>
                    <a:pt x="4924" y="4168"/>
                  </a:lnTo>
                  <a:lnTo>
                    <a:pt x="5244" y="3939"/>
                  </a:lnTo>
                  <a:lnTo>
                    <a:pt x="5611" y="3687"/>
                  </a:lnTo>
                  <a:lnTo>
                    <a:pt x="6000" y="3458"/>
                  </a:lnTo>
                  <a:lnTo>
                    <a:pt x="6206" y="3344"/>
                  </a:lnTo>
                  <a:lnTo>
                    <a:pt x="6412" y="3252"/>
                  </a:lnTo>
                  <a:lnTo>
                    <a:pt x="6618" y="3183"/>
                  </a:lnTo>
                  <a:lnTo>
                    <a:pt x="6847" y="3161"/>
                  </a:lnTo>
                  <a:lnTo>
                    <a:pt x="6549" y="3138"/>
                  </a:lnTo>
                  <a:lnTo>
                    <a:pt x="6252" y="3092"/>
                  </a:lnTo>
                  <a:lnTo>
                    <a:pt x="5977" y="3000"/>
                  </a:lnTo>
                  <a:lnTo>
                    <a:pt x="5702" y="2886"/>
                  </a:lnTo>
                  <a:lnTo>
                    <a:pt x="5427" y="2748"/>
                  </a:lnTo>
                  <a:lnTo>
                    <a:pt x="5153" y="2588"/>
                  </a:lnTo>
                  <a:lnTo>
                    <a:pt x="4901" y="2382"/>
                  </a:lnTo>
                  <a:lnTo>
                    <a:pt x="4672" y="2176"/>
                  </a:lnTo>
                  <a:lnTo>
                    <a:pt x="4466" y="1924"/>
                  </a:lnTo>
                  <a:lnTo>
                    <a:pt x="4260" y="1672"/>
                  </a:lnTo>
                  <a:lnTo>
                    <a:pt x="4076" y="1420"/>
                  </a:lnTo>
                  <a:lnTo>
                    <a:pt x="3916" y="1145"/>
                  </a:lnTo>
                  <a:lnTo>
                    <a:pt x="3802" y="871"/>
                  </a:lnTo>
                  <a:lnTo>
                    <a:pt x="3687" y="573"/>
                  </a:lnTo>
                  <a:lnTo>
                    <a:pt x="3618" y="298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32"/>
            <p:cNvSpPr/>
            <p:nvPr/>
          </p:nvSpPr>
          <p:spPr>
            <a:xfrm>
              <a:off x="-3722672" y="1391302"/>
              <a:ext cx="264908" cy="250382"/>
            </a:xfrm>
            <a:custGeom>
              <a:rect b="b" l="l" r="r" t="t"/>
              <a:pathLst>
                <a:path extrusionOk="0" h="6688" w="7076">
                  <a:moveTo>
                    <a:pt x="3710" y="734"/>
                  </a:moveTo>
                  <a:lnTo>
                    <a:pt x="3778" y="940"/>
                  </a:lnTo>
                  <a:lnTo>
                    <a:pt x="3870" y="1169"/>
                  </a:lnTo>
                  <a:lnTo>
                    <a:pt x="3984" y="1375"/>
                  </a:lnTo>
                  <a:lnTo>
                    <a:pt x="4099" y="1581"/>
                  </a:lnTo>
                  <a:lnTo>
                    <a:pt x="4236" y="1787"/>
                  </a:lnTo>
                  <a:lnTo>
                    <a:pt x="4397" y="1970"/>
                  </a:lnTo>
                  <a:lnTo>
                    <a:pt x="4534" y="2176"/>
                  </a:lnTo>
                  <a:lnTo>
                    <a:pt x="4717" y="2337"/>
                  </a:lnTo>
                  <a:lnTo>
                    <a:pt x="4900" y="2520"/>
                  </a:lnTo>
                  <a:lnTo>
                    <a:pt x="5083" y="2680"/>
                  </a:lnTo>
                  <a:lnTo>
                    <a:pt x="5290" y="2817"/>
                  </a:lnTo>
                  <a:lnTo>
                    <a:pt x="5496" y="2955"/>
                  </a:lnTo>
                  <a:lnTo>
                    <a:pt x="5702" y="3069"/>
                  </a:lnTo>
                  <a:lnTo>
                    <a:pt x="5908" y="3161"/>
                  </a:lnTo>
                  <a:lnTo>
                    <a:pt x="6137" y="3230"/>
                  </a:lnTo>
                  <a:lnTo>
                    <a:pt x="6366" y="3298"/>
                  </a:lnTo>
                  <a:lnTo>
                    <a:pt x="6068" y="3436"/>
                  </a:lnTo>
                  <a:lnTo>
                    <a:pt x="5793" y="3596"/>
                  </a:lnTo>
                  <a:lnTo>
                    <a:pt x="5312" y="3939"/>
                  </a:lnTo>
                  <a:lnTo>
                    <a:pt x="5015" y="4146"/>
                  </a:lnTo>
                  <a:lnTo>
                    <a:pt x="4717" y="4375"/>
                  </a:lnTo>
                  <a:lnTo>
                    <a:pt x="4465" y="4626"/>
                  </a:lnTo>
                  <a:lnTo>
                    <a:pt x="4213" y="4901"/>
                  </a:lnTo>
                  <a:lnTo>
                    <a:pt x="3984" y="5199"/>
                  </a:lnTo>
                  <a:lnTo>
                    <a:pt x="3801" y="5497"/>
                  </a:lnTo>
                  <a:lnTo>
                    <a:pt x="3618" y="5817"/>
                  </a:lnTo>
                  <a:lnTo>
                    <a:pt x="3458" y="6161"/>
                  </a:lnTo>
                  <a:lnTo>
                    <a:pt x="3389" y="5977"/>
                  </a:lnTo>
                  <a:lnTo>
                    <a:pt x="3320" y="5771"/>
                  </a:lnTo>
                  <a:lnTo>
                    <a:pt x="3091" y="5336"/>
                  </a:lnTo>
                  <a:lnTo>
                    <a:pt x="2817" y="4878"/>
                  </a:lnTo>
                  <a:lnTo>
                    <a:pt x="2496" y="4443"/>
                  </a:lnTo>
                  <a:lnTo>
                    <a:pt x="2313" y="4237"/>
                  </a:lnTo>
                  <a:lnTo>
                    <a:pt x="2130" y="4031"/>
                  </a:lnTo>
                  <a:lnTo>
                    <a:pt x="1923" y="3848"/>
                  </a:lnTo>
                  <a:lnTo>
                    <a:pt x="1695" y="3665"/>
                  </a:lnTo>
                  <a:lnTo>
                    <a:pt x="1466" y="3504"/>
                  </a:lnTo>
                  <a:lnTo>
                    <a:pt x="1237" y="3367"/>
                  </a:lnTo>
                  <a:lnTo>
                    <a:pt x="1008" y="3230"/>
                  </a:lnTo>
                  <a:lnTo>
                    <a:pt x="756" y="3115"/>
                  </a:lnTo>
                  <a:lnTo>
                    <a:pt x="1099" y="3024"/>
                  </a:lnTo>
                  <a:lnTo>
                    <a:pt x="1420" y="2909"/>
                  </a:lnTo>
                  <a:lnTo>
                    <a:pt x="1763" y="2749"/>
                  </a:lnTo>
                  <a:lnTo>
                    <a:pt x="2107" y="2543"/>
                  </a:lnTo>
                  <a:lnTo>
                    <a:pt x="2496" y="2245"/>
                  </a:lnTo>
                  <a:lnTo>
                    <a:pt x="2725" y="2062"/>
                  </a:lnTo>
                  <a:lnTo>
                    <a:pt x="2954" y="1833"/>
                  </a:lnTo>
                  <a:lnTo>
                    <a:pt x="3183" y="1604"/>
                  </a:lnTo>
                  <a:lnTo>
                    <a:pt x="3389" y="1329"/>
                  </a:lnTo>
                  <a:lnTo>
                    <a:pt x="3572" y="1031"/>
                  </a:lnTo>
                  <a:lnTo>
                    <a:pt x="3710" y="734"/>
                  </a:lnTo>
                  <a:close/>
                  <a:moveTo>
                    <a:pt x="3641" y="1"/>
                  </a:moveTo>
                  <a:lnTo>
                    <a:pt x="3618" y="24"/>
                  </a:lnTo>
                  <a:lnTo>
                    <a:pt x="3595" y="70"/>
                  </a:lnTo>
                  <a:lnTo>
                    <a:pt x="3595" y="115"/>
                  </a:lnTo>
                  <a:lnTo>
                    <a:pt x="3572" y="299"/>
                  </a:lnTo>
                  <a:lnTo>
                    <a:pt x="3549" y="505"/>
                  </a:lnTo>
                  <a:lnTo>
                    <a:pt x="3503" y="688"/>
                  </a:lnTo>
                  <a:lnTo>
                    <a:pt x="3412" y="871"/>
                  </a:lnTo>
                  <a:lnTo>
                    <a:pt x="3320" y="1031"/>
                  </a:lnTo>
                  <a:lnTo>
                    <a:pt x="3206" y="1215"/>
                  </a:lnTo>
                  <a:lnTo>
                    <a:pt x="2954" y="1535"/>
                  </a:lnTo>
                  <a:lnTo>
                    <a:pt x="2679" y="1810"/>
                  </a:lnTo>
                  <a:lnTo>
                    <a:pt x="2404" y="2039"/>
                  </a:lnTo>
                  <a:lnTo>
                    <a:pt x="2152" y="2222"/>
                  </a:lnTo>
                  <a:lnTo>
                    <a:pt x="1969" y="2359"/>
                  </a:lnTo>
                  <a:lnTo>
                    <a:pt x="1740" y="2497"/>
                  </a:lnTo>
                  <a:lnTo>
                    <a:pt x="1511" y="2611"/>
                  </a:lnTo>
                  <a:lnTo>
                    <a:pt x="1282" y="2726"/>
                  </a:lnTo>
                  <a:lnTo>
                    <a:pt x="1053" y="2817"/>
                  </a:lnTo>
                  <a:lnTo>
                    <a:pt x="824" y="2886"/>
                  </a:lnTo>
                  <a:lnTo>
                    <a:pt x="595" y="2932"/>
                  </a:lnTo>
                  <a:lnTo>
                    <a:pt x="389" y="2955"/>
                  </a:lnTo>
                  <a:lnTo>
                    <a:pt x="160" y="2978"/>
                  </a:lnTo>
                  <a:lnTo>
                    <a:pt x="69" y="2978"/>
                  </a:lnTo>
                  <a:lnTo>
                    <a:pt x="46" y="3001"/>
                  </a:lnTo>
                  <a:lnTo>
                    <a:pt x="0" y="3024"/>
                  </a:lnTo>
                  <a:lnTo>
                    <a:pt x="0" y="3069"/>
                  </a:lnTo>
                  <a:lnTo>
                    <a:pt x="0" y="3115"/>
                  </a:lnTo>
                  <a:lnTo>
                    <a:pt x="23" y="3161"/>
                  </a:lnTo>
                  <a:lnTo>
                    <a:pt x="46" y="3184"/>
                  </a:lnTo>
                  <a:lnTo>
                    <a:pt x="92" y="3184"/>
                  </a:lnTo>
                  <a:lnTo>
                    <a:pt x="412" y="3253"/>
                  </a:lnTo>
                  <a:lnTo>
                    <a:pt x="710" y="3344"/>
                  </a:lnTo>
                  <a:lnTo>
                    <a:pt x="1008" y="3481"/>
                  </a:lnTo>
                  <a:lnTo>
                    <a:pt x="1305" y="3665"/>
                  </a:lnTo>
                  <a:lnTo>
                    <a:pt x="1580" y="3871"/>
                  </a:lnTo>
                  <a:lnTo>
                    <a:pt x="1855" y="4077"/>
                  </a:lnTo>
                  <a:lnTo>
                    <a:pt x="2084" y="4329"/>
                  </a:lnTo>
                  <a:lnTo>
                    <a:pt x="2313" y="4581"/>
                  </a:lnTo>
                  <a:lnTo>
                    <a:pt x="2542" y="4855"/>
                  </a:lnTo>
                  <a:lnTo>
                    <a:pt x="2725" y="5130"/>
                  </a:lnTo>
                  <a:lnTo>
                    <a:pt x="2885" y="5405"/>
                  </a:lnTo>
                  <a:lnTo>
                    <a:pt x="3023" y="5657"/>
                  </a:lnTo>
                  <a:lnTo>
                    <a:pt x="3137" y="5932"/>
                  </a:lnTo>
                  <a:lnTo>
                    <a:pt x="3229" y="6161"/>
                  </a:lnTo>
                  <a:lnTo>
                    <a:pt x="3275" y="6390"/>
                  </a:lnTo>
                  <a:lnTo>
                    <a:pt x="3297" y="6596"/>
                  </a:lnTo>
                  <a:lnTo>
                    <a:pt x="3297" y="6619"/>
                  </a:lnTo>
                  <a:lnTo>
                    <a:pt x="3320" y="6664"/>
                  </a:lnTo>
                  <a:lnTo>
                    <a:pt x="3389" y="6687"/>
                  </a:lnTo>
                  <a:lnTo>
                    <a:pt x="3458" y="6664"/>
                  </a:lnTo>
                  <a:lnTo>
                    <a:pt x="3503" y="6619"/>
                  </a:lnTo>
                  <a:lnTo>
                    <a:pt x="3664" y="6229"/>
                  </a:lnTo>
                  <a:lnTo>
                    <a:pt x="3824" y="5863"/>
                  </a:lnTo>
                  <a:lnTo>
                    <a:pt x="4030" y="5519"/>
                  </a:lnTo>
                  <a:lnTo>
                    <a:pt x="4259" y="5199"/>
                  </a:lnTo>
                  <a:lnTo>
                    <a:pt x="4511" y="4901"/>
                  </a:lnTo>
                  <a:lnTo>
                    <a:pt x="4809" y="4604"/>
                  </a:lnTo>
                  <a:lnTo>
                    <a:pt x="5106" y="4352"/>
                  </a:lnTo>
                  <a:lnTo>
                    <a:pt x="5427" y="4123"/>
                  </a:lnTo>
                  <a:lnTo>
                    <a:pt x="5770" y="3894"/>
                  </a:lnTo>
                  <a:lnTo>
                    <a:pt x="6137" y="3665"/>
                  </a:lnTo>
                  <a:lnTo>
                    <a:pt x="6343" y="3550"/>
                  </a:lnTo>
                  <a:lnTo>
                    <a:pt x="6549" y="3459"/>
                  </a:lnTo>
                  <a:lnTo>
                    <a:pt x="6755" y="3390"/>
                  </a:lnTo>
                  <a:lnTo>
                    <a:pt x="6984" y="3344"/>
                  </a:lnTo>
                  <a:lnTo>
                    <a:pt x="7007" y="3344"/>
                  </a:lnTo>
                  <a:lnTo>
                    <a:pt x="7053" y="3321"/>
                  </a:lnTo>
                  <a:lnTo>
                    <a:pt x="7076" y="3275"/>
                  </a:lnTo>
                  <a:lnTo>
                    <a:pt x="7076" y="3230"/>
                  </a:lnTo>
                  <a:lnTo>
                    <a:pt x="7053" y="3184"/>
                  </a:lnTo>
                  <a:lnTo>
                    <a:pt x="7030" y="3161"/>
                  </a:lnTo>
                  <a:lnTo>
                    <a:pt x="7007" y="3138"/>
                  </a:lnTo>
                  <a:lnTo>
                    <a:pt x="6892" y="3138"/>
                  </a:lnTo>
                  <a:lnTo>
                    <a:pt x="6595" y="3115"/>
                  </a:lnTo>
                  <a:lnTo>
                    <a:pt x="6320" y="3069"/>
                  </a:lnTo>
                  <a:lnTo>
                    <a:pt x="6045" y="2978"/>
                  </a:lnTo>
                  <a:lnTo>
                    <a:pt x="5770" y="2840"/>
                  </a:lnTo>
                  <a:lnTo>
                    <a:pt x="5519" y="2703"/>
                  </a:lnTo>
                  <a:lnTo>
                    <a:pt x="5267" y="2543"/>
                  </a:lnTo>
                  <a:lnTo>
                    <a:pt x="5038" y="2337"/>
                  </a:lnTo>
                  <a:lnTo>
                    <a:pt x="4809" y="2130"/>
                  </a:lnTo>
                  <a:lnTo>
                    <a:pt x="4603" y="1902"/>
                  </a:lnTo>
                  <a:lnTo>
                    <a:pt x="4419" y="1650"/>
                  </a:lnTo>
                  <a:lnTo>
                    <a:pt x="4259" y="1398"/>
                  </a:lnTo>
                  <a:lnTo>
                    <a:pt x="4122" y="1146"/>
                  </a:lnTo>
                  <a:lnTo>
                    <a:pt x="4007" y="871"/>
                  </a:lnTo>
                  <a:lnTo>
                    <a:pt x="3916" y="619"/>
                  </a:lnTo>
                  <a:lnTo>
                    <a:pt x="3847" y="344"/>
                  </a:lnTo>
                  <a:lnTo>
                    <a:pt x="3801" y="93"/>
                  </a:lnTo>
                  <a:lnTo>
                    <a:pt x="3801" y="47"/>
                  </a:lnTo>
                  <a:lnTo>
                    <a:pt x="3778" y="24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32"/>
            <p:cNvSpPr/>
            <p:nvPr/>
          </p:nvSpPr>
          <p:spPr>
            <a:xfrm>
              <a:off x="-3583819" y="1249866"/>
              <a:ext cx="272657" cy="282953"/>
            </a:xfrm>
            <a:custGeom>
              <a:rect b="b" l="l" r="r" t="t"/>
              <a:pathLst>
                <a:path extrusionOk="0" h="7558" w="7283">
                  <a:moveTo>
                    <a:pt x="1306" y="1"/>
                  </a:moveTo>
                  <a:lnTo>
                    <a:pt x="1145" y="24"/>
                  </a:lnTo>
                  <a:lnTo>
                    <a:pt x="1008" y="47"/>
                  </a:lnTo>
                  <a:lnTo>
                    <a:pt x="871" y="92"/>
                  </a:lnTo>
                  <a:lnTo>
                    <a:pt x="756" y="138"/>
                  </a:lnTo>
                  <a:lnTo>
                    <a:pt x="642" y="230"/>
                  </a:lnTo>
                  <a:lnTo>
                    <a:pt x="550" y="298"/>
                  </a:lnTo>
                  <a:lnTo>
                    <a:pt x="436" y="413"/>
                  </a:lnTo>
                  <a:lnTo>
                    <a:pt x="367" y="527"/>
                  </a:lnTo>
                  <a:lnTo>
                    <a:pt x="230" y="756"/>
                  </a:lnTo>
                  <a:lnTo>
                    <a:pt x="115" y="1031"/>
                  </a:lnTo>
                  <a:lnTo>
                    <a:pt x="46" y="1329"/>
                  </a:lnTo>
                  <a:lnTo>
                    <a:pt x="1" y="1626"/>
                  </a:lnTo>
                  <a:lnTo>
                    <a:pt x="23" y="1672"/>
                  </a:lnTo>
                  <a:lnTo>
                    <a:pt x="46" y="1695"/>
                  </a:lnTo>
                  <a:lnTo>
                    <a:pt x="69" y="1718"/>
                  </a:lnTo>
                  <a:lnTo>
                    <a:pt x="115" y="1741"/>
                  </a:lnTo>
                  <a:lnTo>
                    <a:pt x="161" y="1741"/>
                  </a:lnTo>
                  <a:lnTo>
                    <a:pt x="207" y="1718"/>
                  </a:lnTo>
                  <a:lnTo>
                    <a:pt x="230" y="1672"/>
                  </a:lnTo>
                  <a:lnTo>
                    <a:pt x="230" y="1626"/>
                  </a:lnTo>
                  <a:lnTo>
                    <a:pt x="252" y="1420"/>
                  </a:lnTo>
                  <a:lnTo>
                    <a:pt x="298" y="1191"/>
                  </a:lnTo>
                  <a:lnTo>
                    <a:pt x="390" y="940"/>
                  </a:lnTo>
                  <a:lnTo>
                    <a:pt x="481" y="711"/>
                  </a:lnTo>
                  <a:lnTo>
                    <a:pt x="642" y="527"/>
                  </a:lnTo>
                  <a:lnTo>
                    <a:pt x="733" y="436"/>
                  </a:lnTo>
                  <a:lnTo>
                    <a:pt x="825" y="367"/>
                  </a:lnTo>
                  <a:lnTo>
                    <a:pt x="939" y="298"/>
                  </a:lnTo>
                  <a:lnTo>
                    <a:pt x="1054" y="253"/>
                  </a:lnTo>
                  <a:lnTo>
                    <a:pt x="1191" y="230"/>
                  </a:lnTo>
                  <a:lnTo>
                    <a:pt x="1329" y="230"/>
                  </a:lnTo>
                  <a:lnTo>
                    <a:pt x="1466" y="253"/>
                  </a:lnTo>
                  <a:lnTo>
                    <a:pt x="1558" y="275"/>
                  </a:lnTo>
                  <a:lnTo>
                    <a:pt x="1672" y="344"/>
                  </a:lnTo>
                  <a:lnTo>
                    <a:pt x="1741" y="413"/>
                  </a:lnTo>
                  <a:lnTo>
                    <a:pt x="1878" y="550"/>
                  </a:lnTo>
                  <a:lnTo>
                    <a:pt x="1970" y="711"/>
                  </a:lnTo>
                  <a:lnTo>
                    <a:pt x="2039" y="871"/>
                  </a:lnTo>
                  <a:lnTo>
                    <a:pt x="2084" y="1054"/>
                  </a:lnTo>
                  <a:lnTo>
                    <a:pt x="2107" y="1214"/>
                  </a:lnTo>
                  <a:lnTo>
                    <a:pt x="2130" y="1398"/>
                  </a:lnTo>
                  <a:lnTo>
                    <a:pt x="2107" y="1558"/>
                  </a:lnTo>
                  <a:lnTo>
                    <a:pt x="2084" y="1718"/>
                  </a:lnTo>
                  <a:lnTo>
                    <a:pt x="2039" y="1878"/>
                  </a:lnTo>
                  <a:lnTo>
                    <a:pt x="1993" y="1993"/>
                  </a:lnTo>
                  <a:lnTo>
                    <a:pt x="1970" y="2039"/>
                  </a:lnTo>
                  <a:lnTo>
                    <a:pt x="1947" y="2084"/>
                  </a:lnTo>
                  <a:lnTo>
                    <a:pt x="1947" y="2130"/>
                  </a:lnTo>
                  <a:lnTo>
                    <a:pt x="1970" y="2153"/>
                  </a:lnTo>
                  <a:lnTo>
                    <a:pt x="1993" y="2199"/>
                  </a:lnTo>
                  <a:lnTo>
                    <a:pt x="2107" y="2199"/>
                  </a:lnTo>
                  <a:lnTo>
                    <a:pt x="2153" y="2153"/>
                  </a:lnTo>
                  <a:lnTo>
                    <a:pt x="2176" y="2130"/>
                  </a:lnTo>
                  <a:lnTo>
                    <a:pt x="2290" y="1970"/>
                  </a:lnTo>
                  <a:lnTo>
                    <a:pt x="2474" y="1810"/>
                  </a:lnTo>
                  <a:lnTo>
                    <a:pt x="2680" y="1672"/>
                  </a:lnTo>
                  <a:lnTo>
                    <a:pt x="2909" y="1535"/>
                  </a:lnTo>
                  <a:lnTo>
                    <a:pt x="3161" y="1420"/>
                  </a:lnTo>
                  <a:lnTo>
                    <a:pt x="3412" y="1329"/>
                  </a:lnTo>
                  <a:lnTo>
                    <a:pt x="3687" y="1283"/>
                  </a:lnTo>
                  <a:lnTo>
                    <a:pt x="3939" y="1260"/>
                  </a:lnTo>
                  <a:lnTo>
                    <a:pt x="4054" y="1283"/>
                  </a:lnTo>
                  <a:lnTo>
                    <a:pt x="4191" y="1306"/>
                  </a:lnTo>
                  <a:lnTo>
                    <a:pt x="4305" y="1329"/>
                  </a:lnTo>
                  <a:lnTo>
                    <a:pt x="4397" y="1375"/>
                  </a:lnTo>
                  <a:lnTo>
                    <a:pt x="4489" y="1443"/>
                  </a:lnTo>
                  <a:lnTo>
                    <a:pt x="4580" y="1512"/>
                  </a:lnTo>
                  <a:lnTo>
                    <a:pt x="4649" y="1604"/>
                  </a:lnTo>
                  <a:lnTo>
                    <a:pt x="4718" y="1718"/>
                  </a:lnTo>
                  <a:lnTo>
                    <a:pt x="4763" y="1810"/>
                  </a:lnTo>
                  <a:lnTo>
                    <a:pt x="4763" y="1924"/>
                  </a:lnTo>
                  <a:lnTo>
                    <a:pt x="4786" y="2039"/>
                  </a:lnTo>
                  <a:lnTo>
                    <a:pt x="4763" y="2153"/>
                  </a:lnTo>
                  <a:lnTo>
                    <a:pt x="4695" y="2428"/>
                  </a:lnTo>
                  <a:lnTo>
                    <a:pt x="4603" y="2680"/>
                  </a:lnTo>
                  <a:lnTo>
                    <a:pt x="4466" y="2932"/>
                  </a:lnTo>
                  <a:lnTo>
                    <a:pt x="4305" y="3161"/>
                  </a:lnTo>
                  <a:lnTo>
                    <a:pt x="4122" y="3344"/>
                  </a:lnTo>
                  <a:lnTo>
                    <a:pt x="3985" y="3458"/>
                  </a:lnTo>
                  <a:lnTo>
                    <a:pt x="3939" y="3504"/>
                  </a:lnTo>
                  <a:lnTo>
                    <a:pt x="3939" y="3527"/>
                  </a:lnTo>
                  <a:lnTo>
                    <a:pt x="3916" y="3573"/>
                  </a:lnTo>
                  <a:lnTo>
                    <a:pt x="3939" y="3596"/>
                  </a:lnTo>
                  <a:lnTo>
                    <a:pt x="3962" y="3642"/>
                  </a:lnTo>
                  <a:lnTo>
                    <a:pt x="3985" y="3664"/>
                  </a:lnTo>
                  <a:lnTo>
                    <a:pt x="4054" y="3664"/>
                  </a:lnTo>
                  <a:lnTo>
                    <a:pt x="4512" y="3573"/>
                  </a:lnTo>
                  <a:lnTo>
                    <a:pt x="4786" y="3527"/>
                  </a:lnTo>
                  <a:lnTo>
                    <a:pt x="5038" y="3504"/>
                  </a:lnTo>
                  <a:lnTo>
                    <a:pt x="5290" y="3527"/>
                  </a:lnTo>
                  <a:lnTo>
                    <a:pt x="5405" y="3550"/>
                  </a:lnTo>
                  <a:lnTo>
                    <a:pt x="5519" y="3573"/>
                  </a:lnTo>
                  <a:lnTo>
                    <a:pt x="5634" y="3619"/>
                  </a:lnTo>
                  <a:lnTo>
                    <a:pt x="5725" y="3687"/>
                  </a:lnTo>
                  <a:lnTo>
                    <a:pt x="5794" y="3756"/>
                  </a:lnTo>
                  <a:lnTo>
                    <a:pt x="5863" y="3871"/>
                  </a:lnTo>
                  <a:lnTo>
                    <a:pt x="5908" y="3962"/>
                  </a:lnTo>
                  <a:lnTo>
                    <a:pt x="5931" y="4054"/>
                  </a:lnTo>
                  <a:lnTo>
                    <a:pt x="5931" y="4145"/>
                  </a:lnTo>
                  <a:lnTo>
                    <a:pt x="5908" y="4237"/>
                  </a:lnTo>
                  <a:lnTo>
                    <a:pt x="5863" y="4374"/>
                  </a:lnTo>
                  <a:lnTo>
                    <a:pt x="5794" y="4489"/>
                  </a:lnTo>
                  <a:lnTo>
                    <a:pt x="5725" y="4603"/>
                  </a:lnTo>
                  <a:lnTo>
                    <a:pt x="5611" y="4695"/>
                  </a:lnTo>
                  <a:lnTo>
                    <a:pt x="5405" y="4878"/>
                  </a:lnTo>
                  <a:lnTo>
                    <a:pt x="5176" y="5038"/>
                  </a:lnTo>
                  <a:lnTo>
                    <a:pt x="5130" y="5084"/>
                  </a:lnTo>
                  <a:lnTo>
                    <a:pt x="5107" y="5153"/>
                  </a:lnTo>
                  <a:lnTo>
                    <a:pt x="5153" y="5222"/>
                  </a:lnTo>
                  <a:lnTo>
                    <a:pt x="5221" y="5244"/>
                  </a:lnTo>
                  <a:lnTo>
                    <a:pt x="5542" y="5244"/>
                  </a:lnTo>
                  <a:lnTo>
                    <a:pt x="5863" y="5267"/>
                  </a:lnTo>
                  <a:lnTo>
                    <a:pt x="6183" y="5313"/>
                  </a:lnTo>
                  <a:lnTo>
                    <a:pt x="6458" y="5382"/>
                  </a:lnTo>
                  <a:lnTo>
                    <a:pt x="6572" y="5428"/>
                  </a:lnTo>
                  <a:lnTo>
                    <a:pt x="6687" y="5496"/>
                  </a:lnTo>
                  <a:lnTo>
                    <a:pt x="6801" y="5565"/>
                  </a:lnTo>
                  <a:lnTo>
                    <a:pt x="6870" y="5657"/>
                  </a:lnTo>
                  <a:lnTo>
                    <a:pt x="6962" y="5748"/>
                  </a:lnTo>
                  <a:lnTo>
                    <a:pt x="7008" y="5863"/>
                  </a:lnTo>
                  <a:lnTo>
                    <a:pt x="7053" y="6000"/>
                  </a:lnTo>
                  <a:lnTo>
                    <a:pt x="7076" y="6160"/>
                  </a:lnTo>
                  <a:lnTo>
                    <a:pt x="7053" y="6344"/>
                  </a:lnTo>
                  <a:lnTo>
                    <a:pt x="6985" y="6527"/>
                  </a:lnTo>
                  <a:lnTo>
                    <a:pt x="6847" y="6733"/>
                  </a:lnTo>
                  <a:lnTo>
                    <a:pt x="6687" y="6916"/>
                  </a:lnTo>
                  <a:lnTo>
                    <a:pt x="6458" y="7099"/>
                  </a:lnTo>
                  <a:lnTo>
                    <a:pt x="6183" y="7237"/>
                  </a:lnTo>
                  <a:lnTo>
                    <a:pt x="5931" y="7328"/>
                  </a:lnTo>
                  <a:lnTo>
                    <a:pt x="5817" y="7351"/>
                  </a:lnTo>
                  <a:lnTo>
                    <a:pt x="5679" y="7351"/>
                  </a:lnTo>
                  <a:lnTo>
                    <a:pt x="5634" y="7374"/>
                  </a:lnTo>
                  <a:lnTo>
                    <a:pt x="5611" y="7397"/>
                  </a:lnTo>
                  <a:lnTo>
                    <a:pt x="5588" y="7443"/>
                  </a:lnTo>
                  <a:lnTo>
                    <a:pt x="5611" y="7488"/>
                  </a:lnTo>
                  <a:lnTo>
                    <a:pt x="5611" y="7511"/>
                  </a:lnTo>
                  <a:lnTo>
                    <a:pt x="5656" y="7557"/>
                  </a:lnTo>
                  <a:lnTo>
                    <a:pt x="5908" y="7557"/>
                  </a:lnTo>
                  <a:lnTo>
                    <a:pt x="6023" y="7534"/>
                  </a:lnTo>
                  <a:lnTo>
                    <a:pt x="6298" y="7420"/>
                  </a:lnTo>
                  <a:lnTo>
                    <a:pt x="6595" y="7282"/>
                  </a:lnTo>
                  <a:lnTo>
                    <a:pt x="6847" y="7076"/>
                  </a:lnTo>
                  <a:lnTo>
                    <a:pt x="7030" y="6847"/>
                  </a:lnTo>
                  <a:lnTo>
                    <a:pt x="7191" y="6618"/>
                  </a:lnTo>
                  <a:lnTo>
                    <a:pt x="7236" y="6504"/>
                  </a:lnTo>
                  <a:lnTo>
                    <a:pt x="7259" y="6389"/>
                  </a:lnTo>
                  <a:lnTo>
                    <a:pt x="7282" y="6275"/>
                  </a:lnTo>
                  <a:lnTo>
                    <a:pt x="7282" y="6137"/>
                  </a:lnTo>
                  <a:lnTo>
                    <a:pt x="7259" y="5977"/>
                  </a:lnTo>
                  <a:lnTo>
                    <a:pt x="7236" y="5817"/>
                  </a:lnTo>
                  <a:lnTo>
                    <a:pt x="7168" y="5702"/>
                  </a:lnTo>
                  <a:lnTo>
                    <a:pt x="7099" y="5565"/>
                  </a:lnTo>
                  <a:lnTo>
                    <a:pt x="7008" y="5473"/>
                  </a:lnTo>
                  <a:lnTo>
                    <a:pt x="6916" y="5382"/>
                  </a:lnTo>
                  <a:lnTo>
                    <a:pt x="6801" y="5313"/>
                  </a:lnTo>
                  <a:lnTo>
                    <a:pt x="6664" y="5244"/>
                  </a:lnTo>
                  <a:lnTo>
                    <a:pt x="6412" y="5153"/>
                  </a:lnTo>
                  <a:lnTo>
                    <a:pt x="6137" y="5084"/>
                  </a:lnTo>
                  <a:lnTo>
                    <a:pt x="5840" y="5038"/>
                  </a:lnTo>
                  <a:lnTo>
                    <a:pt x="5588" y="5015"/>
                  </a:lnTo>
                  <a:lnTo>
                    <a:pt x="5748" y="4878"/>
                  </a:lnTo>
                  <a:lnTo>
                    <a:pt x="5908" y="4718"/>
                  </a:lnTo>
                  <a:lnTo>
                    <a:pt x="6046" y="4512"/>
                  </a:lnTo>
                  <a:lnTo>
                    <a:pt x="6114" y="4306"/>
                  </a:lnTo>
                  <a:lnTo>
                    <a:pt x="6160" y="4168"/>
                  </a:lnTo>
                  <a:lnTo>
                    <a:pt x="6160" y="4031"/>
                  </a:lnTo>
                  <a:lnTo>
                    <a:pt x="6114" y="3893"/>
                  </a:lnTo>
                  <a:lnTo>
                    <a:pt x="6069" y="3756"/>
                  </a:lnTo>
                  <a:lnTo>
                    <a:pt x="6000" y="3664"/>
                  </a:lnTo>
                  <a:lnTo>
                    <a:pt x="5931" y="3573"/>
                  </a:lnTo>
                  <a:lnTo>
                    <a:pt x="5840" y="3504"/>
                  </a:lnTo>
                  <a:lnTo>
                    <a:pt x="5748" y="3435"/>
                  </a:lnTo>
                  <a:lnTo>
                    <a:pt x="5542" y="3344"/>
                  </a:lnTo>
                  <a:lnTo>
                    <a:pt x="5336" y="3298"/>
                  </a:lnTo>
                  <a:lnTo>
                    <a:pt x="5107" y="3275"/>
                  </a:lnTo>
                  <a:lnTo>
                    <a:pt x="4878" y="3298"/>
                  </a:lnTo>
                  <a:lnTo>
                    <a:pt x="4626" y="3321"/>
                  </a:lnTo>
                  <a:lnTo>
                    <a:pt x="4420" y="3367"/>
                  </a:lnTo>
                  <a:lnTo>
                    <a:pt x="4557" y="3161"/>
                  </a:lnTo>
                  <a:lnTo>
                    <a:pt x="4695" y="2955"/>
                  </a:lnTo>
                  <a:lnTo>
                    <a:pt x="4809" y="2726"/>
                  </a:lnTo>
                  <a:lnTo>
                    <a:pt x="4901" y="2497"/>
                  </a:lnTo>
                  <a:lnTo>
                    <a:pt x="4970" y="2245"/>
                  </a:lnTo>
                  <a:lnTo>
                    <a:pt x="4992" y="2016"/>
                  </a:lnTo>
                  <a:lnTo>
                    <a:pt x="4970" y="1810"/>
                  </a:lnTo>
                  <a:lnTo>
                    <a:pt x="4947" y="1695"/>
                  </a:lnTo>
                  <a:lnTo>
                    <a:pt x="4901" y="1604"/>
                  </a:lnTo>
                  <a:lnTo>
                    <a:pt x="4832" y="1489"/>
                  </a:lnTo>
                  <a:lnTo>
                    <a:pt x="4741" y="1375"/>
                  </a:lnTo>
                  <a:lnTo>
                    <a:pt x="4626" y="1283"/>
                  </a:lnTo>
                  <a:lnTo>
                    <a:pt x="4512" y="1191"/>
                  </a:lnTo>
                  <a:lnTo>
                    <a:pt x="4374" y="1146"/>
                  </a:lnTo>
                  <a:lnTo>
                    <a:pt x="4237" y="1077"/>
                  </a:lnTo>
                  <a:lnTo>
                    <a:pt x="4099" y="1054"/>
                  </a:lnTo>
                  <a:lnTo>
                    <a:pt x="3733" y="1054"/>
                  </a:lnTo>
                  <a:lnTo>
                    <a:pt x="3527" y="1077"/>
                  </a:lnTo>
                  <a:lnTo>
                    <a:pt x="3298" y="1146"/>
                  </a:lnTo>
                  <a:lnTo>
                    <a:pt x="3092" y="1214"/>
                  </a:lnTo>
                  <a:lnTo>
                    <a:pt x="2886" y="1306"/>
                  </a:lnTo>
                  <a:lnTo>
                    <a:pt x="2680" y="1398"/>
                  </a:lnTo>
                  <a:lnTo>
                    <a:pt x="2497" y="1512"/>
                  </a:lnTo>
                  <a:lnTo>
                    <a:pt x="2336" y="1649"/>
                  </a:lnTo>
                  <a:lnTo>
                    <a:pt x="2336" y="1398"/>
                  </a:lnTo>
                  <a:lnTo>
                    <a:pt x="2313" y="1123"/>
                  </a:lnTo>
                  <a:lnTo>
                    <a:pt x="2268" y="871"/>
                  </a:lnTo>
                  <a:lnTo>
                    <a:pt x="2153" y="619"/>
                  </a:lnTo>
                  <a:lnTo>
                    <a:pt x="2084" y="482"/>
                  </a:lnTo>
                  <a:lnTo>
                    <a:pt x="1993" y="367"/>
                  </a:lnTo>
                  <a:lnTo>
                    <a:pt x="1901" y="253"/>
                  </a:lnTo>
                  <a:lnTo>
                    <a:pt x="1810" y="161"/>
                  </a:lnTo>
                  <a:lnTo>
                    <a:pt x="1695" y="92"/>
                  </a:lnTo>
                  <a:lnTo>
                    <a:pt x="1581" y="47"/>
                  </a:lnTo>
                  <a:lnTo>
                    <a:pt x="1466" y="24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32"/>
            <p:cNvSpPr/>
            <p:nvPr/>
          </p:nvSpPr>
          <p:spPr>
            <a:xfrm>
              <a:off x="-3603548" y="1527610"/>
              <a:ext cx="288082" cy="264945"/>
            </a:xfrm>
            <a:custGeom>
              <a:rect b="b" l="l" r="r" t="t"/>
              <a:pathLst>
                <a:path extrusionOk="0" h="7077" w="7695">
                  <a:moveTo>
                    <a:pt x="6161" y="1"/>
                  </a:moveTo>
                  <a:lnTo>
                    <a:pt x="6138" y="24"/>
                  </a:lnTo>
                  <a:lnTo>
                    <a:pt x="6092" y="47"/>
                  </a:lnTo>
                  <a:lnTo>
                    <a:pt x="6069" y="69"/>
                  </a:lnTo>
                  <a:lnTo>
                    <a:pt x="6046" y="115"/>
                  </a:lnTo>
                  <a:lnTo>
                    <a:pt x="6069" y="161"/>
                  </a:lnTo>
                  <a:lnTo>
                    <a:pt x="6092" y="184"/>
                  </a:lnTo>
                  <a:lnTo>
                    <a:pt x="6115" y="207"/>
                  </a:lnTo>
                  <a:lnTo>
                    <a:pt x="6161" y="230"/>
                  </a:lnTo>
                  <a:lnTo>
                    <a:pt x="6275" y="230"/>
                  </a:lnTo>
                  <a:lnTo>
                    <a:pt x="6412" y="276"/>
                  </a:lnTo>
                  <a:lnTo>
                    <a:pt x="6550" y="321"/>
                  </a:lnTo>
                  <a:lnTo>
                    <a:pt x="6687" y="390"/>
                  </a:lnTo>
                  <a:lnTo>
                    <a:pt x="6939" y="573"/>
                  </a:lnTo>
                  <a:lnTo>
                    <a:pt x="7077" y="665"/>
                  </a:lnTo>
                  <a:lnTo>
                    <a:pt x="7191" y="779"/>
                  </a:lnTo>
                  <a:lnTo>
                    <a:pt x="7283" y="940"/>
                  </a:lnTo>
                  <a:lnTo>
                    <a:pt x="7397" y="1100"/>
                  </a:lnTo>
                  <a:lnTo>
                    <a:pt x="7443" y="1306"/>
                  </a:lnTo>
                  <a:lnTo>
                    <a:pt x="7466" y="1398"/>
                  </a:lnTo>
                  <a:lnTo>
                    <a:pt x="7466" y="1512"/>
                  </a:lnTo>
                  <a:lnTo>
                    <a:pt x="7420" y="1649"/>
                  </a:lnTo>
                  <a:lnTo>
                    <a:pt x="7374" y="1787"/>
                  </a:lnTo>
                  <a:lnTo>
                    <a:pt x="7306" y="1901"/>
                  </a:lnTo>
                  <a:lnTo>
                    <a:pt x="7237" y="1993"/>
                  </a:lnTo>
                  <a:lnTo>
                    <a:pt x="7145" y="2085"/>
                  </a:lnTo>
                  <a:lnTo>
                    <a:pt x="7031" y="2153"/>
                  </a:lnTo>
                  <a:lnTo>
                    <a:pt x="6916" y="2199"/>
                  </a:lnTo>
                  <a:lnTo>
                    <a:pt x="6802" y="2245"/>
                  </a:lnTo>
                  <a:lnTo>
                    <a:pt x="6527" y="2314"/>
                  </a:lnTo>
                  <a:lnTo>
                    <a:pt x="6252" y="2336"/>
                  </a:lnTo>
                  <a:lnTo>
                    <a:pt x="5932" y="2336"/>
                  </a:lnTo>
                  <a:lnTo>
                    <a:pt x="5611" y="2314"/>
                  </a:lnTo>
                  <a:lnTo>
                    <a:pt x="5542" y="2314"/>
                  </a:lnTo>
                  <a:lnTo>
                    <a:pt x="5497" y="2382"/>
                  </a:lnTo>
                  <a:lnTo>
                    <a:pt x="5497" y="2451"/>
                  </a:lnTo>
                  <a:lnTo>
                    <a:pt x="5542" y="2497"/>
                  </a:lnTo>
                  <a:lnTo>
                    <a:pt x="5680" y="2611"/>
                  </a:lnTo>
                  <a:lnTo>
                    <a:pt x="5840" y="2749"/>
                  </a:lnTo>
                  <a:lnTo>
                    <a:pt x="6000" y="2909"/>
                  </a:lnTo>
                  <a:lnTo>
                    <a:pt x="6161" y="3092"/>
                  </a:lnTo>
                  <a:lnTo>
                    <a:pt x="6321" y="3298"/>
                  </a:lnTo>
                  <a:lnTo>
                    <a:pt x="6458" y="3504"/>
                  </a:lnTo>
                  <a:lnTo>
                    <a:pt x="6550" y="3710"/>
                  </a:lnTo>
                  <a:lnTo>
                    <a:pt x="6596" y="3894"/>
                  </a:lnTo>
                  <a:lnTo>
                    <a:pt x="6596" y="4031"/>
                  </a:lnTo>
                  <a:lnTo>
                    <a:pt x="6573" y="4100"/>
                  </a:lnTo>
                  <a:lnTo>
                    <a:pt x="6527" y="4145"/>
                  </a:lnTo>
                  <a:lnTo>
                    <a:pt x="6390" y="4260"/>
                  </a:lnTo>
                  <a:lnTo>
                    <a:pt x="6206" y="4351"/>
                  </a:lnTo>
                  <a:lnTo>
                    <a:pt x="6023" y="4420"/>
                  </a:lnTo>
                  <a:lnTo>
                    <a:pt x="5611" y="4420"/>
                  </a:lnTo>
                  <a:lnTo>
                    <a:pt x="5405" y="4374"/>
                  </a:lnTo>
                  <a:lnTo>
                    <a:pt x="5199" y="4306"/>
                  </a:lnTo>
                  <a:lnTo>
                    <a:pt x="4993" y="4237"/>
                  </a:lnTo>
                  <a:lnTo>
                    <a:pt x="4810" y="4145"/>
                  </a:lnTo>
                  <a:lnTo>
                    <a:pt x="4626" y="4031"/>
                  </a:lnTo>
                  <a:lnTo>
                    <a:pt x="4489" y="3916"/>
                  </a:lnTo>
                  <a:lnTo>
                    <a:pt x="4352" y="3779"/>
                  </a:lnTo>
                  <a:lnTo>
                    <a:pt x="4306" y="3756"/>
                  </a:lnTo>
                  <a:lnTo>
                    <a:pt x="4237" y="3756"/>
                  </a:lnTo>
                  <a:lnTo>
                    <a:pt x="4191" y="3779"/>
                  </a:lnTo>
                  <a:lnTo>
                    <a:pt x="4168" y="3825"/>
                  </a:lnTo>
                  <a:lnTo>
                    <a:pt x="4168" y="3848"/>
                  </a:lnTo>
                  <a:lnTo>
                    <a:pt x="4168" y="3894"/>
                  </a:lnTo>
                  <a:lnTo>
                    <a:pt x="4191" y="3939"/>
                  </a:lnTo>
                  <a:lnTo>
                    <a:pt x="4283" y="4100"/>
                  </a:lnTo>
                  <a:lnTo>
                    <a:pt x="4397" y="4283"/>
                  </a:lnTo>
                  <a:lnTo>
                    <a:pt x="4489" y="4512"/>
                  </a:lnTo>
                  <a:lnTo>
                    <a:pt x="4581" y="4718"/>
                  </a:lnTo>
                  <a:lnTo>
                    <a:pt x="4649" y="4947"/>
                  </a:lnTo>
                  <a:lnTo>
                    <a:pt x="4695" y="5176"/>
                  </a:lnTo>
                  <a:lnTo>
                    <a:pt x="4718" y="5382"/>
                  </a:lnTo>
                  <a:lnTo>
                    <a:pt x="4695" y="5565"/>
                  </a:lnTo>
                  <a:lnTo>
                    <a:pt x="4695" y="5657"/>
                  </a:lnTo>
                  <a:lnTo>
                    <a:pt x="4649" y="5725"/>
                  </a:lnTo>
                  <a:lnTo>
                    <a:pt x="4626" y="5794"/>
                  </a:lnTo>
                  <a:lnTo>
                    <a:pt x="4558" y="5840"/>
                  </a:lnTo>
                  <a:lnTo>
                    <a:pt x="4443" y="5909"/>
                  </a:lnTo>
                  <a:lnTo>
                    <a:pt x="4329" y="5977"/>
                  </a:lnTo>
                  <a:lnTo>
                    <a:pt x="4191" y="6023"/>
                  </a:lnTo>
                  <a:lnTo>
                    <a:pt x="4054" y="6069"/>
                  </a:lnTo>
                  <a:lnTo>
                    <a:pt x="3917" y="6092"/>
                  </a:lnTo>
                  <a:lnTo>
                    <a:pt x="3779" y="6092"/>
                  </a:lnTo>
                  <a:lnTo>
                    <a:pt x="3642" y="6069"/>
                  </a:lnTo>
                  <a:lnTo>
                    <a:pt x="3504" y="6046"/>
                  </a:lnTo>
                  <a:lnTo>
                    <a:pt x="3275" y="5977"/>
                  </a:lnTo>
                  <a:lnTo>
                    <a:pt x="3092" y="5886"/>
                  </a:lnTo>
                  <a:lnTo>
                    <a:pt x="2886" y="5771"/>
                  </a:lnTo>
                  <a:lnTo>
                    <a:pt x="2703" y="5657"/>
                  </a:lnTo>
                  <a:lnTo>
                    <a:pt x="2543" y="5496"/>
                  </a:lnTo>
                  <a:lnTo>
                    <a:pt x="2405" y="5359"/>
                  </a:lnTo>
                  <a:lnTo>
                    <a:pt x="2291" y="5199"/>
                  </a:lnTo>
                  <a:lnTo>
                    <a:pt x="2199" y="5038"/>
                  </a:lnTo>
                  <a:lnTo>
                    <a:pt x="2176" y="4993"/>
                  </a:lnTo>
                  <a:lnTo>
                    <a:pt x="2130" y="4970"/>
                  </a:lnTo>
                  <a:lnTo>
                    <a:pt x="2108" y="4947"/>
                  </a:lnTo>
                  <a:lnTo>
                    <a:pt x="2062" y="4947"/>
                  </a:lnTo>
                  <a:lnTo>
                    <a:pt x="2016" y="4970"/>
                  </a:lnTo>
                  <a:lnTo>
                    <a:pt x="1993" y="4993"/>
                  </a:lnTo>
                  <a:lnTo>
                    <a:pt x="1970" y="5016"/>
                  </a:lnTo>
                  <a:lnTo>
                    <a:pt x="1970" y="5061"/>
                  </a:lnTo>
                  <a:lnTo>
                    <a:pt x="1970" y="5107"/>
                  </a:lnTo>
                  <a:lnTo>
                    <a:pt x="1993" y="5153"/>
                  </a:lnTo>
                  <a:lnTo>
                    <a:pt x="2039" y="5290"/>
                  </a:lnTo>
                  <a:lnTo>
                    <a:pt x="2085" y="5428"/>
                  </a:lnTo>
                  <a:lnTo>
                    <a:pt x="2085" y="5588"/>
                  </a:lnTo>
                  <a:lnTo>
                    <a:pt x="2085" y="5771"/>
                  </a:lnTo>
                  <a:lnTo>
                    <a:pt x="2039" y="5931"/>
                  </a:lnTo>
                  <a:lnTo>
                    <a:pt x="1993" y="6115"/>
                  </a:lnTo>
                  <a:lnTo>
                    <a:pt x="1924" y="6275"/>
                  </a:lnTo>
                  <a:lnTo>
                    <a:pt x="1856" y="6435"/>
                  </a:lnTo>
                  <a:lnTo>
                    <a:pt x="1741" y="6573"/>
                  </a:lnTo>
                  <a:lnTo>
                    <a:pt x="1604" y="6710"/>
                  </a:lnTo>
                  <a:lnTo>
                    <a:pt x="1512" y="6779"/>
                  </a:lnTo>
                  <a:lnTo>
                    <a:pt x="1398" y="6824"/>
                  </a:lnTo>
                  <a:lnTo>
                    <a:pt x="1306" y="6847"/>
                  </a:lnTo>
                  <a:lnTo>
                    <a:pt x="1169" y="6847"/>
                  </a:lnTo>
                  <a:lnTo>
                    <a:pt x="1008" y="6824"/>
                  </a:lnTo>
                  <a:lnTo>
                    <a:pt x="848" y="6756"/>
                  </a:lnTo>
                  <a:lnTo>
                    <a:pt x="711" y="6664"/>
                  </a:lnTo>
                  <a:lnTo>
                    <a:pt x="573" y="6550"/>
                  </a:lnTo>
                  <a:lnTo>
                    <a:pt x="482" y="6412"/>
                  </a:lnTo>
                  <a:lnTo>
                    <a:pt x="390" y="6275"/>
                  </a:lnTo>
                  <a:lnTo>
                    <a:pt x="344" y="6115"/>
                  </a:lnTo>
                  <a:lnTo>
                    <a:pt x="276" y="5954"/>
                  </a:lnTo>
                  <a:lnTo>
                    <a:pt x="253" y="5771"/>
                  </a:lnTo>
                  <a:lnTo>
                    <a:pt x="230" y="5588"/>
                  </a:lnTo>
                  <a:lnTo>
                    <a:pt x="207" y="5405"/>
                  </a:lnTo>
                  <a:lnTo>
                    <a:pt x="230" y="5199"/>
                  </a:lnTo>
                  <a:lnTo>
                    <a:pt x="230" y="5176"/>
                  </a:lnTo>
                  <a:lnTo>
                    <a:pt x="207" y="5130"/>
                  </a:lnTo>
                  <a:lnTo>
                    <a:pt x="161" y="5107"/>
                  </a:lnTo>
                  <a:lnTo>
                    <a:pt x="138" y="5084"/>
                  </a:lnTo>
                  <a:lnTo>
                    <a:pt x="47" y="5107"/>
                  </a:lnTo>
                  <a:lnTo>
                    <a:pt x="24" y="5153"/>
                  </a:lnTo>
                  <a:lnTo>
                    <a:pt x="1" y="5176"/>
                  </a:lnTo>
                  <a:lnTo>
                    <a:pt x="1" y="5405"/>
                  </a:lnTo>
                  <a:lnTo>
                    <a:pt x="1" y="5611"/>
                  </a:lnTo>
                  <a:lnTo>
                    <a:pt x="24" y="5817"/>
                  </a:lnTo>
                  <a:lnTo>
                    <a:pt x="70" y="6023"/>
                  </a:lnTo>
                  <a:lnTo>
                    <a:pt x="138" y="6206"/>
                  </a:lnTo>
                  <a:lnTo>
                    <a:pt x="207" y="6389"/>
                  </a:lnTo>
                  <a:lnTo>
                    <a:pt x="299" y="6550"/>
                  </a:lnTo>
                  <a:lnTo>
                    <a:pt x="413" y="6687"/>
                  </a:lnTo>
                  <a:lnTo>
                    <a:pt x="573" y="6847"/>
                  </a:lnTo>
                  <a:lnTo>
                    <a:pt x="734" y="6962"/>
                  </a:lnTo>
                  <a:lnTo>
                    <a:pt x="940" y="7031"/>
                  </a:lnTo>
                  <a:lnTo>
                    <a:pt x="1169" y="7076"/>
                  </a:lnTo>
                  <a:lnTo>
                    <a:pt x="1329" y="7076"/>
                  </a:lnTo>
                  <a:lnTo>
                    <a:pt x="1444" y="7031"/>
                  </a:lnTo>
                  <a:lnTo>
                    <a:pt x="1558" y="7008"/>
                  </a:lnTo>
                  <a:lnTo>
                    <a:pt x="1672" y="6939"/>
                  </a:lnTo>
                  <a:lnTo>
                    <a:pt x="1764" y="6870"/>
                  </a:lnTo>
                  <a:lnTo>
                    <a:pt x="1856" y="6779"/>
                  </a:lnTo>
                  <a:lnTo>
                    <a:pt x="1947" y="6664"/>
                  </a:lnTo>
                  <a:lnTo>
                    <a:pt x="2039" y="6550"/>
                  </a:lnTo>
                  <a:lnTo>
                    <a:pt x="2153" y="6321"/>
                  </a:lnTo>
                  <a:lnTo>
                    <a:pt x="2245" y="6069"/>
                  </a:lnTo>
                  <a:lnTo>
                    <a:pt x="2291" y="5817"/>
                  </a:lnTo>
                  <a:lnTo>
                    <a:pt x="2314" y="5565"/>
                  </a:lnTo>
                  <a:lnTo>
                    <a:pt x="2543" y="5794"/>
                  </a:lnTo>
                  <a:lnTo>
                    <a:pt x="2817" y="5977"/>
                  </a:lnTo>
                  <a:lnTo>
                    <a:pt x="3115" y="6138"/>
                  </a:lnTo>
                  <a:lnTo>
                    <a:pt x="3275" y="6206"/>
                  </a:lnTo>
                  <a:lnTo>
                    <a:pt x="3459" y="6252"/>
                  </a:lnTo>
                  <a:lnTo>
                    <a:pt x="3619" y="6298"/>
                  </a:lnTo>
                  <a:lnTo>
                    <a:pt x="3939" y="6298"/>
                  </a:lnTo>
                  <a:lnTo>
                    <a:pt x="4100" y="6275"/>
                  </a:lnTo>
                  <a:lnTo>
                    <a:pt x="4260" y="6229"/>
                  </a:lnTo>
                  <a:lnTo>
                    <a:pt x="4420" y="6183"/>
                  </a:lnTo>
                  <a:lnTo>
                    <a:pt x="4558" y="6115"/>
                  </a:lnTo>
                  <a:lnTo>
                    <a:pt x="4695" y="6023"/>
                  </a:lnTo>
                  <a:lnTo>
                    <a:pt x="4787" y="5931"/>
                  </a:lnTo>
                  <a:lnTo>
                    <a:pt x="4855" y="5840"/>
                  </a:lnTo>
                  <a:lnTo>
                    <a:pt x="4901" y="5725"/>
                  </a:lnTo>
                  <a:lnTo>
                    <a:pt x="4924" y="5588"/>
                  </a:lnTo>
                  <a:lnTo>
                    <a:pt x="4924" y="5451"/>
                  </a:lnTo>
                  <a:lnTo>
                    <a:pt x="4924" y="5290"/>
                  </a:lnTo>
                  <a:lnTo>
                    <a:pt x="4878" y="4970"/>
                  </a:lnTo>
                  <a:lnTo>
                    <a:pt x="4787" y="4626"/>
                  </a:lnTo>
                  <a:lnTo>
                    <a:pt x="4649" y="4306"/>
                  </a:lnTo>
                  <a:lnTo>
                    <a:pt x="4901" y="4443"/>
                  </a:lnTo>
                  <a:lnTo>
                    <a:pt x="5199" y="4558"/>
                  </a:lnTo>
                  <a:lnTo>
                    <a:pt x="5497" y="4626"/>
                  </a:lnTo>
                  <a:lnTo>
                    <a:pt x="5794" y="4649"/>
                  </a:lnTo>
                  <a:lnTo>
                    <a:pt x="5817" y="4649"/>
                  </a:lnTo>
                  <a:lnTo>
                    <a:pt x="6069" y="4626"/>
                  </a:lnTo>
                  <a:lnTo>
                    <a:pt x="6298" y="4558"/>
                  </a:lnTo>
                  <a:lnTo>
                    <a:pt x="6504" y="4443"/>
                  </a:lnTo>
                  <a:lnTo>
                    <a:pt x="6687" y="4283"/>
                  </a:lnTo>
                  <a:lnTo>
                    <a:pt x="6756" y="4214"/>
                  </a:lnTo>
                  <a:lnTo>
                    <a:pt x="6802" y="4100"/>
                  </a:lnTo>
                  <a:lnTo>
                    <a:pt x="6825" y="4008"/>
                  </a:lnTo>
                  <a:lnTo>
                    <a:pt x="6825" y="3871"/>
                  </a:lnTo>
                  <a:lnTo>
                    <a:pt x="6779" y="3710"/>
                  </a:lnTo>
                  <a:lnTo>
                    <a:pt x="6710" y="3527"/>
                  </a:lnTo>
                  <a:lnTo>
                    <a:pt x="6619" y="3367"/>
                  </a:lnTo>
                  <a:lnTo>
                    <a:pt x="6504" y="3184"/>
                  </a:lnTo>
                  <a:lnTo>
                    <a:pt x="6229" y="2840"/>
                  </a:lnTo>
                  <a:lnTo>
                    <a:pt x="5955" y="2543"/>
                  </a:lnTo>
                  <a:lnTo>
                    <a:pt x="6206" y="2565"/>
                  </a:lnTo>
                  <a:lnTo>
                    <a:pt x="6458" y="2543"/>
                  </a:lnTo>
                  <a:lnTo>
                    <a:pt x="6733" y="2497"/>
                  </a:lnTo>
                  <a:lnTo>
                    <a:pt x="6985" y="2405"/>
                  </a:lnTo>
                  <a:lnTo>
                    <a:pt x="7122" y="2359"/>
                  </a:lnTo>
                  <a:lnTo>
                    <a:pt x="7237" y="2291"/>
                  </a:lnTo>
                  <a:lnTo>
                    <a:pt x="7328" y="2199"/>
                  </a:lnTo>
                  <a:lnTo>
                    <a:pt x="7443" y="2107"/>
                  </a:lnTo>
                  <a:lnTo>
                    <a:pt x="7512" y="1993"/>
                  </a:lnTo>
                  <a:lnTo>
                    <a:pt x="7580" y="1856"/>
                  </a:lnTo>
                  <a:lnTo>
                    <a:pt x="7649" y="1718"/>
                  </a:lnTo>
                  <a:lnTo>
                    <a:pt x="7672" y="1535"/>
                  </a:lnTo>
                  <a:lnTo>
                    <a:pt x="7695" y="1398"/>
                  </a:lnTo>
                  <a:lnTo>
                    <a:pt x="7672" y="1260"/>
                  </a:lnTo>
                  <a:lnTo>
                    <a:pt x="7649" y="1146"/>
                  </a:lnTo>
                  <a:lnTo>
                    <a:pt x="7603" y="1031"/>
                  </a:lnTo>
                  <a:lnTo>
                    <a:pt x="7489" y="825"/>
                  </a:lnTo>
                  <a:lnTo>
                    <a:pt x="7351" y="642"/>
                  </a:lnTo>
                  <a:lnTo>
                    <a:pt x="7214" y="505"/>
                  </a:lnTo>
                  <a:lnTo>
                    <a:pt x="7077" y="390"/>
                  </a:lnTo>
                  <a:lnTo>
                    <a:pt x="6916" y="276"/>
                  </a:lnTo>
                  <a:lnTo>
                    <a:pt x="6779" y="184"/>
                  </a:lnTo>
                  <a:lnTo>
                    <a:pt x="6619" y="115"/>
                  </a:lnTo>
                  <a:lnTo>
                    <a:pt x="6458" y="47"/>
                  </a:lnTo>
                  <a:lnTo>
                    <a:pt x="6321" y="24"/>
                  </a:lnTo>
                  <a:lnTo>
                    <a:pt x="6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32"/>
            <p:cNvSpPr/>
            <p:nvPr/>
          </p:nvSpPr>
          <p:spPr>
            <a:xfrm>
              <a:off x="-3862424" y="1245598"/>
              <a:ext cx="287221" cy="265769"/>
            </a:xfrm>
            <a:custGeom>
              <a:rect b="b" l="l" r="r" t="t"/>
              <a:pathLst>
                <a:path extrusionOk="0" h="7099" w="7672">
                  <a:moveTo>
                    <a:pt x="6389" y="0"/>
                  </a:moveTo>
                  <a:lnTo>
                    <a:pt x="6275" y="23"/>
                  </a:lnTo>
                  <a:lnTo>
                    <a:pt x="6160" y="69"/>
                  </a:lnTo>
                  <a:lnTo>
                    <a:pt x="6046" y="138"/>
                  </a:lnTo>
                  <a:lnTo>
                    <a:pt x="5931" y="206"/>
                  </a:lnTo>
                  <a:lnTo>
                    <a:pt x="5840" y="298"/>
                  </a:lnTo>
                  <a:lnTo>
                    <a:pt x="5725" y="412"/>
                  </a:lnTo>
                  <a:lnTo>
                    <a:pt x="5656" y="527"/>
                  </a:lnTo>
                  <a:lnTo>
                    <a:pt x="5519" y="779"/>
                  </a:lnTo>
                  <a:lnTo>
                    <a:pt x="5428" y="1031"/>
                  </a:lnTo>
                  <a:lnTo>
                    <a:pt x="5382" y="1283"/>
                  </a:lnTo>
                  <a:lnTo>
                    <a:pt x="5382" y="1534"/>
                  </a:lnTo>
                  <a:lnTo>
                    <a:pt x="5221" y="1397"/>
                  </a:lnTo>
                  <a:lnTo>
                    <a:pt x="5038" y="1260"/>
                  </a:lnTo>
                  <a:lnTo>
                    <a:pt x="4855" y="1145"/>
                  </a:lnTo>
                  <a:lnTo>
                    <a:pt x="4672" y="1031"/>
                  </a:lnTo>
                  <a:lnTo>
                    <a:pt x="4466" y="939"/>
                  </a:lnTo>
                  <a:lnTo>
                    <a:pt x="4260" y="870"/>
                  </a:lnTo>
                  <a:lnTo>
                    <a:pt x="4054" y="825"/>
                  </a:lnTo>
                  <a:lnTo>
                    <a:pt x="3848" y="779"/>
                  </a:lnTo>
                  <a:lnTo>
                    <a:pt x="3687" y="779"/>
                  </a:lnTo>
                  <a:lnTo>
                    <a:pt x="3527" y="802"/>
                  </a:lnTo>
                  <a:lnTo>
                    <a:pt x="3390" y="825"/>
                  </a:lnTo>
                  <a:lnTo>
                    <a:pt x="3252" y="893"/>
                  </a:lnTo>
                  <a:lnTo>
                    <a:pt x="3138" y="962"/>
                  </a:lnTo>
                  <a:lnTo>
                    <a:pt x="3023" y="1031"/>
                  </a:lnTo>
                  <a:lnTo>
                    <a:pt x="2909" y="1145"/>
                  </a:lnTo>
                  <a:lnTo>
                    <a:pt x="2817" y="1260"/>
                  </a:lnTo>
                  <a:lnTo>
                    <a:pt x="2771" y="1351"/>
                  </a:lnTo>
                  <a:lnTo>
                    <a:pt x="2725" y="1443"/>
                  </a:lnTo>
                  <a:lnTo>
                    <a:pt x="2680" y="1649"/>
                  </a:lnTo>
                  <a:lnTo>
                    <a:pt x="2703" y="1878"/>
                  </a:lnTo>
                  <a:lnTo>
                    <a:pt x="2725" y="2130"/>
                  </a:lnTo>
                  <a:lnTo>
                    <a:pt x="2794" y="2382"/>
                  </a:lnTo>
                  <a:lnTo>
                    <a:pt x="2886" y="2611"/>
                  </a:lnTo>
                  <a:lnTo>
                    <a:pt x="3000" y="2840"/>
                  </a:lnTo>
                  <a:lnTo>
                    <a:pt x="3138" y="3046"/>
                  </a:lnTo>
                  <a:lnTo>
                    <a:pt x="3138" y="3046"/>
                  </a:lnTo>
                  <a:lnTo>
                    <a:pt x="2909" y="2977"/>
                  </a:lnTo>
                  <a:lnTo>
                    <a:pt x="2703" y="2931"/>
                  </a:lnTo>
                  <a:lnTo>
                    <a:pt x="2451" y="2908"/>
                  </a:lnTo>
                  <a:lnTo>
                    <a:pt x="2222" y="2908"/>
                  </a:lnTo>
                  <a:lnTo>
                    <a:pt x="2016" y="2931"/>
                  </a:lnTo>
                  <a:lnTo>
                    <a:pt x="1810" y="3000"/>
                  </a:lnTo>
                  <a:lnTo>
                    <a:pt x="1695" y="3046"/>
                  </a:lnTo>
                  <a:lnTo>
                    <a:pt x="1626" y="3114"/>
                  </a:lnTo>
                  <a:lnTo>
                    <a:pt x="1535" y="3183"/>
                  </a:lnTo>
                  <a:lnTo>
                    <a:pt x="1466" y="3275"/>
                  </a:lnTo>
                  <a:lnTo>
                    <a:pt x="1397" y="3412"/>
                  </a:lnTo>
                  <a:lnTo>
                    <a:pt x="1352" y="3527"/>
                  </a:lnTo>
                  <a:lnTo>
                    <a:pt x="1329" y="3664"/>
                  </a:lnTo>
                  <a:lnTo>
                    <a:pt x="1352" y="3824"/>
                  </a:lnTo>
                  <a:lnTo>
                    <a:pt x="1420" y="4030"/>
                  </a:lnTo>
                  <a:lnTo>
                    <a:pt x="1512" y="4236"/>
                  </a:lnTo>
                  <a:lnTo>
                    <a:pt x="1672" y="4420"/>
                  </a:lnTo>
                  <a:lnTo>
                    <a:pt x="1810" y="4603"/>
                  </a:lnTo>
                  <a:lnTo>
                    <a:pt x="1535" y="4580"/>
                  </a:lnTo>
                  <a:lnTo>
                    <a:pt x="1260" y="4580"/>
                  </a:lnTo>
                  <a:lnTo>
                    <a:pt x="985" y="4626"/>
                  </a:lnTo>
                  <a:lnTo>
                    <a:pt x="710" y="4694"/>
                  </a:lnTo>
                  <a:lnTo>
                    <a:pt x="573" y="4763"/>
                  </a:lnTo>
                  <a:lnTo>
                    <a:pt x="459" y="4809"/>
                  </a:lnTo>
                  <a:lnTo>
                    <a:pt x="344" y="4900"/>
                  </a:lnTo>
                  <a:lnTo>
                    <a:pt x="252" y="4992"/>
                  </a:lnTo>
                  <a:lnTo>
                    <a:pt x="161" y="5107"/>
                  </a:lnTo>
                  <a:lnTo>
                    <a:pt x="92" y="5221"/>
                  </a:lnTo>
                  <a:lnTo>
                    <a:pt x="46" y="5381"/>
                  </a:lnTo>
                  <a:lnTo>
                    <a:pt x="1" y="5542"/>
                  </a:lnTo>
                  <a:lnTo>
                    <a:pt x="1" y="5656"/>
                  </a:lnTo>
                  <a:lnTo>
                    <a:pt x="1" y="5771"/>
                  </a:lnTo>
                  <a:lnTo>
                    <a:pt x="23" y="5908"/>
                  </a:lnTo>
                  <a:lnTo>
                    <a:pt x="69" y="6022"/>
                  </a:lnTo>
                  <a:lnTo>
                    <a:pt x="184" y="6274"/>
                  </a:lnTo>
                  <a:lnTo>
                    <a:pt x="367" y="6503"/>
                  </a:lnTo>
                  <a:lnTo>
                    <a:pt x="481" y="6641"/>
                  </a:lnTo>
                  <a:lnTo>
                    <a:pt x="619" y="6755"/>
                  </a:lnTo>
                  <a:lnTo>
                    <a:pt x="756" y="6847"/>
                  </a:lnTo>
                  <a:lnTo>
                    <a:pt x="894" y="6938"/>
                  </a:lnTo>
                  <a:lnTo>
                    <a:pt x="1031" y="7007"/>
                  </a:lnTo>
                  <a:lnTo>
                    <a:pt x="1191" y="7053"/>
                  </a:lnTo>
                  <a:lnTo>
                    <a:pt x="1329" y="7099"/>
                  </a:lnTo>
                  <a:lnTo>
                    <a:pt x="1489" y="7099"/>
                  </a:lnTo>
                  <a:lnTo>
                    <a:pt x="1535" y="7076"/>
                  </a:lnTo>
                  <a:lnTo>
                    <a:pt x="1558" y="7030"/>
                  </a:lnTo>
                  <a:lnTo>
                    <a:pt x="1558" y="6984"/>
                  </a:lnTo>
                  <a:lnTo>
                    <a:pt x="1558" y="6938"/>
                  </a:lnTo>
                  <a:lnTo>
                    <a:pt x="1535" y="6916"/>
                  </a:lnTo>
                  <a:lnTo>
                    <a:pt x="1489" y="6893"/>
                  </a:lnTo>
                  <a:lnTo>
                    <a:pt x="1443" y="6893"/>
                  </a:lnTo>
                  <a:lnTo>
                    <a:pt x="1352" y="6870"/>
                  </a:lnTo>
                  <a:lnTo>
                    <a:pt x="1237" y="6847"/>
                  </a:lnTo>
                  <a:lnTo>
                    <a:pt x="985" y="6732"/>
                  </a:lnTo>
                  <a:lnTo>
                    <a:pt x="756" y="6572"/>
                  </a:lnTo>
                  <a:lnTo>
                    <a:pt x="527" y="6366"/>
                  </a:lnTo>
                  <a:lnTo>
                    <a:pt x="367" y="6160"/>
                  </a:lnTo>
                  <a:lnTo>
                    <a:pt x="275" y="5954"/>
                  </a:lnTo>
                  <a:lnTo>
                    <a:pt x="230" y="5771"/>
                  </a:lnTo>
                  <a:lnTo>
                    <a:pt x="230" y="5565"/>
                  </a:lnTo>
                  <a:lnTo>
                    <a:pt x="252" y="5427"/>
                  </a:lnTo>
                  <a:lnTo>
                    <a:pt x="298" y="5290"/>
                  </a:lnTo>
                  <a:lnTo>
                    <a:pt x="367" y="5198"/>
                  </a:lnTo>
                  <a:lnTo>
                    <a:pt x="459" y="5084"/>
                  </a:lnTo>
                  <a:lnTo>
                    <a:pt x="550" y="5015"/>
                  </a:lnTo>
                  <a:lnTo>
                    <a:pt x="665" y="4946"/>
                  </a:lnTo>
                  <a:lnTo>
                    <a:pt x="779" y="4900"/>
                  </a:lnTo>
                  <a:lnTo>
                    <a:pt x="917" y="4855"/>
                  </a:lnTo>
                  <a:lnTo>
                    <a:pt x="1191" y="4809"/>
                  </a:lnTo>
                  <a:lnTo>
                    <a:pt x="1832" y="4809"/>
                  </a:lnTo>
                  <a:lnTo>
                    <a:pt x="2153" y="4832"/>
                  </a:lnTo>
                  <a:lnTo>
                    <a:pt x="2222" y="4832"/>
                  </a:lnTo>
                  <a:lnTo>
                    <a:pt x="2268" y="4763"/>
                  </a:lnTo>
                  <a:lnTo>
                    <a:pt x="2268" y="4694"/>
                  </a:lnTo>
                  <a:lnTo>
                    <a:pt x="2222" y="4649"/>
                  </a:lnTo>
                  <a:lnTo>
                    <a:pt x="2016" y="4465"/>
                  </a:lnTo>
                  <a:lnTo>
                    <a:pt x="1810" y="4259"/>
                  </a:lnTo>
                  <a:lnTo>
                    <a:pt x="1718" y="4145"/>
                  </a:lnTo>
                  <a:lnTo>
                    <a:pt x="1649" y="4030"/>
                  </a:lnTo>
                  <a:lnTo>
                    <a:pt x="1603" y="3916"/>
                  </a:lnTo>
                  <a:lnTo>
                    <a:pt x="1558" y="3778"/>
                  </a:lnTo>
                  <a:lnTo>
                    <a:pt x="1558" y="3687"/>
                  </a:lnTo>
                  <a:lnTo>
                    <a:pt x="1558" y="3572"/>
                  </a:lnTo>
                  <a:lnTo>
                    <a:pt x="1581" y="3481"/>
                  </a:lnTo>
                  <a:lnTo>
                    <a:pt x="1649" y="3412"/>
                  </a:lnTo>
                  <a:lnTo>
                    <a:pt x="1718" y="3320"/>
                  </a:lnTo>
                  <a:lnTo>
                    <a:pt x="1810" y="3252"/>
                  </a:lnTo>
                  <a:lnTo>
                    <a:pt x="1901" y="3183"/>
                  </a:lnTo>
                  <a:lnTo>
                    <a:pt x="2016" y="3160"/>
                  </a:lnTo>
                  <a:lnTo>
                    <a:pt x="2130" y="3137"/>
                  </a:lnTo>
                  <a:lnTo>
                    <a:pt x="2245" y="3114"/>
                  </a:lnTo>
                  <a:lnTo>
                    <a:pt x="2497" y="3137"/>
                  </a:lnTo>
                  <a:lnTo>
                    <a:pt x="2748" y="3183"/>
                  </a:lnTo>
                  <a:lnTo>
                    <a:pt x="3023" y="3229"/>
                  </a:lnTo>
                  <a:lnTo>
                    <a:pt x="3458" y="3389"/>
                  </a:lnTo>
                  <a:lnTo>
                    <a:pt x="3527" y="3389"/>
                  </a:lnTo>
                  <a:lnTo>
                    <a:pt x="3573" y="3366"/>
                  </a:lnTo>
                  <a:lnTo>
                    <a:pt x="3596" y="3343"/>
                  </a:lnTo>
                  <a:lnTo>
                    <a:pt x="3596" y="3298"/>
                  </a:lnTo>
                  <a:lnTo>
                    <a:pt x="3596" y="3252"/>
                  </a:lnTo>
                  <a:lnTo>
                    <a:pt x="3596" y="3229"/>
                  </a:lnTo>
                  <a:lnTo>
                    <a:pt x="3573" y="3206"/>
                  </a:lnTo>
                  <a:lnTo>
                    <a:pt x="3412" y="3046"/>
                  </a:lnTo>
                  <a:lnTo>
                    <a:pt x="3275" y="2863"/>
                  </a:lnTo>
                  <a:lnTo>
                    <a:pt x="3138" y="2611"/>
                  </a:lnTo>
                  <a:lnTo>
                    <a:pt x="3023" y="2359"/>
                  </a:lnTo>
                  <a:lnTo>
                    <a:pt x="2932" y="2084"/>
                  </a:lnTo>
                  <a:lnTo>
                    <a:pt x="2909" y="1832"/>
                  </a:lnTo>
                  <a:lnTo>
                    <a:pt x="2909" y="1695"/>
                  </a:lnTo>
                  <a:lnTo>
                    <a:pt x="2909" y="1580"/>
                  </a:lnTo>
                  <a:lnTo>
                    <a:pt x="2954" y="1466"/>
                  </a:lnTo>
                  <a:lnTo>
                    <a:pt x="3000" y="1374"/>
                  </a:lnTo>
                  <a:lnTo>
                    <a:pt x="3069" y="1283"/>
                  </a:lnTo>
                  <a:lnTo>
                    <a:pt x="3161" y="1214"/>
                  </a:lnTo>
                  <a:lnTo>
                    <a:pt x="3252" y="1145"/>
                  </a:lnTo>
                  <a:lnTo>
                    <a:pt x="3344" y="1076"/>
                  </a:lnTo>
                  <a:lnTo>
                    <a:pt x="3458" y="1054"/>
                  </a:lnTo>
                  <a:lnTo>
                    <a:pt x="3573" y="1031"/>
                  </a:lnTo>
                  <a:lnTo>
                    <a:pt x="3687" y="1008"/>
                  </a:lnTo>
                  <a:lnTo>
                    <a:pt x="3825" y="1008"/>
                  </a:lnTo>
                  <a:lnTo>
                    <a:pt x="4076" y="1054"/>
                  </a:lnTo>
                  <a:lnTo>
                    <a:pt x="4328" y="1122"/>
                  </a:lnTo>
                  <a:lnTo>
                    <a:pt x="4580" y="1237"/>
                  </a:lnTo>
                  <a:lnTo>
                    <a:pt x="4809" y="1374"/>
                  </a:lnTo>
                  <a:lnTo>
                    <a:pt x="5015" y="1534"/>
                  </a:lnTo>
                  <a:lnTo>
                    <a:pt x="5221" y="1695"/>
                  </a:lnTo>
                  <a:lnTo>
                    <a:pt x="5382" y="1855"/>
                  </a:lnTo>
                  <a:lnTo>
                    <a:pt x="5496" y="2038"/>
                  </a:lnTo>
                  <a:lnTo>
                    <a:pt x="5519" y="2084"/>
                  </a:lnTo>
                  <a:lnTo>
                    <a:pt x="5542" y="2107"/>
                  </a:lnTo>
                  <a:lnTo>
                    <a:pt x="5588" y="2130"/>
                  </a:lnTo>
                  <a:lnTo>
                    <a:pt x="5656" y="2130"/>
                  </a:lnTo>
                  <a:lnTo>
                    <a:pt x="5702" y="2084"/>
                  </a:lnTo>
                  <a:lnTo>
                    <a:pt x="5725" y="2061"/>
                  </a:lnTo>
                  <a:lnTo>
                    <a:pt x="5725" y="2015"/>
                  </a:lnTo>
                  <a:lnTo>
                    <a:pt x="5702" y="1969"/>
                  </a:lnTo>
                  <a:lnTo>
                    <a:pt x="5679" y="1924"/>
                  </a:lnTo>
                  <a:lnTo>
                    <a:pt x="5634" y="1809"/>
                  </a:lnTo>
                  <a:lnTo>
                    <a:pt x="5611" y="1649"/>
                  </a:lnTo>
                  <a:lnTo>
                    <a:pt x="5588" y="1489"/>
                  </a:lnTo>
                  <a:lnTo>
                    <a:pt x="5611" y="1305"/>
                  </a:lnTo>
                  <a:lnTo>
                    <a:pt x="5634" y="1145"/>
                  </a:lnTo>
                  <a:lnTo>
                    <a:pt x="5679" y="962"/>
                  </a:lnTo>
                  <a:lnTo>
                    <a:pt x="5748" y="802"/>
                  </a:lnTo>
                  <a:lnTo>
                    <a:pt x="5840" y="641"/>
                  </a:lnTo>
                  <a:lnTo>
                    <a:pt x="5931" y="504"/>
                  </a:lnTo>
                  <a:lnTo>
                    <a:pt x="6092" y="367"/>
                  </a:lnTo>
                  <a:lnTo>
                    <a:pt x="6183" y="298"/>
                  </a:lnTo>
                  <a:lnTo>
                    <a:pt x="6275" y="252"/>
                  </a:lnTo>
                  <a:lnTo>
                    <a:pt x="6389" y="229"/>
                  </a:lnTo>
                  <a:lnTo>
                    <a:pt x="6504" y="229"/>
                  </a:lnTo>
                  <a:lnTo>
                    <a:pt x="6710" y="275"/>
                  </a:lnTo>
                  <a:lnTo>
                    <a:pt x="6893" y="344"/>
                  </a:lnTo>
                  <a:lnTo>
                    <a:pt x="7053" y="458"/>
                  </a:lnTo>
                  <a:lnTo>
                    <a:pt x="7191" y="641"/>
                  </a:lnTo>
                  <a:lnTo>
                    <a:pt x="7282" y="847"/>
                  </a:lnTo>
                  <a:lnTo>
                    <a:pt x="7374" y="1099"/>
                  </a:lnTo>
                  <a:lnTo>
                    <a:pt x="7420" y="1397"/>
                  </a:lnTo>
                  <a:lnTo>
                    <a:pt x="7443" y="1740"/>
                  </a:lnTo>
                  <a:lnTo>
                    <a:pt x="7465" y="1786"/>
                  </a:lnTo>
                  <a:lnTo>
                    <a:pt x="7488" y="1809"/>
                  </a:lnTo>
                  <a:lnTo>
                    <a:pt x="7534" y="1832"/>
                  </a:lnTo>
                  <a:lnTo>
                    <a:pt x="7580" y="1855"/>
                  </a:lnTo>
                  <a:lnTo>
                    <a:pt x="7603" y="1832"/>
                  </a:lnTo>
                  <a:lnTo>
                    <a:pt x="7649" y="1809"/>
                  </a:lnTo>
                  <a:lnTo>
                    <a:pt x="7672" y="1786"/>
                  </a:lnTo>
                  <a:lnTo>
                    <a:pt x="7672" y="1740"/>
                  </a:lnTo>
                  <a:lnTo>
                    <a:pt x="7649" y="1351"/>
                  </a:lnTo>
                  <a:lnTo>
                    <a:pt x="7580" y="1008"/>
                  </a:lnTo>
                  <a:lnTo>
                    <a:pt x="7488" y="710"/>
                  </a:lnTo>
                  <a:lnTo>
                    <a:pt x="7351" y="481"/>
                  </a:lnTo>
                  <a:lnTo>
                    <a:pt x="7282" y="367"/>
                  </a:lnTo>
                  <a:lnTo>
                    <a:pt x="7191" y="275"/>
                  </a:lnTo>
                  <a:lnTo>
                    <a:pt x="7099" y="206"/>
                  </a:lnTo>
                  <a:lnTo>
                    <a:pt x="7008" y="138"/>
                  </a:lnTo>
                  <a:lnTo>
                    <a:pt x="6893" y="92"/>
                  </a:lnTo>
                  <a:lnTo>
                    <a:pt x="6779" y="46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32"/>
            <p:cNvSpPr/>
            <p:nvPr/>
          </p:nvSpPr>
          <p:spPr>
            <a:xfrm>
              <a:off x="-3867553" y="1506196"/>
              <a:ext cx="272620" cy="282054"/>
            </a:xfrm>
            <a:custGeom>
              <a:rect b="b" l="l" r="r" t="t"/>
              <a:pathLst>
                <a:path extrusionOk="0" h="7534" w="7282">
                  <a:moveTo>
                    <a:pt x="1511" y="0"/>
                  </a:moveTo>
                  <a:lnTo>
                    <a:pt x="1374" y="23"/>
                  </a:lnTo>
                  <a:lnTo>
                    <a:pt x="1214" y="69"/>
                  </a:lnTo>
                  <a:lnTo>
                    <a:pt x="1054" y="138"/>
                  </a:lnTo>
                  <a:lnTo>
                    <a:pt x="870" y="206"/>
                  </a:lnTo>
                  <a:lnTo>
                    <a:pt x="710" y="298"/>
                  </a:lnTo>
                  <a:lnTo>
                    <a:pt x="573" y="412"/>
                  </a:lnTo>
                  <a:lnTo>
                    <a:pt x="412" y="527"/>
                  </a:lnTo>
                  <a:lnTo>
                    <a:pt x="275" y="687"/>
                  </a:lnTo>
                  <a:lnTo>
                    <a:pt x="138" y="893"/>
                  </a:lnTo>
                  <a:lnTo>
                    <a:pt x="69" y="1008"/>
                  </a:lnTo>
                  <a:lnTo>
                    <a:pt x="46" y="1122"/>
                  </a:lnTo>
                  <a:lnTo>
                    <a:pt x="0" y="1260"/>
                  </a:lnTo>
                  <a:lnTo>
                    <a:pt x="0" y="1397"/>
                  </a:lnTo>
                  <a:lnTo>
                    <a:pt x="23" y="1557"/>
                  </a:lnTo>
                  <a:lnTo>
                    <a:pt x="69" y="1718"/>
                  </a:lnTo>
                  <a:lnTo>
                    <a:pt x="115" y="1855"/>
                  </a:lnTo>
                  <a:lnTo>
                    <a:pt x="183" y="1970"/>
                  </a:lnTo>
                  <a:lnTo>
                    <a:pt x="275" y="2084"/>
                  </a:lnTo>
                  <a:lnTo>
                    <a:pt x="367" y="2176"/>
                  </a:lnTo>
                  <a:lnTo>
                    <a:pt x="481" y="2267"/>
                  </a:lnTo>
                  <a:lnTo>
                    <a:pt x="596" y="2336"/>
                  </a:lnTo>
                  <a:lnTo>
                    <a:pt x="847" y="2428"/>
                  </a:lnTo>
                  <a:lnTo>
                    <a:pt x="1122" y="2496"/>
                  </a:lnTo>
                  <a:lnTo>
                    <a:pt x="1374" y="2542"/>
                  </a:lnTo>
                  <a:lnTo>
                    <a:pt x="1626" y="2565"/>
                  </a:lnTo>
                  <a:lnTo>
                    <a:pt x="1328" y="2817"/>
                  </a:lnTo>
                  <a:lnTo>
                    <a:pt x="1008" y="3137"/>
                  </a:lnTo>
                  <a:lnTo>
                    <a:pt x="893" y="3298"/>
                  </a:lnTo>
                  <a:lnTo>
                    <a:pt x="779" y="3481"/>
                  </a:lnTo>
                  <a:lnTo>
                    <a:pt x="687" y="3641"/>
                  </a:lnTo>
                  <a:lnTo>
                    <a:pt x="641" y="3801"/>
                  </a:lnTo>
                  <a:lnTo>
                    <a:pt x="618" y="3916"/>
                  </a:lnTo>
                  <a:lnTo>
                    <a:pt x="618" y="4030"/>
                  </a:lnTo>
                  <a:lnTo>
                    <a:pt x="664" y="4145"/>
                  </a:lnTo>
                  <a:lnTo>
                    <a:pt x="710" y="4214"/>
                  </a:lnTo>
                  <a:lnTo>
                    <a:pt x="870" y="4397"/>
                  </a:lnTo>
                  <a:lnTo>
                    <a:pt x="1076" y="4534"/>
                  </a:lnTo>
                  <a:lnTo>
                    <a:pt x="1305" y="4626"/>
                  </a:lnTo>
                  <a:lnTo>
                    <a:pt x="1557" y="4672"/>
                  </a:lnTo>
                  <a:lnTo>
                    <a:pt x="1855" y="4672"/>
                  </a:lnTo>
                  <a:lnTo>
                    <a:pt x="2176" y="4626"/>
                  </a:lnTo>
                  <a:lnTo>
                    <a:pt x="2473" y="4534"/>
                  </a:lnTo>
                  <a:lnTo>
                    <a:pt x="2748" y="4420"/>
                  </a:lnTo>
                  <a:lnTo>
                    <a:pt x="2748" y="4420"/>
                  </a:lnTo>
                  <a:lnTo>
                    <a:pt x="2588" y="4740"/>
                  </a:lnTo>
                  <a:lnTo>
                    <a:pt x="2450" y="5084"/>
                  </a:lnTo>
                  <a:lnTo>
                    <a:pt x="2382" y="5404"/>
                  </a:lnTo>
                  <a:lnTo>
                    <a:pt x="2359" y="5542"/>
                  </a:lnTo>
                  <a:lnTo>
                    <a:pt x="2359" y="5702"/>
                  </a:lnTo>
                  <a:lnTo>
                    <a:pt x="2359" y="5839"/>
                  </a:lnTo>
                  <a:lnTo>
                    <a:pt x="2405" y="5954"/>
                  </a:lnTo>
                  <a:lnTo>
                    <a:pt x="2450" y="6045"/>
                  </a:lnTo>
                  <a:lnTo>
                    <a:pt x="2542" y="6137"/>
                  </a:lnTo>
                  <a:lnTo>
                    <a:pt x="2656" y="6252"/>
                  </a:lnTo>
                  <a:lnTo>
                    <a:pt x="2794" y="6343"/>
                  </a:lnTo>
                  <a:lnTo>
                    <a:pt x="2954" y="6412"/>
                  </a:lnTo>
                  <a:lnTo>
                    <a:pt x="3091" y="6458"/>
                  </a:lnTo>
                  <a:lnTo>
                    <a:pt x="3252" y="6503"/>
                  </a:lnTo>
                  <a:lnTo>
                    <a:pt x="3412" y="6503"/>
                  </a:lnTo>
                  <a:lnTo>
                    <a:pt x="3572" y="6526"/>
                  </a:lnTo>
                  <a:lnTo>
                    <a:pt x="3756" y="6503"/>
                  </a:lnTo>
                  <a:lnTo>
                    <a:pt x="3916" y="6481"/>
                  </a:lnTo>
                  <a:lnTo>
                    <a:pt x="4099" y="6435"/>
                  </a:lnTo>
                  <a:lnTo>
                    <a:pt x="4420" y="6297"/>
                  </a:lnTo>
                  <a:lnTo>
                    <a:pt x="4694" y="6114"/>
                  </a:lnTo>
                  <a:lnTo>
                    <a:pt x="4969" y="5931"/>
                  </a:lnTo>
                  <a:lnTo>
                    <a:pt x="4946" y="6183"/>
                  </a:lnTo>
                  <a:lnTo>
                    <a:pt x="4969" y="6435"/>
                  </a:lnTo>
                  <a:lnTo>
                    <a:pt x="5038" y="6687"/>
                  </a:lnTo>
                  <a:lnTo>
                    <a:pt x="5129" y="6939"/>
                  </a:lnTo>
                  <a:lnTo>
                    <a:pt x="5198" y="7053"/>
                  </a:lnTo>
                  <a:lnTo>
                    <a:pt x="5290" y="7190"/>
                  </a:lnTo>
                  <a:lnTo>
                    <a:pt x="5381" y="7282"/>
                  </a:lnTo>
                  <a:lnTo>
                    <a:pt x="5473" y="7374"/>
                  </a:lnTo>
                  <a:lnTo>
                    <a:pt x="5587" y="7442"/>
                  </a:lnTo>
                  <a:lnTo>
                    <a:pt x="5702" y="7488"/>
                  </a:lnTo>
                  <a:lnTo>
                    <a:pt x="5839" y="7511"/>
                  </a:lnTo>
                  <a:lnTo>
                    <a:pt x="5954" y="7534"/>
                  </a:lnTo>
                  <a:lnTo>
                    <a:pt x="6000" y="7534"/>
                  </a:lnTo>
                  <a:lnTo>
                    <a:pt x="6206" y="7511"/>
                  </a:lnTo>
                  <a:lnTo>
                    <a:pt x="6412" y="7465"/>
                  </a:lnTo>
                  <a:lnTo>
                    <a:pt x="6618" y="7351"/>
                  </a:lnTo>
                  <a:lnTo>
                    <a:pt x="6709" y="7282"/>
                  </a:lnTo>
                  <a:lnTo>
                    <a:pt x="6801" y="7190"/>
                  </a:lnTo>
                  <a:lnTo>
                    <a:pt x="6893" y="7099"/>
                  </a:lnTo>
                  <a:lnTo>
                    <a:pt x="6961" y="6961"/>
                  </a:lnTo>
                  <a:lnTo>
                    <a:pt x="7030" y="6824"/>
                  </a:lnTo>
                  <a:lnTo>
                    <a:pt x="7099" y="6664"/>
                  </a:lnTo>
                  <a:lnTo>
                    <a:pt x="7167" y="6481"/>
                  </a:lnTo>
                  <a:lnTo>
                    <a:pt x="7213" y="6274"/>
                  </a:lnTo>
                  <a:lnTo>
                    <a:pt x="7259" y="6045"/>
                  </a:lnTo>
                  <a:lnTo>
                    <a:pt x="7282" y="5771"/>
                  </a:lnTo>
                  <a:lnTo>
                    <a:pt x="7282" y="5725"/>
                  </a:lnTo>
                  <a:lnTo>
                    <a:pt x="7259" y="5702"/>
                  </a:lnTo>
                  <a:lnTo>
                    <a:pt x="7213" y="5679"/>
                  </a:lnTo>
                  <a:lnTo>
                    <a:pt x="7190" y="5656"/>
                  </a:lnTo>
                  <a:lnTo>
                    <a:pt x="7145" y="5656"/>
                  </a:lnTo>
                  <a:lnTo>
                    <a:pt x="7099" y="5679"/>
                  </a:lnTo>
                  <a:lnTo>
                    <a:pt x="7076" y="5725"/>
                  </a:lnTo>
                  <a:lnTo>
                    <a:pt x="7053" y="5771"/>
                  </a:lnTo>
                  <a:lnTo>
                    <a:pt x="7007" y="6137"/>
                  </a:lnTo>
                  <a:lnTo>
                    <a:pt x="6938" y="6458"/>
                  </a:lnTo>
                  <a:lnTo>
                    <a:pt x="6847" y="6710"/>
                  </a:lnTo>
                  <a:lnTo>
                    <a:pt x="6709" y="6939"/>
                  </a:lnTo>
                  <a:lnTo>
                    <a:pt x="6572" y="7099"/>
                  </a:lnTo>
                  <a:lnTo>
                    <a:pt x="6480" y="7168"/>
                  </a:lnTo>
                  <a:lnTo>
                    <a:pt x="6389" y="7236"/>
                  </a:lnTo>
                  <a:lnTo>
                    <a:pt x="6297" y="7259"/>
                  </a:lnTo>
                  <a:lnTo>
                    <a:pt x="6183" y="7305"/>
                  </a:lnTo>
                  <a:lnTo>
                    <a:pt x="5839" y="7305"/>
                  </a:lnTo>
                  <a:lnTo>
                    <a:pt x="5725" y="7259"/>
                  </a:lnTo>
                  <a:lnTo>
                    <a:pt x="5633" y="7190"/>
                  </a:lnTo>
                  <a:lnTo>
                    <a:pt x="5542" y="7145"/>
                  </a:lnTo>
                  <a:lnTo>
                    <a:pt x="5404" y="6984"/>
                  </a:lnTo>
                  <a:lnTo>
                    <a:pt x="5336" y="6824"/>
                  </a:lnTo>
                  <a:lnTo>
                    <a:pt x="5267" y="6664"/>
                  </a:lnTo>
                  <a:lnTo>
                    <a:pt x="5221" y="6503"/>
                  </a:lnTo>
                  <a:lnTo>
                    <a:pt x="5175" y="6320"/>
                  </a:lnTo>
                  <a:lnTo>
                    <a:pt x="5175" y="6137"/>
                  </a:lnTo>
                  <a:lnTo>
                    <a:pt x="5175" y="5977"/>
                  </a:lnTo>
                  <a:lnTo>
                    <a:pt x="5198" y="5817"/>
                  </a:lnTo>
                  <a:lnTo>
                    <a:pt x="5244" y="5679"/>
                  </a:lnTo>
                  <a:lnTo>
                    <a:pt x="5313" y="5542"/>
                  </a:lnTo>
                  <a:lnTo>
                    <a:pt x="5336" y="5496"/>
                  </a:lnTo>
                  <a:lnTo>
                    <a:pt x="5358" y="5450"/>
                  </a:lnTo>
                  <a:lnTo>
                    <a:pt x="5358" y="5427"/>
                  </a:lnTo>
                  <a:lnTo>
                    <a:pt x="5336" y="5381"/>
                  </a:lnTo>
                  <a:lnTo>
                    <a:pt x="5313" y="5359"/>
                  </a:lnTo>
                  <a:lnTo>
                    <a:pt x="5267" y="5336"/>
                  </a:lnTo>
                  <a:lnTo>
                    <a:pt x="5175" y="5336"/>
                  </a:lnTo>
                  <a:lnTo>
                    <a:pt x="5152" y="5381"/>
                  </a:lnTo>
                  <a:lnTo>
                    <a:pt x="5129" y="5427"/>
                  </a:lnTo>
                  <a:lnTo>
                    <a:pt x="5015" y="5565"/>
                  </a:lnTo>
                  <a:lnTo>
                    <a:pt x="4878" y="5702"/>
                  </a:lnTo>
                  <a:lnTo>
                    <a:pt x="4717" y="5839"/>
                  </a:lnTo>
                  <a:lnTo>
                    <a:pt x="4534" y="5954"/>
                  </a:lnTo>
                  <a:lnTo>
                    <a:pt x="4351" y="6068"/>
                  </a:lnTo>
                  <a:lnTo>
                    <a:pt x="4145" y="6160"/>
                  </a:lnTo>
                  <a:lnTo>
                    <a:pt x="3939" y="6229"/>
                  </a:lnTo>
                  <a:lnTo>
                    <a:pt x="3733" y="6274"/>
                  </a:lnTo>
                  <a:lnTo>
                    <a:pt x="3572" y="6297"/>
                  </a:lnTo>
                  <a:lnTo>
                    <a:pt x="3435" y="6297"/>
                  </a:lnTo>
                  <a:lnTo>
                    <a:pt x="3298" y="6274"/>
                  </a:lnTo>
                  <a:lnTo>
                    <a:pt x="3160" y="6252"/>
                  </a:lnTo>
                  <a:lnTo>
                    <a:pt x="3023" y="6206"/>
                  </a:lnTo>
                  <a:lnTo>
                    <a:pt x="2908" y="6137"/>
                  </a:lnTo>
                  <a:lnTo>
                    <a:pt x="2794" y="6068"/>
                  </a:lnTo>
                  <a:lnTo>
                    <a:pt x="2679" y="5977"/>
                  </a:lnTo>
                  <a:lnTo>
                    <a:pt x="2634" y="5931"/>
                  </a:lnTo>
                  <a:lnTo>
                    <a:pt x="2611" y="5862"/>
                  </a:lnTo>
                  <a:lnTo>
                    <a:pt x="2588" y="5771"/>
                  </a:lnTo>
                  <a:lnTo>
                    <a:pt x="2565" y="5679"/>
                  </a:lnTo>
                  <a:lnTo>
                    <a:pt x="2588" y="5496"/>
                  </a:lnTo>
                  <a:lnTo>
                    <a:pt x="2611" y="5290"/>
                  </a:lnTo>
                  <a:lnTo>
                    <a:pt x="2679" y="5084"/>
                  </a:lnTo>
                  <a:lnTo>
                    <a:pt x="2771" y="4878"/>
                  </a:lnTo>
                  <a:lnTo>
                    <a:pt x="2885" y="4649"/>
                  </a:lnTo>
                  <a:lnTo>
                    <a:pt x="3000" y="4443"/>
                  </a:lnTo>
                  <a:lnTo>
                    <a:pt x="3114" y="4259"/>
                  </a:lnTo>
                  <a:lnTo>
                    <a:pt x="3252" y="4122"/>
                  </a:lnTo>
                  <a:lnTo>
                    <a:pt x="3275" y="4076"/>
                  </a:lnTo>
                  <a:lnTo>
                    <a:pt x="3275" y="4030"/>
                  </a:lnTo>
                  <a:lnTo>
                    <a:pt x="3275" y="4008"/>
                  </a:lnTo>
                  <a:lnTo>
                    <a:pt x="3252" y="3962"/>
                  </a:lnTo>
                  <a:lnTo>
                    <a:pt x="3206" y="3939"/>
                  </a:lnTo>
                  <a:lnTo>
                    <a:pt x="3137" y="3939"/>
                  </a:lnTo>
                  <a:lnTo>
                    <a:pt x="3091" y="3962"/>
                  </a:lnTo>
                  <a:lnTo>
                    <a:pt x="2954" y="4053"/>
                  </a:lnTo>
                  <a:lnTo>
                    <a:pt x="2794" y="4168"/>
                  </a:lnTo>
                  <a:lnTo>
                    <a:pt x="2611" y="4259"/>
                  </a:lnTo>
                  <a:lnTo>
                    <a:pt x="2405" y="4328"/>
                  </a:lnTo>
                  <a:lnTo>
                    <a:pt x="2198" y="4397"/>
                  </a:lnTo>
                  <a:lnTo>
                    <a:pt x="1992" y="4443"/>
                  </a:lnTo>
                  <a:lnTo>
                    <a:pt x="1786" y="4466"/>
                  </a:lnTo>
                  <a:lnTo>
                    <a:pt x="1580" y="4443"/>
                  </a:lnTo>
                  <a:lnTo>
                    <a:pt x="1374" y="4420"/>
                  </a:lnTo>
                  <a:lnTo>
                    <a:pt x="1191" y="4328"/>
                  </a:lnTo>
                  <a:lnTo>
                    <a:pt x="1031" y="4237"/>
                  </a:lnTo>
                  <a:lnTo>
                    <a:pt x="893" y="4099"/>
                  </a:lnTo>
                  <a:lnTo>
                    <a:pt x="847" y="4030"/>
                  </a:lnTo>
                  <a:lnTo>
                    <a:pt x="847" y="3985"/>
                  </a:lnTo>
                  <a:lnTo>
                    <a:pt x="847" y="3847"/>
                  </a:lnTo>
                  <a:lnTo>
                    <a:pt x="916" y="3664"/>
                  </a:lnTo>
                  <a:lnTo>
                    <a:pt x="1031" y="3481"/>
                  </a:lnTo>
                  <a:lnTo>
                    <a:pt x="1191" y="3275"/>
                  </a:lnTo>
                  <a:lnTo>
                    <a:pt x="1351" y="3092"/>
                  </a:lnTo>
                  <a:lnTo>
                    <a:pt x="1534" y="2931"/>
                  </a:lnTo>
                  <a:lnTo>
                    <a:pt x="1718" y="2771"/>
                  </a:lnTo>
                  <a:lnTo>
                    <a:pt x="1901" y="2634"/>
                  </a:lnTo>
                  <a:lnTo>
                    <a:pt x="2038" y="2565"/>
                  </a:lnTo>
                  <a:lnTo>
                    <a:pt x="2084" y="2496"/>
                  </a:lnTo>
                  <a:lnTo>
                    <a:pt x="2084" y="2428"/>
                  </a:lnTo>
                  <a:lnTo>
                    <a:pt x="2038" y="2382"/>
                  </a:lnTo>
                  <a:lnTo>
                    <a:pt x="1969" y="2359"/>
                  </a:lnTo>
                  <a:lnTo>
                    <a:pt x="1672" y="2336"/>
                  </a:lnTo>
                  <a:lnTo>
                    <a:pt x="1351" y="2313"/>
                  </a:lnTo>
                  <a:lnTo>
                    <a:pt x="1076" y="2267"/>
                  </a:lnTo>
                  <a:lnTo>
                    <a:pt x="802" y="2199"/>
                  </a:lnTo>
                  <a:lnTo>
                    <a:pt x="687" y="2130"/>
                  </a:lnTo>
                  <a:lnTo>
                    <a:pt x="573" y="2061"/>
                  </a:lnTo>
                  <a:lnTo>
                    <a:pt x="481" y="1992"/>
                  </a:lnTo>
                  <a:lnTo>
                    <a:pt x="389" y="1901"/>
                  </a:lnTo>
                  <a:lnTo>
                    <a:pt x="344" y="1786"/>
                  </a:lnTo>
                  <a:lnTo>
                    <a:pt x="275" y="1672"/>
                  </a:lnTo>
                  <a:lnTo>
                    <a:pt x="252" y="1535"/>
                  </a:lnTo>
                  <a:lnTo>
                    <a:pt x="229" y="1374"/>
                  </a:lnTo>
                  <a:lnTo>
                    <a:pt x="229" y="1283"/>
                  </a:lnTo>
                  <a:lnTo>
                    <a:pt x="252" y="1168"/>
                  </a:lnTo>
                  <a:lnTo>
                    <a:pt x="344" y="985"/>
                  </a:lnTo>
                  <a:lnTo>
                    <a:pt x="458" y="825"/>
                  </a:lnTo>
                  <a:lnTo>
                    <a:pt x="573" y="687"/>
                  </a:lnTo>
                  <a:lnTo>
                    <a:pt x="687" y="596"/>
                  </a:lnTo>
                  <a:lnTo>
                    <a:pt x="825" y="504"/>
                  </a:lnTo>
                  <a:lnTo>
                    <a:pt x="1122" y="344"/>
                  </a:lnTo>
                  <a:lnTo>
                    <a:pt x="1260" y="298"/>
                  </a:lnTo>
                  <a:lnTo>
                    <a:pt x="1397" y="252"/>
                  </a:lnTo>
                  <a:lnTo>
                    <a:pt x="1511" y="229"/>
                  </a:lnTo>
                  <a:lnTo>
                    <a:pt x="1672" y="229"/>
                  </a:lnTo>
                  <a:lnTo>
                    <a:pt x="1718" y="206"/>
                  </a:lnTo>
                  <a:lnTo>
                    <a:pt x="1740" y="184"/>
                  </a:lnTo>
                  <a:lnTo>
                    <a:pt x="1763" y="138"/>
                  </a:lnTo>
                  <a:lnTo>
                    <a:pt x="1763" y="92"/>
                  </a:lnTo>
                  <a:lnTo>
                    <a:pt x="1740" y="46"/>
                  </a:lnTo>
                  <a:lnTo>
                    <a:pt x="1695" y="23"/>
                  </a:lnTo>
                  <a:lnTo>
                    <a:pt x="1649" y="2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32"/>
            <p:cNvSpPr/>
            <p:nvPr/>
          </p:nvSpPr>
          <p:spPr>
            <a:xfrm>
              <a:off x="-3237491" y="1195021"/>
              <a:ext cx="99471" cy="624982"/>
            </a:xfrm>
            <a:custGeom>
              <a:rect b="b" l="l" r="r" t="t"/>
              <a:pathLst>
                <a:path extrusionOk="0" h="16694" w="2657">
                  <a:moveTo>
                    <a:pt x="1" y="0"/>
                  </a:moveTo>
                  <a:lnTo>
                    <a:pt x="115" y="8335"/>
                  </a:lnTo>
                  <a:lnTo>
                    <a:pt x="138" y="12571"/>
                  </a:lnTo>
                  <a:lnTo>
                    <a:pt x="161" y="16693"/>
                  </a:lnTo>
                  <a:lnTo>
                    <a:pt x="2657" y="16693"/>
                  </a:lnTo>
                  <a:lnTo>
                    <a:pt x="2565" y="14724"/>
                  </a:lnTo>
                  <a:lnTo>
                    <a:pt x="2474" y="12640"/>
                  </a:lnTo>
                  <a:lnTo>
                    <a:pt x="2405" y="10511"/>
                  </a:lnTo>
                  <a:lnTo>
                    <a:pt x="2359" y="8335"/>
                  </a:lnTo>
                  <a:lnTo>
                    <a:pt x="2313" y="4030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F9D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32"/>
            <p:cNvSpPr/>
            <p:nvPr/>
          </p:nvSpPr>
          <p:spPr>
            <a:xfrm>
              <a:off x="-3240935" y="1190716"/>
              <a:ext cx="107221" cy="632694"/>
            </a:xfrm>
            <a:custGeom>
              <a:rect b="b" l="l" r="r" t="t"/>
              <a:pathLst>
                <a:path extrusionOk="0" h="16900" w="2864">
                  <a:moveTo>
                    <a:pt x="2268" y="230"/>
                  </a:moveTo>
                  <a:lnTo>
                    <a:pt x="2291" y="4054"/>
                  </a:lnTo>
                  <a:lnTo>
                    <a:pt x="2337" y="8267"/>
                  </a:lnTo>
                  <a:lnTo>
                    <a:pt x="2382" y="10442"/>
                  </a:lnTo>
                  <a:lnTo>
                    <a:pt x="2451" y="12595"/>
                  </a:lnTo>
                  <a:lnTo>
                    <a:pt x="2543" y="14679"/>
                  </a:lnTo>
                  <a:lnTo>
                    <a:pt x="2634" y="16694"/>
                  </a:lnTo>
                  <a:lnTo>
                    <a:pt x="367" y="16694"/>
                  </a:lnTo>
                  <a:lnTo>
                    <a:pt x="344" y="12572"/>
                  </a:lnTo>
                  <a:lnTo>
                    <a:pt x="322" y="8382"/>
                  </a:lnTo>
                  <a:lnTo>
                    <a:pt x="207" y="230"/>
                  </a:lnTo>
                  <a:close/>
                  <a:moveTo>
                    <a:pt x="93" y="1"/>
                  </a:moveTo>
                  <a:lnTo>
                    <a:pt x="70" y="24"/>
                  </a:lnTo>
                  <a:lnTo>
                    <a:pt x="24" y="47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93" y="8382"/>
                  </a:lnTo>
                  <a:lnTo>
                    <a:pt x="138" y="12641"/>
                  </a:lnTo>
                  <a:lnTo>
                    <a:pt x="138" y="16808"/>
                  </a:lnTo>
                  <a:lnTo>
                    <a:pt x="138" y="16831"/>
                  </a:lnTo>
                  <a:lnTo>
                    <a:pt x="161" y="16877"/>
                  </a:lnTo>
                  <a:lnTo>
                    <a:pt x="207" y="16900"/>
                  </a:lnTo>
                  <a:lnTo>
                    <a:pt x="2795" y="16900"/>
                  </a:lnTo>
                  <a:lnTo>
                    <a:pt x="2840" y="16877"/>
                  </a:lnTo>
                  <a:lnTo>
                    <a:pt x="2863" y="16831"/>
                  </a:lnTo>
                  <a:lnTo>
                    <a:pt x="2863" y="16808"/>
                  </a:lnTo>
                  <a:lnTo>
                    <a:pt x="2863" y="16762"/>
                  </a:lnTo>
                  <a:lnTo>
                    <a:pt x="2749" y="14724"/>
                  </a:lnTo>
                  <a:lnTo>
                    <a:pt x="2680" y="12618"/>
                  </a:lnTo>
                  <a:lnTo>
                    <a:pt x="2611" y="10442"/>
                  </a:lnTo>
                  <a:lnTo>
                    <a:pt x="2566" y="8244"/>
                  </a:lnTo>
                  <a:lnTo>
                    <a:pt x="2497" y="3962"/>
                  </a:lnTo>
                  <a:lnTo>
                    <a:pt x="2497" y="115"/>
                  </a:lnTo>
                  <a:lnTo>
                    <a:pt x="2474" y="69"/>
                  </a:lnTo>
                  <a:lnTo>
                    <a:pt x="2451" y="47"/>
                  </a:lnTo>
                  <a:lnTo>
                    <a:pt x="2428" y="24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32"/>
            <p:cNvSpPr/>
            <p:nvPr/>
          </p:nvSpPr>
          <p:spPr>
            <a:xfrm>
              <a:off x="-2772002" y="1309877"/>
              <a:ext cx="13740" cy="8611"/>
            </a:xfrm>
            <a:custGeom>
              <a:rect b="b" l="l" r="r" t="t"/>
              <a:pathLst>
                <a:path extrusionOk="0" h="230" w="367">
                  <a:moveTo>
                    <a:pt x="138" y="1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0" y="69"/>
                  </a:lnTo>
                  <a:lnTo>
                    <a:pt x="0" y="115"/>
                  </a:lnTo>
                  <a:lnTo>
                    <a:pt x="23" y="184"/>
                  </a:lnTo>
                  <a:lnTo>
                    <a:pt x="69" y="207"/>
                  </a:lnTo>
                  <a:lnTo>
                    <a:pt x="115" y="230"/>
                  </a:lnTo>
                  <a:lnTo>
                    <a:pt x="252" y="230"/>
                  </a:lnTo>
                  <a:lnTo>
                    <a:pt x="321" y="207"/>
                  </a:lnTo>
                  <a:lnTo>
                    <a:pt x="344" y="184"/>
                  </a:lnTo>
                  <a:lnTo>
                    <a:pt x="367" y="115"/>
                  </a:lnTo>
                  <a:lnTo>
                    <a:pt x="344" y="46"/>
                  </a:lnTo>
                  <a:lnTo>
                    <a:pt x="298" y="2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32"/>
            <p:cNvSpPr/>
            <p:nvPr/>
          </p:nvSpPr>
          <p:spPr>
            <a:xfrm>
              <a:off x="-2997446" y="1309877"/>
              <a:ext cx="442362" cy="413235"/>
            </a:xfrm>
            <a:custGeom>
              <a:rect b="b" l="l" r="r" t="t"/>
              <a:pathLst>
                <a:path extrusionOk="0" h="11038" w="11816">
                  <a:moveTo>
                    <a:pt x="6206" y="230"/>
                  </a:moveTo>
                  <a:lnTo>
                    <a:pt x="6618" y="252"/>
                  </a:lnTo>
                  <a:lnTo>
                    <a:pt x="7007" y="298"/>
                  </a:lnTo>
                  <a:lnTo>
                    <a:pt x="7396" y="390"/>
                  </a:lnTo>
                  <a:lnTo>
                    <a:pt x="7786" y="527"/>
                  </a:lnTo>
                  <a:lnTo>
                    <a:pt x="8175" y="688"/>
                  </a:lnTo>
                  <a:lnTo>
                    <a:pt x="8541" y="871"/>
                  </a:lnTo>
                  <a:lnTo>
                    <a:pt x="8885" y="1077"/>
                  </a:lnTo>
                  <a:lnTo>
                    <a:pt x="9228" y="1329"/>
                  </a:lnTo>
                  <a:lnTo>
                    <a:pt x="9549" y="1603"/>
                  </a:lnTo>
                  <a:lnTo>
                    <a:pt x="9869" y="1901"/>
                  </a:lnTo>
                  <a:lnTo>
                    <a:pt x="10144" y="2222"/>
                  </a:lnTo>
                  <a:lnTo>
                    <a:pt x="10419" y="2565"/>
                  </a:lnTo>
                  <a:lnTo>
                    <a:pt x="10671" y="2932"/>
                  </a:lnTo>
                  <a:lnTo>
                    <a:pt x="10877" y="3321"/>
                  </a:lnTo>
                  <a:lnTo>
                    <a:pt x="11083" y="3733"/>
                  </a:lnTo>
                  <a:lnTo>
                    <a:pt x="11243" y="4145"/>
                  </a:lnTo>
                  <a:lnTo>
                    <a:pt x="11358" y="4534"/>
                  </a:lnTo>
                  <a:lnTo>
                    <a:pt x="11472" y="4901"/>
                  </a:lnTo>
                  <a:lnTo>
                    <a:pt x="11541" y="5290"/>
                  </a:lnTo>
                  <a:lnTo>
                    <a:pt x="11564" y="5656"/>
                  </a:lnTo>
                  <a:lnTo>
                    <a:pt x="11587" y="6023"/>
                  </a:lnTo>
                  <a:lnTo>
                    <a:pt x="11564" y="6389"/>
                  </a:lnTo>
                  <a:lnTo>
                    <a:pt x="11541" y="6733"/>
                  </a:lnTo>
                  <a:lnTo>
                    <a:pt x="11472" y="7076"/>
                  </a:lnTo>
                  <a:lnTo>
                    <a:pt x="11381" y="7397"/>
                  </a:lnTo>
                  <a:lnTo>
                    <a:pt x="11266" y="7717"/>
                  </a:lnTo>
                  <a:lnTo>
                    <a:pt x="11106" y="8038"/>
                  </a:lnTo>
                  <a:lnTo>
                    <a:pt x="10946" y="8313"/>
                  </a:lnTo>
                  <a:lnTo>
                    <a:pt x="10762" y="8610"/>
                  </a:lnTo>
                  <a:lnTo>
                    <a:pt x="10533" y="8862"/>
                  </a:lnTo>
                  <a:lnTo>
                    <a:pt x="10282" y="9137"/>
                  </a:lnTo>
                  <a:lnTo>
                    <a:pt x="10030" y="9366"/>
                  </a:lnTo>
                  <a:lnTo>
                    <a:pt x="9595" y="9687"/>
                  </a:lnTo>
                  <a:lnTo>
                    <a:pt x="9114" y="9984"/>
                  </a:lnTo>
                  <a:lnTo>
                    <a:pt x="8633" y="10236"/>
                  </a:lnTo>
                  <a:lnTo>
                    <a:pt x="8106" y="10442"/>
                  </a:lnTo>
                  <a:lnTo>
                    <a:pt x="7580" y="10603"/>
                  </a:lnTo>
                  <a:lnTo>
                    <a:pt x="7030" y="10717"/>
                  </a:lnTo>
                  <a:lnTo>
                    <a:pt x="6457" y="10786"/>
                  </a:lnTo>
                  <a:lnTo>
                    <a:pt x="5885" y="10809"/>
                  </a:lnTo>
                  <a:lnTo>
                    <a:pt x="5496" y="10786"/>
                  </a:lnTo>
                  <a:lnTo>
                    <a:pt x="5129" y="10763"/>
                  </a:lnTo>
                  <a:lnTo>
                    <a:pt x="4763" y="10717"/>
                  </a:lnTo>
                  <a:lnTo>
                    <a:pt x="4397" y="10648"/>
                  </a:lnTo>
                  <a:lnTo>
                    <a:pt x="4030" y="10557"/>
                  </a:lnTo>
                  <a:lnTo>
                    <a:pt x="3687" y="10442"/>
                  </a:lnTo>
                  <a:lnTo>
                    <a:pt x="3366" y="10305"/>
                  </a:lnTo>
                  <a:lnTo>
                    <a:pt x="3046" y="10167"/>
                  </a:lnTo>
                  <a:lnTo>
                    <a:pt x="2725" y="9984"/>
                  </a:lnTo>
                  <a:lnTo>
                    <a:pt x="2450" y="9801"/>
                  </a:lnTo>
                  <a:lnTo>
                    <a:pt x="2153" y="9618"/>
                  </a:lnTo>
                  <a:lnTo>
                    <a:pt x="1901" y="9389"/>
                  </a:lnTo>
                  <a:lnTo>
                    <a:pt x="1649" y="9160"/>
                  </a:lnTo>
                  <a:lnTo>
                    <a:pt x="1420" y="8908"/>
                  </a:lnTo>
                  <a:lnTo>
                    <a:pt x="1191" y="8633"/>
                  </a:lnTo>
                  <a:lnTo>
                    <a:pt x="1008" y="8359"/>
                  </a:lnTo>
                  <a:lnTo>
                    <a:pt x="824" y="8084"/>
                  </a:lnTo>
                  <a:lnTo>
                    <a:pt x="664" y="7786"/>
                  </a:lnTo>
                  <a:lnTo>
                    <a:pt x="527" y="7488"/>
                  </a:lnTo>
                  <a:lnTo>
                    <a:pt x="435" y="7168"/>
                  </a:lnTo>
                  <a:lnTo>
                    <a:pt x="344" y="6870"/>
                  </a:lnTo>
                  <a:lnTo>
                    <a:pt x="275" y="6550"/>
                  </a:lnTo>
                  <a:lnTo>
                    <a:pt x="229" y="6252"/>
                  </a:lnTo>
                  <a:lnTo>
                    <a:pt x="206" y="5931"/>
                  </a:lnTo>
                  <a:lnTo>
                    <a:pt x="206" y="5611"/>
                  </a:lnTo>
                  <a:lnTo>
                    <a:pt x="229" y="5290"/>
                  </a:lnTo>
                  <a:lnTo>
                    <a:pt x="275" y="4970"/>
                  </a:lnTo>
                  <a:lnTo>
                    <a:pt x="344" y="4649"/>
                  </a:lnTo>
                  <a:lnTo>
                    <a:pt x="435" y="4328"/>
                  </a:lnTo>
                  <a:lnTo>
                    <a:pt x="550" y="4031"/>
                  </a:lnTo>
                  <a:lnTo>
                    <a:pt x="664" y="3710"/>
                  </a:lnTo>
                  <a:lnTo>
                    <a:pt x="824" y="3412"/>
                  </a:lnTo>
                  <a:lnTo>
                    <a:pt x="1031" y="3046"/>
                  </a:lnTo>
                  <a:lnTo>
                    <a:pt x="1260" y="2703"/>
                  </a:lnTo>
                  <a:lnTo>
                    <a:pt x="1511" y="2405"/>
                  </a:lnTo>
                  <a:lnTo>
                    <a:pt x="1786" y="2084"/>
                  </a:lnTo>
                  <a:lnTo>
                    <a:pt x="2084" y="1810"/>
                  </a:lnTo>
                  <a:lnTo>
                    <a:pt x="2404" y="1558"/>
                  </a:lnTo>
                  <a:lnTo>
                    <a:pt x="2725" y="1306"/>
                  </a:lnTo>
                  <a:lnTo>
                    <a:pt x="3069" y="1100"/>
                  </a:lnTo>
                  <a:lnTo>
                    <a:pt x="3435" y="894"/>
                  </a:lnTo>
                  <a:lnTo>
                    <a:pt x="3801" y="733"/>
                  </a:lnTo>
                  <a:lnTo>
                    <a:pt x="4191" y="573"/>
                  </a:lnTo>
                  <a:lnTo>
                    <a:pt x="4580" y="459"/>
                  </a:lnTo>
                  <a:lnTo>
                    <a:pt x="4969" y="367"/>
                  </a:lnTo>
                  <a:lnTo>
                    <a:pt x="5381" y="298"/>
                  </a:lnTo>
                  <a:lnTo>
                    <a:pt x="5793" y="252"/>
                  </a:lnTo>
                  <a:lnTo>
                    <a:pt x="6206" y="230"/>
                  </a:lnTo>
                  <a:close/>
                  <a:moveTo>
                    <a:pt x="6206" y="1"/>
                  </a:moveTo>
                  <a:lnTo>
                    <a:pt x="5771" y="23"/>
                  </a:lnTo>
                  <a:lnTo>
                    <a:pt x="5335" y="69"/>
                  </a:lnTo>
                  <a:lnTo>
                    <a:pt x="4923" y="138"/>
                  </a:lnTo>
                  <a:lnTo>
                    <a:pt x="4511" y="252"/>
                  </a:lnTo>
                  <a:lnTo>
                    <a:pt x="4099" y="367"/>
                  </a:lnTo>
                  <a:lnTo>
                    <a:pt x="3710" y="527"/>
                  </a:lnTo>
                  <a:lnTo>
                    <a:pt x="3320" y="710"/>
                  </a:lnTo>
                  <a:lnTo>
                    <a:pt x="2954" y="894"/>
                  </a:lnTo>
                  <a:lnTo>
                    <a:pt x="2611" y="1123"/>
                  </a:lnTo>
                  <a:lnTo>
                    <a:pt x="2267" y="1374"/>
                  </a:lnTo>
                  <a:lnTo>
                    <a:pt x="1946" y="1649"/>
                  </a:lnTo>
                  <a:lnTo>
                    <a:pt x="1649" y="1947"/>
                  </a:lnTo>
                  <a:lnTo>
                    <a:pt x="1351" y="2245"/>
                  </a:lnTo>
                  <a:lnTo>
                    <a:pt x="1099" y="2588"/>
                  </a:lnTo>
                  <a:lnTo>
                    <a:pt x="847" y="2932"/>
                  </a:lnTo>
                  <a:lnTo>
                    <a:pt x="641" y="3298"/>
                  </a:lnTo>
                  <a:lnTo>
                    <a:pt x="481" y="3619"/>
                  </a:lnTo>
                  <a:lnTo>
                    <a:pt x="344" y="3939"/>
                  </a:lnTo>
                  <a:lnTo>
                    <a:pt x="229" y="4283"/>
                  </a:lnTo>
                  <a:lnTo>
                    <a:pt x="138" y="4603"/>
                  </a:lnTo>
                  <a:lnTo>
                    <a:pt x="69" y="4947"/>
                  </a:lnTo>
                  <a:lnTo>
                    <a:pt x="23" y="5267"/>
                  </a:lnTo>
                  <a:lnTo>
                    <a:pt x="0" y="5611"/>
                  </a:lnTo>
                  <a:lnTo>
                    <a:pt x="0" y="5931"/>
                  </a:lnTo>
                  <a:lnTo>
                    <a:pt x="0" y="6275"/>
                  </a:lnTo>
                  <a:lnTo>
                    <a:pt x="46" y="6595"/>
                  </a:lnTo>
                  <a:lnTo>
                    <a:pt x="115" y="6916"/>
                  </a:lnTo>
                  <a:lnTo>
                    <a:pt x="206" y="7236"/>
                  </a:lnTo>
                  <a:lnTo>
                    <a:pt x="321" y="7557"/>
                  </a:lnTo>
                  <a:lnTo>
                    <a:pt x="458" y="7878"/>
                  </a:lnTo>
                  <a:lnTo>
                    <a:pt x="618" y="8175"/>
                  </a:lnTo>
                  <a:lnTo>
                    <a:pt x="802" y="8473"/>
                  </a:lnTo>
                  <a:lnTo>
                    <a:pt x="1008" y="8771"/>
                  </a:lnTo>
                  <a:lnTo>
                    <a:pt x="1237" y="9045"/>
                  </a:lnTo>
                  <a:lnTo>
                    <a:pt x="1489" y="9297"/>
                  </a:lnTo>
                  <a:lnTo>
                    <a:pt x="1740" y="9549"/>
                  </a:lnTo>
                  <a:lnTo>
                    <a:pt x="2015" y="9778"/>
                  </a:lnTo>
                  <a:lnTo>
                    <a:pt x="2313" y="9984"/>
                  </a:lnTo>
                  <a:lnTo>
                    <a:pt x="2611" y="10167"/>
                  </a:lnTo>
                  <a:lnTo>
                    <a:pt x="2931" y="10351"/>
                  </a:lnTo>
                  <a:lnTo>
                    <a:pt x="3275" y="10511"/>
                  </a:lnTo>
                  <a:lnTo>
                    <a:pt x="3618" y="10648"/>
                  </a:lnTo>
                  <a:lnTo>
                    <a:pt x="3962" y="10763"/>
                  </a:lnTo>
                  <a:lnTo>
                    <a:pt x="4328" y="10854"/>
                  </a:lnTo>
                  <a:lnTo>
                    <a:pt x="4717" y="10923"/>
                  </a:lnTo>
                  <a:lnTo>
                    <a:pt x="5106" y="10992"/>
                  </a:lnTo>
                  <a:lnTo>
                    <a:pt x="5496" y="11015"/>
                  </a:lnTo>
                  <a:lnTo>
                    <a:pt x="5885" y="11038"/>
                  </a:lnTo>
                  <a:lnTo>
                    <a:pt x="6480" y="11015"/>
                  </a:lnTo>
                  <a:lnTo>
                    <a:pt x="7053" y="10923"/>
                  </a:lnTo>
                  <a:lnTo>
                    <a:pt x="7625" y="10809"/>
                  </a:lnTo>
                  <a:lnTo>
                    <a:pt x="8198" y="10648"/>
                  </a:lnTo>
                  <a:lnTo>
                    <a:pt x="8724" y="10419"/>
                  </a:lnTo>
                  <a:lnTo>
                    <a:pt x="9228" y="10167"/>
                  </a:lnTo>
                  <a:lnTo>
                    <a:pt x="9709" y="9870"/>
                  </a:lnTo>
                  <a:lnTo>
                    <a:pt x="10167" y="9526"/>
                  </a:lnTo>
                  <a:lnTo>
                    <a:pt x="10442" y="9274"/>
                  </a:lnTo>
                  <a:lnTo>
                    <a:pt x="10694" y="9023"/>
                  </a:lnTo>
                  <a:lnTo>
                    <a:pt x="10923" y="8748"/>
                  </a:lnTo>
                  <a:lnTo>
                    <a:pt x="11129" y="8450"/>
                  </a:lnTo>
                  <a:lnTo>
                    <a:pt x="11312" y="8130"/>
                  </a:lnTo>
                  <a:lnTo>
                    <a:pt x="11472" y="7809"/>
                  </a:lnTo>
                  <a:lnTo>
                    <a:pt x="11587" y="7465"/>
                  </a:lnTo>
                  <a:lnTo>
                    <a:pt x="11678" y="7122"/>
                  </a:lnTo>
                  <a:lnTo>
                    <a:pt x="11747" y="6779"/>
                  </a:lnTo>
                  <a:lnTo>
                    <a:pt x="11793" y="6412"/>
                  </a:lnTo>
                  <a:lnTo>
                    <a:pt x="11816" y="6023"/>
                  </a:lnTo>
                  <a:lnTo>
                    <a:pt x="11793" y="5656"/>
                  </a:lnTo>
                  <a:lnTo>
                    <a:pt x="11747" y="5267"/>
                  </a:lnTo>
                  <a:lnTo>
                    <a:pt x="11678" y="4878"/>
                  </a:lnTo>
                  <a:lnTo>
                    <a:pt x="11587" y="4466"/>
                  </a:lnTo>
                  <a:lnTo>
                    <a:pt x="11449" y="4077"/>
                  </a:lnTo>
                  <a:lnTo>
                    <a:pt x="11243" y="3573"/>
                  </a:lnTo>
                  <a:lnTo>
                    <a:pt x="11014" y="3092"/>
                  </a:lnTo>
                  <a:lnTo>
                    <a:pt x="10762" y="2657"/>
                  </a:lnTo>
                  <a:lnTo>
                    <a:pt x="10488" y="2268"/>
                  </a:lnTo>
                  <a:lnTo>
                    <a:pt x="10167" y="1901"/>
                  </a:lnTo>
                  <a:lnTo>
                    <a:pt x="9846" y="1558"/>
                  </a:lnTo>
                  <a:lnTo>
                    <a:pt x="9526" y="1260"/>
                  </a:lnTo>
                  <a:lnTo>
                    <a:pt x="9160" y="985"/>
                  </a:lnTo>
                  <a:lnTo>
                    <a:pt x="8816" y="756"/>
                  </a:lnTo>
                  <a:lnTo>
                    <a:pt x="8427" y="550"/>
                  </a:lnTo>
                  <a:lnTo>
                    <a:pt x="8060" y="390"/>
                  </a:lnTo>
                  <a:lnTo>
                    <a:pt x="7694" y="252"/>
                  </a:lnTo>
                  <a:lnTo>
                    <a:pt x="7305" y="138"/>
                  </a:lnTo>
                  <a:lnTo>
                    <a:pt x="6938" y="69"/>
                  </a:lnTo>
                  <a:lnTo>
                    <a:pt x="6572" y="23"/>
                  </a:lnTo>
                  <a:lnTo>
                    <a:pt x="62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32"/>
            <p:cNvSpPr/>
            <p:nvPr/>
          </p:nvSpPr>
          <p:spPr>
            <a:xfrm>
              <a:off x="-2775446" y="1390479"/>
              <a:ext cx="11194" cy="8611"/>
            </a:xfrm>
            <a:custGeom>
              <a:rect b="b" l="l" r="r" t="t"/>
              <a:pathLst>
                <a:path extrusionOk="0" h="230" w="299">
                  <a:moveTo>
                    <a:pt x="138" y="0"/>
                  </a:moveTo>
                  <a:lnTo>
                    <a:pt x="92" y="23"/>
                  </a:lnTo>
                  <a:lnTo>
                    <a:pt x="47" y="46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24" y="183"/>
                  </a:lnTo>
                  <a:lnTo>
                    <a:pt x="47" y="206"/>
                  </a:lnTo>
                  <a:lnTo>
                    <a:pt x="138" y="229"/>
                  </a:lnTo>
                  <a:lnTo>
                    <a:pt x="253" y="229"/>
                  </a:lnTo>
                  <a:lnTo>
                    <a:pt x="299" y="183"/>
                  </a:lnTo>
                  <a:lnTo>
                    <a:pt x="299" y="115"/>
                  </a:lnTo>
                  <a:lnTo>
                    <a:pt x="299" y="46"/>
                  </a:lnTo>
                  <a:lnTo>
                    <a:pt x="253" y="2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32"/>
            <p:cNvSpPr/>
            <p:nvPr/>
          </p:nvSpPr>
          <p:spPr>
            <a:xfrm>
              <a:off x="-2910892" y="1391302"/>
              <a:ext cx="268389" cy="250382"/>
            </a:xfrm>
            <a:custGeom>
              <a:rect b="b" l="l" r="r" t="t"/>
              <a:pathLst>
                <a:path extrusionOk="0" h="6688" w="7169">
                  <a:moveTo>
                    <a:pt x="3779" y="207"/>
                  </a:moveTo>
                  <a:lnTo>
                    <a:pt x="4008" y="230"/>
                  </a:lnTo>
                  <a:lnTo>
                    <a:pt x="4237" y="253"/>
                  </a:lnTo>
                  <a:lnTo>
                    <a:pt x="4466" y="299"/>
                  </a:lnTo>
                  <a:lnTo>
                    <a:pt x="4695" y="390"/>
                  </a:lnTo>
                  <a:lnTo>
                    <a:pt x="4924" y="482"/>
                  </a:lnTo>
                  <a:lnTo>
                    <a:pt x="5153" y="596"/>
                  </a:lnTo>
                  <a:lnTo>
                    <a:pt x="5359" y="711"/>
                  </a:lnTo>
                  <a:lnTo>
                    <a:pt x="5565" y="871"/>
                  </a:lnTo>
                  <a:lnTo>
                    <a:pt x="5748" y="1031"/>
                  </a:lnTo>
                  <a:lnTo>
                    <a:pt x="5932" y="1192"/>
                  </a:lnTo>
                  <a:lnTo>
                    <a:pt x="6115" y="1398"/>
                  </a:lnTo>
                  <a:lnTo>
                    <a:pt x="6252" y="1604"/>
                  </a:lnTo>
                  <a:lnTo>
                    <a:pt x="6412" y="1810"/>
                  </a:lnTo>
                  <a:lnTo>
                    <a:pt x="6550" y="2039"/>
                  </a:lnTo>
                  <a:lnTo>
                    <a:pt x="6664" y="2291"/>
                  </a:lnTo>
                  <a:lnTo>
                    <a:pt x="6756" y="2543"/>
                  </a:lnTo>
                  <a:lnTo>
                    <a:pt x="6825" y="2772"/>
                  </a:lnTo>
                  <a:lnTo>
                    <a:pt x="6893" y="2978"/>
                  </a:lnTo>
                  <a:lnTo>
                    <a:pt x="6916" y="3207"/>
                  </a:lnTo>
                  <a:lnTo>
                    <a:pt x="6939" y="3436"/>
                  </a:lnTo>
                  <a:lnTo>
                    <a:pt x="6962" y="3642"/>
                  </a:lnTo>
                  <a:lnTo>
                    <a:pt x="6939" y="3848"/>
                  </a:lnTo>
                  <a:lnTo>
                    <a:pt x="6916" y="4054"/>
                  </a:lnTo>
                  <a:lnTo>
                    <a:pt x="6893" y="4260"/>
                  </a:lnTo>
                  <a:lnTo>
                    <a:pt x="6825" y="4466"/>
                  </a:lnTo>
                  <a:lnTo>
                    <a:pt x="6756" y="4649"/>
                  </a:lnTo>
                  <a:lnTo>
                    <a:pt x="6687" y="4832"/>
                  </a:lnTo>
                  <a:lnTo>
                    <a:pt x="6573" y="4993"/>
                  </a:lnTo>
                  <a:lnTo>
                    <a:pt x="6458" y="5176"/>
                  </a:lnTo>
                  <a:lnTo>
                    <a:pt x="6344" y="5336"/>
                  </a:lnTo>
                  <a:lnTo>
                    <a:pt x="6183" y="5474"/>
                  </a:lnTo>
                  <a:lnTo>
                    <a:pt x="6046" y="5611"/>
                  </a:lnTo>
                  <a:lnTo>
                    <a:pt x="5771" y="5817"/>
                  </a:lnTo>
                  <a:lnTo>
                    <a:pt x="5497" y="5977"/>
                  </a:lnTo>
                  <a:lnTo>
                    <a:pt x="5199" y="6138"/>
                  </a:lnTo>
                  <a:lnTo>
                    <a:pt x="4901" y="6252"/>
                  </a:lnTo>
                  <a:lnTo>
                    <a:pt x="4581" y="6344"/>
                  </a:lnTo>
                  <a:lnTo>
                    <a:pt x="4260" y="6412"/>
                  </a:lnTo>
                  <a:lnTo>
                    <a:pt x="3917" y="6458"/>
                  </a:lnTo>
                  <a:lnTo>
                    <a:pt x="3573" y="6481"/>
                  </a:lnTo>
                  <a:lnTo>
                    <a:pt x="3115" y="6458"/>
                  </a:lnTo>
                  <a:lnTo>
                    <a:pt x="2680" y="6367"/>
                  </a:lnTo>
                  <a:lnTo>
                    <a:pt x="2268" y="6252"/>
                  </a:lnTo>
                  <a:lnTo>
                    <a:pt x="1901" y="6092"/>
                  </a:lnTo>
                  <a:lnTo>
                    <a:pt x="1535" y="5886"/>
                  </a:lnTo>
                  <a:lnTo>
                    <a:pt x="1214" y="5634"/>
                  </a:lnTo>
                  <a:lnTo>
                    <a:pt x="917" y="5336"/>
                  </a:lnTo>
                  <a:lnTo>
                    <a:pt x="802" y="5199"/>
                  </a:lnTo>
                  <a:lnTo>
                    <a:pt x="688" y="5016"/>
                  </a:lnTo>
                  <a:lnTo>
                    <a:pt x="482" y="4672"/>
                  </a:lnTo>
                  <a:lnTo>
                    <a:pt x="344" y="4329"/>
                  </a:lnTo>
                  <a:lnTo>
                    <a:pt x="253" y="3962"/>
                  </a:lnTo>
                  <a:lnTo>
                    <a:pt x="207" y="3596"/>
                  </a:lnTo>
                  <a:lnTo>
                    <a:pt x="230" y="3207"/>
                  </a:lnTo>
                  <a:lnTo>
                    <a:pt x="299" y="2840"/>
                  </a:lnTo>
                  <a:lnTo>
                    <a:pt x="413" y="2451"/>
                  </a:lnTo>
                  <a:lnTo>
                    <a:pt x="573" y="2085"/>
                  </a:lnTo>
                  <a:lnTo>
                    <a:pt x="711" y="1879"/>
                  </a:lnTo>
                  <a:lnTo>
                    <a:pt x="848" y="1673"/>
                  </a:lnTo>
                  <a:lnTo>
                    <a:pt x="986" y="1489"/>
                  </a:lnTo>
                  <a:lnTo>
                    <a:pt x="1146" y="1306"/>
                  </a:lnTo>
                  <a:lnTo>
                    <a:pt x="1329" y="1146"/>
                  </a:lnTo>
                  <a:lnTo>
                    <a:pt x="1512" y="986"/>
                  </a:lnTo>
                  <a:lnTo>
                    <a:pt x="1718" y="848"/>
                  </a:lnTo>
                  <a:lnTo>
                    <a:pt x="1901" y="734"/>
                  </a:lnTo>
                  <a:lnTo>
                    <a:pt x="2130" y="596"/>
                  </a:lnTo>
                  <a:lnTo>
                    <a:pt x="2337" y="505"/>
                  </a:lnTo>
                  <a:lnTo>
                    <a:pt x="2566" y="413"/>
                  </a:lnTo>
                  <a:lnTo>
                    <a:pt x="2794" y="344"/>
                  </a:lnTo>
                  <a:lnTo>
                    <a:pt x="3046" y="299"/>
                  </a:lnTo>
                  <a:lnTo>
                    <a:pt x="3275" y="253"/>
                  </a:lnTo>
                  <a:lnTo>
                    <a:pt x="3527" y="230"/>
                  </a:lnTo>
                  <a:lnTo>
                    <a:pt x="3779" y="207"/>
                  </a:lnTo>
                  <a:close/>
                  <a:moveTo>
                    <a:pt x="3504" y="1"/>
                  </a:moveTo>
                  <a:lnTo>
                    <a:pt x="3252" y="24"/>
                  </a:lnTo>
                  <a:lnTo>
                    <a:pt x="3001" y="70"/>
                  </a:lnTo>
                  <a:lnTo>
                    <a:pt x="2749" y="138"/>
                  </a:lnTo>
                  <a:lnTo>
                    <a:pt x="2497" y="207"/>
                  </a:lnTo>
                  <a:lnTo>
                    <a:pt x="2245" y="299"/>
                  </a:lnTo>
                  <a:lnTo>
                    <a:pt x="2016" y="413"/>
                  </a:lnTo>
                  <a:lnTo>
                    <a:pt x="1787" y="528"/>
                  </a:lnTo>
                  <a:lnTo>
                    <a:pt x="1581" y="665"/>
                  </a:lnTo>
                  <a:lnTo>
                    <a:pt x="1375" y="825"/>
                  </a:lnTo>
                  <a:lnTo>
                    <a:pt x="1169" y="986"/>
                  </a:lnTo>
                  <a:lnTo>
                    <a:pt x="986" y="1169"/>
                  </a:lnTo>
                  <a:lnTo>
                    <a:pt x="825" y="1352"/>
                  </a:lnTo>
                  <a:lnTo>
                    <a:pt x="665" y="1558"/>
                  </a:lnTo>
                  <a:lnTo>
                    <a:pt x="505" y="1764"/>
                  </a:lnTo>
                  <a:lnTo>
                    <a:pt x="390" y="1993"/>
                  </a:lnTo>
                  <a:lnTo>
                    <a:pt x="276" y="2176"/>
                  </a:lnTo>
                  <a:lnTo>
                    <a:pt x="207" y="2382"/>
                  </a:lnTo>
                  <a:lnTo>
                    <a:pt x="138" y="2588"/>
                  </a:lnTo>
                  <a:lnTo>
                    <a:pt x="70" y="2795"/>
                  </a:lnTo>
                  <a:lnTo>
                    <a:pt x="24" y="2978"/>
                  </a:lnTo>
                  <a:lnTo>
                    <a:pt x="1" y="3184"/>
                  </a:lnTo>
                  <a:lnTo>
                    <a:pt x="1" y="3390"/>
                  </a:lnTo>
                  <a:lnTo>
                    <a:pt x="1" y="3596"/>
                  </a:lnTo>
                  <a:lnTo>
                    <a:pt x="1" y="3802"/>
                  </a:lnTo>
                  <a:lnTo>
                    <a:pt x="24" y="3985"/>
                  </a:lnTo>
                  <a:lnTo>
                    <a:pt x="70" y="4191"/>
                  </a:lnTo>
                  <a:lnTo>
                    <a:pt x="138" y="4397"/>
                  </a:lnTo>
                  <a:lnTo>
                    <a:pt x="207" y="4581"/>
                  </a:lnTo>
                  <a:lnTo>
                    <a:pt x="276" y="4764"/>
                  </a:lnTo>
                  <a:lnTo>
                    <a:pt x="390" y="4970"/>
                  </a:lnTo>
                  <a:lnTo>
                    <a:pt x="482" y="5153"/>
                  </a:lnTo>
                  <a:lnTo>
                    <a:pt x="619" y="5313"/>
                  </a:lnTo>
                  <a:lnTo>
                    <a:pt x="757" y="5497"/>
                  </a:lnTo>
                  <a:lnTo>
                    <a:pt x="894" y="5657"/>
                  </a:lnTo>
                  <a:lnTo>
                    <a:pt x="1054" y="5794"/>
                  </a:lnTo>
                  <a:lnTo>
                    <a:pt x="1237" y="5932"/>
                  </a:lnTo>
                  <a:lnTo>
                    <a:pt x="1398" y="6069"/>
                  </a:lnTo>
                  <a:lnTo>
                    <a:pt x="1581" y="6184"/>
                  </a:lnTo>
                  <a:lnTo>
                    <a:pt x="1787" y="6275"/>
                  </a:lnTo>
                  <a:lnTo>
                    <a:pt x="2199" y="6458"/>
                  </a:lnTo>
                  <a:lnTo>
                    <a:pt x="2634" y="6596"/>
                  </a:lnTo>
                  <a:lnTo>
                    <a:pt x="3092" y="6664"/>
                  </a:lnTo>
                  <a:lnTo>
                    <a:pt x="3573" y="6687"/>
                  </a:lnTo>
                  <a:lnTo>
                    <a:pt x="3939" y="6687"/>
                  </a:lnTo>
                  <a:lnTo>
                    <a:pt x="4283" y="6641"/>
                  </a:lnTo>
                  <a:lnTo>
                    <a:pt x="4649" y="6573"/>
                  </a:lnTo>
                  <a:lnTo>
                    <a:pt x="4970" y="6458"/>
                  </a:lnTo>
                  <a:lnTo>
                    <a:pt x="5290" y="6321"/>
                  </a:lnTo>
                  <a:lnTo>
                    <a:pt x="5611" y="6184"/>
                  </a:lnTo>
                  <a:lnTo>
                    <a:pt x="5909" y="6000"/>
                  </a:lnTo>
                  <a:lnTo>
                    <a:pt x="6183" y="5794"/>
                  </a:lnTo>
                  <a:lnTo>
                    <a:pt x="6344" y="5634"/>
                  </a:lnTo>
                  <a:lnTo>
                    <a:pt x="6504" y="5474"/>
                  </a:lnTo>
                  <a:lnTo>
                    <a:pt x="6641" y="5313"/>
                  </a:lnTo>
                  <a:lnTo>
                    <a:pt x="6756" y="5130"/>
                  </a:lnTo>
                  <a:lnTo>
                    <a:pt x="6870" y="4924"/>
                  </a:lnTo>
                  <a:lnTo>
                    <a:pt x="6962" y="4741"/>
                  </a:lnTo>
                  <a:lnTo>
                    <a:pt x="7031" y="4535"/>
                  </a:lnTo>
                  <a:lnTo>
                    <a:pt x="7099" y="4329"/>
                  </a:lnTo>
                  <a:lnTo>
                    <a:pt x="7145" y="4100"/>
                  </a:lnTo>
                  <a:lnTo>
                    <a:pt x="7168" y="3871"/>
                  </a:lnTo>
                  <a:lnTo>
                    <a:pt x="7168" y="3665"/>
                  </a:lnTo>
                  <a:lnTo>
                    <a:pt x="7168" y="3413"/>
                  </a:lnTo>
                  <a:lnTo>
                    <a:pt x="7145" y="3184"/>
                  </a:lnTo>
                  <a:lnTo>
                    <a:pt x="7099" y="2955"/>
                  </a:lnTo>
                  <a:lnTo>
                    <a:pt x="7031" y="2703"/>
                  </a:lnTo>
                  <a:lnTo>
                    <a:pt x="6962" y="2451"/>
                  </a:lnTo>
                  <a:lnTo>
                    <a:pt x="6870" y="2222"/>
                  </a:lnTo>
                  <a:lnTo>
                    <a:pt x="6756" y="1993"/>
                  </a:lnTo>
                  <a:lnTo>
                    <a:pt x="6641" y="1787"/>
                  </a:lnTo>
                  <a:lnTo>
                    <a:pt x="6504" y="1558"/>
                  </a:lnTo>
                  <a:lnTo>
                    <a:pt x="6344" y="1352"/>
                  </a:lnTo>
                  <a:lnTo>
                    <a:pt x="6183" y="1146"/>
                  </a:lnTo>
                  <a:lnTo>
                    <a:pt x="6000" y="940"/>
                  </a:lnTo>
                  <a:lnTo>
                    <a:pt x="5794" y="757"/>
                  </a:lnTo>
                  <a:lnTo>
                    <a:pt x="5588" y="596"/>
                  </a:lnTo>
                  <a:lnTo>
                    <a:pt x="5359" y="459"/>
                  </a:lnTo>
                  <a:lnTo>
                    <a:pt x="5130" y="322"/>
                  </a:lnTo>
                  <a:lnTo>
                    <a:pt x="4878" y="207"/>
                  </a:lnTo>
                  <a:lnTo>
                    <a:pt x="4626" y="115"/>
                  </a:lnTo>
                  <a:lnTo>
                    <a:pt x="4352" y="47"/>
                  </a:lnTo>
                  <a:lnTo>
                    <a:pt x="4054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32"/>
            <p:cNvSpPr/>
            <p:nvPr/>
          </p:nvSpPr>
          <p:spPr>
            <a:xfrm>
              <a:off x="-2905726" y="1394747"/>
              <a:ext cx="256335" cy="243493"/>
            </a:xfrm>
            <a:custGeom>
              <a:rect b="b" l="l" r="r" t="t"/>
              <a:pathLst>
                <a:path extrusionOk="0" h="6504" w="6847">
                  <a:moveTo>
                    <a:pt x="3595" y="1"/>
                  </a:moveTo>
                  <a:lnTo>
                    <a:pt x="3595" y="184"/>
                  </a:lnTo>
                  <a:lnTo>
                    <a:pt x="3572" y="367"/>
                  </a:lnTo>
                  <a:lnTo>
                    <a:pt x="3527" y="550"/>
                  </a:lnTo>
                  <a:lnTo>
                    <a:pt x="3458" y="710"/>
                  </a:lnTo>
                  <a:lnTo>
                    <a:pt x="3366" y="871"/>
                  </a:lnTo>
                  <a:lnTo>
                    <a:pt x="3275" y="1054"/>
                  </a:lnTo>
                  <a:lnTo>
                    <a:pt x="3046" y="1352"/>
                  </a:lnTo>
                  <a:lnTo>
                    <a:pt x="2794" y="1649"/>
                  </a:lnTo>
                  <a:lnTo>
                    <a:pt x="2496" y="1924"/>
                  </a:lnTo>
                  <a:lnTo>
                    <a:pt x="2221" y="2153"/>
                  </a:lnTo>
                  <a:lnTo>
                    <a:pt x="1924" y="2359"/>
                  </a:lnTo>
                  <a:lnTo>
                    <a:pt x="1718" y="2496"/>
                  </a:lnTo>
                  <a:lnTo>
                    <a:pt x="1489" y="2611"/>
                  </a:lnTo>
                  <a:lnTo>
                    <a:pt x="1260" y="2725"/>
                  </a:lnTo>
                  <a:lnTo>
                    <a:pt x="1008" y="2817"/>
                  </a:lnTo>
                  <a:lnTo>
                    <a:pt x="756" y="2886"/>
                  </a:lnTo>
                  <a:lnTo>
                    <a:pt x="504" y="2954"/>
                  </a:lnTo>
                  <a:lnTo>
                    <a:pt x="252" y="2977"/>
                  </a:lnTo>
                  <a:lnTo>
                    <a:pt x="0" y="2977"/>
                  </a:lnTo>
                  <a:lnTo>
                    <a:pt x="321" y="3046"/>
                  </a:lnTo>
                  <a:lnTo>
                    <a:pt x="641" y="3161"/>
                  </a:lnTo>
                  <a:lnTo>
                    <a:pt x="939" y="3298"/>
                  </a:lnTo>
                  <a:lnTo>
                    <a:pt x="1237" y="3481"/>
                  </a:lnTo>
                  <a:lnTo>
                    <a:pt x="1534" y="3687"/>
                  </a:lnTo>
                  <a:lnTo>
                    <a:pt x="1809" y="3916"/>
                  </a:lnTo>
                  <a:lnTo>
                    <a:pt x="2061" y="4168"/>
                  </a:lnTo>
                  <a:lnTo>
                    <a:pt x="2290" y="4420"/>
                  </a:lnTo>
                  <a:lnTo>
                    <a:pt x="2519" y="4695"/>
                  </a:lnTo>
                  <a:lnTo>
                    <a:pt x="2702" y="4992"/>
                  </a:lnTo>
                  <a:lnTo>
                    <a:pt x="2885" y="5267"/>
                  </a:lnTo>
                  <a:lnTo>
                    <a:pt x="3023" y="5542"/>
                  </a:lnTo>
                  <a:lnTo>
                    <a:pt x="3137" y="5794"/>
                  </a:lnTo>
                  <a:lnTo>
                    <a:pt x="3229" y="6046"/>
                  </a:lnTo>
                  <a:lnTo>
                    <a:pt x="3275" y="6298"/>
                  </a:lnTo>
                  <a:lnTo>
                    <a:pt x="3298" y="6504"/>
                  </a:lnTo>
                  <a:lnTo>
                    <a:pt x="3435" y="6092"/>
                  </a:lnTo>
                  <a:lnTo>
                    <a:pt x="3618" y="5725"/>
                  </a:lnTo>
                  <a:lnTo>
                    <a:pt x="3847" y="5359"/>
                  </a:lnTo>
                  <a:lnTo>
                    <a:pt x="4076" y="5038"/>
                  </a:lnTo>
                  <a:lnTo>
                    <a:pt x="4328" y="4718"/>
                  </a:lnTo>
                  <a:lnTo>
                    <a:pt x="4626" y="4443"/>
                  </a:lnTo>
                  <a:lnTo>
                    <a:pt x="4923" y="4168"/>
                  </a:lnTo>
                  <a:lnTo>
                    <a:pt x="5244" y="3939"/>
                  </a:lnTo>
                  <a:lnTo>
                    <a:pt x="5610" y="3687"/>
                  </a:lnTo>
                  <a:lnTo>
                    <a:pt x="6000" y="3458"/>
                  </a:lnTo>
                  <a:lnTo>
                    <a:pt x="6206" y="3344"/>
                  </a:lnTo>
                  <a:lnTo>
                    <a:pt x="6412" y="3252"/>
                  </a:lnTo>
                  <a:lnTo>
                    <a:pt x="6641" y="3183"/>
                  </a:lnTo>
                  <a:lnTo>
                    <a:pt x="6847" y="3161"/>
                  </a:lnTo>
                  <a:lnTo>
                    <a:pt x="6549" y="3138"/>
                  </a:lnTo>
                  <a:lnTo>
                    <a:pt x="6274" y="3092"/>
                  </a:lnTo>
                  <a:lnTo>
                    <a:pt x="5977" y="3000"/>
                  </a:lnTo>
                  <a:lnTo>
                    <a:pt x="5702" y="2886"/>
                  </a:lnTo>
                  <a:lnTo>
                    <a:pt x="5427" y="2748"/>
                  </a:lnTo>
                  <a:lnTo>
                    <a:pt x="5152" y="2588"/>
                  </a:lnTo>
                  <a:lnTo>
                    <a:pt x="4923" y="2382"/>
                  </a:lnTo>
                  <a:lnTo>
                    <a:pt x="4672" y="2176"/>
                  </a:lnTo>
                  <a:lnTo>
                    <a:pt x="4465" y="1924"/>
                  </a:lnTo>
                  <a:lnTo>
                    <a:pt x="4259" y="1672"/>
                  </a:lnTo>
                  <a:lnTo>
                    <a:pt x="4076" y="1420"/>
                  </a:lnTo>
                  <a:lnTo>
                    <a:pt x="3939" y="1145"/>
                  </a:lnTo>
                  <a:lnTo>
                    <a:pt x="3801" y="871"/>
                  </a:lnTo>
                  <a:lnTo>
                    <a:pt x="3710" y="573"/>
                  </a:lnTo>
                  <a:lnTo>
                    <a:pt x="3618" y="298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32"/>
            <p:cNvSpPr/>
            <p:nvPr/>
          </p:nvSpPr>
          <p:spPr>
            <a:xfrm>
              <a:off x="-2910031" y="1391302"/>
              <a:ext cx="264945" cy="250382"/>
            </a:xfrm>
            <a:custGeom>
              <a:rect b="b" l="l" r="r" t="t"/>
              <a:pathLst>
                <a:path extrusionOk="0" h="6688" w="7077">
                  <a:moveTo>
                    <a:pt x="3710" y="734"/>
                  </a:moveTo>
                  <a:lnTo>
                    <a:pt x="3802" y="940"/>
                  </a:lnTo>
                  <a:lnTo>
                    <a:pt x="3894" y="1169"/>
                  </a:lnTo>
                  <a:lnTo>
                    <a:pt x="3985" y="1375"/>
                  </a:lnTo>
                  <a:lnTo>
                    <a:pt x="4122" y="1581"/>
                  </a:lnTo>
                  <a:lnTo>
                    <a:pt x="4237" y="1787"/>
                  </a:lnTo>
                  <a:lnTo>
                    <a:pt x="4397" y="1970"/>
                  </a:lnTo>
                  <a:lnTo>
                    <a:pt x="4558" y="2176"/>
                  </a:lnTo>
                  <a:lnTo>
                    <a:pt x="4718" y="2337"/>
                  </a:lnTo>
                  <a:lnTo>
                    <a:pt x="4901" y="2520"/>
                  </a:lnTo>
                  <a:lnTo>
                    <a:pt x="5084" y="2680"/>
                  </a:lnTo>
                  <a:lnTo>
                    <a:pt x="5290" y="2817"/>
                  </a:lnTo>
                  <a:lnTo>
                    <a:pt x="5496" y="2955"/>
                  </a:lnTo>
                  <a:lnTo>
                    <a:pt x="5702" y="3069"/>
                  </a:lnTo>
                  <a:lnTo>
                    <a:pt x="5931" y="3161"/>
                  </a:lnTo>
                  <a:lnTo>
                    <a:pt x="6160" y="3230"/>
                  </a:lnTo>
                  <a:lnTo>
                    <a:pt x="6389" y="3298"/>
                  </a:lnTo>
                  <a:lnTo>
                    <a:pt x="6092" y="3436"/>
                  </a:lnTo>
                  <a:lnTo>
                    <a:pt x="5794" y="3596"/>
                  </a:lnTo>
                  <a:lnTo>
                    <a:pt x="5313" y="3939"/>
                  </a:lnTo>
                  <a:lnTo>
                    <a:pt x="5016" y="4146"/>
                  </a:lnTo>
                  <a:lnTo>
                    <a:pt x="4718" y="4375"/>
                  </a:lnTo>
                  <a:lnTo>
                    <a:pt x="4466" y="4626"/>
                  </a:lnTo>
                  <a:lnTo>
                    <a:pt x="4214" y="4901"/>
                  </a:lnTo>
                  <a:lnTo>
                    <a:pt x="4008" y="5199"/>
                  </a:lnTo>
                  <a:lnTo>
                    <a:pt x="3802" y="5497"/>
                  </a:lnTo>
                  <a:lnTo>
                    <a:pt x="3619" y="5817"/>
                  </a:lnTo>
                  <a:lnTo>
                    <a:pt x="3458" y="6161"/>
                  </a:lnTo>
                  <a:lnTo>
                    <a:pt x="3390" y="5977"/>
                  </a:lnTo>
                  <a:lnTo>
                    <a:pt x="3321" y="5771"/>
                  </a:lnTo>
                  <a:lnTo>
                    <a:pt x="3115" y="5336"/>
                  </a:lnTo>
                  <a:lnTo>
                    <a:pt x="2840" y="4878"/>
                  </a:lnTo>
                  <a:lnTo>
                    <a:pt x="2497" y="4443"/>
                  </a:lnTo>
                  <a:lnTo>
                    <a:pt x="2314" y="4237"/>
                  </a:lnTo>
                  <a:lnTo>
                    <a:pt x="2130" y="4031"/>
                  </a:lnTo>
                  <a:lnTo>
                    <a:pt x="1924" y="3848"/>
                  </a:lnTo>
                  <a:lnTo>
                    <a:pt x="1695" y="3665"/>
                  </a:lnTo>
                  <a:lnTo>
                    <a:pt x="1466" y="3504"/>
                  </a:lnTo>
                  <a:lnTo>
                    <a:pt x="1237" y="3367"/>
                  </a:lnTo>
                  <a:lnTo>
                    <a:pt x="1008" y="3230"/>
                  </a:lnTo>
                  <a:lnTo>
                    <a:pt x="756" y="3115"/>
                  </a:lnTo>
                  <a:lnTo>
                    <a:pt x="1100" y="3024"/>
                  </a:lnTo>
                  <a:lnTo>
                    <a:pt x="1443" y="2909"/>
                  </a:lnTo>
                  <a:lnTo>
                    <a:pt x="1764" y="2749"/>
                  </a:lnTo>
                  <a:lnTo>
                    <a:pt x="2107" y="2543"/>
                  </a:lnTo>
                  <a:lnTo>
                    <a:pt x="2497" y="2245"/>
                  </a:lnTo>
                  <a:lnTo>
                    <a:pt x="2726" y="2062"/>
                  </a:lnTo>
                  <a:lnTo>
                    <a:pt x="2955" y="1833"/>
                  </a:lnTo>
                  <a:lnTo>
                    <a:pt x="3184" y="1604"/>
                  </a:lnTo>
                  <a:lnTo>
                    <a:pt x="3413" y="1329"/>
                  </a:lnTo>
                  <a:lnTo>
                    <a:pt x="3573" y="1031"/>
                  </a:lnTo>
                  <a:lnTo>
                    <a:pt x="3710" y="734"/>
                  </a:lnTo>
                  <a:close/>
                  <a:moveTo>
                    <a:pt x="3665" y="1"/>
                  </a:moveTo>
                  <a:lnTo>
                    <a:pt x="3619" y="24"/>
                  </a:lnTo>
                  <a:lnTo>
                    <a:pt x="3596" y="70"/>
                  </a:lnTo>
                  <a:lnTo>
                    <a:pt x="3596" y="115"/>
                  </a:lnTo>
                  <a:lnTo>
                    <a:pt x="3596" y="299"/>
                  </a:lnTo>
                  <a:lnTo>
                    <a:pt x="3550" y="505"/>
                  </a:lnTo>
                  <a:lnTo>
                    <a:pt x="3504" y="688"/>
                  </a:lnTo>
                  <a:lnTo>
                    <a:pt x="3413" y="871"/>
                  </a:lnTo>
                  <a:lnTo>
                    <a:pt x="3321" y="1031"/>
                  </a:lnTo>
                  <a:lnTo>
                    <a:pt x="3207" y="1215"/>
                  </a:lnTo>
                  <a:lnTo>
                    <a:pt x="2955" y="1535"/>
                  </a:lnTo>
                  <a:lnTo>
                    <a:pt x="2680" y="1810"/>
                  </a:lnTo>
                  <a:lnTo>
                    <a:pt x="2405" y="2039"/>
                  </a:lnTo>
                  <a:lnTo>
                    <a:pt x="2176" y="2222"/>
                  </a:lnTo>
                  <a:lnTo>
                    <a:pt x="1970" y="2359"/>
                  </a:lnTo>
                  <a:lnTo>
                    <a:pt x="1764" y="2497"/>
                  </a:lnTo>
                  <a:lnTo>
                    <a:pt x="1535" y="2611"/>
                  </a:lnTo>
                  <a:lnTo>
                    <a:pt x="1306" y="2726"/>
                  </a:lnTo>
                  <a:lnTo>
                    <a:pt x="1054" y="2817"/>
                  </a:lnTo>
                  <a:lnTo>
                    <a:pt x="825" y="2886"/>
                  </a:lnTo>
                  <a:lnTo>
                    <a:pt x="596" y="2932"/>
                  </a:lnTo>
                  <a:lnTo>
                    <a:pt x="390" y="2955"/>
                  </a:lnTo>
                  <a:lnTo>
                    <a:pt x="161" y="2978"/>
                  </a:lnTo>
                  <a:lnTo>
                    <a:pt x="69" y="2978"/>
                  </a:lnTo>
                  <a:lnTo>
                    <a:pt x="47" y="3001"/>
                  </a:lnTo>
                  <a:lnTo>
                    <a:pt x="24" y="3024"/>
                  </a:lnTo>
                  <a:lnTo>
                    <a:pt x="1" y="3069"/>
                  </a:lnTo>
                  <a:lnTo>
                    <a:pt x="1" y="3115"/>
                  </a:lnTo>
                  <a:lnTo>
                    <a:pt x="24" y="3161"/>
                  </a:lnTo>
                  <a:lnTo>
                    <a:pt x="69" y="3184"/>
                  </a:lnTo>
                  <a:lnTo>
                    <a:pt x="92" y="3184"/>
                  </a:lnTo>
                  <a:lnTo>
                    <a:pt x="413" y="3253"/>
                  </a:lnTo>
                  <a:lnTo>
                    <a:pt x="711" y="3344"/>
                  </a:lnTo>
                  <a:lnTo>
                    <a:pt x="1031" y="3481"/>
                  </a:lnTo>
                  <a:lnTo>
                    <a:pt x="1306" y="3665"/>
                  </a:lnTo>
                  <a:lnTo>
                    <a:pt x="1581" y="3871"/>
                  </a:lnTo>
                  <a:lnTo>
                    <a:pt x="1856" y="4077"/>
                  </a:lnTo>
                  <a:lnTo>
                    <a:pt x="2107" y="4329"/>
                  </a:lnTo>
                  <a:lnTo>
                    <a:pt x="2336" y="4581"/>
                  </a:lnTo>
                  <a:lnTo>
                    <a:pt x="2543" y="4855"/>
                  </a:lnTo>
                  <a:lnTo>
                    <a:pt x="2726" y="5130"/>
                  </a:lnTo>
                  <a:lnTo>
                    <a:pt x="2886" y="5405"/>
                  </a:lnTo>
                  <a:lnTo>
                    <a:pt x="3023" y="5657"/>
                  </a:lnTo>
                  <a:lnTo>
                    <a:pt x="3138" y="5932"/>
                  </a:lnTo>
                  <a:lnTo>
                    <a:pt x="3229" y="6161"/>
                  </a:lnTo>
                  <a:lnTo>
                    <a:pt x="3275" y="6390"/>
                  </a:lnTo>
                  <a:lnTo>
                    <a:pt x="3298" y="6596"/>
                  </a:lnTo>
                  <a:lnTo>
                    <a:pt x="3298" y="6619"/>
                  </a:lnTo>
                  <a:lnTo>
                    <a:pt x="3321" y="6664"/>
                  </a:lnTo>
                  <a:lnTo>
                    <a:pt x="3344" y="6687"/>
                  </a:lnTo>
                  <a:lnTo>
                    <a:pt x="3413" y="6687"/>
                  </a:lnTo>
                  <a:lnTo>
                    <a:pt x="3458" y="6664"/>
                  </a:lnTo>
                  <a:lnTo>
                    <a:pt x="3504" y="6619"/>
                  </a:lnTo>
                  <a:lnTo>
                    <a:pt x="3665" y="6229"/>
                  </a:lnTo>
                  <a:lnTo>
                    <a:pt x="3848" y="5863"/>
                  </a:lnTo>
                  <a:lnTo>
                    <a:pt x="4054" y="5519"/>
                  </a:lnTo>
                  <a:lnTo>
                    <a:pt x="4283" y="5199"/>
                  </a:lnTo>
                  <a:lnTo>
                    <a:pt x="4535" y="4901"/>
                  </a:lnTo>
                  <a:lnTo>
                    <a:pt x="4809" y="4604"/>
                  </a:lnTo>
                  <a:lnTo>
                    <a:pt x="5107" y="4352"/>
                  </a:lnTo>
                  <a:lnTo>
                    <a:pt x="5428" y="4123"/>
                  </a:lnTo>
                  <a:lnTo>
                    <a:pt x="5771" y="3894"/>
                  </a:lnTo>
                  <a:lnTo>
                    <a:pt x="6138" y="3665"/>
                  </a:lnTo>
                  <a:lnTo>
                    <a:pt x="6344" y="3550"/>
                  </a:lnTo>
                  <a:lnTo>
                    <a:pt x="6550" y="3459"/>
                  </a:lnTo>
                  <a:lnTo>
                    <a:pt x="6756" y="3390"/>
                  </a:lnTo>
                  <a:lnTo>
                    <a:pt x="6985" y="3344"/>
                  </a:lnTo>
                  <a:lnTo>
                    <a:pt x="7031" y="3344"/>
                  </a:lnTo>
                  <a:lnTo>
                    <a:pt x="7053" y="3321"/>
                  </a:lnTo>
                  <a:lnTo>
                    <a:pt x="7076" y="3275"/>
                  </a:lnTo>
                  <a:lnTo>
                    <a:pt x="7076" y="3230"/>
                  </a:lnTo>
                  <a:lnTo>
                    <a:pt x="7053" y="3184"/>
                  </a:lnTo>
                  <a:lnTo>
                    <a:pt x="7031" y="3161"/>
                  </a:lnTo>
                  <a:lnTo>
                    <a:pt x="7008" y="3138"/>
                  </a:lnTo>
                  <a:lnTo>
                    <a:pt x="6893" y="3138"/>
                  </a:lnTo>
                  <a:lnTo>
                    <a:pt x="6618" y="3115"/>
                  </a:lnTo>
                  <a:lnTo>
                    <a:pt x="6321" y="3069"/>
                  </a:lnTo>
                  <a:lnTo>
                    <a:pt x="6046" y="2978"/>
                  </a:lnTo>
                  <a:lnTo>
                    <a:pt x="5794" y="2840"/>
                  </a:lnTo>
                  <a:lnTo>
                    <a:pt x="5519" y="2703"/>
                  </a:lnTo>
                  <a:lnTo>
                    <a:pt x="5267" y="2543"/>
                  </a:lnTo>
                  <a:lnTo>
                    <a:pt x="5038" y="2337"/>
                  </a:lnTo>
                  <a:lnTo>
                    <a:pt x="4832" y="2130"/>
                  </a:lnTo>
                  <a:lnTo>
                    <a:pt x="4626" y="1902"/>
                  </a:lnTo>
                  <a:lnTo>
                    <a:pt x="4443" y="1650"/>
                  </a:lnTo>
                  <a:lnTo>
                    <a:pt x="4260" y="1398"/>
                  </a:lnTo>
                  <a:lnTo>
                    <a:pt x="4122" y="1146"/>
                  </a:lnTo>
                  <a:lnTo>
                    <a:pt x="4008" y="871"/>
                  </a:lnTo>
                  <a:lnTo>
                    <a:pt x="3916" y="619"/>
                  </a:lnTo>
                  <a:lnTo>
                    <a:pt x="3848" y="344"/>
                  </a:lnTo>
                  <a:lnTo>
                    <a:pt x="3825" y="93"/>
                  </a:lnTo>
                  <a:lnTo>
                    <a:pt x="3802" y="47"/>
                  </a:lnTo>
                  <a:lnTo>
                    <a:pt x="3779" y="24"/>
                  </a:lnTo>
                  <a:lnTo>
                    <a:pt x="3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32"/>
            <p:cNvSpPr/>
            <p:nvPr/>
          </p:nvSpPr>
          <p:spPr>
            <a:xfrm>
              <a:off x="-2770279" y="1249866"/>
              <a:ext cx="271796" cy="282953"/>
            </a:xfrm>
            <a:custGeom>
              <a:rect b="b" l="l" r="r" t="t"/>
              <a:pathLst>
                <a:path extrusionOk="0" h="7558" w="7260">
                  <a:moveTo>
                    <a:pt x="1283" y="1"/>
                  </a:moveTo>
                  <a:lnTo>
                    <a:pt x="1122" y="24"/>
                  </a:lnTo>
                  <a:lnTo>
                    <a:pt x="985" y="47"/>
                  </a:lnTo>
                  <a:lnTo>
                    <a:pt x="847" y="92"/>
                  </a:lnTo>
                  <a:lnTo>
                    <a:pt x="733" y="138"/>
                  </a:lnTo>
                  <a:lnTo>
                    <a:pt x="618" y="230"/>
                  </a:lnTo>
                  <a:lnTo>
                    <a:pt x="527" y="298"/>
                  </a:lnTo>
                  <a:lnTo>
                    <a:pt x="435" y="413"/>
                  </a:lnTo>
                  <a:lnTo>
                    <a:pt x="344" y="527"/>
                  </a:lnTo>
                  <a:lnTo>
                    <a:pt x="206" y="756"/>
                  </a:lnTo>
                  <a:lnTo>
                    <a:pt x="92" y="1031"/>
                  </a:lnTo>
                  <a:lnTo>
                    <a:pt x="23" y="1329"/>
                  </a:lnTo>
                  <a:lnTo>
                    <a:pt x="0" y="1626"/>
                  </a:lnTo>
                  <a:lnTo>
                    <a:pt x="0" y="1672"/>
                  </a:lnTo>
                  <a:lnTo>
                    <a:pt x="23" y="1695"/>
                  </a:lnTo>
                  <a:lnTo>
                    <a:pt x="46" y="1718"/>
                  </a:lnTo>
                  <a:lnTo>
                    <a:pt x="92" y="1741"/>
                  </a:lnTo>
                  <a:lnTo>
                    <a:pt x="138" y="1741"/>
                  </a:lnTo>
                  <a:lnTo>
                    <a:pt x="183" y="1718"/>
                  </a:lnTo>
                  <a:lnTo>
                    <a:pt x="206" y="1672"/>
                  </a:lnTo>
                  <a:lnTo>
                    <a:pt x="206" y="1626"/>
                  </a:lnTo>
                  <a:lnTo>
                    <a:pt x="229" y="1420"/>
                  </a:lnTo>
                  <a:lnTo>
                    <a:pt x="275" y="1191"/>
                  </a:lnTo>
                  <a:lnTo>
                    <a:pt x="367" y="940"/>
                  </a:lnTo>
                  <a:lnTo>
                    <a:pt x="481" y="711"/>
                  </a:lnTo>
                  <a:lnTo>
                    <a:pt x="618" y="527"/>
                  </a:lnTo>
                  <a:lnTo>
                    <a:pt x="710" y="436"/>
                  </a:lnTo>
                  <a:lnTo>
                    <a:pt x="802" y="367"/>
                  </a:lnTo>
                  <a:lnTo>
                    <a:pt x="916" y="298"/>
                  </a:lnTo>
                  <a:lnTo>
                    <a:pt x="1031" y="253"/>
                  </a:lnTo>
                  <a:lnTo>
                    <a:pt x="1168" y="230"/>
                  </a:lnTo>
                  <a:lnTo>
                    <a:pt x="1305" y="230"/>
                  </a:lnTo>
                  <a:lnTo>
                    <a:pt x="1443" y="253"/>
                  </a:lnTo>
                  <a:lnTo>
                    <a:pt x="1557" y="275"/>
                  </a:lnTo>
                  <a:lnTo>
                    <a:pt x="1649" y="344"/>
                  </a:lnTo>
                  <a:lnTo>
                    <a:pt x="1718" y="413"/>
                  </a:lnTo>
                  <a:lnTo>
                    <a:pt x="1855" y="550"/>
                  </a:lnTo>
                  <a:lnTo>
                    <a:pt x="1947" y="711"/>
                  </a:lnTo>
                  <a:lnTo>
                    <a:pt x="2015" y="871"/>
                  </a:lnTo>
                  <a:lnTo>
                    <a:pt x="2061" y="1054"/>
                  </a:lnTo>
                  <a:lnTo>
                    <a:pt x="2107" y="1214"/>
                  </a:lnTo>
                  <a:lnTo>
                    <a:pt x="2107" y="1398"/>
                  </a:lnTo>
                  <a:lnTo>
                    <a:pt x="2107" y="1558"/>
                  </a:lnTo>
                  <a:lnTo>
                    <a:pt x="2084" y="1718"/>
                  </a:lnTo>
                  <a:lnTo>
                    <a:pt x="2038" y="1878"/>
                  </a:lnTo>
                  <a:lnTo>
                    <a:pt x="1969" y="1993"/>
                  </a:lnTo>
                  <a:lnTo>
                    <a:pt x="1947" y="2039"/>
                  </a:lnTo>
                  <a:lnTo>
                    <a:pt x="1924" y="2084"/>
                  </a:lnTo>
                  <a:lnTo>
                    <a:pt x="1924" y="2130"/>
                  </a:lnTo>
                  <a:lnTo>
                    <a:pt x="1947" y="2153"/>
                  </a:lnTo>
                  <a:lnTo>
                    <a:pt x="1969" y="2199"/>
                  </a:lnTo>
                  <a:lnTo>
                    <a:pt x="2084" y="2199"/>
                  </a:lnTo>
                  <a:lnTo>
                    <a:pt x="2130" y="2153"/>
                  </a:lnTo>
                  <a:lnTo>
                    <a:pt x="2153" y="2130"/>
                  </a:lnTo>
                  <a:lnTo>
                    <a:pt x="2290" y="1970"/>
                  </a:lnTo>
                  <a:lnTo>
                    <a:pt x="2450" y="1810"/>
                  </a:lnTo>
                  <a:lnTo>
                    <a:pt x="2679" y="1672"/>
                  </a:lnTo>
                  <a:lnTo>
                    <a:pt x="2908" y="1535"/>
                  </a:lnTo>
                  <a:lnTo>
                    <a:pt x="3160" y="1420"/>
                  </a:lnTo>
                  <a:lnTo>
                    <a:pt x="3412" y="1329"/>
                  </a:lnTo>
                  <a:lnTo>
                    <a:pt x="3664" y="1283"/>
                  </a:lnTo>
                  <a:lnTo>
                    <a:pt x="3916" y="1260"/>
                  </a:lnTo>
                  <a:lnTo>
                    <a:pt x="4053" y="1283"/>
                  </a:lnTo>
                  <a:lnTo>
                    <a:pt x="4168" y="1306"/>
                  </a:lnTo>
                  <a:lnTo>
                    <a:pt x="4282" y="1329"/>
                  </a:lnTo>
                  <a:lnTo>
                    <a:pt x="4374" y="1375"/>
                  </a:lnTo>
                  <a:lnTo>
                    <a:pt x="4465" y="1443"/>
                  </a:lnTo>
                  <a:lnTo>
                    <a:pt x="4557" y="1512"/>
                  </a:lnTo>
                  <a:lnTo>
                    <a:pt x="4626" y="1604"/>
                  </a:lnTo>
                  <a:lnTo>
                    <a:pt x="4694" y="1718"/>
                  </a:lnTo>
                  <a:lnTo>
                    <a:pt x="4740" y="1810"/>
                  </a:lnTo>
                  <a:lnTo>
                    <a:pt x="4763" y="1924"/>
                  </a:lnTo>
                  <a:lnTo>
                    <a:pt x="4763" y="2039"/>
                  </a:lnTo>
                  <a:lnTo>
                    <a:pt x="4740" y="2153"/>
                  </a:lnTo>
                  <a:lnTo>
                    <a:pt x="4694" y="2428"/>
                  </a:lnTo>
                  <a:lnTo>
                    <a:pt x="4580" y="2680"/>
                  </a:lnTo>
                  <a:lnTo>
                    <a:pt x="4443" y="2932"/>
                  </a:lnTo>
                  <a:lnTo>
                    <a:pt x="4282" y="3161"/>
                  </a:lnTo>
                  <a:lnTo>
                    <a:pt x="4122" y="3344"/>
                  </a:lnTo>
                  <a:lnTo>
                    <a:pt x="3962" y="3458"/>
                  </a:lnTo>
                  <a:lnTo>
                    <a:pt x="3939" y="3504"/>
                  </a:lnTo>
                  <a:lnTo>
                    <a:pt x="3916" y="3527"/>
                  </a:lnTo>
                  <a:lnTo>
                    <a:pt x="3916" y="3573"/>
                  </a:lnTo>
                  <a:lnTo>
                    <a:pt x="3916" y="3596"/>
                  </a:lnTo>
                  <a:lnTo>
                    <a:pt x="3939" y="3642"/>
                  </a:lnTo>
                  <a:lnTo>
                    <a:pt x="3962" y="3664"/>
                  </a:lnTo>
                  <a:lnTo>
                    <a:pt x="4053" y="3664"/>
                  </a:lnTo>
                  <a:lnTo>
                    <a:pt x="4511" y="3573"/>
                  </a:lnTo>
                  <a:lnTo>
                    <a:pt x="4763" y="3527"/>
                  </a:lnTo>
                  <a:lnTo>
                    <a:pt x="5015" y="3504"/>
                  </a:lnTo>
                  <a:lnTo>
                    <a:pt x="5267" y="3527"/>
                  </a:lnTo>
                  <a:lnTo>
                    <a:pt x="5404" y="3550"/>
                  </a:lnTo>
                  <a:lnTo>
                    <a:pt x="5496" y="3573"/>
                  </a:lnTo>
                  <a:lnTo>
                    <a:pt x="5610" y="3619"/>
                  </a:lnTo>
                  <a:lnTo>
                    <a:pt x="5702" y="3687"/>
                  </a:lnTo>
                  <a:lnTo>
                    <a:pt x="5794" y="3756"/>
                  </a:lnTo>
                  <a:lnTo>
                    <a:pt x="5862" y="3871"/>
                  </a:lnTo>
                  <a:lnTo>
                    <a:pt x="5885" y="3962"/>
                  </a:lnTo>
                  <a:lnTo>
                    <a:pt x="5908" y="4054"/>
                  </a:lnTo>
                  <a:lnTo>
                    <a:pt x="5908" y="4145"/>
                  </a:lnTo>
                  <a:lnTo>
                    <a:pt x="5885" y="4237"/>
                  </a:lnTo>
                  <a:lnTo>
                    <a:pt x="5839" y="4374"/>
                  </a:lnTo>
                  <a:lnTo>
                    <a:pt x="5771" y="4489"/>
                  </a:lnTo>
                  <a:lnTo>
                    <a:pt x="5702" y="4603"/>
                  </a:lnTo>
                  <a:lnTo>
                    <a:pt x="5587" y="4695"/>
                  </a:lnTo>
                  <a:lnTo>
                    <a:pt x="5381" y="4878"/>
                  </a:lnTo>
                  <a:lnTo>
                    <a:pt x="5152" y="5038"/>
                  </a:lnTo>
                  <a:lnTo>
                    <a:pt x="5107" y="5084"/>
                  </a:lnTo>
                  <a:lnTo>
                    <a:pt x="5107" y="5153"/>
                  </a:lnTo>
                  <a:lnTo>
                    <a:pt x="5129" y="5222"/>
                  </a:lnTo>
                  <a:lnTo>
                    <a:pt x="5198" y="5244"/>
                  </a:lnTo>
                  <a:lnTo>
                    <a:pt x="5519" y="5244"/>
                  </a:lnTo>
                  <a:lnTo>
                    <a:pt x="5839" y="5267"/>
                  </a:lnTo>
                  <a:lnTo>
                    <a:pt x="6160" y="5313"/>
                  </a:lnTo>
                  <a:lnTo>
                    <a:pt x="6435" y="5382"/>
                  </a:lnTo>
                  <a:lnTo>
                    <a:pt x="6549" y="5428"/>
                  </a:lnTo>
                  <a:lnTo>
                    <a:pt x="6664" y="5496"/>
                  </a:lnTo>
                  <a:lnTo>
                    <a:pt x="6778" y="5565"/>
                  </a:lnTo>
                  <a:lnTo>
                    <a:pt x="6870" y="5657"/>
                  </a:lnTo>
                  <a:lnTo>
                    <a:pt x="6938" y="5748"/>
                  </a:lnTo>
                  <a:lnTo>
                    <a:pt x="6984" y="5863"/>
                  </a:lnTo>
                  <a:lnTo>
                    <a:pt x="7030" y="6000"/>
                  </a:lnTo>
                  <a:lnTo>
                    <a:pt x="7053" y="6160"/>
                  </a:lnTo>
                  <a:lnTo>
                    <a:pt x="7030" y="6344"/>
                  </a:lnTo>
                  <a:lnTo>
                    <a:pt x="6961" y="6527"/>
                  </a:lnTo>
                  <a:lnTo>
                    <a:pt x="6847" y="6733"/>
                  </a:lnTo>
                  <a:lnTo>
                    <a:pt x="6664" y="6916"/>
                  </a:lnTo>
                  <a:lnTo>
                    <a:pt x="6435" y="7099"/>
                  </a:lnTo>
                  <a:lnTo>
                    <a:pt x="6183" y="7237"/>
                  </a:lnTo>
                  <a:lnTo>
                    <a:pt x="5931" y="7328"/>
                  </a:lnTo>
                  <a:lnTo>
                    <a:pt x="5816" y="7351"/>
                  </a:lnTo>
                  <a:lnTo>
                    <a:pt x="5656" y="7351"/>
                  </a:lnTo>
                  <a:lnTo>
                    <a:pt x="5610" y="7374"/>
                  </a:lnTo>
                  <a:lnTo>
                    <a:pt x="5587" y="7397"/>
                  </a:lnTo>
                  <a:lnTo>
                    <a:pt x="5587" y="7443"/>
                  </a:lnTo>
                  <a:lnTo>
                    <a:pt x="5587" y="7488"/>
                  </a:lnTo>
                  <a:lnTo>
                    <a:pt x="5610" y="7511"/>
                  </a:lnTo>
                  <a:lnTo>
                    <a:pt x="5633" y="7557"/>
                  </a:lnTo>
                  <a:lnTo>
                    <a:pt x="5885" y="7557"/>
                  </a:lnTo>
                  <a:lnTo>
                    <a:pt x="6023" y="7534"/>
                  </a:lnTo>
                  <a:lnTo>
                    <a:pt x="6297" y="7420"/>
                  </a:lnTo>
                  <a:lnTo>
                    <a:pt x="6572" y="7282"/>
                  </a:lnTo>
                  <a:lnTo>
                    <a:pt x="6824" y="7076"/>
                  </a:lnTo>
                  <a:lnTo>
                    <a:pt x="7030" y="6847"/>
                  </a:lnTo>
                  <a:lnTo>
                    <a:pt x="7167" y="6618"/>
                  </a:lnTo>
                  <a:lnTo>
                    <a:pt x="7213" y="6504"/>
                  </a:lnTo>
                  <a:lnTo>
                    <a:pt x="7236" y="6389"/>
                  </a:lnTo>
                  <a:lnTo>
                    <a:pt x="7259" y="6275"/>
                  </a:lnTo>
                  <a:lnTo>
                    <a:pt x="7259" y="6137"/>
                  </a:lnTo>
                  <a:lnTo>
                    <a:pt x="7259" y="5977"/>
                  </a:lnTo>
                  <a:lnTo>
                    <a:pt x="7213" y="5817"/>
                  </a:lnTo>
                  <a:lnTo>
                    <a:pt x="7145" y="5702"/>
                  </a:lnTo>
                  <a:lnTo>
                    <a:pt x="7076" y="5565"/>
                  </a:lnTo>
                  <a:lnTo>
                    <a:pt x="6984" y="5473"/>
                  </a:lnTo>
                  <a:lnTo>
                    <a:pt x="6893" y="5382"/>
                  </a:lnTo>
                  <a:lnTo>
                    <a:pt x="6778" y="5313"/>
                  </a:lnTo>
                  <a:lnTo>
                    <a:pt x="6664" y="5244"/>
                  </a:lnTo>
                  <a:lnTo>
                    <a:pt x="6389" y="5153"/>
                  </a:lnTo>
                  <a:lnTo>
                    <a:pt x="6114" y="5084"/>
                  </a:lnTo>
                  <a:lnTo>
                    <a:pt x="5839" y="5038"/>
                  </a:lnTo>
                  <a:lnTo>
                    <a:pt x="5565" y="5015"/>
                  </a:lnTo>
                  <a:lnTo>
                    <a:pt x="5725" y="4878"/>
                  </a:lnTo>
                  <a:lnTo>
                    <a:pt x="5885" y="4718"/>
                  </a:lnTo>
                  <a:lnTo>
                    <a:pt x="6023" y="4512"/>
                  </a:lnTo>
                  <a:lnTo>
                    <a:pt x="6114" y="4306"/>
                  </a:lnTo>
                  <a:lnTo>
                    <a:pt x="6137" y="4168"/>
                  </a:lnTo>
                  <a:lnTo>
                    <a:pt x="6137" y="4031"/>
                  </a:lnTo>
                  <a:lnTo>
                    <a:pt x="6091" y="3893"/>
                  </a:lnTo>
                  <a:lnTo>
                    <a:pt x="6045" y="3756"/>
                  </a:lnTo>
                  <a:lnTo>
                    <a:pt x="5977" y="3664"/>
                  </a:lnTo>
                  <a:lnTo>
                    <a:pt x="5908" y="3573"/>
                  </a:lnTo>
                  <a:lnTo>
                    <a:pt x="5816" y="3504"/>
                  </a:lnTo>
                  <a:lnTo>
                    <a:pt x="5725" y="3435"/>
                  </a:lnTo>
                  <a:lnTo>
                    <a:pt x="5542" y="3344"/>
                  </a:lnTo>
                  <a:lnTo>
                    <a:pt x="5313" y="3298"/>
                  </a:lnTo>
                  <a:lnTo>
                    <a:pt x="5084" y="3275"/>
                  </a:lnTo>
                  <a:lnTo>
                    <a:pt x="4855" y="3298"/>
                  </a:lnTo>
                  <a:lnTo>
                    <a:pt x="4626" y="3321"/>
                  </a:lnTo>
                  <a:lnTo>
                    <a:pt x="4397" y="3367"/>
                  </a:lnTo>
                  <a:lnTo>
                    <a:pt x="4397" y="3367"/>
                  </a:lnTo>
                  <a:lnTo>
                    <a:pt x="4534" y="3161"/>
                  </a:lnTo>
                  <a:lnTo>
                    <a:pt x="4672" y="2955"/>
                  </a:lnTo>
                  <a:lnTo>
                    <a:pt x="4786" y="2726"/>
                  </a:lnTo>
                  <a:lnTo>
                    <a:pt x="4900" y="2497"/>
                  </a:lnTo>
                  <a:lnTo>
                    <a:pt x="4946" y="2245"/>
                  </a:lnTo>
                  <a:lnTo>
                    <a:pt x="4969" y="2016"/>
                  </a:lnTo>
                  <a:lnTo>
                    <a:pt x="4946" y="1810"/>
                  </a:lnTo>
                  <a:lnTo>
                    <a:pt x="4923" y="1695"/>
                  </a:lnTo>
                  <a:lnTo>
                    <a:pt x="4878" y="1604"/>
                  </a:lnTo>
                  <a:lnTo>
                    <a:pt x="4809" y="1489"/>
                  </a:lnTo>
                  <a:lnTo>
                    <a:pt x="4717" y="1375"/>
                  </a:lnTo>
                  <a:lnTo>
                    <a:pt x="4603" y="1283"/>
                  </a:lnTo>
                  <a:lnTo>
                    <a:pt x="4488" y="1191"/>
                  </a:lnTo>
                  <a:lnTo>
                    <a:pt x="4374" y="1146"/>
                  </a:lnTo>
                  <a:lnTo>
                    <a:pt x="4236" y="1077"/>
                  </a:lnTo>
                  <a:lnTo>
                    <a:pt x="4076" y="1054"/>
                  </a:lnTo>
                  <a:lnTo>
                    <a:pt x="3710" y="1054"/>
                  </a:lnTo>
                  <a:lnTo>
                    <a:pt x="3504" y="1077"/>
                  </a:lnTo>
                  <a:lnTo>
                    <a:pt x="3275" y="1146"/>
                  </a:lnTo>
                  <a:lnTo>
                    <a:pt x="3069" y="1214"/>
                  </a:lnTo>
                  <a:lnTo>
                    <a:pt x="2863" y="1306"/>
                  </a:lnTo>
                  <a:lnTo>
                    <a:pt x="2656" y="1398"/>
                  </a:lnTo>
                  <a:lnTo>
                    <a:pt x="2473" y="1512"/>
                  </a:lnTo>
                  <a:lnTo>
                    <a:pt x="2313" y="1649"/>
                  </a:lnTo>
                  <a:lnTo>
                    <a:pt x="2336" y="1398"/>
                  </a:lnTo>
                  <a:lnTo>
                    <a:pt x="2313" y="1123"/>
                  </a:lnTo>
                  <a:lnTo>
                    <a:pt x="2244" y="871"/>
                  </a:lnTo>
                  <a:lnTo>
                    <a:pt x="2153" y="619"/>
                  </a:lnTo>
                  <a:lnTo>
                    <a:pt x="2061" y="482"/>
                  </a:lnTo>
                  <a:lnTo>
                    <a:pt x="1992" y="367"/>
                  </a:lnTo>
                  <a:lnTo>
                    <a:pt x="1901" y="253"/>
                  </a:lnTo>
                  <a:lnTo>
                    <a:pt x="1786" y="161"/>
                  </a:lnTo>
                  <a:lnTo>
                    <a:pt x="1672" y="92"/>
                  </a:lnTo>
                  <a:lnTo>
                    <a:pt x="1557" y="47"/>
                  </a:lnTo>
                  <a:lnTo>
                    <a:pt x="1443" y="24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32"/>
            <p:cNvSpPr/>
            <p:nvPr/>
          </p:nvSpPr>
          <p:spPr>
            <a:xfrm>
              <a:off x="-2790870" y="1527610"/>
              <a:ext cx="288082" cy="264945"/>
            </a:xfrm>
            <a:custGeom>
              <a:rect b="b" l="l" r="r" t="t"/>
              <a:pathLst>
                <a:path extrusionOk="0" h="7077" w="7695">
                  <a:moveTo>
                    <a:pt x="6183" y="1"/>
                  </a:moveTo>
                  <a:lnTo>
                    <a:pt x="6137" y="24"/>
                  </a:lnTo>
                  <a:lnTo>
                    <a:pt x="6092" y="47"/>
                  </a:lnTo>
                  <a:lnTo>
                    <a:pt x="6069" y="69"/>
                  </a:lnTo>
                  <a:lnTo>
                    <a:pt x="6069" y="115"/>
                  </a:lnTo>
                  <a:lnTo>
                    <a:pt x="6069" y="161"/>
                  </a:lnTo>
                  <a:lnTo>
                    <a:pt x="6092" y="184"/>
                  </a:lnTo>
                  <a:lnTo>
                    <a:pt x="6137" y="207"/>
                  </a:lnTo>
                  <a:lnTo>
                    <a:pt x="6160" y="230"/>
                  </a:lnTo>
                  <a:lnTo>
                    <a:pt x="6298" y="230"/>
                  </a:lnTo>
                  <a:lnTo>
                    <a:pt x="6412" y="276"/>
                  </a:lnTo>
                  <a:lnTo>
                    <a:pt x="6550" y="321"/>
                  </a:lnTo>
                  <a:lnTo>
                    <a:pt x="6687" y="390"/>
                  </a:lnTo>
                  <a:lnTo>
                    <a:pt x="6962" y="573"/>
                  </a:lnTo>
                  <a:lnTo>
                    <a:pt x="7076" y="665"/>
                  </a:lnTo>
                  <a:lnTo>
                    <a:pt x="7191" y="779"/>
                  </a:lnTo>
                  <a:lnTo>
                    <a:pt x="7305" y="940"/>
                  </a:lnTo>
                  <a:lnTo>
                    <a:pt x="7397" y="1100"/>
                  </a:lnTo>
                  <a:lnTo>
                    <a:pt x="7466" y="1306"/>
                  </a:lnTo>
                  <a:lnTo>
                    <a:pt x="7466" y="1398"/>
                  </a:lnTo>
                  <a:lnTo>
                    <a:pt x="7466" y="1512"/>
                  </a:lnTo>
                  <a:lnTo>
                    <a:pt x="7420" y="1649"/>
                  </a:lnTo>
                  <a:lnTo>
                    <a:pt x="7374" y="1787"/>
                  </a:lnTo>
                  <a:lnTo>
                    <a:pt x="7328" y="1901"/>
                  </a:lnTo>
                  <a:lnTo>
                    <a:pt x="7237" y="1993"/>
                  </a:lnTo>
                  <a:lnTo>
                    <a:pt x="7145" y="2085"/>
                  </a:lnTo>
                  <a:lnTo>
                    <a:pt x="7053" y="2153"/>
                  </a:lnTo>
                  <a:lnTo>
                    <a:pt x="6939" y="2199"/>
                  </a:lnTo>
                  <a:lnTo>
                    <a:pt x="6802" y="2245"/>
                  </a:lnTo>
                  <a:lnTo>
                    <a:pt x="6550" y="2314"/>
                  </a:lnTo>
                  <a:lnTo>
                    <a:pt x="6252" y="2336"/>
                  </a:lnTo>
                  <a:lnTo>
                    <a:pt x="5931" y="2336"/>
                  </a:lnTo>
                  <a:lnTo>
                    <a:pt x="5634" y="2314"/>
                  </a:lnTo>
                  <a:lnTo>
                    <a:pt x="5542" y="2314"/>
                  </a:lnTo>
                  <a:lnTo>
                    <a:pt x="5519" y="2382"/>
                  </a:lnTo>
                  <a:lnTo>
                    <a:pt x="5519" y="2451"/>
                  </a:lnTo>
                  <a:lnTo>
                    <a:pt x="5542" y="2497"/>
                  </a:lnTo>
                  <a:lnTo>
                    <a:pt x="5679" y="2611"/>
                  </a:lnTo>
                  <a:lnTo>
                    <a:pt x="5840" y="2749"/>
                  </a:lnTo>
                  <a:lnTo>
                    <a:pt x="6000" y="2909"/>
                  </a:lnTo>
                  <a:lnTo>
                    <a:pt x="6160" y="3092"/>
                  </a:lnTo>
                  <a:lnTo>
                    <a:pt x="6321" y="3298"/>
                  </a:lnTo>
                  <a:lnTo>
                    <a:pt x="6458" y="3504"/>
                  </a:lnTo>
                  <a:lnTo>
                    <a:pt x="6550" y="3710"/>
                  </a:lnTo>
                  <a:lnTo>
                    <a:pt x="6595" y="3894"/>
                  </a:lnTo>
                  <a:lnTo>
                    <a:pt x="6595" y="4031"/>
                  </a:lnTo>
                  <a:lnTo>
                    <a:pt x="6573" y="4100"/>
                  </a:lnTo>
                  <a:lnTo>
                    <a:pt x="6550" y="4145"/>
                  </a:lnTo>
                  <a:lnTo>
                    <a:pt x="6389" y="4260"/>
                  </a:lnTo>
                  <a:lnTo>
                    <a:pt x="6229" y="4351"/>
                  </a:lnTo>
                  <a:lnTo>
                    <a:pt x="6023" y="4420"/>
                  </a:lnTo>
                  <a:lnTo>
                    <a:pt x="5611" y="4420"/>
                  </a:lnTo>
                  <a:lnTo>
                    <a:pt x="5405" y="4374"/>
                  </a:lnTo>
                  <a:lnTo>
                    <a:pt x="5199" y="4306"/>
                  </a:lnTo>
                  <a:lnTo>
                    <a:pt x="4993" y="4237"/>
                  </a:lnTo>
                  <a:lnTo>
                    <a:pt x="4809" y="4145"/>
                  </a:lnTo>
                  <a:lnTo>
                    <a:pt x="4649" y="4031"/>
                  </a:lnTo>
                  <a:lnTo>
                    <a:pt x="4489" y="3916"/>
                  </a:lnTo>
                  <a:lnTo>
                    <a:pt x="4351" y="3779"/>
                  </a:lnTo>
                  <a:lnTo>
                    <a:pt x="4328" y="3756"/>
                  </a:lnTo>
                  <a:lnTo>
                    <a:pt x="4237" y="3756"/>
                  </a:lnTo>
                  <a:lnTo>
                    <a:pt x="4191" y="3779"/>
                  </a:lnTo>
                  <a:lnTo>
                    <a:pt x="4168" y="3825"/>
                  </a:lnTo>
                  <a:lnTo>
                    <a:pt x="4168" y="3848"/>
                  </a:lnTo>
                  <a:lnTo>
                    <a:pt x="4168" y="3894"/>
                  </a:lnTo>
                  <a:lnTo>
                    <a:pt x="4191" y="3939"/>
                  </a:lnTo>
                  <a:lnTo>
                    <a:pt x="4306" y="4100"/>
                  </a:lnTo>
                  <a:lnTo>
                    <a:pt x="4397" y="4283"/>
                  </a:lnTo>
                  <a:lnTo>
                    <a:pt x="4512" y="4512"/>
                  </a:lnTo>
                  <a:lnTo>
                    <a:pt x="4580" y="4718"/>
                  </a:lnTo>
                  <a:lnTo>
                    <a:pt x="4649" y="4947"/>
                  </a:lnTo>
                  <a:lnTo>
                    <a:pt x="4695" y="5176"/>
                  </a:lnTo>
                  <a:lnTo>
                    <a:pt x="4718" y="5382"/>
                  </a:lnTo>
                  <a:lnTo>
                    <a:pt x="4718" y="5565"/>
                  </a:lnTo>
                  <a:lnTo>
                    <a:pt x="4695" y="5657"/>
                  </a:lnTo>
                  <a:lnTo>
                    <a:pt x="4649" y="5725"/>
                  </a:lnTo>
                  <a:lnTo>
                    <a:pt x="4626" y="5794"/>
                  </a:lnTo>
                  <a:lnTo>
                    <a:pt x="4557" y="5840"/>
                  </a:lnTo>
                  <a:lnTo>
                    <a:pt x="4443" y="5909"/>
                  </a:lnTo>
                  <a:lnTo>
                    <a:pt x="4328" y="5977"/>
                  </a:lnTo>
                  <a:lnTo>
                    <a:pt x="4191" y="6023"/>
                  </a:lnTo>
                  <a:lnTo>
                    <a:pt x="4077" y="6069"/>
                  </a:lnTo>
                  <a:lnTo>
                    <a:pt x="3939" y="6092"/>
                  </a:lnTo>
                  <a:lnTo>
                    <a:pt x="3802" y="6092"/>
                  </a:lnTo>
                  <a:lnTo>
                    <a:pt x="3642" y="6069"/>
                  </a:lnTo>
                  <a:lnTo>
                    <a:pt x="3504" y="6046"/>
                  </a:lnTo>
                  <a:lnTo>
                    <a:pt x="3298" y="5977"/>
                  </a:lnTo>
                  <a:lnTo>
                    <a:pt x="3092" y="5886"/>
                  </a:lnTo>
                  <a:lnTo>
                    <a:pt x="2886" y="5771"/>
                  </a:lnTo>
                  <a:lnTo>
                    <a:pt x="2726" y="5657"/>
                  </a:lnTo>
                  <a:lnTo>
                    <a:pt x="2565" y="5496"/>
                  </a:lnTo>
                  <a:lnTo>
                    <a:pt x="2405" y="5359"/>
                  </a:lnTo>
                  <a:lnTo>
                    <a:pt x="2291" y="5199"/>
                  </a:lnTo>
                  <a:lnTo>
                    <a:pt x="2199" y="5038"/>
                  </a:lnTo>
                  <a:lnTo>
                    <a:pt x="2176" y="4993"/>
                  </a:lnTo>
                  <a:lnTo>
                    <a:pt x="2153" y="4970"/>
                  </a:lnTo>
                  <a:lnTo>
                    <a:pt x="2107" y="4947"/>
                  </a:lnTo>
                  <a:lnTo>
                    <a:pt x="2062" y="4947"/>
                  </a:lnTo>
                  <a:lnTo>
                    <a:pt x="2016" y="4970"/>
                  </a:lnTo>
                  <a:lnTo>
                    <a:pt x="1993" y="4993"/>
                  </a:lnTo>
                  <a:lnTo>
                    <a:pt x="1970" y="5016"/>
                  </a:lnTo>
                  <a:lnTo>
                    <a:pt x="1970" y="5061"/>
                  </a:lnTo>
                  <a:lnTo>
                    <a:pt x="1970" y="5107"/>
                  </a:lnTo>
                  <a:lnTo>
                    <a:pt x="1993" y="5153"/>
                  </a:lnTo>
                  <a:lnTo>
                    <a:pt x="2062" y="5290"/>
                  </a:lnTo>
                  <a:lnTo>
                    <a:pt x="2084" y="5428"/>
                  </a:lnTo>
                  <a:lnTo>
                    <a:pt x="2084" y="5588"/>
                  </a:lnTo>
                  <a:lnTo>
                    <a:pt x="2084" y="5771"/>
                  </a:lnTo>
                  <a:lnTo>
                    <a:pt x="2062" y="5931"/>
                  </a:lnTo>
                  <a:lnTo>
                    <a:pt x="1993" y="6115"/>
                  </a:lnTo>
                  <a:lnTo>
                    <a:pt x="1947" y="6275"/>
                  </a:lnTo>
                  <a:lnTo>
                    <a:pt x="1855" y="6435"/>
                  </a:lnTo>
                  <a:lnTo>
                    <a:pt x="1764" y="6573"/>
                  </a:lnTo>
                  <a:lnTo>
                    <a:pt x="1604" y="6710"/>
                  </a:lnTo>
                  <a:lnTo>
                    <a:pt x="1512" y="6779"/>
                  </a:lnTo>
                  <a:lnTo>
                    <a:pt x="1420" y="6824"/>
                  </a:lnTo>
                  <a:lnTo>
                    <a:pt x="1306" y="6847"/>
                  </a:lnTo>
                  <a:lnTo>
                    <a:pt x="1168" y="6847"/>
                  </a:lnTo>
                  <a:lnTo>
                    <a:pt x="1008" y="6824"/>
                  </a:lnTo>
                  <a:lnTo>
                    <a:pt x="848" y="6756"/>
                  </a:lnTo>
                  <a:lnTo>
                    <a:pt x="711" y="6664"/>
                  </a:lnTo>
                  <a:lnTo>
                    <a:pt x="573" y="6550"/>
                  </a:lnTo>
                  <a:lnTo>
                    <a:pt x="482" y="6412"/>
                  </a:lnTo>
                  <a:lnTo>
                    <a:pt x="413" y="6275"/>
                  </a:lnTo>
                  <a:lnTo>
                    <a:pt x="344" y="6115"/>
                  </a:lnTo>
                  <a:lnTo>
                    <a:pt x="298" y="5954"/>
                  </a:lnTo>
                  <a:lnTo>
                    <a:pt x="253" y="5771"/>
                  </a:lnTo>
                  <a:lnTo>
                    <a:pt x="230" y="5588"/>
                  </a:lnTo>
                  <a:lnTo>
                    <a:pt x="230" y="5405"/>
                  </a:lnTo>
                  <a:lnTo>
                    <a:pt x="230" y="5199"/>
                  </a:lnTo>
                  <a:lnTo>
                    <a:pt x="230" y="5176"/>
                  </a:lnTo>
                  <a:lnTo>
                    <a:pt x="207" y="5130"/>
                  </a:lnTo>
                  <a:lnTo>
                    <a:pt x="184" y="5107"/>
                  </a:lnTo>
                  <a:lnTo>
                    <a:pt x="138" y="5084"/>
                  </a:lnTo>
                  <a:lnTo>
                    <a:pt x="46" y="5107"/>
                  </a:lnTo>
                  <a:lnTo>
                    <a:pt x="24" y="5153"/>
                  </a:lnTo>
                  <a:lnTo>
                    <a:pt x="24" y="5176"/>
                  </a:lnTo>
                  <a:lnTo>
                    <a:pt x="1" y="5405"/>
                  </a:lnTo>
                  <a:lnTo>
                    <a:pt x="1" y="5611"/>
                  </a:lnTo>
                  <a:lnTo>
                    <a:pt x="24" y="5817"/>
                  </a:lnTo>
                  <a:lnTo>
                    <a:pt x="69" y="6023"/>
                  </a:lnTo>
                  <a:lnTo>
                    <a:pt x="138" y="6206"/>
                  </a:lnTo>
                  <a:lnTo>
                    <a:pt x="207" y="6389"/>
                  </a:lnTo>
                  <a:lnTo>
                    <a:pt x="298" y="6550"/>
                  </a:lnTo>
                  <a:lnTo>
                    <a:pt x="413" y="6687"/>
                  </a:lnTo>
                  <a:lnTo>
                    <a:pt x="573" y="6847"/>
                  </a:lnTo>
                  <a:lnTo>
                    <a:pt x="756" y="6962"/>
                  </a:lnTo>
                  <a:lnTo>
                    <a:pt x="939" y="7031"/>
                  </a:lnTo>
                  <a:lnTo>
                    <a:pt x="1168" y="7076"/>
                  </a:lnTo>
                  <a:lnTo>
                    <a:pt x="1329" y="7076"/>
                  </a:lnTo>
                  <a:lnTo>
                    <a:pt x="1443" y="7031"/>
                  </a:lnTo>
                  <a:lnTo>
                    <a:pt x="1558" y="7008"/>
                  </a:lnTo>
                  <a:lnTo>
                    <a:pt x="1672" y="6939"/>
                  </a:lnTo>
                  <a:lnTo>
                    <a:pt x="1764" y="6870"/>
                  </a:lnTo>
                  <a:lnTo>
                    <a:pt x="1878" y="6779"/>
                  </a:lnTo>
                  <a:lnTo>
                    <a:pt x="1947" y="6664"/>
                  </a:lnTo>
                  <a:lnTo>
                    <a:pt x="2039" y="6550"/>
                  </a:lnTo>
                  <a:lnTo>
                    <a:pt x="2153" y="6321"/>
                  </a:lnTo>
                  <a:lnTo>
                    <a:pt x="2245" y="6069"/>
                  </a:lnTo>
                  <a:lnTo>
                    <a:pt x="2291" y="5817"/>
                  </a:lnTo>
                  <a:lnTo>
                    <a:pt x="2313" y="5565"/>
                  </a:lnTo>
                  <a:lnTo>
                    <a:pt x="2542" y="5794"/>
                  </a:lnTo>
                  <a:lnTo>
                    <a:pt x="2817" y="5977"/>
                  </a:lnTo>
                  <a:lnTo>
                    <a:pt x="3115" y="6138"/>
                  </a:lnTo>
                  <a:lnTo>
                    <a:pt x="3275" y="6206"/>
                  </a:lnTo>
                  <a:lnTo>
                    <a:pt x="3458" y="6252"/>
                  </a:lnTo>
                  <a:lnTo>
                    <a:pt x="3619" y="6298"/>
                  </a:lnTo>
                  <a:lnTo>
                    <a:pt x="3962" y="6298"/>
                  </a:lnTo>
                  <a:lnTo>
                    <a:pt x="4122" y="6275"/>
                  </a:lnTo>
                  <a:lnTo>
                    <a:pt x="4260" y="6229"/>
                  </a:lnTo>
                  <a:lnTo>
                    <a:pt x="4420" y="6183"/>
                  </a:lnTo>
                  <a:lnTo>
                    <a:pt x="4557" y="6115"/>
                  </a:lnTo>
                  <a:lnTo>
                    <a:pt x="4695" y="6023"/>
                  </a:lnTo>
                  <a:lnTo>
                    <a:pt x="4786" y="5931"/>
                  </a:lnTo>
                  <a:lnTo>
                    <a:pt x="4855" y="5840"/>
                  </a:lnTo>
                  <a:lnTo>
                    <a:pt x="4901" y="5725"/>
                  </a:lnTo>
                  <a:lnTo>
                    <a:pt x="4924" y="5588"/>
                  </a:lnTo>
                  <a:lnTo>
                    <a:pt x="4947" y="5451"/>
                  </a:lnTo>
                  <a:lnTo>
                    <a:pt x="4924" y="5290"/>
                  </a:lnTo>
                  <a:lnTo>
                    <a:pt x="4878" y="4970"/>
                  </a:lnTo>
                  <a:lnTo>
                    <a:pt x="4786" y="4626"/>
                  </a:lnTo>
                  <a:lnTo>
                    <a:pt x="4649" y="4306"/>
                  </a:lnTo>
                  <a:lnTo>
                    <a:pt x="4649" y="4306"/>
                  </a:lnTo>
                  <a:lnTo>
                    <a:pt x="4924" y="4443"/>
                  </a:lnTo>
                  <a:lnTo>
                    <a:pt x="5199" y="4558"/>
                  </a:lnTo>
                  <a:lnTo>
                    <a:pt x="5519" y="4626"/>
                  </a:lnTo>
                  <a:lnTo>
                    <a:pt x="5817" y="4649"/>
                  </a:lnTo>
                  <a:lnTo>
                    <a:pt x="6069" y="4626"/>
                  </a:lnTo>
                  <a:lnTo>
                    <a:pt x="6321" y="4558"/>
                  </a:lnTo>
                  <a:lnTo>
                    <a:pt x="6527" y="4443"/>
                  </a:lnTo>
                  <a:lnTo>
                    <a:pt x="6710" y="4283"/>
                  </a:lnTo>
                  <a:lnTo>
                    <a:pt x="6756" y="4214"/>
                  </a:lnTo>
                  <a:lnTo>
                    <a:pt x="6802" y="4100"/>
                  </a:lnTo>
                  <a:lnTo>
                    <a:pt x="6824" y="4008"/>
                  </a:lnTo>
                  <a:lnTo>
                    <a:pt x="6824" y="3871"/>
                  </a:lnTo>
                  <a:lnTo>
                    <a:pt x="6779" y="3710"/>
                  </a:lnTo>
                  <a:lnTo>
                    <a:pt x="6710" y="3527"/>
                  </a:lnTo>
                  <a:lnTo>
                    <a:pt x="6618" y="3367"/>
                  </a:lnTo>
                  <a:lnTo>
                    <a:pt x="6504" y="3184"/>
                  </a:lnTo>
                  <a:lnTo>
                    <a:pt x="6229" y="2840"/>
                  </a:lnTo>
                  <a:lnTo>
                    <a:pt x="5954" y="2543"/>
                  </a:lnTo>
                  <a:lnTo>
                    <a:pt x="6206" y="2565"/>
                  </a:lnTo>
                  <a:lnTo>
                    <a:pt x="6458" y="2543"/>
                  </a:lnTo>
                  <a:lnTo>
                    <a:pt x="6733" y="2497"/>
                  </a:lnTo>
                  <a:lnTo>
                    <a:pt x="7008" y="2405"/>
                  </a:lnTo>
                  <a:lnTo>
                    <a:pt x="7122" y="2359"/>
                  </a:lnTo>
                  <a:lnTo>
                    <a:pt x="7237" y="2291"/>
                  </a:lnTo>
                  <a:lnTo>
                    <a:pt x="7351" y="2199"/>
                  </a:lnTo>
                  <a:lnTo>
                    <a:pt x="7443" y="2107"/>
                  </a:lnTo>
                  <a:lnTo>
                    <a:pt x="7511" y="1993"/>
                  </a:lnTo>
                  <a:lnTo>
                    <a:pt x="7580" y="1856"/>
                  </a:lnTo>
                  <a:lnTo>
                    <a:pt x="7649" y="1718"/>
                  </a:lnTo>
                  <a:lnTo>
                    <a:pt x="7672" y="1535"/>
                  </a:lnTo>
                  <a:lnTo>
                    <a:pt x="7695" y="1420"/>
                  </a:lnTo>
                  <a:lnTo>
                    <a:pt x="7695" y="1306"/>
                  </a:lnTo>
                  <a:lnTo>
                    <a:pt x="7626" y="1100"/>
                  </a:lnTo>
                  <a:lnTo>
                    <a:pt x="7511" y="871"/>
                  </a:lnTo>
                  <a:lnTo>
                    <a:pt x="7351" y="642"/>
                  </a:lnTo>
                  <a:lnTo>
                    <a:pt x="7214" y="505"/>
                  </a:lnTo>
                  <a:lnTo>
                    <a:pt x="7076" y="390"/>
                  </a:lnTo>
                  <a:lnTo>
                    <a:pt x="6939" y="276"/>
                  </a:lnTo>
                  <a:lnTo>
                    <a:pt x="6779" y="184"/>
                  </a:lnTo>
                  <a:lnTo>
                    <a:pt x="6618" y="115"/>
                  </a:lnTo>
                  <a:lnTo>
                    <a:pt x="6458" y="47"/>
                  </a:lnTo>
                  <a:lnTo>
                    <a:pt x="6321" y="24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32"/>
            <p:cNvSpPr/>
            <p:nvPr/>
          </p:nvSpPr>
          <p:spPr>
            <a:xfrm>
              <a:off x="-3049745" y="1245598"/>
              <a:ext cx="287221" cy="265769"/>
            </a:xfrm>
            <a:custGeom>
              <a:rect b="b" l="l" r="r" t="t"/>
              <a:pathLst>
                <a:path extrusionOk="0" h="7099" w="7672">
                  <a:moveTo>
                    <a:pt x="6412" y="0"/>
                  </a:moveTo>
                  <a:lnTo>
                    <a:pt x="6275" y="23"/>
                  </a:lnTo>
                  <a:lnTo>
                    <a:pt x="6160" y="69"/>
                  </a:lnTo>
                  <a:lnTo>
                    <a:pt x="6046" y="138"/>
                  </a:lnTo>
                  <a:lnTo>
                    <a:pt x="5931" y="206"/>
                  </a:lnTo>
                  <a:lnTo>
                    <a:pt x="5839" y="298"/>
                  </a:lnTo>
                  <a:lnTo>
                    <a:pt x="5748" y="412"/>
                  </a:lnTo>
                  <a:lnTo>
                    <a:pt x="5656" y="527"/>
                  </a:lnTo>
                  <a:lnTo>
                    <a:pt x="5519" y="779"/>
                  </a:lnTo>
                  <a:lnTo>
                    <a:pt x="5450" y="1031"/>
                  </a:lnTo>
                  <a:lnTo>
                    <a:pt x="5381" y="1283"/>
                  </a:lnTo>
                  <a:lnTo>
                    <a:pt x="5381" y="1534"/>
                  </a:lnTo>
                  <a:lnTo>
                    <a:pt x="5221" y="1397"/>
                  </a:lnTo>
                  <a:lnTo>
                    <a:pt x="5061" y="1260"/>
                  </a:lnTo>
                  <a:lnTo>
                    <a:pt x="4878" y="1145"/>
                  </a:lnTo>
                  <a:lnTo>
                    <a:pt x="4672" y="1031"/>
                  </a:lnTo>
                  <a:lnTo>
                    <a:pt x="4466" y="939"/>
                  </a:lnTo>
                  <a:lnTo>
                    <a:pt x="4259" y="870"/>
                  </a:lnTo>
                  <a:lnTo>
                    <a:pt x="4053" y="825"/>
                  </a:lnTo>
                  <a:lnTo>
                    <a:pt x="3847" y="779"/>
                  </a:lnTo>
                  <a:lnTo>
                    <a:pt x="3687" y="779"/>
                  </a:lnTo>
                  <a:lnTo>
                    <a:pt x="3527" y="802"/>
                  </a:lnTo>
                  <a:lnTo>
                    <a:pt x="3389" y="825"/>
                  </a:lnTo>
                  <a:lnTo>
                    <a:pt x="3252" y="893"/>
                  </a:lnTo>
                  <a:lnTo>
                    <a:pt x="3137" y="962"/>
                  </a:lnTo>
                  <a:lnTo>
                    <a:pt x="3023" y="1031"/>
                  </a:lnTo>
                  <a:lnTo>
                    <a:pt x="2908" y="1145"/>
                  </a:lnTo>
                  <a:lnTo>
                    <a:pt x="2817" y="1260"/>
                  </a:lnTo>
                  <a:lnTo>
                    <a:pt x="2771" y="1351"/>
                  </a:lnTo>
                  <a:lnTo>
                    <a:pt x="2725" y="1443"/>
                  </a:lnTo>
                  <a:lnTo>
                    <a:pt x="2702" y="1649"/>
                  </a:lnTo>
                  <a:lnTo>
                    <a:pt x="2702" y="1878"/>
                  </a:lnTo>
                  <a:lnTo>
                    <a:pt x="2725" y="2130"/>
                  </a:lnTo>
                  <a:lnTo>
                    <a:pt x="2794" y="2382"/>
                  </a:lnTo>
                  <a:lnTo>
                    <a:pt x="2908" y="2611"/>
                  </a:lnTo>
                  <a:lnTo>
                    <a:pt x="3023" y="2840"/>
                  </a:lnTo>
                  <a:lnTo>
                    <a:pt x="3137" y="3046"/>
                  </a:lnTo>
                  <a:lnTo>
                    <a:pt x="2931" y="2977"/>
                  </a:lnTo>
                  <a:lnTo>
                    <a:pt x="2702" y="2931"/>
                  </a:lnTo>
                  <a:lnTo>
                    <a:pt x="2473" y="2908"/>
                  </a:lnTo>
                  <a:lnTo>
                    <a:pt x="2244" y="2908"/>
                  </a:lnTo>
                  <a:lnTo>
                    <a:pt x="2015" y="2931"/>
                  </a:lnTo>
                  <a:lnTo>
                    <a:pt x="1809" y="3000"/>
                  </a:lnTo>
                  <a:lnTo>
                    <a:pt x="1718" y="3046"/>
                  </a:lnTo>
                  <a:lnTo>
                    <a:pt x="1626" y="3114"/>
                  </a:lnTo>
                  <a:lnTo>
                    <a:pt x="1535" y="3183"/>
                  </a:lnTo>
                  <a:lnTo>
                    <a:pt x="1466" y="3275"/>
                  </a:lnTo>
                  <a:lnTo>
                    <a:pt x="1397" y="3412"/>
                  </a:lnTo>
                  <a:lnTo>
                    <a:pt x="1351" y="3527"/>
                  </a:lnTo>
                  <a:lnTo>
                    <a:pt x="1328" y="3664"/>
                  </a:lnTo>
                  <a:lnTo>
                    <a:pt x="1351" y="3824"/>
                  </a:lnTo>
                  <a:lnTo>
                    <a:pt x="1420" y="4030"/>
                  </a:lnTo>
                  <a:lnTo>
                    <a:pt x="1535" y="4236"/>
                  </a:lnTo>
                  <a:lnTo>
                    <a:pt x="1672" y="4420"/>
                  </a:lnTo>
                  <a:lnTo>
                    <a:pt x="1809" y="4603"/>
                  </a:lnTo>
                  <a:lnTo>
                    <a:pt x="1809" y="4603"/>
                  </a:lnTo>
                  <a:lnTo>
                    <a:pt x="1557" y="4580"/>
                  </a:lnTo>
                  <a:lnTo>
                    <a:pt x="1260" y="4580"/>
                  </a:lnTo>
                  <a:lnTo>
                    <a:pt x="985" y="4626"/>
                  </a:lnTo>
                  <a:lnTo>
                    <a:pt x="710" y="4694"/>
                  </a:lnTo>
                  <a:lnTo>
                    <a:pt x="573" y="4763"/>
                  </a:lnTo>
                  <a:lnTo>
                    <a:pt x="458" y="4809"/>
                  </a:lnTo>
                  <a:lnTo>
                    <a:pt x="344" y="4900"/>
                  </a:lnTo>
                  <a:lnTo>
                    <a:pt x="252" y="4992"/>
                  </a:lnTo>
                  <a:lnTo>
                    <a:pt x="161" y="5107"/>
                  </a:lnTo>
                  <a:lnTo>
                    <a:pt x="92" y="5221"/>
                  </a:lnTo>
                  <a:lnTo>
                    <a:pt x="46" y="5381"/>
                  </a:lnTo>
                  <a:lnTo>
                    <a:pt x="0" y="5542"/>
                  </a:lnTo>
                  <a:lnTo>
                    <a:pt x="0" y="5656"/>
                  </a:lnTo>
                  <a:lnTo>
                    <a:pt x="0" y="5771"/>
                  </a:lnTo>
                  <a:lnTo>
                    <a:pt x="23" y="5908"/>
                  </a:lnTo>
                  <a:lnTo>
                    <a:pt x="69" y="6022"/>
                  </a:lnTo>
                  <a:lnTo>
                    <a:pt x="184" y="6274"/>
                  </a:lnTo>
                  <a:lnTo>
                    <a:pt x="367" y="6503"/>
                  </a:lnTo>
                  <a:lnTo>
                    <a:pt x="481" y="6641"/>
                  </a:lnTo>
                  <a:lnTo>
                    <a:pt x="619" y="6755"/>
                  </a:lnTo>
                  <a:lnTo>
                    <a:pt x="756" y="6847"/>
                  </a:lnTo>
                  <a:lnTo>
                    <a:pt x="893" y="6938"/>
                  </a:lnTo>
                  <a:lnTo>
                    <a:pt x="1054" y="7007"/>
                  </a:lnTo>
                  <a:lnTo>
                    <a:pt x="1191" y="7053"/>
                  </a:lnTo>
                  <a:lnTo>
                    <a:pt x="1328" y="7099"/>
                  </a:lnTo>
                  <a:lnTo>
                    <a:pt x="1489" y="7099"/>
                  </a:lnTo>
                  <a:lnTo>
                    <a:pt x="1535" y="7076"/>
                  </a:lnTo>
                  <a:lnTo>
                    <a:pt x="1557" y="7030"/>
                  </a:lnTo>
                  <a:lnTo>
                    <a:pt x="1557" y="6984"/>
                  </a:lnTo>
                  <a:lnTo>
                    <a:pt x="1557" y="6938"/>
                  </a:lnTo>
                  <a:lnTo>
                    <a:pt x="1535" y="6916"/>
                  </a:lnTo>
                  <a:lnTo>
                    <a:pt x="1489" y="6893"/>
                  </a:lnTo>
                  <a:lnTo>
                    <a:pt x="1443" y="6893"/>
                  </a:lnTo>
                  <a:lnTo>
                    <a:pt x="1351" y="6870"/>
                  </a:lnTo>
                  <a:lnTo>
                    <a:pt x="1237" y="6847"/>
                  </a:lnTo>
                  <a:lnTo>
                    <a:pt x="985" y="6732"/>
                  </a:lnTo>
                  <a:lnTo>
                    <a:pt x="756" y="6572"/>
                  </a:lnTo>
                  <a:lnTo>
                    <a:pt x="527" y="6366"/>
                  </a:lnTo>
                  <a:lnTo>
                    <a:pt x="390" y="6160"/>
                  </a:lnTo>
                  <a:lnTo>
                    <a:pt x="275" y="5954"/>
                  </a:lnTo>
                  <a:lnTo>
                    <a:pt x="229" y="5771"/>
                  </a:lnTo>
                  <a:lnTo>
                    <a:pt x="229" y="5565"/>
                  </a:lnTo>
                  <a:lnTo>
                    <a:pt x="252" y="5427"/>
                  </a:lnTo>
                  <a:lnTo>
                    <a:pt x="321" y="5290"/>
                  </a:lnTo>
                  <a:lnTo>
                    <a:pt x="390" y="5198"/>
                  </a:lnTo>
                  <a:lnTo>
                    <a:pt x="458" y="5084"/>
                  </a:lnTo>
                  <a:lnTo>
                    <a:pt x="550" y="5015"/>
                  </a:lnTo>
                  <a:lnTo>
                    <a:pt x="664" y="4946"/>
                  </a:lnTo>
                  <a:lnTo>
                    <a:pt x="779" y="4900"/>
                  </a:lnTo>
                  <a:lnTo>
                    <a:pt x="916" y="4855"/>
                  </a:lnTo>
                  <a:lnTo>
                    <a:pt x="1191" y="4809"/>
                  </a:lnTo>
                  <a:lnTo>
                    <a:pt x="1832" y="4809"/>
                  </a:lnTo>
                  <a:lnTo>
                    <a:pt x="2153" y="4832"/>
                  </a:lnTo>
                  <a:lnTo>
                    <a:pt x="2221" y="4832"/>
                  </a:lnTo>
                  <a:lnTo>
                    <a:pt x="2267" y="4763"/>
                  </a:lnTo>
                  <a:lnTo>
                    <a:pt x="2267" y="4694"/>
                  </a:lnTo>
                  <a:lnTo>
                    <a:pt x="2221" y="4649"/>
                  </a:lnTo>
                  <a:lnTo>
                    <a:pt x="2015" y="4465"/>
                  </a:lnTo>
                  <a:lnTo>
                    <a:pt x="1809" y="4259"/>
                  </a:lnTo>
                  <a:lnTo>
                    <a:pt x="1718" y="4145"/>
                  </a:lnTo>
                  <a:lnTo>
                    <a:pt x="1649" y="4030"/>
                  </a:lnTo>
                  <a:lnTo>
                    <a:pt x="1603" y="3916"/>
                  </a:lnTo>
                  <a:lnTo>
                    <a:pt x="1557" y="3778"/>
                  </a:lnTo>
                  <a:lnTo>
                    <a:pt x="1557" y="3687"/>
                  </a:lnTo>
                  <a:lnTo>
                    <a:pt x="1557" y="3572"/>
                  </a:lnTo>
                  <a:lnTo>
                    <a:pt x="1603" y="3481"/>
                  </a:lnTo>
                  <a:lnTo>
                    <a:pt x="1649" y="3412"/>
                  </a:lnTo>
                  <a:lnTo>
                    <a:pt x="1718" y="3320"/>
                  </a:lnTo>
                  <a:lnTo>
                    <a:pt x="1809" y="3252"/>
                  </a:lnTo>
                  <a:lnTo>
                    <a:pt x="1901" y="3183"/>
                  </a:lnTo>
                  <a:lnTo>
                    <a:pt x="2015" y="3160"/>
                  </a:lnTo>
                  <a:lnTo>
                    <a:pt x="2130" y="3137"/>
                  </a:lnTo>
                  <a:lnTo>
                    <a:pt x="2244" y="3114"/>
                  </a:lnTo>
                  <a:lnTo>
                    <a:pt x="2496" y="3137"/>
                  </a:lnTo>
                  <a:lnTo>
                    <a:pt x="2771" y="3183"/>
                  </a:lnTo>
                  <a:lnTo>
                    <a:pt x="3023" y="3229"/>
                  </a:lnTo>
                  <a:lnTo>
                    <a:pt x="3458" y="3389"/>
                  </a:lnTo>
                  <a:lnTo>
                    <a:pt x="3550" y="3389"/>
                  </a:lnTo>
                  <a:lnTo>
                    <a:pt x="3572" y="3366"/>
                  </a:lnTo>
                  <a:lnTo>
                    <a:pt x="3595" y="3343"/>
                  </a:lnTo>
                  <a:lnTo>
                    <a:pt x="3618" y="3298"/>
                  </a:lnTo>
                  <a:lnTo>
                    <a:pt x="3595" y="3252"/>
                  </a:lnTo>
                  <a:lnTo>
                    <a:pt x="3595" y="3229"/>
                  </a:lnTo>
                  <a:lnTo>
                    <a:pt x="3572" y="3206"/>
                  </a:lnTo>
                  <a:lnTo>
                    <a:pt x="3412" y="3046"/>
                  </a:lnTo>
                  <a:lnTo>
                    <a:pt x="3275" y="2863"/>
                  </a:lnTo>
                  <a:lnTo>
                    <a:pt x="3137" y="2611"/>
                  </a:lnTo>
                  <a:lnTo>
                    <a:pt x="3023" y="2359"/>
                  </a:lnTo>
                  <a:lnTo>
                    <a:pt x="2954" y="2084"/>
                  </a:lnTo>
                  <a:lnTo>
                    <a:pt x="2908" y="1832"/>
                  </a:lnTo>
                  <a:lnTo>
                    <a:pt x="2908" y="1695"/>
                  </a:lnTo>
                  <a:lnTo>
                    <a:pt x="2931" y="1580"/>
                  </a:lnTo>
                  <a:lnTo>
                    <a:pt x="2954" y="1466"/>
                  </a:lnTo>
                  <a:lnTo>
                    <a:pt x="3000" y="1374"/>
                  </a:lnTo>
                  <a:lnTo>
                    <a:pt x="3092" y="1283"/>
                  </a:lnTo>
                  <a:lnTo>
                    <a:pt x="3160" y="1214"/>
                  </a:lnTo>
                  <a:lnTo>
                    <a:pt x="3252" y="1145"/>
                  </a:lnTo>
                  <a:lnTo>
                    <a:pt x="3343" y="1076"/>
                  </a:lnTo>
                  <a:lnTo>
                    <a:pt x="3458" y="1054"/>
                  </a:lnTo>
                  <a:lnTo>
                    <a:pt x="3572" y="1031"/>
                  </a:lnTo>
                  <a:lnTo>
                    <a:pt x="3824" y="1008"/>
                  </a:lnTo>
                  <a:lnTo>
                    <a:pt x="4076" y="1054"/>
                  </a:lnTo>
                  <a:lnTo>
                    <a:pt x="4328" y="1122"/>
                  </a:lnTo>
                  <a:lnTo>
                    <a:pt x="4580" y="1237"/>
                  </a:lnTo>
                  <a:lnTo>
                    <a:pt x="4809" y="1374"/>
                  </a:lnTo>
                  <a:lnTo>
                    <a:pt x="5038" y="1534"/>
                  </a:lnTo>
                  <a:lnTo>
                    <a:pt x="5221" y="1695"/>
                  </a:lnTo>
                  <a:lnTo>
                    <a:pt x="5381" y="1855"/>
                  </a:lnTo>
                  <a:lnTo>
                    <a:pt x="5496" y="2038"/>
                  </a:lnTo>
                  <a:lnTo>
                    <a:pt x="5519" y="2084"/>
                  </a:lnTo>
                  <a:lnTo>
                    <a:pt x="5542" y="2107"/>
                  </a:lnTo>
                  <a:lnTo>
                    <a:pt x="5588" y="2130"/>
                  </a:lnTo>
                  <a:lnTo>
                    <a:pt x="5679" y="2130"/>
                  </a:lnTo>
                  <a:lnTo>
                    <a:pt x="5702" y="2084"/>
                  </a:lnTo>
                  <a:lnTo>
                    <a:pt x="5725" y="2061"/>
                  </a:lnTo>
                  <a:lnTo>
                    <a:pt x="5725" y="2015"/>
                  </a:lnTo>
                  <a:lnTo>
                    <a:pt x="5725" y="1969"/>
                  </a:lnTo>
                  <a:lnTo>
                    <a:pt x="5702" y="1924"/>
                  </a:lnTo>
                  <a:lnTo>
                    <a:pt x="5633" y="1809"/>
                  </a:lnTo>
                  <a:lnTo>
                    <a:pt x="5610" y="1649"/>
                  </a:lnTo>
                  <a:lnTo>
                    <a:pt x="5610" y="1489"/>
                  </a:lnTo>
                  <a:lnTo>
                    <a:pt x="5610" y="1305"/>
                  </a:lnTo>
                  <a:lnTo>
                    <a:pt x="5633" y="1145"/>
                  </a:lnTo>
                  <a:lnTo>
                    <a:pt x="5679" y="962"/>
                  </a:lnTo>
                  <a:lnTo>
                    <a:pt x="5748" y="802"/>
                  </a:lnTo>
                  <a:lnTo>
                    <a:pt x="5839" y="641"/>
                  </a:lnTo>
                  <a:lnTo>
                    <a:pt x="5931" y="504"/>
                  </a:lnTo>
                  <a:lnTo>
                    <a:pt x="6091" y="367"/>
                  </a:lnTo>
                  <a:lnTo>
                    <a:pt x="6183" y="298"/>
                  </a:lnTo>
                  <a:lnTo>
                    <a:pt x="6275" y="252"/>
                  </a:lnTo>
                  <a:lnTo>
                    <a:pt x="6389" y="229"/>
                  </a:lnTo>
                  <a:lnTo>
                    <a:pt x="6526" y="229"/>
                  </a:lnTo>
                  <a:lnTo>
                    <a:pt x="6732" y="275"/>
                  </a:lnTo>
                  <a:lnTo>
                    <a:pt x="6893" y="344"/>
                  </a:lnTo>
                  <a:lnTo>
                    <a:pt x="7053" y="458"/>
                  </a:lnTo>
                  <a:lnTo>
                    <a:pt x="7190" y="641"/>
                  </a:lnTo>
                  <a:lnTo>
                    <a:pt x="7305" y="847"/>
                  </a:lnTo>
                  <a:lnTo>
                    <a:pt x="7374" y="1099"/>
                  </a:lnTo>
                  <a:lnTo>
                    <a:pt x="7419" y="1397"/>
                  </a:lnTo>
                  <a:lnTo>
                    <a:pt x="7465" y="1740"/>
                  </a:lnTo>
                  <a:lnTo>
                    <a:pt x="7465" y="1786"/>
                  </a:lnTo>
                  <a:lnTo>
                    <a:pt x="7488" y="1809"/>
                  </a:lnTo>
                  <a:lnTo>
                    <a:pt x="7534" y="1832"/>
                  </a:lnTo>
                  <a:lnTo>
                    <a:pt x="7580" y="1855"/>
                  </a:lnTo>
                  <a:lnTo>
                    <a:pt x="7626" y="1832"/>
                  </a:lnTo>
                  <a:lnTo>
                    <a:pt x="7648" y="1809"/>
                  </a:lnTo>
                  <a:lnTo>
                    <a:pt x="7671" y="1786"/>
                  </a:lnTo>
                  <a:lnTo>
                    <a:pt x="7671" y="1740"/>
                  </a:lnTo>
                  <a:lnTo>
                    <a:pt x="7648" y="1351"/>
                  </a:lnTo>
                  <a:lnTo>
                    <a:pt x="7580" y="1008"/>
                  </a:lnTo>
                  <a:lnTo>
                    <a:pt x="7488" y="710"/>
                  </a:lnTo>
                  <a:lnTo>
                    <a:pt x="7351" y="481"/>
                  </a:lnTo>
                  <a:lnTo>
                    <a:pt x="7282" y="367"/>
                  </a:lnTo>
                  <a:lnTo>
                    <a:pt x="7190" y="275"/>
                  </a:lnTo>
                  <a:lnTo>
                    <a:pt x="7099" y="206"/>
                  </a:lnTo>
                  <a:lnTo>
                    <a:pt x="7007" y="138"/>
                  </a:lnTo>
                  <a:lnTo>
                    <a:pt x="6893" y="92"/>
                  </a:lnTo>
                  <a:lnTo>
                    <a:pt x="6778" y="46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32"/>
            <p:cNvSpPr/>
            <p:nvPr/>
          </p:nvSpPr>
          <p:spPr>
            <a:xfrm>
              <a:off x="-3054912" y="1506196"/>
              <a:ext cx="272657" cy="282054"/>
            </a:xfrm>
            <a:custGeom>
              <a:rect b="b" l="l" r="r" t="t"/>
              <a:pathLst>
                <a:path extrusionOk="0" h="7534" w="7283">
                  <a:moveTo>
                    <a:pt x="1535" y="0"/>
                  </a:moveTo>
                  <a:lnTo>
                    <a:pt x="1375" y="23"/>
                  </a:lnTo>
                  <a:lnTo>
                    <a:pt x="1215" y="69"/>
                  </a:lnTo>
                  <a:lnTo>
                    <a:pt x="1054" y="138"/>
                  </a:lnTo>
                  <a:lnTo>
                    <a:pt x="894" y="206"/>
                  </a:lnTo>
                  <a:lnTo>
                    <a:pt x="734" y="298"/>
                  </a:lnTo>
                  <a:lnTo>
                    <a:pt x="573" y="412"/>
                  </a:lnTo>
                  <a:lnTo>
                    <a:pt x="436" y="527"/>
                  </a:lnTo>
                  <a:lnTo>
                    <a:pt x="276" y="687"/>
                  </a:lnTo>
                  <a:lnTo>
                    <a:pt x="138" y="893"/>
                  </a:lnTo>
                  <a:lnTo>
                    <a:pt x="93" y="1008"/>
                  </a:lnTo>
                  <a:lnTo>
                    <a:pt x="47" y="1122"/>
                  </a:lnTo>
                  <a:lnTo>
                    <a:pt x="24" y="1260"/>
                  </a:lnTo>
                  <a:lnTo>
                    <a:pt x="1" y="1397"/>
                  </a:lnTo>
                  <a:lnTo>
                    <a:pt x="24" y="1557"/>
                  </a:lnTo>
                  <a:lnTo>
                    <a:pt x="70" y="1718"/>
                  </a:lnTo>
                  <a:lnTo>
                    <a:pt x="138" y="1855"/>
                  </a:lnTo>
                  <a:lnTo>
                    <a:pt x="207" y="1970"/>
                  </a:lnTo>
                  <a:lnTo>
                    <a:pt x="276" y="2084"/>
                  </a:lnTo>
                  <a:lnTo>
                    <a:pt x="390" y="2176"/>
                  </a:lnTo>
                  <a:lnTo>
                    <a:pt x="482" y="2267"/>
                  </a:lnTo>
                  <a:lnTo>
                    <a:pt x="619" y="2336"/>
                  </a:lnTo>
                  <a:lnTo>
                    <a:pt x="871" y="2428"/>
                  </a:lnTo>
                  <a:lnTo>
                    <a:pt x="1123" y="2496"/>
                  </a:lnTo>
                  <a:lnTo>
                    <a:pt x="1398" y="2542"/>
                  </a:lnTo>
                  <a:lnTo>
                    <a:pt x="1627" y="2565"/>
                  </a:lnTo>
                  <a:lnTo>
                    <a:pt x="1329" y="2817"/>
                  </a:lnTo>
                  <a:lnTo>
                    <a:pt x="1031" y="3137"/>
                  </a:lnTo>
                  <a:lnTo>
                    <a:pt x="894" y="3298"/>
                  </a:lnTo>
                  <a:lnTo>
                    <a:pt x="779" y="3481"/>
                  </a:lnTo>
                  <a:lnTo>
                    <a:pt x="688" y="3641"/>
                  </a:lnTo>
                  <a:lnTo>
                    <a:pt x="642" y="3801"/>
                  </a:lnTo>
                  <a:lnTo>
                    <a:pt x="619" y="3916"/>
                  </a:lnTo>
                  <a:lnTo>
                    <a:pt x="642" y="4030"/>
                  </a:lnTo>
                  <a:lnTo>
                    <a:pt x="665" y="4145"/>
                  </a:lnTo>
                  <a:lnTo>
                    <a:pt x="711" y="4214"/>
                  </a:lnTo>
                  <a:lnTo>
                    <a:pt x="894" y="4397"/>
                  </a:lnTo>
                  <a:lnTo>
                    <a:pt x="1077" y="4534"/>
                  </a:lnTo>
                  <a:lnTo>
                    <a:pt x="1306" y="4626"/>
                  </a:lnTo>
                  <a:lnTo>
                    <a:pt x="1558" y="4672"/>
                  </a:lnTo>
                  <a:lnTo>
                    <a:pt x="1879" y="4672"/>
                  </a:lnTo>
                  <a:lnTo>
                    <a:pt x="2176" y="4626"/>
                  </a:lnTo>
                  <a:lnTo>
                    <a:pt x="2474" y="4534"/>
                  </a:lnTo>
                  <a:lnTo>
                    <a:pt x="2772" y="4420"/>
                  </a:lnTo>
                  <a:lnTo>
                    <a:pt x="2772" y="4420"/>
                  </a:lnTo>
                  <a:lnTo>
                    <a:pt x="2588" y="4740"/>
                  </a:lnTo>
                  <a:lnTo>
                    <a:pt x="2474" y="5084"/>
                  </a:lnTo>
                  <a:lnTo>
                    <a:pt x="2382" y="5404"/>
                  </a:lnTo>
                  <a:lnTo>
                    <a:pt x="2359" y="5542"/>
                  </a:lnTo>
                  <a:lnTo>
                    <a:pt x="2359" y="5702"/>
                  </a:lnTo>
                  <a:lnTo>
                    <a:pt x="2382" y="5839"/>
                  </a:lnTo>
                  <a:lnTo>
                    <a:pt x="2405" y="5954"/>
                  </a:lnTo>
                  <a:lnTo>
                    <a:pt x="2474" y="6045"/>
                  </a:lnTo>
                  <a:lnTo>
                    <a:pt x="2543" y="6137"/>
                  </a:lnTo>
                  <a:lnTo>
                    <a:pt x="2680" y="6252"/>
                  </a:lnTo>
                  <a:lnTo>
                    <a:pt x="2817" y="6343"/>
                  </a:lnTo>
                  <a:lnTo>
                    <a:pt x="2955" y="6412"/>
                  </a:lnTo>
                  <a:lnTo>
                    <a:pt x="3092" y="6458"/>
                  </a:lnTo>
                  <a:lnTo>
                    <a:pt x="3253" y="6503"/>
                  </a:lnTo>
                  <a:lnTo>
                    <a:pt x="3413" y="6503"/>
                  </a:lnTo>
                  <a:lnTo>
                    <a:pt x="3596" y="6526"/>
                  </a:lnTo>
                  <a:lnTo>
                    <a:pt x="3756" y="6503"/>
                  </a:lnTo>
                  <a:lnTo>
                    <a:pt x="3939" y="6481"/>
                  </a:lnTo>
                  <a:lnTo>
                    <a:pt x="4100" y="6435"/>
                  </a:lnTo>
                  <a:lnTo>
                    <a:pt x="4420" y="6297"/>
                  </a:lnTo>
                  <a:lnTo>
                    <a:pt x="4718" y="6114"/>
                  </a:lnTo>
                  <a:lnTo>
                    <a:pt x="4970" y="5931"/>
                  </a:lnTo>
                  <a:lnTo>
                    <a:pt x="4947" y="6183"/>
                  </a:lnTo>
                  <a:lnTo>
                    <a:pt x="4970" y="6435"/>
                  </a:lnTo>
                  <a:lnTo>
                    <a:pt x="5039" y="6687"/>
                  </a:lnTo>
                  <a:lnTo>
                    <a:pt x="5130" y="6939"/>
                  </a:lnTo>
                  <a:lnTo>
                    <a:pt x="5222" y="7053"/>
                  </a:lnTo>
                  <a:lnTo>
                    <a:pt x="5290" y="7190"/>
                  </a:lnTo>
                  <a:lnTo>
                    <a:pt x="5382" y="7282"/>
                  </a:lnTo>
                  <a:lnTo>
                    <a:pt x="5497" y="7374"/>
                  </a:lnTo>
                  <a:lnTo>
                    <a:pt x="5588" y="7442"/>
                  </a:lnTo>
                  <a:lnTo>
                    <a:pt x="5703" y="7488"/>
                  </a:lnTo>
                  <a:lnTo>
                    <a:pt x="5840" y="7511"/>
                  </a:lnTo>
                  <a:lnTo>
                    <a:pt x="5955" y="7534"/>
                  </a:lnTo>
                  <a:lnTo>
                    <a:pt x="6000" y="7534"/>
                  </a:lnTo>
                  <a:lnTo>
                    <a:pt x="6206" y="7511"/>
                  </a:lnTo>
                  <a:lnTo>
                    <a:pt x="6413" y="7465"/>
                  </a:lnTo>
                  <a:lnTo>
                    <a:pt x="6619" y="7351"/>
                  </a:lnTo>
                  <a:lnTo>
                    <a:pt x="6710" y="7282"/>
                  </a:lnTo>
                  <a:lnTo>
                    <a:pt x="6802" y="7190"/>
                  </a:lnTo>
                  <a:lnTo>
                    <a:pt x="6893" y="7099"/>
                  </a:lnTo>
                  <a:lnTo>
                    <a:pt x="6962" y="6961"/>
                  </a:lnTo>
                  <a:lnTo>
                    <a:pt x="7054" y="6824"/>
                  </a:lnTo>
                  <a:lnTo>
                    <a:pt x="7122" y="6664"/>
                  </a:lnTo>
                  <a:lnTo>
                    <a:pt x="7168" y="6481"/>
                  </a:lnTo>
                  <a:lnTo>
                    <a:pt x="7214" y="6274"/>
                  </a:lnTo>
                  <a:lnTo>
                    <a:pt x="7260" y="6045"/>
                  </a:lnTo>
                  <a:lnTo>
                    <a:pt x="7283" y="5771"/>
                  </a:lnTo>
                  <a:lnTo>
                    <a:pt x="7283" y="5725"/>
                  </a:lnTo>
                  <a:lnTo>
                    <a:pt x="7260" y="5702"/>
                  </a:lnTo>
                  <a:lnTo>
                    <a:pt x="7237" y="5679"/>
                  </a:lnTo>
                  <a:lnTo>
                    <a:pt x="7191" y="5656"/>
                  </a:lnTo>
                  <a:lnTo>
                    <a:pt x="7145" y="5656"/>
                  </a:lnTo>
                  <a:lnTo>
                    <a:pt x="7099" y="5679"/>
                  </a:lnTo>
                  <a:lnTo>
                    <a:pt x="7077" y="5725"/>
                  </a:lnTo>
                  <a:lnTo>
                    <a:pt x="7077" y="5771"/>
                  </a:lnTo>
                  <a:lnTo>
                    <a:pt x="7031" y="6137"/>
                  </a:lnTo>
                  <a:lnTo>
                    <a:pt x="6939" y="6458"/>
                  </a:lnTo>
                  <a:lnTo>
                    <a:pt x="6848" y="6710"/>
                  </a:lnTo>
                  <a:lnTo>
                    <a:pt x="6733" y="6939"/>
                  </a:lnTo>
                  <a:lnTo>
                    <a:pt x="6573" y="7099"/>
                  </a:lnTo>
                  <a:lnTo>
                    <a:pt x="6481" y="7168"/>
                  </a:lnTo>
                  <a:lnTo>
                    <a:pt x="6390" y="7236"/>
                  </a:lnTo>
                  <a:lnTo>
                    <a:pt x="6298" y="7259"/>
                  </a:lnTo>
                  <a:lnTo>
                    <a:pt x="6206" y="7305"/>
                  </a:lnTo>
                  <a:lnTo>
                    <a:pt x="5840" y="7305"/>
                  </a:lnTo>
                  <a:lnTo>
                    <a:pt x="5726" y="7259"/>
                  </a:lnTo>
                  <a:lnTo>
                    <a:pt x="5634" y="7190"/>
                  </a:lnTo>
                  <a:lnTo>
                    <a:pt x="5542" y="7145"/>
                  </a:lnTo>
                  <a:lnTo>
                    <a:pt x="5428" y="6984"/>
                  </a:lnTo>
                  <a:lnTo>
                    <a:pt x="5336" y="6824"/>
                  </a:lnTo>
                  <a:lnTo>
                    <a:pt x="5268" y="6664"/>
                  </a:lnTo>
                  <a:lnTo>
                    <a:pt x="5222" y="6503"/>
                  </a:lnTo>
                  <a:lnTo>
                    <a:pt x="5176" y="6320"/>
                  </a:lnTo>
                  <a:lnTo>
                    <a:pt x="5176" y="6137"/>
                  </a:lnTo>
                  <a:lnTo>
                    <a:pt x="5176" y="5977"/>
                  </a:lnTo>
                  <a:lnTo>
                    <a:pt x="5199" y="5817"/>
                  </a:lnTo>
                  <a:lnTo>
                    <a:pt x="5245" y="5679"/>
                  </a:lnTo>
                  <a:lnTo>
                    <a:pt x="5313" y="5542"/>
                  </a:lnTo>
                  <a:lnTo>
                    <a:pt x="5336" y="5496"/>
                  </a:lnTo>
                  <a:lnTo>
                    <a:pt x="5359" y="5450"/>
                  </a:lnTo>
                  <a:lnTo>
                    <a:pt x="5359" y="5427"/>
                  </a:lnTo>
                  <a:lnTo>
                    <a:pt x="5336" y="5381"/>
                  </a:lnTo>
                  <a:lnTo>
                    <a:pt x="5313" y="5359"/>
                  </a:lnTo>
                  <a:lnTo>
                    <a:pt x="5268" y="5336"/>
                  </a:lnTo>
                  <a:lnTo>
                    <a:pt x="5199" y="5336"/>
                  </a:lnTo>
                  <a:lnTo>
                    <a:pt x="5153" y="5381"/>
                  </a:lnTo>
                  <a:lnTo>
                    <a:pt x="5130" y="5427"/>
                  </a:lnTo>
                  <a:lnTo>
                    <a:pt x="5016" y="5565"/>
                  </a:lnTo>
                  <a:lnTo>
                    <a:pt x="4878" y="5702"/>
                  </a:lnTo>
                  <a:lnTo>
                    <a:pt x="4718" y="5839"/>
                  </a:lnTo>
                  <a:lnTo>
                    <a:pt x="4558" y="5954"/>
                  </a:lnTo>
                  <a:lnTo>
                    <a:pt x="4352" y="6068"/>
                  </a:lnTo>
                  <a:lnTo>
                    <a:pt x="4168" y="6160"/>
                  </a:lnTo>
                  <a:lnTo>
                    <a:pt x="3939" y="6229"/>
                  </a:lnTo>
                  <a:lnTo>
                    <a:pt x="3733" y="6274"/>
                  </a:lnTo>
                  <a:lnTo>
                    <a:pt x="3573" y="6297"/>
                  </a:lnTo>
                  <a:lnTo>
                    <a:pt x="3436" y="6297"/>
                  </a:lnTo>
                  <a:lnTo>
                    <a:pt x="3298" y="6274"/>
                  </a:lnTo>
                  <a:lnTo>
                    <a:pt x="3161" y="6252"/>
                  </a:lnTo>
                  <a:lnTo>
                    <a:pt x="3046" y="6206"/>
                  </a:lnTo>
                  <a:lnTo>
                    <a:pt x="2909" y="6137"/>
                  </a:lnTo>
                  <a:lnTo>
                    <a:pt x="2795" y="6068"/>
                  </a:lnTo>
                  <a:lnTo>
                    <a:pt x="2680" y="5977"/>
                  </a:lnTo>
                  <a:lnTo>
                    <a:pt x="2634" y="5931"/>
                  </a:lnTo>
                  <a:lnTo>
                    <a:pt x="2611" y="5862"/>
                  </a:lnTo>
                  <a:lnTo>
                    <a:pt x="2588" y="5771"/>
                  </a:lnTo>
                  <a:lnTo>
                    <a:pt x="2566" y="5679"/>
                  </a:lnTo>
                  <a:lnTo>
                    <a:pt x="2588" y="5496"/>
                  </a:lnTo>
                  <a:lnTo>
                    <a:pt x="2634" y="5290"/>
                  </a:lnTo>
                  <a:lnTo>
                    <a:pt x="2703" y="5084"/>
                  </a:lnTo>
                  <a:lnTo>
                    <a:pt x="2772" y="4878"/>
                  </a:lnTo>
                  <a:lnTo>
                    <a:pt x="2886" y="4649"/>
                  </a:lnTo>
                  <a:lnTo>
                    <a:pt x="3001" y="4443"/>
                  </a:lnTo>
                  <a:lnTo>
                    <a:pt x="3138" y="4259"/>
                  </a:lnTo>
                  <a:lnTo>
                    <a:pt x="3253" y="4122"/>
                  </a:lnTo>
                  <a:lnTo>
                    <a:pt x="3275" y="4076"/>
                  </a:lnTo>
                  <a:lnTo>
                    <a:pt x="3275" y="4030"/>
                  </a:lnTo>
                  <a:lnTo>
                    <a:pt x="3275" y="4008"/>
                  </a:lnTo>
                  <a:lnTo>
                    <a:pt x="3253" y="3962"/>
                  </a:lnTo>
                  <a:lnTo>
                    <a:pt x="3230" y="3939"/>
                  </a:lnTo>
                  <a:lnTo>
                    <a:pt x="3138" y="3939"/>
                  </a:lnTo>
                  <a:lnTo>
                    <a:pt x="3115" y="3962"/>
                  </a:lnTo>
                  <a:lnTo>
                    <a:pt x="2955" y="4053"/>
                  </a:lnTo>
                  <a:lnTo>
                    <a:pt x="2795" y="4168"/>
                  </a:lnTo>
                  <a:lnTo>
                    <a:pt x="2611" y="4259"/>
                  </a:lnTo>
                  <a:lnTo>
                    <a:pt x="2428" y="4328"/>
                  </a:lnTo>
                  <a:lnTo>
                    <a:pt x="2222" y="4397"/>
                  </a:lnTo>
                  <a:lnTo>
                    <a:pt x="1993" y="4443"/>
                  </a:lnTo>
                  <a:lnTo>
                    <a:pt x="1787" y="4466"/>
                  </a:lnTo>
                  <a:lnTo>
                    <a:pt x="1581" y="4443"/>
                  </a:lnTo>
                  <a:lnTo>
                    <a:pt x="1375" y="4420"/>
                  </a:lnTo>
                  <a:lnTo>
                    <a:pt x="1192" y="4328"/>
                  </a:lnTo>
                  <a:lnTo>
                    <a:pt x="1031" y="4237"/>
                  </a:lnTo>
                  <a:lnTo>
                    <a:pt x="894" y="4099"/>
                  </a:lnTo>
                  <a:lnTo>
                    <a:pt x="871" y="4030"/>
                  </a:lnTo>
                  <a:lnTo>
                    <a:pt x="848" y="3985"/>
                  </a:lnTo>
                  <a:lnTo>
                    <a:pt x="848" y="3847"/>
                  </a:lnTo>
                  <a:lnTo>
                    <a:pt x="917" y="3664"/>
                  </a:lnTo>
                  <a:lnTo>
                    <a:pt x="1031" y="3481"/>
                  </a:lnTo>
                  <a:lnTo>
                    <a:pt x="1192" y="3275"/>
                  </a:lnTo>
                  <a:lnTo>
                    <a:pt x="1352" y="3092"/>
                  </a:lnTo>
                  <a:lnTo>
                    <a:pt x="1558" y="2931"/>
                  </a:lnTo>
                  <a:lnTo>
                    <a:pt x="1741" y="2771"/>
                  </a:lnTo>
                  <a:lnTo>
                    <a:pt x="1902" y="2634"/>
                  </a:lnTo>
                  <a:lnTo>
                    <a:pt x="2039" y="2565"/>
                  </a:lnTo>
                  <a:lnTo>
                    <a:pt x="2085" y="2496"/>
                  </a:lnTo>
                  <a:lnTo>
                    <a:pt x="2085" y="2428"/>
                  </a:lnTo>
                  <a:lnTo>
                    <a:pt x="2062" y="2382"/>
                  </a:lnTo>
                  <a:lnTo>
                    <a:pt x="1993" y="2359"/>
                  </a:lnTo>
                  <a:lnTo>
                    <a:pt x="1673" y="2336"/>
                  </a:lnTo>
                  <a:lnTo>
                    <a:pt x="1352" y="2313"/>
                  </a:lnTo>
                  <a:lnTo>
                    <a:pt x="1077" y="2267"/>
                  </a:lnTo>
                  <a:lnTo>
                    <a:pt x="802" y="2199"/>
                  </a:lnTo>
                  <a:lnTo>
                    <a:pt x="688" y="2130"/>
                  </a:lnTo>
                  <a:lnTo>
                    <a:pt x="596" y="2061"/>
                  </a:lnTo>
                  <a:lnTo>
                    <a:pt x="482" y="1992"/>
                  </a:lnTo>
                  <a:lnTo>
                    <a:pt x="413" y="1901"/>
                  </a:lnTo>
                  <a:lnTo>
                    <a:pt x="344" y="1786"/>
                  </a:lnTo>
                  <a:lnTo>
                    <a:pt x="276" y="1672"/>
                  </a:lnTo>
                  <a:lnTo>
                    <a:pt x="253" y="1535"/>
                  </a:lnTo>
                  <a:lnTo>
                    <a:pt x="230" y="1374"/>
                  </a:lnTo>
                  <a:lnTo>
                    <a:pt x="230" y="1283"/>
                  </a:lnTo>
                  <a:lnTo>
                    <a:pt x="253" y="1168"/>
                  </a:lnTo>
                  <a:lnTo>
                    <a:pt x="344" y="985"/>
                  </a:lnTo>
                  <a:lnTo>
                    <a:pt x="459" y="825"/>
                  </a:lnTo>
                  <a:lnTo>
                    <a:pt x="573" y="687"/>
                  </a:lnTo>
                  <a:lnTo>
                    <a:pt x="711" y="596"/>
                  </a:lnTo>
                  <a:lnTo>
                    <a:pt x="825" y="504"/>
                  </a:lnTo>
                  <a:lnTo>
                    <a:pt x="1123" y="344"/>
                  </a:lnTo>
                  <a:lnTo>
                    <a:pt x="1260" y="298"/>
                  </a:lnTo>
                  <a:lnTo>
                    <a:pt x="1398" y="252"/>
                  </a:lnTo>
                  <a:lnTo>
                    <a:pt x="1535" y="229"/>
                  </a:lnTo>
                  <a:lnTo>
                    <a:pt x="1695" y="229"/>
                  </a:lnTo>
                  <a:lnTo>
                    <a:pt x="1718" y="206"/>
                  </a:lnTo>
                  <a:lnTo>
                    <a:pt x="1741" y="184"/>
                  </a:lnTo>
                  <a:lnTo>
                    <a:pt x="1764" y="138"/>
                  </a:lnTo>
                  <a:lnTo>
                    <a:pt x="1764" y="92"/>
                  </a:lnTo>
                  <a:lnTo>
                    <a:pt x="1741" y="46"/>
                  </a:lnTo>
                  <a:lnTo>
                    <a:pt x="1695" y="23"/>
                  </a:lnTo>
                  <a:lnTo>
                    <a:pt x="1673" y="23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32"/>
            <p:cNvSpPr/>
            <p:nvPr/>
          </p:nvSpPr>
          <p:spPr>
            <a:xfrm>
              <a:off x="-2423951" y="1195021"/>
              <a:ext cx="98610" cy="624982"/>
            </a:xfrm>
            <a:custGeom>
              <a:rect b="b" l="l" r="r" t="t"/>
              <a:pathLst>
                <a:path extrusionOk="0" h="16694" w="2634">
                  <a:moveTo>
                    <a:pt x="0" y="0"/>
                  </a:moveTo>
                  <a:lnTo>
                    <a:pt x="92" y="8335"/>
                  </a:lnTo>
                  <a:lnTo>
                    <a:pt x="138" y="12571"/>
                  </a:lnTo>
                  <a:lnTo>
                    <a:pt x="138" y="16693"/>
                  </a:lnTo>
                  <a:lnTo>
                    <a:pt x="2634" y="16693"/>
                  </a:lnTo>
                  <a:lnTo>
                    <a:pt x="2542" y="14724"/>
                  </a:lnTo>
                  <a:lnTo>
                    <a:pt x="2450" y="12640"/>
                  </a:lnTo>
                  <a:lnTo>
                    <a:pt x="2405" y="10511"/>
                  </a:lnTo>
                  <a:lnTo>
                    <a:pt x="2336" y="8335"/>
                  </a:lnTo>
                  <a:lnTo>
                    <a:pt x="2290" y="403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32"/>
            <p:cNvSpPr/>
            <p:nvPr/>
          </p:nvSpPr>
          <p:spPr>
            <a:xfrm>
              <a:off x="-2428257" y="1190716"/>
              <a:ext cx="107221" cy="632694"/>
            </a:xfrm>
            <a:custGeom>
              <a:rect b="b" l="l" r="r" t="t"/>
              <a:pathLst>
                <a:path extrusionOk="0" h="16900" w="2864">
                  <a:moveTo>
                    <a:pt x="2268" y="230"/>
                  </a:moveTo>
                  <a:lnTo>
                    <a:pt x="2291" y="4031"/>
                  </a:lnTo>
                  <a:lnTo>
                    <a:pt x="2336" y="8267"/>
                  </a:lnTo>
                  <a:lnTo>
                    <a:pt x="2382" y="10442"/>
                  </a:lnTo>
                  <a:lnTo>
                    <a:pt x="2451" y="12595"/>
                  </a:lnTo>
                  <a:lnTo>
                    <a:pt x="2542" y="14679"/>
                  </a:lnTo>
                  <a:lnTo>
                    <a:pt x="2634" y="16694"/>
                  </a:lnTo>
                  <a:lnTo>
                    <a:pt x="367" y="16694"/>
                  </a:lnTo>
                  <a:lnTo>
                    <a:pt x="344" y="12572"/>
                  </a:lnTo>
                  <a:lnTo>
                    <a:pt x="321" y="8382"/>
                  </a:lnTo>
                  <a:lnTo>
                    <a:pt x="230" y="230"/>
                  </a:lnTo>
                  <a:close/>
                  <a:moveTo>
                    <a:pt x="115" y="1"/>
                  </a:moveTo>
                  <a:lnTo>
                    <a:pt x="69" y="24"/>
                  </a:lnTo>
                  <a:lnTo>
                    <a:pt x="24" y="47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92" y="8382"/>
                  </a:lnTo>
                  <a:lnTo>
                    <a:pt x="138" y="12641"/>
                  </a:lnTo>
                  <a:lnTo>
                    <a:pt x="138" y="16808"/>
                  </a:lnTo>
                  <a:lnTo>
                    <a:pt x="161" y="16831"/>
                  </a:lnTo>
                  <a:lnTo>
                    <a:pt x="184" y="16877"/>
                  </a:lnTo>
                  <a:lnTo>
                    <a:pt x="207" y="16900"/>
                  </a:lnTo>
                  <a:lnTo>
                    <a:pt x="2794" y="16900"/>
                  </a:lnTo>
                  <a:lnTo>
                    <a:pt x="2840" y="16877"/>
                  </a:lnTo>
                  <a:lnTo>
                    <a:pt x="2863" y="16831"/>
                  </a:lnTo>
                  <a:lnTo>
                    <a:pt x="2863" y="16808"/>
                  </a:lnTo>
                  <a:lnTo>
                    <a:pt x="2863" y="16762"/>
                  </a:lnTo>
                  <a:lnTo>
                    <a:pt x="2771" y="14724"/>
                  </a:lnTo>
                  <a:lnTo>
                    <a:pt x="2680" y="12618"/>
                  </a:lnTo>
                  <a:lnTo>
                    <a:pt x="2611" y="10419"/>
                  </a:lnTo>
                  <a:lnTo>
                    <a:pt x="2565" y="8244"/>
                  </a:lnTo>
                  <a:lnTo>
                    <a:pt x="2520" y="3962"/>
                  </a:lnTo>
                  <a:lnTo>
                    <a:pt x="2497" y="115"/>
                  </a:lnTo>
                  <a:lnTo>
                    <a:pt x="2497" y="69"/>
                  </a:lnTo>
                  <a:lnTo>
                    <a:pt x="2474" y="47"/>
                  </a:lnTo>
                  <a:lnTo>
                    <a:pt x="2428" y="24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32"/>
            <p:cNvSpPr/>
            <p:nvPr/>
          </p:nvSpPr>
          <p:spPr>
            <a:xfrm>
              <a:off x="-6412732" y="1195021"/>
              <a:ext cx="99471" cy="624982"/>
            </a:xfrm>
            <a:custGeom>
              <a:rect b="b" l="l" r="r" t="t"/>
              <a:pathLst>
                <a:path extrusionOk="0" h="16694" w="2657">
                  <a:moveTo>
                    <a:pt x="1" y="0"/>
                  </a:moveTo>
                  <a:lnTo>
                    <a:pt x="115" y="8335"/>
                  </a:lnTo>
                  <a:lnTo>
                    <a:pt x="138" y="12571"/>
                  </a:lnTo>
                  <a:lnTo>
                    <a:pt x="161" y="16693"/>
                  </a:lnTo>
                  <a:lnTo>
                    <a:pt x="2657" y="16693"/>
                  </a:lnTo>
                  <a:lnTo>
                    <a:pt x="2542" y="14724"/>
                  </a:lnTo>
                  <a:lnTo>
                    <a:pt x="2474" y="12640"/>
                  </a:lnTo>
                  <a:lnTo>
                    <a:pt x="2405" y="10511"/>
                  </a:lnTo>
                  <a:lnTo>
                    <a:pt x="2359" y="8335"/>
                  </a:lnTo>
                  <a:lnTo>
                    <a:pt x="2290" y="4030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32"/>
            <p:cNvSpPr/>
            <p:nvPr/>
          </p:nvSpPr>
          <p:spPr>
            <a:xfrm>
              <a:off x="-6417000" y="1190716"/>
              <a:ext cx="108045" cy="632694"/>
            </a:xfrm>
            <a:custGeom>
              <a:rect b="b" l="l" r="r" t="t"/>
              <a:pathLst>
                <a:path extrusionOk="0" h="16900" w="2886">
                  <a:moveTo>
                    <a:pt x="2290" y="230"/>
                  </a:moveTo>
                  <a:lnTo>
                    <a:pt x="2313" y="4031"/>
                  </a:lnTo>
                  <a:lnTo>
                    <a:pt x="2359" y="8267"/>
                  </a:lnTo>
                  <a:lnTo>
                    <a:pt x="2404" y="10442"/>
                  </a:lnTo>
                  <a:lnTo>
                    <a:pt x="2473" y="12595"/>
                  </a:lnTo>
                  <a:lnTo>
                    <a:pt x="2542" y="14679"/>
                  </a:lnTo>
                  <a:lnTo>
                    <a:pt x="2656" y="16694"/>
                  </a:lnTo>
                  <a:lnTo>
                    <a:pt x="367" y="16694"/>
                  </a:lnTo>
                  <a:lnTo>
                    <a:pt x="367" y="12709"/>
                  </a:lnTo>
                  <a:lnTo>
                    <a:pt x="321" y="8588"/>
                  </a:lnTo>
                  <a:lnTo>
                    <a:pt x="229" y="230"/>
                  </a:lnTo>
                  <a:close/>
                  <a:moveTo>
                    <a:pt x="115" y="1"/>
                  </a:moveTo>
                  <a:lnTo>
                    <a:pt x="69" y="24"/>
                  </a:lnTo>
                  <a:lnTo>
                    <a:pt x="46" y="47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115" y="8588"/>
                  </a:lnTo>
                  <a:lnTo>
                    <a:pt x="138" y="12778"/>
                  </a:lnTo>
                  <a:lnTo>
                    <a:pt x="160" y="16808"/>
                  </a:lnTo>
                  <a:lnTo>
                    <a:pt x="160" y="16831"/>
                  </a:lnTo>
                  <a:lnTo>
                    <a:pt x="183" y="16877"/>
                  </a:lnTo>
                  <a:lnTo>
                    <a:pt x="229" y="16900"/>
                  </a:lnTo>
                  <a:lnTo>
                    <a:pt x="2817" y="16900"/>
                  </a:lnTo>
                  <a:lnTo>
                    <a:pt x="2840" y="16877"/>
                  </a:lnTo>
                  <a:lnTo>
                    <a:pt x="2862" y="16831"/>
                  </a:lnTo>
                  <a:lnTo>
                    <a:pt x="2885" y="16808"/>
                  </a:lnTo>
                  <a:lnTo>
                    <a:pt x="2862" y="16762"/>
                  </a:lnTo>
                  <a:lnTo>
                    <a:pt x="2771" y="14724"/>
                  </a:lnTo>
                  <a:lnTo>
                    <a:pt x="2679" y="12618"/>
                  </a:lnTo>
                  <a:lnTo>
                    <a:pt x="2633" y="10442"/>
                  </a:lnTo>
                  <a:lnTo>
                    <a:pt x="2588" y="8244"/>
                  </a:lnTo>
                  <a:lnTo>
                    <a:pt x="2519" y="3962"/>
                  </a:lnTo>
                  <a:lnTo>
                    <a:pt x="2519" y="115"/>
                  </a:lnTo>
                  <a:lnTo>
                    <a:pt x="2496" y="69"/>
                  </a:lnTo>
                  <a:lnTo>
                    <a:pt x="2473" y="47"/>
                  </a:lnTo>
                  <a:lnTo>
                    <a:pt x="2450" y="24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32"/>
            <p:cNvSpPr/>
            <p:nvPr/>
          </p:nvSpPr>
          <p:spPr>
            <a:xfrm>
              <a:off x="-6055248" y="3450402"/>
              <a:ext cx="4042015" cy="194638"/>
            </a:xfrm>
            <a:custGeom>
              <a:rect b="b" l="l" r="r" t="t"/>
              <a:pathLst>
                <a:path extrusionOk="0" h="5199" w="107967">
                  <a:moveTo>
                    <a:pt x="6068" y="1"/>
                  </a:moveTo>
                  <a:lnTo>
                    <a:pt x="0" y="2428"/>
                  </a:lnTo>
                  <a:lnTo>
                    <a:pt x="7923" y="5199"/>
                  </a:lnTo>
                  <a:lnTo>
                    <a:pt x="106432" y="3275"/>
                  </a:lnTo>
                  <a:lnTo>
                    <a:pt x="107967" y="940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32"/>
            <p:cNvSpPr/>
            <p:nvPr/>
          </p:nvSpPr>
          <p:spPr>
            <a:xfrm>
              <a:off x="-6162429" y="3530142"/>
              <a:ext cx="3737723" cy="993591"/>
            </a:xfrm>
            <a:custGeom>
              <a:rect b="b" l="l" r="r" t="t"/>
              <a:pathLst>
                <a:path extrusionOk="0" h="26540" w="99839">
                  <a:moveTo>
                    <a:pt x="3711" y="0"/>
                  </a:moveTo>
                  <a:lnTo>
                    <a:pt x="3482" y="23"/>
                  </a:lnTo>
                  <a:lnTo>
                    <a:pt x="3275" y="69"/>
                  </a:lnTo>
                  <a:lnTo>
                    <a:pt x="3046" y="184"/>
                  </a:lnTo>
                  <a:lnTo>
                    <a:pt x="2840" y="298"/>
                  </a:lnTo>
                  <a:lnTo>
                    <a:pt x="2634" y="458"/>
                  </a:lnTo>
                  <a:lnTo>
                    <a:pt x="2451" y="664"/>
                  </a:lnTo>
                  <a:lnTo>
                    <a:pt x="2268" y="893"/>
                  </a:lnTo>
                  <a:lnTo>
                    <a:pt x="2085" y="1145"/>
                  </a:lnTo>
                  <a:lnTo>
                    <a:pt x="1924" y="1420"/>
                  </a:lnTo>
                  <a:lnTo>
                    <a:pt x="1741" y="1741"/>
                  </a:lnTo>
                  <a:lnTo>
                    <a:pt x="1604" y="2084"/>
                  </a:lnTo>
                  <a:lnTo>
                    <a:pt x="1444" y="2451"/>
                  </a:lnTo>
                  <a:lnTo>
                    <a:pt x="1306" y="2840"/>
                  </a:lnTo>
                  <a:lnTo>
                    <a:pt x="1169" y="3252"/>
                  </a:lnTo>
                  <a:lnTo>
                    <a:pt x="917" y="4145"/>
                  </a:lnTo>
                  <a:lnTo>
                    <a:pt x="711" y="5107"/>
                  </a:lnTo>
                  <a:lnTo>
                    <a:pt x="505" y="6160"/>
                  </a:lnTo>
                  <a:lnTo>
                    <a:pt x="344" y="7259"/>
                  </a:lnTo>
                  <a:lnTo>
                    <a:pt x="230" y="8404"/>
                  </a:lnTo>
                  <a:lnTo>
                    <a:pt x="115" y="9572"/>
                  </a:lnTo>
                  <a:lnTo>
                    <a:pt x="47" y="10786"/>
                  </a:lnTo>
                  <a:lnTo>
                    <a:pt x="1" y="12022"/>
                  </a:lnTo>
                  <a:lnTo>
                    <a:pt x="1" y="13259"/>
                  </a:lnTo>
                  <a:lnTo>
                    <a:pt x="1" y="14518"/>
                  </a:lnTo>
                  <a:lnTo>
                    <a:pt x="47" y="15732"/>
                  </a:lnTo>
                  <a:lnTo>
                    <a:pt x="115" y="16945"/>
                  </a:lnTo>
                  <a:lnTo>
                    <a:pt x="230" y="18136"/>
                  </a:lnTo>
                  <a:lnTo>
                    <a:pt x="344" y="19281"/>
                  </a:lnTo>
                  <a:lnTo>
                    <a:pt x="505" y="20380"/>
                  </a:lnTo>
                  <a:lnTo>
                    <a:pt x="711" y="21410"/>
                  </a:lnTo>
                  <a:lnTo>
                    <a:pt x="917" y="22395"/>
                  </a:lnTo>
                  <a:lnTo>
                    <a:pt x="1169" y="23288"/>
                  </a:lnTo>
                  <a:lnTo>
                    <a:pt x="1306" y="23700"/>
                  </a:lnTo>
                  <a:lnTo>
                    <a:pt x="1444" y="24089"/>
                  </a:lnTo>
                  <a:lnTo>
                    <a:pt x="1604" y="24456"/>
                  </a:lnTo>
                  <a:lnTo>
                    <a:pt x="1741" y="24799"/>
                  </a:lnTo>
                  <a:lnTo>
                    <a:pt x="1924" y="25097"/>
                  </a:lnTo>
                  <a:lnTo>
                    <a:pt x="2085" y="25395"/>
                  </a:lnTo>
                  <a:lnTo>
                    <a:pt x="2268" y="25647"/>
                  </a:lnTo>
                  <a:lnTo>
                    <a:pt x="2451" y="25876"/>
                  </a:lnTo>
                  <a:lnTo>
                    <a:pt x="2634" y="26059"/>
                  </a:lnTo>
                  <a:lnTo>
                    <a:pt x="2840" y="26242"/>
                  </a:lnTo>
                  <a:lnTo>
                    <a:pt x="3046" y="26356"/>
                  </a:lnTo>
                  <a:lnTo>
                    <a:pt x="3275" y="26448"/>
                  </a:lnTo>
                  <a:lnTo>
                    <a:pt x="3482" y="26517"/>
                  </a:lnTo>
                  <a:lnTo>
                    <a:pt x="3711" y="26540"/>
                  </a:lnTo>
                  <a:lnTo>
                    <a:pt x="96106" y="26540"/>
                  </a:lnTo>
                  <a:lnTo>
                    <a:pt x="96335" y="26517"/>
                  </a:lnTo>
                  <a:lnTo>
                    <a:pt x="96564" y="26448"/>
                  </a:lnTo>
                  <a:lnTo>
                    <a:pt x="96770" y="26356"/>
                  </a:lnTo>
                  <a:lnTo>
                    <a:pt x="96976" y="26242"/>
                  </a:lnTo>
                  <a:lnTo>
                    <a:pt x="97182" y="26059"/>
                  </a:lnTo>
                  <a:lnTo>
                    <a:pt x="97365" y="25876"/>
                  </a:lnTo>
                  <a:lnTo>
                    <a:pt x="97548" y="25647"/>
                  </a:lnTo>
                  <a:lnTo>
                    <a:pt x="97732" y="25395"/>
                  </a:lnTo>
                  <a:lnTo>
                    <a:pt x="97892" y="25097"/>
                  </a:lnTo>
                  <a:lnTo>
                    <a:pt x="98075" y="24799"/>
                  </a:lnTo>
                  <a:lnTo>
                    <a:pt x="98213" y="24456"/>
                  </a:lnTo>
                  <a:lnTo>
                    <a:pt x="98373" y="24089"/>
                  </a:lnTo>
                  <a:lnTo>
                    <a:pt x="98510" y="23700"/>
                  </a:lnTo>
                  <a:lnTo>
                    <a:pt x="98648" y="23288"/>
                  </a:lnTo>
                  <a:lnTo>
                    <a:pt x="98899" y="22395"/>
                  </a:lnTo>
                  <a:lnTo>
                    <a:pt x="99106" y="21410"/>
                  </a:lnTo>
                  <a:lnTo>
                    <a:pt x="99312" y="20380"/>
                  </a:lnTo>
                  <a:lnTo>
                    <a:pt x="99472" y="19281"/>
                  </a:lnTo>
                  <a:lnTo>
                    <a:pt x="99586" y="18136"/>
                  </a:lnTo>
                  <a:lnTo>
                    <a:pt x="99701" y="16945"/>
                  </a:lnTo>
                  <a:lnTo>
                    <a:pt x="99770" y="15732"/>
                  </a:lnTo>
                  <a:lnTo>
                    <a:pt x="99815" y="14518"/>
                  </a:lnTo>
                  <a:lnTo>
                    <a:pt x="99838" y="13259"/>
                  </a:lnTo>
                  <a:lnTo>
                    <a:pt x="99815" y="12022"/>
                  </a:lnTo>
                  <a:lnTo>
                    <a:pt x="99770" y="10786"/>
                  </a:lnTo>
                  <a:lnTo>
                    <a:pt x="99701" y="9572"/>
                  </a:lnTo>
                  <a:lnTo>
                    <a:pt x="99586" y="8404"/>
                  </a:lnTo>
                  <a:lnTo>
                    <a:pt x="99472" y="7259"/>
                  </a:lnTo>
                  <a:lnTo>
                    <a:pt x="99312" y="6160"/>
                  </a:lnTo>
                  <a:lnTo>
                    <a:pt x="99106" y="5107"/>
                  </a:lnTo>
                  <a:lnTo>
                    <a:pt x="98899" y="4145"/>
                  </a:lnTo>
                  <a:lnTo>
                    <a:pt x="98648" y="3252"/>
                  </a:lnTo>
                  <a:lnTo>
                    <a:pt x="98510" y="2840"/>
                  </a:lnTo>
                  <a:lnTo>
                    <a:pt x="98373" y="2451"/>
                  </a:lnTo>
                  <a:lnTo>
                    <a:pt x="98213" y="2084"/>
                  </a:lnTo>
                  <a:lnTo>
                    <a:pt x="98075" y="1741"/>
                  </a:lnTo>
                  <a:lnTo>
                    <a:pt x="97892" y="1420"/>
                  </a:lnTo>
                  <a:lnTo>
                    <a:pt x="97732" y="1145"/>
                  </a:lnTo>
                  <a:lnTo>
                    <a:pt x="97548" y="893"/>
                  </a:lnTo>
                  <a:lnTo>
                    <a:pt x="97365" y="664"/>
                  </a:lnTo>
                  <a:lnTo>
                    <a:pt x="97182" y="458"/>
                  </a:lnTo>
                  <a:lnTo>
                    <a:pt x="96976" y="298"/>
                  </a:lnTo>
                  <a:lnTo>
                    <a:pt x="96770" y="184"/>
                  </a:lnTo>
                  <a:lnTo>
                    <a:pt x="96564" y="69"/>
                  </a:lnTo>
                  <a:lnTo>
                    <a:pt x="96335" y="23"/>
                  </a:lnTo>
                  <a:lnTo>
                    <a:pt x="96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32"/>
            <p:cNvSpPr/>
            <p:nvPr/>
          </p:nvSpPr>
          <p:spPr>
            <a:xfrm>
              <a:off x="-6078384" y="3598726"/>
              <a:ext cx="327503" cy="887306"/>
            </a:xfrm>
            <a:custGeom>
              <a:rect b="b" l="l" r="r" t="t"/>
              <a:pathLst>
                <a:path extrusionOk="0" h="23701" w="8748">
                  <a:moveTo>
                    <a:pt x="7511" y="962"/>
                  </a:moveTo>
                  <a:lnTo>
                    <a:pt x="7557" y="1466"/>
                  </a:lnTo>
                  <a:lnTo>
                    <a:pt x="7579" y="2359"/>
                  </a:lnTo>
                  <a:lnTo>
                    <a:pt x="7648" y="5015"/>
                  </a:lnTo>
                  <a:lnTo>
                    <a:pt x="7694" y="8518"/>
                  </a:lnTo>
                  <a:lnTo>
                    <a:pt x="7717" y="12388"/>
                  </a:lnTo>
                  <a:lnTo>
                    <a:pt x="7763" y="19487"/>
                  </a:lnTo>
                  <a:lnTo>
                    <a:pt x="7763" y="22715"/>
                  </a:lnTo>
                  <a:lnTo>
                    <a:pt x="985" y="22715"/>
                  </a:lnTo>
                  <a:lnTo>
                    <a:pt x="985" y="19487"/>
                  </a:lnTo>
                  <a:lnTo>
                    <a:pt x="1030" y="12388"/>
                  </a:lnTo>
                  <a:lnTo>
                    <a:pt x="1053" y="8518"/>
                  </a:lnTo>
                  <a:lnTo>
                    <a:pt x="1099" y="5015"/>
                  </a:lnTo>
                  <a:lnTo>
                    <a:pt x="1168" y="2359"/>
                  </a:lnTo>
                  <a:lnTo>
                    <a:pt x="1191" y="1466"/>
                  </a:lnTo>
                  <a:lnTo>
                    <a:pt x="1237" y="962"/>
                  </a:lnTo>
                  <a:close/>
                  <a:moveTo>
                    <a:pt x="1237" y="0"/>
                  </a:moveTo>
                  <a:lnTo>
                    <a:pt x="1053" y="23"/>
                  </a:lnTo>
                  <a:lnTo>
                    <a:pt x="893" y="69"/>
                  </a:lnTo>
                  <a:lnTo>
                    <a:pt x="733" y="138"/>
                  </a:lnTo>
                  <a:lnTo>
                    <a:pt x="595" y="229"/>
                  </a:lnTo>
                  <a:lnTo>
                    <a:pt x="481" y="367"/>
                  </a:lnTo>
                  <a:lnTo>
                    <a:pt x="389" y="504"/>
                  </a:lnTo>
                  <a:lnTo>
                    <a:pt x="321" y="664"/>
                  </a:lnTo>
                  <a:lnTo>
                    <a:pt x="275" y="825"/>
                  </a:lnTo>
                  <a:lnTo>
                    <a:pt x="229" y="1351"/>
                  </a:lnTo>
                  <a:lnTo>
                    <a:pt x="206" y="2244"/>
                  </a:lnTo>
                  <a:lnTo>
                    <a:pt x="137" y="4946"/>
                  </a:lnTo>
                  <a:lnTo>
                    <a:pt x="92" y="8450"/>
                  </a:lnTo>
                  <a:lnTo>
                    <a:pt x="46" y="12342"/>
                  </a:lnTo>
                  <a:lnTo>
                    <a:pt x="23" y="19441"/>
                  </a:lnTo>
                  <a:lnTo>
                    <a:pt x="0" y="22715"/>
                  </a:lnTo>
                  <a:lnTo>
                    <a:pt x="23" y="22922"/>
                  </a:lnTo>
                  <a:lnTo>
                    <a:pt x="92" y="23105"/>
                  </a:lnTo>
                  <a:lnTo>
                    <a:pt x="183" y="23265"/>
                  </a:lnTo>
                  <a:lnTo>
                    <a:pt x="298" y="23402"/>
                  </a:lnTo>
                  <a:lnTo>
                    <a:pt x="435" y="23517"/>
                  </a:lnTo>
                  <a:lnTo>
                    <a:pt x="595" y="23608"/>
                  </a:lnTo>
                  <a:lnTo>
                    <a:pt x="779" y="23677"/>
                  </a:lnTo>
                  <a:lnTo>
                    <a:pt x="985" y="23700"/>
                  </a:lnTo>
                  <a:lnTo>
                    <a:pt x="7763" y="23700"/>
                  </a:lnTo>
                  <a:lnTo>
                    <a:pt x="7969" y="23677"/>
                  </a:lnTo>
                  <a:lnTo>
                    <a:pt x="8152" y="23608"/>
                  </a:lnTo>
                  <a:lnTo>
                    <a:pt x="8312" y="23517"/>
                  </a:lnTo>
                  <a:lnTo>
                    <a:pt x="8450" y="23402"/>
                  </a:lnTo>
                  <a:lnTo>
                    <a:pt x="8564" y="23265"/>
                  </a:lnTo>
                  <a:lnTo>
                    <a:pt x="8656" y="23105"/>
                  </a:lnTo>
                  <a:lnTo>
                    <a:pt x="8724" y="22922"/>
                  </a:lnTo>
                  <a:lnTo>
                    <a:pt x="8747" y="22715"/>
                  </a:lnTo>
                  <a:lnTo>
                    <a:pt x="8724" y="19441"/>
                  </a:lnTo>
                  <a:lnTo>
                    <a:pt x="8701" y="12342"/>
                  </a:lnTo>
                  <a:lnTo>
                    <a:pt x="8656" y="8450"/>
                  </a:lnTo>
                  <a:lnTo>
                    <a:pt x="8610" y="4946"/>
                  </a:lnTo>
                  <a:lnTo>
                    <a:pt x="8541" y="2244"/>
                  </a:lnTo>
                  <a:lnTo>
                    <a:pt x="8518" y="1351"/>
                  </a:lnTo>
                  <a:lnTo>
                    <a:pt x="8472" y="825"/>
                  </a:lnTo>
                  <a:lnTo>
                    <a:pt x="8427" y="664"/>
                  </a:lnTo>
                  <a:lnTo>
                    <a:pt x="8358" y="504"/>
                  </a:lnTo>
                  <a:lnTo>
                    <a:pt x="8266" y="367"/>
                  </a:lnTo>
                  <a:lnTo>
                    <a:pt x="8152" y="229"/>
                  </a:lnTo>
                  <a:lnTo>
                    <a:pt x="8014" y="138"/>
                  </a:lnTo>
                  <a:lnTo>
                    <a:pt x="7854" y="69"/>
                  </a:lnTo>
                  <a:lnTo>
                    <a:pt x="7694" y="23"/>
                  </a:lnTo>
                  <a:lnTo>
                    <a:pt x="7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32"/>
            <p:cNvSpPr/>
            <p:nvPr/>
          </p:nvSpPr>
          <p:spPr>
            <a:xfrm>
              <a:off x="-5123445" y="3598726"/>
              <a:ext cx="327541" cy="887306"/>
            </a:xfrm>
            <a:custGeom>
              <a:rect b="b" l="l" r="r" t="t"/>
              <a:pathLst>
                <a:path extrusionOk="0" h="23701" w="8749">
                  <a:moveTo>
                    <a:pt x="7512" y="962"/>
                  </a:moveTo>
                  <a:lnTo>
                    <a:pt x="7557" y="1466"/>
                  </a:lnTo>
                  <a:lnTo>
                    <a:pt x="7580" y="2359"/>
                  </a:lnTo>
                  <a:lnTo>
                    <a:pt x="7649" y="5015"/>
                  </a:lnTo>
                  <a:lnTo>
                    <a:pt x="7695" y="8518"/>
                  </a:lnTo>
                  <a:lnTo>
                    <a:pt x="7718" y="12388"/>
                  </a:lnTo>
                  <a:lnTo>
                    <a:pt x="7764" y="19487"/>
                  </a:lnTo>
                  <a:lnTo>
                    <a:pt x="7764" y="22715"/>
                  </a:lnTo>
                  <a:lnTo>
                    <a:pt x="986" y="22715"/>
                  </a:lnTo>
                  <a:lnTo>
                    <a:pt x="986" y="19487"/>
                  </a:lnTo>
                  <a:lnTo>
                    <a:pt x="1031" y="12388"/>
                  </a:lnTo>
                  <a:lnTo>
                    <a:pt x="1054" y="8518"/>
                  </a:lnTo>
                  <a:lnTo>
                    <a:pt x="1100" y="5015"/>
                  </a:lnTo>
                  <a:lnTo>
                    <a:pt x="1169" y="2359"/>
                  </a:lnTo>
                  <a:lnTo>
                    <a:pt x="1192" y="1466"/>
                  </a:lnTo>
                  <a:lnTo>
                    <a:pt x="1237" y="962"/>
                  </a:lnTo>
                  <a:close/>
                  <a:moveTo>
                    <a:pt x="1237" y="0"/>
                  </a:moveTo>
                  <a:lnTo>
                    <a:pt x="1054" y="23"/>
                  </a:lnTo>
                  <a:lnTo>
                    <a:pt x="894" y="69"/>
                  </a:lnTo>
                  <a:lnTo>
                    <a:pt x="734" y="138"/>
                  </a:lnTo>
                  <a:lnTo>
                    <a:pt x="596" y="229"/>
                  </a:lnTo>
                  <a:lnTo>
                    <a:pt x="482" y="367"/>
                  </a:lnTo>
                  <a:lnTo>
                    <a:pt x="390" y="504"/>
                  </a:lnTo>
                  <a:lnTo>
                    <a:pt x="321" y="664"/>
                  </a:lnTo>
                  <a:lnTo>
                    <a:pt x="276" y="825"/>
                  </a:lnTo>
                  <a:lnTo>
                    <a:pt x="230" y="1351"/>
                  </a:lnTo>
                  <a:lnTo>
                    <a:pt x="207" y="2244"/>
                  </a:lnTo>
                  <a:lnTo>
                    <a:pt x="138" y="4946"/>
                  </a:lnTo>
                  <a:lnTo>
                    <a:pt x="93" y="8450"/>
                  </a:lnTo>
                  <a:lnTo>
                    <a:pt x="47" y="12342"/>
                  </a:lnTo>
                  <a:lnTo>
                    <a:pt x="24" y="19441"/>
                  </a:lnTo>
                  <a:lnTo>
                    <a:pt x="1" y="22715"/>
                  </a:lnTo>
                  <a:lnTo>
                    <a:pt x="24" y="22922"/>
                  </a:lnTo>
                  <a:lnTo>
                    <a:pt x="93" y="23105"/>
                  </a:lnTo>
                  <a:lnTo>
                    <a:pt x="184" y="23265"/>
                  </a:lnTo>
                  <a:lnTo>
                    <a:pt x="299" y="23402"/>
                  </a:lnTo>
                  <a:lnTo>
                    <a:pt x="436" y="23517"/>
                  </a:lnTo>
                  <a:lnTo>
                    <a:pt x="596" y="23608"/>
                  </a:lnTo>
                  <a:lnTo>
                    <a:pt x="779" y="23677"/>
                  </a:lnTo>
                  <a:lnTo>
                    <a:pt x="986" y="23700"/>
                  </a:lnTo>
                  <a:lnTo>
                    <a:pt x="7764" y="23700"/>
                  </a:lnTo>
                  <a:lnTo>
                    <a:pt x="7970" y="23677"/>
                  </a:lnTo>
                  <a:lnTo>
                    <a:pt x="8153" y="23608"/>
                  </a:lnTo>
                  <a:lnTo>
                    <a:pt x="8313" y="23517"/>
                  </a:lnTo>
                  <a:lnTo>
                    <a:pt x="8450" y="23402"/>
                  </a:lnTo>
                  <a:lnTo>
                    <a:pt x="8565" y="23265"/>
                  </a:lnTo>
                  <a:lnTo>
                    <a:pt x="8657" y="23105"/>
                  </a:lnTo>
                  <a:lnTo>
                    <a:pt x="8725" y="22922"/>
                  </a:lnTo>
                  <a:lnTo>
                    <a:pt x="8748" y="22715"/>
                  </a:lnTo>
                  <a:lnTo>
                    <a:pt x="8725" y="19441"/>
                  </a:lnTo>
                  <a:lnTo>
                    <a:pt x="8702" y="12342"/>
                  </a:lnTo>
                  <a:lnTo>
                    <a:pt x="8657" y="8450"/>
                  </a:lnTo>
                  <a:lnTo>
                    <a:pt x="8611" y="4946"/>
                  </a:lnTo>
                  <a:lnTo>
                    <a:pt x="8542" y="2244"/>
                  </a:lnTo>
                  <a:lnTo>
                    <a:pt x="8519" y="1351"/>
                  </a:lnTo>
                  <a:lnTo>
                    <a:pt x="8473" y="825"/>
                  </a:lnTo>
                  <a:lnTo>
                    <a:pt x="8428" y="664"/>
                  </a:lnTo>
                  <a:lnTo>
                    <a:pt x="8359" y="504"/>
                  </a:lnTo>
                  <a:lnTo>
                    <a:pt x="8267" y="367"/>
                  </a:lnTo>
                  <a:lnTo>
                    <a:pt x="8153" y="229"/>
                  </a:lnTo>
                  <a:lnTo>
                    <a:pt x="8015" y="138"/>
                  </a:lnTo>
                  <a:lnTo>
                    <a:pt x="7855" y="69"/>
                  </a:lnTo>
                  <a:lnTo>
                    <a:pt x="7695" y="23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32"/>
            <p:cNvSpPr/>
            <p:nvPr/>
          </p:nvSpPr>
          <p:spPr>
            <a:xfrm>
              <a:off x="-4113587" y="3598726"/>
              <a:ext cx="327503" cy="887306"/>
            </a:xfrm>
            <a:custGeom>
              <a:rect b="b" l="l" r="r" t="t"/>
              <a:pathLst>
                <a:path extrusionOk="0" h="23701" w="8748">
                  <a:moveTo>
                    <a:pt x="7511" y="962"/>
                  </a:moveTo>
                  <a:lnTo>
                    <a:pt x="7557" y="1466"/>
                  </a:lnTo>
                  <a:lnTo>
                    <a:pt x="7580" y="2359"/>
                  </a:lnTo>
                  <a:lnTo>
                    <a:pt x="7648" y="5015"/>
                  </a:lnTo>
                  <a:lnTo>
                    <a:pt x="7694" y="8518"/>
                  </a:lnTo>
                  <a:lnTo>
                    <a:pt x="7717" y="12388"/>
                  </a:lnTo>
                  <a:lnTo>
                    <a:pt x="7763" y="19487"/>
                  </a:lnTo>
                  <a:lnTo>
                    <a:pt x="7763" y="22715"/>
                  </a:lnTo>
                  <a:lnTo>
                    <a:pt x="985" y="22715"/>
                  </a:lnTo>
                  <a:lnTo>
                    <a:pt x="985" y="19487"/>
                  </a:lnTo>
                  <a:lnTo>
                    <a:pt x="1031" y="12388"/>
                  </a:lnTo>
                  <a:lnTo>
                    <a:pt x="1054" y="8518"/>
                  </a:lnTo>
                  <a:lnTo>
                    <a:pt x="1099" y="5015"/>
                  </a:lnTo>
                  <a:lnTo>
                    <a:pt x="1168" y="2359"/>
                  </a:lnTo>
                  <a:lnTo>
                    <a:pt x="1191" y="1466"/>
                  </a:lnTo>
                  <a:lnTo>
                    <a:pt x="1237" y="962"/>
                  </a:lnTo>
                  <a:close/>
                  <a:moveTo>
                    <a:pt x="1237" y="0"/>
                  </a:moveTo>
                  <a:lnTo>
                    <a:pt x="1054" y="23"/>
                  </a:lnTo>
                  <a:lnTo>
                    <a:pt x="893" y="69"/>
                  </a:lnTo>
                  <a:lnTo>
                    <a:pt x="733" y="138"/>
                  </a:lnTo>
                  <a:lnTo>
                    <a:pt x="596" y="229"/>
                  </a:lnTo>
                  <a:lnTo>
                    <a:pt x="481" y="367"/>
                  </a:lnTo>
                  <a:lnTo>
                    <a:pt x="390" y="504"/>
                  </a:lnTo>
                  <a:lnTo>
                    <a:pt x="321" y="664"/>
                  </a:lnTo>
                  <a:lnTo>
                    <a:pt x="275" y="825"/>
                  </a:lnTo>
                  <a:lnTo>
                    <a:pt x="229" y="1351"/>
                  </a:lnTo>
                  <a:lnTo>
                    <a:pt x="206" y="2244"/>
                  </a:lnTo>
                  <a:lnTo>
                    <a:pt x="138" y="4946"/>
                  </a:lnTo>
                  <a:lnTo>
                    <a:pt x="92" y="8450"/>
                  </a:lnTo>
                  <a:lnTo>
                    <a:pt x="46" y="12342"/>
                  </a:lnTo>
                  <a:lnTo>
                    <a:pt x="23" y="19441"/>
                  </a:lnTo>
                  <a:lnTo>
                    <a:pt x="0" y="22715"/>
                  </a:lnTo>
                  <a:lnTo>
                    <a:pt x="23" y="22922"/>
                  </a:lnTo>
                  <a:lnTo>
                    <a:pt x="92" y="23105"/>
                  </a:lnTo>
                  <a:lnTo>
                    <a:pt x="184" y="23265"/>
                  </a:lnTo>
                  <a:lnTo>
                    <a:pt x="298" y="23402"/>
                  </a:lnTo>
                  <a:lnTo>
                    <a:pt x="435" y="23517"/>
                  </a:lnTo>
                  <a:lnTo>
                    <a:pt x="596" y="23608"/>
                  </a:lnTo>
                  <a:lnTo>
                    <a:pt x="779" y="23677"/>
                  </a:lnTo>
                  <a:lnTo>
                    <a:pt x="985" y="23700"/>
                  </a:lnTo>
                  <a:lnTo>
                    <a:pt x="7763" y="23700"/>
                  </a:lnTo>
                  <a:lnTo>
                    <a:pt x="7969" y="23677"/>
                  </a:lnTo>
                  <a:lnTo>
                    <a:pt x="8152" y="23608"/>
                  </a:lnTo>
                  <a:lnTo>
                    <a:pt x="8312" y="23517"/>
                  </a:lnTo>
                  <a:lnTo>
                    <a:pt x="8450" y="23402"/>
                  </a:lnTo>
                  <a:lnTo>
                    <a:pt x="8587" y="23265"/>
                  </a:lnTo>
                  <a:lnTo>
                    <a:pt x="8656" y="23105"/>
                  </a:lnTo>
                  <a:lnTo>
                    <a:pt x="8725" y="22922"/>
                  </a:lnTo>
                  <a:lnTo>
                    <a:pt x="8748" y="22715"/>
                  </a:lnTo>
                  <a:lnTo>
                    <a:pt x="8725" y="19441"/>
                  </a:lnTo>
                  <a:lnTo>
                    <a:pt x="8702" y="12342"/>
                  </a:lnTo>
                  <a:lnTo>
                    <a:pt x="8656" y="8450"/>
                  </a:lnTo>
                  <a:lnTo>
                    <a:pt x="8610" y="4946"/>
                  </a:lnTo>
                  <a:lnTo>
                    <a:pt x="8564" y="2244"/>
                  </a:lnTo>
                  <a:lnTo>
                    <a:pt x="8519" y="1351"/>
                  </a:lnTo>
                  <a:lnTo>
                    <a:pt x="8473" y="825"/>
                  </a:lnTo>
                  <a:lnTo>
                    <a:pt x="8427" y="664"/>
                  </a:lnTo>
                  <a:lnTo>
                    <a:pt x="8358" y="504"/>
                  </a:lnTo>
                  <a:lnTo>
                    <a:pt x="8267" y="367"/>
                  </a:lnTo>
                  <a:lnTo>
                    <a:pt x="8152" y="229"/>
                  </a:lnTo>
                  <a:lnTo>
                    <a:pt x="8015" y="138"/>
                  </a:lnTo>
                  <a:lnTo>
                    <a:pt x="7854" y="69"/>
                  </a:lnTo>
                  <a:lnTo>
                    <a:pt x="7694" y="23"/>
                  </a:lnTo>
                  <a:lnTo>
                    <a:pt x="7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32"/>
            <p:cNvSpPr/>
            <p:nvPr/>
          </p:nvSpPr>
          <p:spPr>
            <a:xfrm>
              <a:off x="-3111479" y="3598726"/>
              <a:ext cx="326642" cy="887306"/>
            </a:xfrm>
            <a:custGeom>
              <a:rect b="b" l="l" r="r" t="t"/>
              <a:pathLst>
                <a:path extrusionOk="0" h="23701" w="8725">
                  <a:moveTo>
                    <a:pt x="7511" y="962"/>
                  </a:moveTo>
                  <a:lnTo>
                    <a:pt x="7534" y="1466"/>
                  </a:lnTo>
                  <a:lnTo>
                    <a:pt x="7580" y="2359"/>
                  </a:lnTo>
                  <a:lnTo>
                    <a:pt x="7626" y="5015"/>
                  </a:lnTo>
                  <a:lnTo>
                    <a:pt x="7672" y="8518"/>
                  </a:lnTo>
                  <a:lnTo>
                    <a:pt x="7717" y="12388"/>
                  </a:lnTo>
                  <a:lnTo>
                    <a:pt x="7740" y="19487"/>
                  </a:lnTo>
                  <a:lnTo>
                    <a:pt x="7763" y="22715"/>
                  </a:lnTo>
                  <a:lnTo>
                    <a:pt x="962" y="22715"/>
                  </a:lnTo>
                  <a:lnTo>
                    <a:pt x="985" y="19487"/>
                  </a:lnTo>
                  <a:lnTo>
                    <a:pt x="1008" y="12388"/>
                  </a:lnTo>
                  <a:lnTo>
                    <a:pt x="1054" y="8518"/>
                  </a:lnTo>
                  <a:lnTo>
                    <a:pt x="1100" y="5015"/>
                  </a:lnTo>
                  <a:lnTo>
                    <a:pt x="1146" y="2359"/>
                  </a:lnTo>
                  <a:lnTo>
                    <a:pt x="1191" y="1466"/>
                  </a:lnTo>
                  <a:lnTo>
                    <a:pt x="1237" y="962"/>
                  </a:lnTo>
                  <a:close/>
                  <a:moveTo>
                    <a:pt x="1237" y="0"/>
                  </a:moveTo>
                  <a:lnTo>
                    <a:pt x="1054" y="23"/>
                  </a:lnTo>
                  <a:lnTo>
                    <a:pt x="894" y="69"/>
                  </a:lnTo>
                  <a:lnTo>
                    <a:pt x="733" y="138"/>
                  </a:lnTo>
                  <a:lnTo>
                    <a:pt x="596" y="229"/>
                  </a:lnTo>
                  <a:lnTo>
                    <a:pt x="481" y="367"/>
                  </a:lnTo>
                  <a:lnTo>
                    <a:pt x="367" y="504"/>
                  </a:lnTo>
                  <a:lnTo>
                    <a:pt x="298" y="664"/>
                  </a:lnTo>
                  <a:lnTo>
                    <a:pt x="275" y="825"/>
                  </a:lnTo>
                  <a:lnTo>
                    <a:pt x="230" y="1351"/>
                  </a:lnTo>
                  <a:lnTo>
                    <a:pt x="184" y="2244"/>
                  </a:lnTo>
                  <a:lnTo>
                    <a:pt x="115" y="4946"/>
                  </a:lnTo>
                  <a:lnTo>
                    <a:pt x="69" y="8450"/>
                  </a:lnTo>
                  <a:lnTo>
                    <a:pt x="46" y="12342"/>
                  </a:lnTo>
                  <a:lnTo>
                    <a:pt x="1" y="19441"/>
                  </a:lnTo>
                  <a:lnTo>
                    <a:pt x="1" y="22715"/>
                  </a:lnTo>
                  <a:lnTo>
                    <a:pt x="24" y="22922"/>
                  </a:lnTo>
                  <a:lnTo>
                    <a:pt x="69" y="23105"/>
                  </a:lnTo>
                  <a:lnTo>
                    <a:pt x="161" y="23265"/>
                  </a:lnTo>
                  <a:lnTo>
                    <a:pt x="275" y="23402"/>
                  </a:lnTo>
                  <a:lnTo>
                    <a:pt x="436" y="23517"/>
                  </a:lnTo>
                  <a:lnTo>
                    <a:pt x="596" y="23608"/>
                  </a:lnTo>
                  <a:lnTo>
                    <a:pt x="779" y="23677"/>
                  </a:lnTo>
                  <a:lnTo>
                    <a:pt x="962" y="23700"/>
                  </a:lnTo>
                  <a:lnTo>
                    <a:pt x="7763" y="23700"/>
                  </a:lnTo>
                  <a:lnTo>
                    <a:pt x="7946" y="23677"/>
                  </a:lnTo>
                  <a:lnTo>
                    <a:pt x="8130" y="23608"/>
                  </a:lnTo>
                  <a:lnTo>
                    <a:pt x="8313" y="23517"/>
                  </a:lnTo>
                  <a:lnTo>
                    <a:pt x="8450" y="23402"/>
                  </a:lnTo>
                  <a:lnTo>
                    <a:pt x="8565" y="23265"/>
                  </a:lnTo>
                  <a:lnTo>
                    <a:pt x="8656" y="23105"/>
                  </a:lnTo>
                  <a:lnTo>
                    <a:pt x="8702" y="22922"/>
                  </a:lnTo>
                  <a:lnTo>
                    <a:pt x="8725" y="22715"/>
                  </a:lnTo>
                  <a:lnTo>
                    <a:pt x="8725" y="19441"/>
                  </a:lnTo>
                  <a:lnTo>
                    <a:pt x="8679" y="12342"/>
                  </a:lnTo>
                  <a:lnTo>
                    <a:pt x="8656" y="8450"/>
                  </a:lnTo>
                  <a:lnTo>
                    <a:pt x="8610" y="4946"/>
                  </a:lnTo>
                  <a:lnTo>
                    <a:pt x="8542" y="2244"/>
                  </a:lnTo>
                  <a:lnTo>
                    <a:pt x="8496" y="1351"/>
                  </a:lnTo>
                  <a:lnTo>
                    <a:pt x="8473" y="825"/>
                  </a:lnTo>
                  <a:lnTo>
                    <a:pt x="8427" y="664"/>
                  </a:lnTo>
                  <a:lnTo>
                    <a:pt x="8359" y="504"/>
                  </a:lnTo>
                  <a:lnTo>
                    <a:pt x="8267" y="367"/>
                  </a:lnTo>
                  <a:lnTo>
                    <a:pt x="8130" y="229"/>
                  </a:lnTo>
                  <a:lnTo>
                    <a:pt x="7992" y="138"/>
                  </a:lnTo>
                  <a:lnTo>
                    <a:pt x="7855" y="69"/>
                  </a:lnTo>
                  <a:lnTo>
                    <a:pt x="7672" y="23"/>
                  </a:lnTo>
                  <a:lnTo>
                    <a:pt x="7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32"/>
            <p:cNvSpPr/>
            <p:nvPr/>
          </p:nvSpPr>
          <p:spPr>
            <a:xfrm>
              <a:off x="-6036380" y="3654432"/>
              <a:ext cx="243493" cy="93481"/>
            </a:xfrm>
            <a:custGeom>
              <a:rect b="b" l="l" r="r" t="t"/>
              <a:pathLst>
                <a:path extrusionOk="0" h="2497" w="6504">
                  <a:moveTo>
                    <a:pt x="3137" y="1"/>
                  </a:moveTo>
                  <a:lnTo>
                    <a:pt x="2862" y="46"/>
                  </a:lnTo>
                  <a:lnTo>
                    <a:pt x="2336" y="115"/>
                  </a:lnTo>
                  <a:lnTo>
                    <a:pt x="1809" y="253"/>
                  </a:lnTo>
                  <a:lnTo>
                    <a:pt x="1282" y="459"/>
                  </a:lnTo>
                  <a:lnTo>
                    <a:pt x="801" y="665"/>
                  </a:lnTo>
                  <a:lnTo>
                    <a:pt x="595" y="802"/>
                  </a:lnTo>
                  <a:lnTo>
                    <a:pt x="366" y="939"/>
                  </a:lnTo>
                  <a:lnTo>
                    <a:pt x="183" y="1100"/>
                  </a:lnTo>
                  <a:lnTo>
                    <a:pt x="0" y="1237"/>
                  </a:lnTo>
                  <a:lnTo>
                    <a:pt x="183" y="1397"/>
                  </a:lnTo>
                  <a:lnTo>
                    <a:pt x="366" y="1535"/>
                  </a:lnTo>
                  <a:lnTo>
                    <a:pt x="595" y="1695"/>
                  </a:lnTo>
                  <a:lnTo>
                    <a:pt x="801" y="1810"/>
                  </a:lnTo>
                  <a:lnTo>
                    <a:pt x="1282" y="2039"/>
                  </a:lnTo>
                  <a:lnTo>
                    <a:pt x="1809" y="2222"/>
                  </a:lnTo>
                  <a:lnTo>
                    <a:pt x="2336" y="2359"/>
                  </a:lnTo>
                  <a:lnTo>
                    <a:pt x="2862" y="2451"/>
                  </a:lnTo>
                  <a:lnTo>
                    <a:pt x="3137" y="2474"/>
                  </a:lnTo>
                  <a:lnTo>
                    <a:pt x="3389" y="2497"/>
                  </a:lnTo>
                  <a:lnTo>
                    <a:pt x="3641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3"/>
                  </a:lnTo>
                  <a:lnTo>
                    <a:pt x="4877" y="2199"/>
                  </a:lnTo>
                  <a:lnTo>
                    <a:pt x="5267" y="2039"/>
                  </a:lnTo>
                  <a:lnTo>
                    <a:pt x="5633" y="1855"/>
                  </a:lnTo>
                  <a:lnTo>
                    <a:pt x="5977" y="1649"/>
                  </a:lnTo>
                  <a:lnTo>
                    <a:pt x="6274" y="1443"/>
                  </a:lnTo>
                  <a:lnTo>
                    <a:pt x="6389" y="1352"/>
                  </a:lnTo>
                  <a:lnTo>
                    <a:pt x="6503" y="1237"/>
                  </a:lnTo>
                  <a:lnTo>
                    <a:pt x="6389" y="1146"/>
                  </a:lnTo>
                  <a:lnTo>
                    <a:pt x="6274" y="1031"/>
                  </a:lnTo>
                  <a:lnTo>
                    <a:pt x="5977" y="825"/>
                  </a:lnTo>
                  <a:lnTo>
                    <a:pt x="5633" y="642"/>
                  </a:lnTo>
                  <a:lnTo>
                    <a:pt x="5267" y="459"/>
                  </a:lnTo>
                  <a:lnTo>
                    <a:pt x="4877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4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32"/>
            <p:cNvSpPr/>
            <p:nvPr/>
          </p:nvSpPr>
          <p:spPr>
            <a:xfrm>
              <a:off x="-6036380" y="3825032"/>
              <a:ext cx="243493" cy="92620"/>
            </a:xfrm>
            <a:custGeom>
              <a:rect b="b" l="l" r="r" t="t"/>
              <a:pathLst>
                <a:path extrusionOk="0" h="2474" w="6504">
                  <a:moveTo>
                    <a:pt x="3137" y="0"/>
                  </a:moveTo>
                  <a:lnTo>
                    <a:pt x="2862" y="23"/>
                  </a:lnTo>
                  <a:lnTo>
                    <a:pt x="2336" y="115"/>
                  </a:lnTo>
                  <a:lnTo>
                    <a:pt x="1809" y="252"/>
                  </a:lnTo>
                  <a:lnTo>
                    <a:pt x="1282" y="436"/>
                  </a:lnTo>
                  <a:lnTo>
                    <a:pt x="801" y="664"/>
                  </a:lnTo>
                  <a:lnTo>
                    <a:pt x="595" y="802"/>
                  </a:lnTo>
                  <a:lnTo>
                    <a:pt x="366" y="939"/>
                  </a:lnTo>
                  <a:lnTo>
                    <a:pt x="183" y="1077"/>
                  </a:lnTo>
                  <a:lnTo>
                    <a:pt x="0" y="1237"/>
                  </a:lnTo>
                  <a:lnTo>
                    <a:pt x="183" y="1397"/>
                  </a:lnTo>
                  <a:lnTo>
                    <a:pt x="366" y="1535"/>
                  </a:lnTo>
                  <a:lnTo>
                    <a:pt x="595" y="1672"/>
                  </a:lnTo>
                  <a:lnTo>
                    <a:pt x="801" y="1809"/>
                  </a:lnTo>
                  <a:lnTo>
                    <a:pt x="1282" y="2038"/>
                  </a:lnTo>
                  <a:lnTo>
                    <a:pt x="1809" y="2222"/>
                  </a:lnTo>
                  <a:lnTo>
                    <a:pt x="2336" y="2359"/>
                  </a:lnTo>
                  <a:lnTo>
                    <a:pt x="2862" y="2451"/>
                  </a:lnTo>
                  <a:lnTo>
                    <a:pt x="3137" y="2473"/>
                  </a:lnTo>
                  <a:lnTo>
                    <a:pt x="3641" y="2473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3"/>
                  </a:lnTo>
                  <a:lnTo>
                    <a:pt x="4877" y="2199"/>
                  </a:lnTo>
                  <a:lnTo>
                    <a:pt x="5267" y="2038"/>
                  </a:lnTo>
                  <a:lnTo>
                    <a:pt x="5633" y="1855"/>
                  </a:lnTo>
                  <a:lnTo>
                    <a:pt x="5977" y="1649"/>
                  </a:lnTo>
                  <a:lnTo>
                    <a:pt x="6274" y="1443"/>
                  </a:lnTo>
                  <a:lnTo>
                    <a:pt x="6389" y="1351"/>
                  </a:lnTo>
                  <a:lnTo>
                    <a:pt x="6503" y="1237"/>
                  </a:lnTo>
                  <a:lnTo>
                    <a:pt x="6389" y="1145"/>
                  </a:lnTo>
                  <a:lnTo>
                    <a:pt x="6274" y="1031"/>
                  </a:lnTo>
                  <a:lnTo>
                    <a:pt x="5977" y="825"/>
                  </a:lnTo>
                  <a:lnTo>
                    <a:pt x="5633" y="642"/>
                  </a:lnTo>
                  <a:lnTo>
                    <a:pt x="5267" y="458"/>
                  </a:lnTo>
                  <a:lnTo>
                    <a:pt x="4877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3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32"/>
            <p:cNvSpPr/>
            <p:nvPr/>
          </p:nvSpPr>
          <p:spPr>
            <a:xfrm>
              <a:off x="-6036380" y="3995631"/>
              <a:ext cx="243493" cy="92620"/>
            </a:xfrm>
            <a:custGeom>
              <a:rect b="b" l="l" r="r" t="t"/>
              <a:pathLst>
                <a:path extrusionOk="0" h="2474" w="6504">
                  <a:moveTo>
                    <a:pt x="3137" y="0"/>
                  </a:moveTo>
                  <a:lnTo>
                    <a:pt x="2862" y="23"/>
                  </a:lnTo>
                  <a:lnTo>
                    <a:pt x="2336" y="115"/>
                  </a:lnTo>
                  <a:lnTo>
                    <a:pt x="1809" y="252"/>
                  </a:lnTo>
                  <a:lnTo>
                    <a:pt x="1282" y="435"/>
                  </a:lnTo>
                  <a:lnTo>
                    <a:pt x="801" y="664"/>
                  </a:lnTo>
                  <a:lnTo>
                    <a:pt x="595" y="802"/>
                  </a:lnTo>
                  <a:lnTo>
                    <a:pt x="366" y="939"/>
                  </a:lnTo>
                  <a:lnTo>
                    <a:pt x="183" y="1076"/>
                  </a:lnTo>
                  <a:lnTo>
                    <a:pt x="0" y="1237"/>
                  </a:lnTo>
                  <a:lnTo>
                    <a:pt x="183" y="1397"/>
                  </a:lnTo>
                  <a:lnTo>
                    <a:pt x="366" y="1534"/>
                  </a:lnTo>
                  <a:lnTo>
                    <a:pt x="595" y="1672"/>
                  </a:lnTo>
                  <a:lnTo>
                    <a:pt x="801" y="1809"/>
                  </a:lnTo>
                  <a:lnTo>
                    <a:pt x="1282" y="2038"/>
                  </a:lnTo>
                  <a:lnTo>
                    <a:pt x="1809" y="2221"/>
                  </a:lnTo>
                  <a:lnTo>
                    <a:pt x="2336" y="2359"/>
                  </a:lnTo>
                  <a:lnTo>
                    <a:pt x="2862" y="2450"/>
                  </a:lnTo>
                  <a:lnTo>
                    <a:pt x="3137" y="2473"/>
                  </a:lnTo>
                  <a:lnTo>
                    <a:pt x="3641" y="2473"/>
                  </a:lnTo>
                  <a:lnTo>
                    <a:pt x="3870" y="2450"/>
                  </a:lnTo>
                  <a:lnTo>
                    <a:pt x="4168" y="2405"/>
                  </a:lnTo>
                  <a:lnTo>
                    <a:pt x="4511" y="2313"/>
                  </a:lnTo>
                  <a:lnTo>
                    <a:pt x="4877" y="2176"/>
                  </a:lnTo>
                  <a:lnTo>
                    <a:pt x="5267" y="2038"/>
                  </a:lnTo>
                  <a:lnTo>
                    <a:pt x="5633" y="1855"/>
                  </a:lnTo>
                  <a:lnTo>
                    <a:pt x="5977" y="1649"/>
                  </a:lnTo>
                  <a:lnTo>
                    <a:pt x="6274" y="1443"/>
                  </a:lnTo>
                  <a:lnTo>
                    <a:pt x="6389" y="1351"/>
                  </a:lnTo>
                  <a:lnTo>
                    <a:pt x="6503" y="1237"/>
                  </a:lnTo>
                  <a:lnTo>
                    <a:pt x="6389" y="1145"/>
                  </a:lnTo>
                  <a:lnTo>
                    <a:pt x="6274" y="1031"/>
                  </a:lnTo>
                  <a:lnTo>
                    <a:pt x="5977" y="825"/>
                  </a:lnTo>
                  <a:lnTo>
                    <a:pt x="5633" y="641"/>
                  </a:lnTo>
                  <a:lnTo>
                    <a:pt x="5267" y="458"/>
                  </a:lnTo>
                  <a:lnTo>
                    <a:pt x="4877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3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32"/>
            <p:cNvSpPr/>
            <p:nvPr/>
          </p:nvSpPr>
          <p:spPr>
            <a:xfrm>
              <a:off x="-6036380" y="4166193"/>
              <a:ext cx="243493" cy="92658"/>
            </a:xfrm>
            <a:custGeom>
              <a:rect b="b" l="l" r="r" t="t"/>
              <a:pathLst>
                <a:path extrusionOk="0" h="2475" w="6504">
                  <a:moveTo>
                    <a:pt x="3137" y="1"/>
                  </a:moveTo>
                  <a:lnTo>
                    <a:pt x="2862" y="24"/>
                  </a:lnTo>
                  <a:lnTo>
                    <a:pt x="2336" y="115"/>
                  </a:lnTo>
                  <a:lnTo>
                    <a:pt x="1809" y="253"/>
                  </a:lnTo>
                  <a:lnTo>
                    <a:pt x="1282" y="436"/>
                  </a:lnTo>
                  <a:lnTo>
                    <a:pt x="801" y="665"/>
                  </a:lnTo>
                  <a:lnTo>
                    <a:pt x="595" y="802"/>
                  </a:lnTo>
                  <a:lnTo>
                    <a:pt x="366" y="940"/>
                  </a:lnTo>
                  <a:lnTo>
                    <a:pt x="183" y="1077"/>
                  </a:lnTo>
                  <a:lnTo>
                    <a:pt x="0" y="1238"/>
                  </a:lnTo>
                  <a:lnTo>
                    <a:pt x="183" y="1398"/>
                  </a:lnTo>
                  <a:lnTo>
                    <a:pt x="366" y="1535"/>
                  </a:lnTo>
                  <a:lnTo>
                    <a:pt x="595" y="1673"/>
                  </a:lnTo>
                  <a:lnTo>
                    <a:pt x="801" y="1810"/>
                  </a:lnTo>
                  <a:lnTo>
                    <a:pt x="1282" y="2039"/>
                  </a:lnTo>
                  <a:lnTo>
                    <a:pt x="1809" y="2222"/>
                  </a:lnTo>
                  <a:lnTo>
                    <a:pt x="2336" y="2360"/>
                  </a:lnTo>
                  <a:lnTo>
                    <a:pt x="2862" y="2451"/>
                  </a:lnTo>
                  <a:lnTo>
                    <a:pt x="3137" y="2474"/>
                  </a:lnTo>
                  <a:lnTo>
                    <a:pt x="3641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4"/>
                  </a:lnTo>
                  <a:lnTo>
                    <a:pt x="4877" y="2176"/>
                  </a:lnTo>
                  <a:lnTo>
                    <a:pt x="5267" y="2039"/>
                  </a:lnTo>
                  <a:lnTo>
                    <a:pt x="5633" y="1856"/>
                  </a:lnTo>
                  <a:lnTo>
                    <a:pt x="5977" y="1650"/>
                  </a:lnTo>
                  <a:lnTo>
                    <a:pt x="6274" y="1444"/>
                  </a:lnTo>
                  <a:lnTo>
                    <a:pt x="6389" y="1352"/>
                  </a:lnTo>
                  <a:lnTo>
                    <a:pt x="6503" y="1238"/>
                  </a:lnTo>
                  <a:lnTo>
                    <a:pt x="6389" y="1146"/>
                  </a:lnTo>
                  <a:lnTo>
                    <a:pt x="6274" y="1031"/>
                  </a:lnTo>
                  <a:lnTo>
                    <a:pt x="5977" y="825"/>
                  </a:lnTo>
                  <a:lnTo>
                    <a:pt x="5633" y="642"/>
                  </a:lnTo>
                  <a:lnTo>
                    <a:pt x="5267" y="459"/>
                  </a:lnTo>
                  <a:lnTo>
                    <a:pt x="4877" y="299"/>
                  </a:lnTo>
                  <a:lnTo>
                    <a:pt x="4511" y="161"/>
                  </a:lnTo>
                  <a:lnTo>
                    <a:pt x="4168" y="70"/>
                  </a:lnTo>
                  <a:lnTo>
                    <a:pt x="3870" y="24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32"/>
            <p:cNvSpPr/>
            <p:nvPr/>
          </p:nvSpPr>
          <p:spPr>
            <a:xfrm>
              <a:off x="-6036380" y="4336793"/>
              <a:ext cx="243493" cy="92620"/>
            </a:xfrm>
            <a:custGeom>
              <a:rect b="b" l="l" r="r" t="t"/>
              <a:pathLst>
                <a:path extrusionOk="0" h="2474" w="6504">
                  <a:moveTo>
                    <a:pt x="3137" y="1"/>
                  </a:moveTo>
                  <a:lnTo>
                    <a:pt x="2862" y="24"/>
                  </a:lnTo>
                  <a:lnTo>
                    <a:pt x="2336" y="115"/>
                  </a:lnTo>
                  <a:lnTo>
                    <a:pt x="1809" y="253"/>
                  </a:lnTo>
                  <a:lnTo>
                    <a:pt x="1282" y="436"/>
                  </a:lnTo>
                  <a:lnTo>
                    <a:pt x="801" y="665"/>
                  </a:lnTo>
                  <a:lnTo>
                    <a:pt x="595" y="802"/>
                  </a:lnTo>
                  <a:lnTo>
                    <a:pt x="366" y="940"/>
                  </a:lnTo>
                  <a:lnTo>
                    <a:pt x="183" y="1077"/>
                  </a:lnTo>
                  <a:lnTo>
                    <a:pt x="0" y="1237"/>
                  </a:lnTo>
                  <a:lnTo>
                    <a:pt x="183" y="1398"/>
                  </a:lnTo>
                  <a:lnTo>
                    <a:pt x="366" y="1535"/>
                  </a:lnTo>
                  <a:lnTo>
                    <a:pt x="595" y="1672"/>
                  </a:lnTo>
                  <a:lnTo>
                    <a:pt x="801" y="1810"/>
                  </a:lnTo>
                  <a:lnTo>
                    <a:pt x="1053" y="1924"/>
                  </a:lnTo>
                  <a:lnTo>
                    <a:pt x="1282" y="2039"/>
                  </a:lnTo>
                  <a:lnTo>
                    <a:pt x="1809" y="2222"/>
                  </a:lnTo>
                  <a:lnTo>
                    <a:pt x="2336" y="2359"/>
                  </a:lnTo>
                  <a:lnTo>
                    <a:pt x="2862" y="2451"/>
                  </a:lnTo>
                  <a:lnTo>
                    <a:pt x="3137" y="2474"/>
                  </a:lnTo>
                  <a:lnTo>
                    <a:pt x="3641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4"/>
                  </a:lnTo>
                  <a:lnTo>
                    <a:pt x="4877" y="2176"/>
                  </a:lnTo>
                  <a:lnTo>
                    <a:pt x="5267" y="2016"/>
                  </a:lnTo>
                  <a:lnTo>
                    <a:pt x="5633" y="1856"/>
                  </a:lnTo>
                  <a:lnTo>
                    <a:pt x="5977" y="1649"/>
                  </a:lnTo>
                  <a:lnTo>
                    <a:pt x="6274" y="1443"/>
                  </a:lnTo>
                  <a:lnTo>
                    <a:pt x="6389" y="1352"/>
                  </a:lnTo>
                  <a:lnTo>
                    <a:pt x="6503" y="1237"/>
                  </a:lnTo>
                  <a:lnTo>
                    <a:pt x="6389" y="1123"/>
                  </a:lnTo>
                  <a:lnTo>
                    <a:pt x="6274" y="1031"/>
                  </a:lnTo>
                  <a:lnTo>
                    <a:pt x="5977" y="825"/>
                  </a:lnTo>
                  <a:lnTo>
                    <a:pt x="5633" y="619"/>
                  </a:lnTo>
                  <a:lnTo>
                    <a:pt x="5267" y="459"/>
                  </a:lnTo>
                  <a:lnTo>
                    <a:pt x="4877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4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32"/>
            <p:cNvSpPr/>
            <p:nvPr/>
          </p:nvSpPr>
          <p:spPr>
            <a:xfrm>
              <a:off x="-5081441" y="3654432"/>
              <a:ext cx="243531" cy="93481"/>
            </a:xfrm>
            <a:custGeom>
              <a:rect b="b" l="l" r="r" t="t"/>
              <a:pathLst>
                <a:path extrusionOk="0" h="2497" w="6505">
                  <a:moveTo>
                    <a:pt x="3138" y="1"/>
                  </a:moveTo>
                  <a:lnTo>
                    <a:pt x="2863" y="46"/>
                  </a:lnTo>
                  <a:lnTo>
                    <a:pt x="2337" y="115"/>
                  </a:lnTo>
                  <a:lnTo>
                    <a:pt x="1810" y="253"/>
                  </a:lnTo>
                  <a:lnTo>
                    <a:pt x="1283" y="459"/>
                  </a:lnTo>
                  <a:lnTo>
                    <a:pt x="802" y="665"/>
                  </a:lnTo>
                  <a:lnTo>
                    <a:pt x="573" y="802"/>
                  </a:lnTo>
                  <a:lnTo>
                    <a:pt x="367" y="939"/>
                  </a:lnTo>
                  <a:lnTo>
                    <a:pt x="184" y="1100"/>
                  </a:lnTo>
                  <a:lnTo>
                    <a:pt x="1" y="1237"/>
                  </a:lnTo>
                  <a:lnTo>
                    <a:pt x="184" y="1397"/>
                  </a:lnTo>
                  <a:lnTo>
                    <a:pt x="367" y="1535"/>
                  </a:lnTo>
                  <a:lnTo>
                    <a:pt x="573" y="1695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810" y="2222"/>
                  </a:lnTo>
                  <a:lnTo>
                    <a:pt x="2337" y="2359"/>
                  </a:lnTo>
                  <a:lnTo>
                    <a:pt x="2863" y="2451"/>
                  </a:lnTo>
                  <a:lnTo>
                    <a:pt x="3138" y="2474"/>
                  </a:lnTo>
                  <a:lnTo>
                    <a:pt x="3390" y="2497"/>
                  </a:lnTo>
                  <a:lnTo>
                    <a:pt x="3642" y="2474"/>
                  </a:lnTo>
                  <a:lnTo>
                    <a:pt x="3871" y="2451"/>
                  </a:lnTo>
                  <a:lnTo>
                    <a:pt x="4168" y="2405"/>
                  </a:lnTo>
                  <a:lnTo>
                    <a:pt x="4512" y="2313"/>
                  </a:lnTo>
                  <a:lnTo>
                    <a:pt x="4878" y="2199"/>
                  </a:lnTo>
                  <a:lnTo>
                    <a:pt x="5268" y="2039"/>
                  </a:lnTo>
                  <a:lnTo>
                    <a:pt x="5634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90" y="1352"/>
                  </a:lnTo>
                  <a:lnTo>
                    <a:pt x="6504" y="1237"/>
                  </a:lnTo>
                  <a:lnTo>
                    <a:pt x="6390" y="1146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2"/>
                  </a:lnTo>
                  <a:lnTo>
                    <a:pt x="5268" y="459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1" y="24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32"/>
            <p:cNvSpPr/>
            <p:nvPr/>
          </p:nvSpPr>
          <p:spPr>
            <a:xfrm>
              <a:off x="-5081441" y="3825032"/>
              <a:ext cx="243531" cy="92620"/>
            </a:xfrm>
            <a:custGeom>
              <a:rect b="b" l="l" r="r" t="t"/>
              <a:pathLst>
                <a:path extrusionOk="0" h="2474" w="6505">
                  <a:moveTo>
                    <a:pt x="3138" y="0"/>
                  </a:moveTo>
                  <a:lnTo>
                    <a:pt x="2863" y="23"/>
                  </a:lnTo>
                  <a:lnTo>
                    <a:pt x="2337" y="115"/>
                  </a:lnTo>
                  <a:lnTo>
                    <a:pt x="1810" y="252"/>
                  </a:lnTo>
                  <a:lnTo>
                    <a:pt x="1283" y="436"/>
                  </a:lnTo>
                  <a:lnTo>
                    <a:pt x="802" y="664"/>
                  </a:lnTo>
                  <a:lnTo>
                    <a:pt x="573" y="802"/>
                  </a:lnTo>
                  <a:lnTo>
                    <a:pt x="367" y="939"/>
                  </a:lnTo>
                  <a:lnTo>
                    <a:pt x="184" y="1077"/>
                  </a:lnTo>
                  <a:lnTo>
                    <a:pt x="1" y="1237"/>
                  </a:lnTo>
                  <a:lnTo>
                    <a:pt x="184" y="1397"/>
                  </a:lnTo>
                  <a:lnTo>
                    <a:pt x="367" y="1535"/>
                  </a:lnTo>
                  <a:lnTo>
                    <a:pt x="573" y="1672"/>
                  </a:lnTo>
                  <a:lnTo>
                    <a:pt x="802" y="1809"/>
                  </a:lnTo>
                  <a:lnTo>
                    <a:pt x="1283" y="2038"/>
                  </a:lnTo>
                  <a:lnTo>
                    <a:pt x="1810" y="2222"/>
                  </a:lnTo>
                  <a:lnTo>
                    <a:pt x="2337" y="2359"/>
                  </a:lnTo>
                  <a:lnTo>
                    <a:pt x="2863" y="2451"/>
                  </a:lnTo>
                  <a:lnTo>
                    <a:pt x="3138" y="2473"/>
                  </a:lnTo>
                  <a:lnTo>
                    <a:pt x="3642" y="2473"/>
                  </a:lnTo>
                  <a:lnTo>
                    <a:pt x="3871" y="2451"/>
                  </a:lnTo>
                  <a:lnTo>
                    <a:pt x="4168" y="2405"/>
                  </a:lnTo>
                  <a:lnTo>
                    <a:pt x="4512" y="2313"/>
                  </a:lnTo>
                  <a:lnTo>
                    <a:pt x="4878" y="2199"/>
                  </a:lnTo>
                  <a:lnTo>
                    <a:pt x="5268" y="2038"/>
                  </a:lnTo>
                  <a:lnTo>
                    <a:pt x="5634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90" y="1351"/>
                  </a:lnTo>
                  <a:lnTo>
                    <a:pt x="6504" y="1237"/>
                  </a:lnTo>
                  <a:lnTo>
                    <a:pt x="6390" y="1145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2"/>
                  </a:lnTo>
                  <a:lnTo>
                    <a:pt x="5268" y="458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1" y="23"/>
                  </a:lnTo>
                  <a:lnTo>
                    <a:pt x="36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32"/>
            <p:cNvSpPr/>
            <p:nvPr/>
          </p:nvSpPr>
          <p:spPr>
            <a:xfrm>
              <a:off x="-5081441" y="3995631"/>
              <a:ext cx="243531" cy="92620"/>
            </a:xfrm>
            <a:custGeom>
              <a:rect b="b" l="l" r="r" t="t"/>
              <a:pathLst>
                <a:path extrusionOk="0" h="2474" w="6505">
                  <a:moveTo>
                    <a:pt x="3138" y="0"/>
                  </a:moveTo>
                  <a:lnTo>
                    <a:pt x="2863" y="23"/>
                  </a:lnTo>
                  <a:lnTo>
                    <a:pt x="2337" y="115"/>
                  </a:lnTo>
                  <a:lnTo>
                    <a:pt x="1810" y="252"/>
                  </a:lnTo>
                  <a:lnTo>
                    <a:pt x="1283" y="435"/>
                  </a:lnTo>
                  <a:lnTo>
                    <a:pt x="802" y="664"/>
                  </a:lnTo>
                  <a:lnTo>
                    <a:pt x="573" y="802"/>
                  </a:lnTo>
                  <a:lnTo>
                    <a:pt x="367" y="939"/>
                  </a:lnTo>
                  <a:lnTo>
                    <a:pt x="184" y="1076"/>
                  </a:lnTo>
                  <a:lnTo>
                    <a:pt x="1" y="1237"/>
                  </a:lnTo>
                  <a:lnTo>
                    <a:pt x="184" y="1397"/>
                  </a:lnTo>
                  <a:lnTo>
                    <a:pt x="367" y="1534"/>
                  </a:lnTo>
                  <a:lnTo>
                    <a:pt x="573" y="1672"/>
                  </a:lnTo>
                  <a:lnTo>
                    <a:pt x="802" y="1809"/>
                  </a:lnTo>
                  <a:lnTo>
                    <a:pt x="1283" y="2038"/>
                  </a:lnTo>
                  <a:lnTo>
                    <a:pt x="1810" y="2221"/>
                  </a:lnTo>
                  <a:lnTo>
                    <a:pt x="2337" y="2359"/>
                  </a:lnTo>
                  <a:lnTo>
                    <a:pt x="2863" y="2450"/>
                  </a:lnTo>
                  <a:lnTo>
                    <a:pt x="3138" y="2473"/>
                  </a:lnTo>
                  <a:lnTo>
                    <a:pt x="3642" y="2473"/>
                  </a:lnTo>
                  <a:lnTo>
                    <a:pt x="3871" y="2450"/>
                  </a:lnTo>
                  <a:lnTo>
                    <a:pt x="4168" y="2405"/>
                  </a:lnTo>
                  <a:lnTo>
                    <a:pt x="4512" y="2313"/>
                  </a:lnTo>
                  <a:lnTo>
                    <a:pt x="4878" y="2176"/>
                  </a:lnTo>
                  <a:lnTo>
                    <a:pt x="5268" y="2038"/>
                  </a:lnTo>
                  <a:lnTo>
                    <a:pt x="5634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90" y="1351"/>
                  </a:lnTo>
                  <a:lnTo>
                    <a:pt x="6504" y="1237"/>
                  </a:lnTo>
                  <a:lnTo>
                    <a:pt x="6390" y="1145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1"/>
                  </a:lnTo>
                  <a:lnTo>
                    <a:pt x="5268" y="458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1" y="23"/>
                  </a:lnTo>
                  <a:lnTo>
                    <a:pt x="36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32"/>
            <p:cNvSpPr/>
            <p:nvPr/>
          </p:nvSpPr>
          <p:spPr>
            <a:xfrm>
              <a:off x="-5081441" y="4166193"/>
              <a:ext cx="243531" cy="92658"/>
            </a:xfrm>
            <a:custGeom>
              <a:rect b="b" l="l" r="r" t="t"/>
              <a:pathLst>
                <a:path extrusionOk="0" h="2475" w="6505">
                  <a:moveTo>
                    <a:pt x="3138" y="1"/>
                  </a:moveTo>
                  <a:lnTo>
                    <a:pt x="2863" y="24"/>
                  </a:lnTo>
                  <a:lnTo>
                    <a:pt x="2337" y="115"/>
                  </a:lnTo>
                  <a:lnTo>
                    <a:pt x="1810" y="253"/>
                  </a:lnTo>
                  <a:lnTo>
                    <a:pt x="1283" y="436"/>
                  </a:lnTo>
                  <a:lnTo>
                    <a:pt x="802" y="665"/>
                  </a:lnTo>
                  <a:lnTo>
                    <a:pt x="573" y="802"/>
                  </a:lnTo>
                  <a:lnTo>
                    <a:pt x="367" y="940"/>
                  </a:lnTo>
                  <a:lnTo>
                    <a:pt x="184" y="1077"/>
                  </a:lnTo>
                  <a:lnTo>
                    <a:pt x="1" y="1238"/>
                  </a:lnTo>
                  <a:lnTo>
                    <a:pt x="184" y="1398"/>
                  </a:lnTo>
                  <a:lnTo>
                    <a:pt x="367" y="1535"/>
                  </a:lnTo>
                  <a:lnTo>
                    <a:pt x="573" y="1673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810" y="2222"/>
                  </a:lnTo>
                  <a:lnTo>
                    <a:pt x="2337" y="2360"/>
                  </a:lnTo>
                  <a:lnTo>
                    <a:pt x="2863" y="2451"/>
                  </a:lnTo>
                  <a:lnTo>
                    <a:pt x="3138" y="2474"/>
                  </a:lnTo>
                  <a:lnTo>
                    <a:pt x="3642" y="2474"/>
                  </a:lnTo>
                  <a:lnTo>
                    <a:pt x="3871" y="2451"/>
                  </a:lnTo>
                  <a:lnTo>
                    <a:pt x="4168" y="2405"/>
                  </a:lnTo>
                  <a:lnTo>
                    <a:pt x="4512" y="2314"/>
                  </a:lnTo>
                  <a:lnTo>
                    <a:pt x="4878" y="2176"/>
                  </a:lnTo>
                  <a:lnTo>
                    <a:pt x="5268" y="2039"/>
                  </a:lnTo>
                  <a:lnTo>
                    <a:pt x="5634" y="1856"/>
                  </a:lnTo>
                  <a:lnTo>
                    <a:pt x="5977" y="1650"/>
                  </a:lnTo>
                  <a:lnTo>
                    <a:pt x="6275" y="1444"/>
                  </a:lnTo>
                  <a:lnTo>
                    <a:pt x="6390" y="1352"/>
                  </a:lnTo>
                  <a:lnTo>
                    <a:pt x="6504" y="1238"/>
                  </a:lnTo>
                  <a:lnTo>
                    <a:pt x="6390" y="1146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2"/>
                  </a:lnTo>
                  <a:lnTo>
                    <a:pt x="5268" y="459"/>
                  </a:lnTo>
                  <a:lnTo>
                    <a:pt x="4878" y="299"/>
                  </a:lnTo>
                  <a:lnTo>
                    <a:pt x="4512" y="161"/>
                  </a:lnTo>
                  <a:lnTo>
                    <a:pt x="4168" y="70"/>
                  </a:lnTo>
                  <a:lnTo>
                    <a:pt x="3871" y="24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32"/>
            <p:cNvSpPr/>
            <p:nvPr/>
          </p:nvSpPr>
          <p:spPr>
            <a:xfrm>
              <a:off x="-5081441" y="4336793"/>
              <a:ext cx="243531" cy="92620"/>
            </a:xfrm>
            <a:custGeom>
              <a:rect b="b" l="l" r="r" t="t"/>
              <a:pathLst>
                <a:path extrusionOk="0" h="2474" w="6505">
                  <a:moveTo>
                    <a:pt x="3138" y="1"/>
                  </a:moveTo>
                  <a:lnTo>
                    <a:pt x="2863" y="24"/>
                  </a:lnTo>
                  <a:lnTo>
                    <a:pt x="2337" y="115"/>
                  </a:lnTo>
                  <a:lnTo>
                    <a:pt x="1810" y="253"/>
                  </a:lnTo>
                  <a:lnTo>
                    <a:pt x="1283" y="436"/>
                  </a:lnTo>
                  <a:lnTo>
                    <a:pt x="802" y="665"/>
                  </a:lnTo>
                  <a:lnTo>
                    <a:pt x="573" y="802"/>
                  </a:lnTo>
                  <a:lnTo>
                    <a:pt x="367" y="940"/>
                  </a:lnTo>
                  <a:lnTo>
                    <a:pt x="184" y="1077"/>
                  </a:lnTo>
                  <a:lnTo>
                    <a:pt x="1" y="1237"/>
                  </a:lnTo>
                  <a:lnTo>
                    <a:pt x="184" y="1398"/>
                  </a:lnTo>
                  <a:lnTo>
                    <a:pt x="367" y="1535"/>
                  </a:lnTo>
                  <a:lnTo>
                    <a:pt x="573" y="1672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810" y="2222"/>
                  </a:lnTo>
                  <a:lnTo>
                    <a:pt x="2337" y="2359"/>
                  </a:lnTo>
                  <a:lnTo>
                    <a:pt x="2863" y="2451"/>
                  </a:lnTo>
                  <a:lnTo>
                    <a:pt x="3138" y="2474"/>
                  </a:lnTo>
                  <a:lnTo>
                    <a:pt x="3642" y="2474"/>
                  </a:lnTo>
                  <a:lnTo>
                    <a:pt x="3871" y="2451"/>
                  </a:lnTo>
                  <a:lnTo>
                    <a:pt x="4168" y="2405"/>
                  </a:lnTo>
                  <a:lnTo>
                    <a:pt x="4512" y="2314"/>
                  </a:lnTo>
                  <a:lnTo>
                    <a:pt x="4878" y="2176"/>
                  </a:lnTo>
                  <a:lnTo>
                    <a:pt x="5268" y="2016"/>
                  </a:lnTo>
                  <a:lnTo>
                    <a:pt x="5634" y="1856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90" y="1352"/>
                  </a:lnTo>
                  <a:lnTo>
                    <a:pt x="6504" y="1237"/>
                  </a:lnTo>
                  <a:lnTo>
                    <a:pt x="6390" y="1123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19"/>
                  </a:lnTo>
                  <a:lnTo>
                    <a:pt x="5268" y="459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1" y="24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32"/>
            <p:cNvSpPr/>
            <p:nvPr/>
          </p:nvSpPr>
          <p:spPr>
            <a:xfrm>
              <a:off x="-4071583" y="3654432"/>
              <a:ext cx="243493" cy="93481"/>
            </a:xfrm>
            <a:custGeom>
              <a:rect b="b" l="l" r="r" t="t"/>
              <a:pathLst>
                <a:path extrusionOk="0" h="2497" w="6504">
                  <a:moveTo>
                    <a:pt x="3137" y="1"/>
                  </a:moveTo>
                  <a:lnTo>
                    <a:pt x="2863" y="46"/>
                  </a:lnTo>
                  <a:lnTo>
                    <a:pt x="2336" y="115"/>
                  </a:lnTo>
                  <a:lnTo>
                    <a:pt x="1809" y="253"/>
                  </a:lnTo>
                  <a:lnTo>
                    <a:pt x="1283" y="459"/>
                  </a:lnTo>
                  <a:lnTo>
                    <a:pt x="802" y="665"/>
                  </a:lnTo>
                  <a:lnTo>
                    <a:pt x="596" y="802"/>
                  </a:lnTo>
                  <a:lnTo>
                    <a:pt x="367" y="939"/>
                  </a:lnTo>
                  <a:lnTo>
                    <a:pt x="184" y="1100"/>
                  </a:lnTo>
                  <a:lnTo>
                    <a:pt x="0" y="1237"/>
                  </a:lnTo>
                  <a:lnTo>
                    <a:pt x="184" y="1397"/>
                  </a:lnTo>
                  <a:lnTo>
                    <a:pt x="367" y="1535"/>
                  </a:lnTo>
                  <a:lnTo>
                    <a:pt x="596" y="1695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809" y="2222"/>
                  </a:lnTo>
                  <a:lnTo>
                    <a:pt x="2336" y="2359"/>
                  </a:lnTo>
                  <a:lnTo>
                    <a:pt x="2863" y="2451"/>
                  </a:lnTo>
                  <a:lnTo>
                    <a:pt x="3137" y="2474"/>
                  </a:lnTo>
                  <a:lnTo>
                    <a:pt x="3389" y="2497"/>
                  </a:lnTo>
                  <a:lnTo>
                    <a:pt x="3641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3"/>
                  </a:lnTo>
                  <a:lnTo>
                    <a:pt x="4901" y="2199"/>
                  </a:lnTo>
                  <a:lnTo>
                    <a:pt x="5267" y="2039"/>
                  </a:lnTo>
                  <a:lnTo>
                    <a:pt x="5633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2"/>
                  </a:lnTo>
                  <a:lnTo>
                    <a:pt x="6504" y="1237"/>
                  </a:lnTo>
                  <a:lnTo>
                    <a:pt x="6389" y="1146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3" y="642"/>
                  </a:lnTo>
                  <a:lnTo>
                    <a:pt x="5267" y="459"/>
                  </a:lnTo>
                  <a:lnTo>
                    <a:pt x="4901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4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32"/>
            <p:cNvSpPr/>
            <p:nvPr/>
          </p:nvSpPr>
          <p:spPr>
            <a:xfrm>
              <a:off x="-4071583" y="3825032"/>
              <a:ext cx="243493" cy="92620"/>
            </a:xfrm>
            <a:custGeom>
              <a:rect b="b" l="l" r="r" t="t"/>
              <a:pathLst>
                <a:path extrusionOk="0" h="2474" w="6504">
                  <a:moveTo>
                    <a:pt x="3137" y="0"/>
                  </a:moveTo>
                  <a:lnTo>
                    <a:pt x="2863" y="23"/>
                  </a:lnTo>
                  <a:lnTo>
                    <a:pt x="2336" y="115"/>
                  </a:lnTo>
                  <a:lnTo>
                    <a:pt x="1809" y="252"/>
                  </a:lnTo>
                  <a:lnTo>
                    <a:pt x="1283" y="436"/>
                  </a:lnTo>
                  <a:lnTo>
                    <a:pt x="802" y="664"/>
                  </a:lnTo>
                  <a:lnTo>
                    <a:pt x="596" y="802"/>
                  </a:lnTo>
                  <a:lnTo>
                    <a:pt x="367" y="939"/>
                  </a:lnTo>
                  <a:lnTo>
                    <a:pt x="184" y="1077"/>
                  </a:lnTo>
                  <a:lnTo>
                    <a:pt x="0" y="1237"/>
                  </a:lnTo>
                  <a:lnTo>
                    <a:pt x="184" y="1397"/>
                  </a:lnTo>
                  <a:lnTo>
                    <a:pt x="367" y="1535"/>
                  </a:lnTo>
                  <a:lnTo>
                    <a:pt x="596" y="1672"/>
                  </a:lnTo>
                  <a:lnTo>
                    <a:pt x="802" y="1809"/>
                  </a:lnTo>
                  <a:lnTo>
                    <a:pt x="1283" y="2038"/>
                  </a:lnTo>
                  <a:lnTo>
                    <a:pt x="1809" y="2222"/>
                  </a:lnTo>
                  <a:lnTo>
                    <a:pt x="2336" y="2359"/>
                  </a:lnTo>
                  <a:lnTo>
                    <a:pt x="2863" y="2451"/>
                  </a:lnTo>
                  <a:lnTo>
                    <a:pt x="3137" y="2473"/>
                  </a:lnTo>
                  <a:lnTo>
                    <a:pt x="3641" y="2473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3"/>
                  </a:lnTo>
                  <a:lnTo>
                    <a:pt x="4901" y="2199"/>
                  </a:lnTo>
                  <a:lnTo>
                    <a:pt x="5267" y="2038"/>
                  </a:lnTo>
                  <a:lnTo>
                    <a:pt x="5633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1"/>
                  </a:lnTo>
                  <a:lnTo>
                    <a:pt x="6504" y="1237"/>
                  </a:lnTo>
                  <a:lnTo>
                    <a:pt x="6389" y="1145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3" y="642"/>
                  </a:lnTo>
                  <a:lnTo>
                    <a:pt x="5267" y="458"/>
                  </a:lnTo>
                  <a:lnTo>
                    <a:pt x="4901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3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32"/>
            <p:cNvSpPr/>
            <p:nvPr/>
          </p:nvSpPr>
          <p:spPr>
            <a:xfrm>
              <a:off x="-4071583" y="3995631"/>
              <a:ext cx="243493" cy="92620"/>
            </a:xfrm>
            <a:custGeom>
              <a:rect b="b" l="l" r="r" t="t"/>
              <a:pathLst>
                <a:path extrusionOk="0" h="2474" w="6504">
                  <a:moveTo>
                    <a:pt x="3137" y="0"/>
                  </a:moveTo>
                  <a:lnTo>
                    <a:pt x="2863" y="23"/>
                  </a:lnTo>
                  <a:lnTo>
                    <a:pt x="2336" y="115"/>
                  </a:lnTo>
                  <a:lnTo>
                    <a:pt x="1809" y="252"/>
                  </a:lnTo>
                  <a:lnTo>
                    <a:pt x="1283" y="435"/>
                  </a:lnTo>
                  <a:lnTo>
                    <a:pt x="802" y="664"/>
                  </a:lnTo>
                  <a:lnTo>
                    <a:pt x="596" y="802"/>
                  </a:lnTo>
                  <a:lnTo>
                    <a:pt x="367" y="939"/>
                  </a:lnTo>
                  <a:lnTo>
                    <a:pt x="184" y="1076"/>
                  </a:lnTo>
                  <a:lnTo>
                    <a:pt x="0" y="1237"/>
                  </a:lnTo>
                  <a:lnTo>
                    <a:pt x="184" y="1397"/>
                  </a:lnTo>
                  <a:lnTo>
                    <a:pt x="367" y="1534"/>
                  </a:lnTo>
                  <a:lnTo>
                    <a:pt x="596" y="1672"/>
                  </a:lnTo>
                  <a:lnTo>
                    <a:pt x="802" y="1809"/>
                  </a:lnTo>
                  <a:lnTo>
                    <a:pt x="1283" y="2038"/>
                  </a:lnTo>
                  <a:lnTo>
                    <a:pt x="1809" y="2221"/>
                  </a:lnTo>
                  <a:lnTo>
                    <a:pt x="2336" y="2359"/>
                  </a:lnTo>
                  <a:lnTo>
                    <a:pt x="2863" y="2450"/>
                  </a:lnTo>
                  <a:lnTo>
                    <a:pt x="3137" y="2473"/>
                  </a:lnTo>
                  <a:lnTo>
                    <a:pt x="3641" y="2473"/>
                  </a:lnTo>
                  <a:lnTo>
                    <a:pt x="3870" y="2450"/>
                  </a:lnTo>
                  <a:lnTo>
                    <a:pt x="4168" y="2405"/>
                  </a:lnTo>
                  <a:lnTo>
                    <a:pt x="4511" y="2313"/>
                  </a:lnTo>
                  <a:lnTo>
                    <a:pt x="4901" y="2176"/>
                  </a:lnTo>
                  <a:lnTo>
                    <a:pt x="5267" y="2038"/>
                  </a:lnTo>
                  <a:lnTo>
                    <a:pt x="5633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1"/>
                  </a:lnTo>
                  <a:lnTo>
                    <a:pt x="6504" y="1237"/>
                  </a:lnTo>
                  <a:lnTo>
                    <a:pt x="6389" y="1145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3" y="641"/>
                  </a:lnTo>
                  <a:lnTo>
                    <a:pt x="5267" y="458"/>
                  </a:lnTo>
                  <a:lnTo>
                    <a:pt x="4901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3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32"/>
            <p:cNvSpPr/>
            <p:nvPr/>
          </p:nvSpPr>
          <p:spPr>
            <a:xfrm>
              <a:off x="-4071583" y="4166193"/>
              <a:ext cx="243493" cy="92658"/>
            </a:xfrm>
            <a:custGeom>
              <a:rect b="b" l="l" r="r" t="t"/>
              <a:pathLst>
                <a:path extrusionOk="0" h="2475" w="6504">
                  <a:moveTo>
                    <a:pt x="3137" y="1"/>
                  </a:moveTo>
                  <a:lnTo>
                    <a:pt x="2863" y="24"/>
                  </a:lnTo>
                  <a:lnTo>
                    <a:pt x="2336" y="115"/>
                  </a:lnTo>
                  <a:lnTo>
                    <a:pt x="1809" y="253"/>
                  </a:lnTo>
                  <a:lnTo>
                    <a:pt x="1283" y="436"/>
                  </a:lnTo>
                  <a:lnTo>
                    <a:pt x="802" y="665"/>
                  </a:lnTo>
                  <a:lnTo>
                    <a:pt x="596" y="802"/>
                  </a:lnTo>
                  <a:lnTo>
                    <a:pt x="367" y="940"/>
                  </a:lnTo>
                  <a:lnTo>
                    <a:pt x="184" y="1077"/>
                  </a:lnTo>
                  <a:lnTo>
                    <a:pt x="0" y="1238"/>
                  </a:lnTo>
                  <a:lnTo>
                    <a:pt x="184" y="1398"/>
                  </a:lnTo>
                  <a:lnTo>
                    <a:pt x="367" y="1535"/>
                  </a:lnTo>
                  <a:lnTo>
                    <a:pt x="596" y="1673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809" y="2222"/>
                  </a:lnTo>
                  <a:lnTo>
                    <a:pt x="2336" y="2360"/>
                  </a:lnTo>
                  <a:lnTo>
                    <a:pt x="2863" y="2451"/>
                  </a:lnTo>
                  <a:lnTo>
                    <a:pt x="3137" y="2474"/>
                  </a:lnTo>
                  <a:lnTo>
                    <a:pt x="3641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4"/>
                  </a:lnTo>
                  <a:lnTo>
                    <a:pt x="4901" y="2176"/>
                  </a:lnTo>
                  <a:lnTo>
                    <a:pt x="5267" y="2039"/>
                  </a:lnTo>
                  <a:lnTo>
                    <a:pt x="5633" y="1856"/>
                  </a:lnTo>
                  <a:lnTo>
                    <a:pt x="5977" y="1650"/>
                  </a:lnTo>
                  <a:lnTo>
                    <a:pt x="6275" y="1444"/>
                  </a:lnTo>
                  <a:lnTo>
                    <a:pt x="6389" y="1352"/>
                  </a:lnTo>
                  <a:lnTo>
                    <a:pt x="6504" y="1238"/>
                  </a:lnTo>
                  <a:lnTo>
                    <a:pt x="6389" y="1146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3" y="642"/>
                  </a:lnTo>
                  <a:lnTo>
                    <a:pt x="5267" y="459"/>
                  </a:lnTo>
                  <a:lnTo>
                    <a:pt x="4901" y="299"/>
                  </a:lnTo>
                  <a:lnTo>
                    <a:pt x="4511" y="161"/>
                  </a:lnTo>
                  <a:lnTo>
                    <a:pt x="4168" y="70"/>
                  </a:lnTo>
                  <a:lnTo>
                    <a:pt x="3870" y="24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32"/>
            <p:cNvSpPr/>
            <p:nvPr/>
          </p:nvSpPr>
          <p:spPr>
            <a:xfrm>
              <a:off x="-4071583" y="4336793"/>
              <a:ext cx="243493" cy="92620"/>
            </a:xfrm>
            <a:custGeom>
              <a:rect b="b" l="l" r="r" t="t"/>
              <a:pathLst>
                <a:path extrusionOk="0" h="2474" w="6504">
                  <a:moveTo>
                    <a:pt x="3137" y="1"/>
                  </a:moveTo>
                  <a:lnTo>
                    <a:pt x="2863" y="24"/>
                  </a:lnTo>
                  <a:lnTo>
                    <a:pt x="2336" y="115"/>
                  </a:lnTo>
                  <a:lnTo>
                    <a:pt x="1809" y="253"/>
                  </a:lnTo>
                  <a:lnTo>
                    <a:pt x="1283" y="436"/>
                  </a:lnTo>
                  <a:lnTo>
                    <a:pt x="802" y="665"/>
                  </a:lnTo>
                  <a:lnTo>
                    <a:pt x="596" y="802"/>
                  </a:lnTo>
                  <a:lnTo>
                    <a:pt x="367" y="940"/>
                  </a:lnTo>
                  <a:lnTo>
                    <a:pt x="184" y="1077"/>
                  </a:lnTo>
                  <a:lnTo>
                    <a:pt x="0" y="1237"/>
                  </a:lnTo>
                  <a:lnTo>
                    <a:pt x="184" y="1398"/>
                  </a:lnTo>
                  <a:lnTo>
                    <a:pt x="367" y="1535"/>
                  </a:lnTo>
                  <a:lnTo>
                    <a:pt x="596" y="1672"/>
                  </a:lnTo>
                  <a:lnTo>
                    <a:pt x="802" y="1810"/>
                  </a:lnTo>
                  <a:lnTo>
                    <a:pt x="1054" y="1924"/>
                  </a:lnTo>
                  <a:lnTo>
                    <a:pt x="1283" y="2039"/>
                  </a:lnTo>
                  <a:lnTo>
                    <a:pt x="1809" y="2222"/>
                  </a:lnTo>
                  <a:lnTo>
                    <a:pt x="2336" y="2359"/>
                  </a:lnTo>
                  <a:lnTo>
                    <a:pt x="2863" y="2451"/>
                  </a:lnTo>
                  <a:lnTo>
                    <a:pt x="3137" y="2474"/>
                  </a:lnTo>
                  <a:lnTo>
                    <a:pt x="3641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1" y="2314"/>
                  </a:lnTo>
                  <a:lnTo>
                    <a:pt x="4901" y="2176"/>
                  </a:lnTo>
                  <a:lnTo>
                    <a:pt x="5267" y="2016"/>
                  </a:lnTo>
                  <a:lnTo>
                    <a:pt x="5633" y="1856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2"/>
                  </a:lnTo>
                  <a:lnTo>
                    <a:pt x="6504" y="1237"/>
                  </a:lnTo>
                  <a:lnTo>
                    <a:pt x="6389" y="1123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3" y="619"/>
                  </a:lnTo>
                  <a:lnTo>
                    <a:pt x="5267" y="459"/>
                  </a:lnTo>
                  <a:lnTo>
                    <a:pt x="4901" y="298"/>
                  </a:lnTo>
                  <a:lnTo>
                    <a:pt x="4511" y="161"/>
                  </a:lnTo>
                  <a:lnTo>
                    <a:pt x="4168" y="69"/>
                  </a:lnTo>
                  <a:lnTo>
                    <a:pt x="3870" y="24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32"/>
            <p:cNvSpPr/>
            <p:nvPr/>
          </p:nvSpPr>
          <p:spPr>
            <a:xfrm>
              <a:off x="-3069474" y="3654432"/>
              <a:ext cx="242632" cy="93481"/>
            </a:xfrm>
            <a:custGeom>
              <a:rect b="b" l="l" r="r" t="t"/>
              <a:pathLst>
                <a:path extrusionOk="0" h="2497" w="6481">
                  <a:moveTo>
                    <a:pt x="3115" y="1"/>
                  </a:moveTo>
                  <a:lnTo>
                    <a:pt x="2863" y="46"/>
                  </a:lnTo>
                  <a:lnTo>
                    <a:pt x="2336" y="115"/>
                  </a:lnTo>
                  <a:lnTo>
                    <a:pt x="1787" y="253"/>
                  </a:lnTo>
                  <a:lnTo>
                    <a:pt x="1283" y="459"/>
                  </a:lnTo>
                  <a:lnTo>
                    <a:pt x="802" y="665"/>
                  </a:lnTo>
                  <a:lnTo>
                    <a:pt x="573" y="802"/>
                  </a:lnTo>
                  <a:lnTo>
                    <a:pt x="367" y="939"/>
                  </a:lnTo>
                  <a:lnTo>
                    <a:pt x="161" y="1100"/>
                  </a:lnTo>
                  <a:lnTo>
                    <a:pt x="1" y="1237"/>
                  </a:lnTo>
                  <a:lnTo>
                    <a:pt x="161" y="1397"/>
                  </a:lnTo>
                  <a:lnTo>
                    <a:pt x="367" y="1535"/>
                  </a:lnTo>
                  <a:lnTo>
                    <a:pt x="573" y="1695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787" y="2222"/>
                  </a:lnTo>
                  <a:lnTo>
                    <a:pt x="2336" y="2359"/>
                  </a:lnTo>
                  <a:lnTo>
                    <a:pt x="2863" y="2451"/>
                  </a:lnTo>
                  <a:lnTo>
                    <a:pt x="3115" y="2474"/>
                  </a:lnTo>
                  <a:lnTo>
                    <a:pt x="3390" y="2497"/>
                  </a:lnTo>
                  <a:lnTo>
                    <a:pt x="3619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2" y="2313"/>
                  </a:lnTo>
                  <a:lnTo>
                    <a:pt x="4878" y="2199"/>
                  </a:lnTo>
                  <a:lnTo>
                    <a:pt x="5267" y="2039"/>
                  </a:lnTo>
                  <a:lnTo>
                    <a:pt x="5634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2"/>
                  </a:lnTo>
                  <a:lnTo>
                    <a:pt x="6481" y="1237"/>
                  </a:lnTo>
                  <a:lnTo>
                    <a:pt x="6389" y="1146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2"/>
                  </a:lnTo>
                  <a:lnTo>
                    <a:pt x="5267" y="459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0" y="24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32"/>
            <p:cNvSpPr/>
            <p:nvPr/>
          </p:nvSpPr>
          <p:spPr>
            <a:xfrm>
              <a:off x="-3069474" y="3825032"/>
              <a:ext cx="242632" cy="92620"/>
            </a:xfrm>
            <a:custGeom>
              <a:rect b="b" l="l" r="r" t="t"/>
              <a:pathLst>
                <a:path extrusionOk="0" h="2474" w="6481">
                  <a:moveTo>
                    <a:pt x="3115" y="0"/>
                  </a:moveTo>
                  <a:lnTo>
                    <a:pt x="2863" y="23"/>
                  </a:lnTo>
                  <a:lnTo>
                    <a:pt x="2336" y="115"/>
                  </a:lnTo>
                  <a:lnTo>
                    <a:pt x="1787" y="252"/>
                  </a:lnTo>
                  <a:lnTo>
                    <a:pt x="1283" y="436"/>
                  </a:lnTo>
                  <a:lnTo>
                    <a:pt x="802" y="664"/>
                  </a:lnTo>
                  <a:lnTo>
                    <a:pt x="573" y="802"/>
                  </a:lnTo>
                  <a:lnTo>
                    <a:pt x="367" y="939"/>
                  </a:lnTo>
                  <a:lnTo>
                    <a:pt x="161" y="1077"/>
                  </a:lnTo>
                  <a:lnTo>
                    <a:pt x="1" y="1237"/>
                  </a:lnTo>
                  <a:lnTo>
                    <a:pt x="161" y="1397"/>
                  </a:lnTo>
                  <a:lnTo>
                    <a:pt x="367" y="1535"/>
                  </a:lnTo>
                  <a:lnTo>
                    <a:pt x="573" y="1672"/>
                  </a:lnTo>
                  <a:lnTo>
                    <a:pt x="802" y="1809"/>
                  </a:lnTo>
                  <a:lnTo>
                    <a:pt x="1283" y="2038"/>
                  </a:lnTo>
                  <a:lnTo>
                    <a:pt x="1787" y="2222"/>
                  </a:lnTo>
                  <a:lnTo>
                    <a:pt x="2336" y="2359"/>
                  </a:lnTo>
                  <a:lnTo>
                    <a:pt x="2863" y="2451"/>
                  </a:lnTo>
                  <a:lnTo>
                    <a:pt x="3115" y="2473"/>
                  </a:lnTo>
                  <a:lnTo>
                    <a:pt x="3619" y="2473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2" y="2313"/>
                  </a:lnTo>
                  <a:lnTo>
                    <a:pt x="4878" y="2199"/>
                  </a:lnTo>
                  <a:lnTo>
                    <a:pt x="5267" y="2038"/>
                  </a:lnTo>
                  <a:lnTo>
                    <a:pt x="5634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1"/>
                  </a:lnTo>
                  <a:lnTo>
                    <a:pt x="6481" y="1237"/>
                  </a:lnTo>
                  <a:lnTo>
                    <a:pt x="6389" y="1145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2"/>
                  </a:lnTo>
                  <a:lnTo>
                    <a:pt x="5267" y="458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0" y="23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32"/>
            <p:cNvSpPr/>
            <p:nvPr/>
          </p:nvSpPr>
          <p:spPr>
            <a:xfrm>
              <a:off x="-3069474" y="3995631"/>
              <a:ext cx="242632" cy="92620"/>
            </a:xfrm>
            <a:custGeom>
              <a:rect b="b" l="l" r="r" t="t"/>
              <a:pathLst>
                <a:path extrusionOk="0" h="2474" w="6481">
                  <a:moveTo>
                    <a:pt x="3115" y="0"/>
                  </a:moveTo>
                  <a:lnTo>
                    <a:pt x="2863" y="23"/>
                  </a:lnTo>
                  <a:lnTo>
                    <a:pt x="2336" y="115"/>
                  </a:lnTo>
                  <a:lnTo>
                    <a:pt x="1787" y="252"/>
                  </a:lnTo>
                  <a:lnTo>
                    <a:pt x="1283" y="435"/>
                  </a:lnTo>
                  <a:lnTo>
                    <a:pt x="802" y="664"/>
                  </a:lnTo>
                  <a:lnTo>
                    <a:pt x="573" y="802"/>
                  </a:lnTo>
                  <a:lnTo>
                    <a:pt x="367" y="939"/>
                  </a:lnTo>
                  <a:lnTo>
                    <a:pt x="161" y="1076"/>
                  </a:lnTo>
                  <a:lnTo>
                    <a:pt x="1" y="1237"/>
                  </a:lnTo>
                  <a:lnTo>
                    <a:pt x="161" y="1397"/>
                  </a:lnTo>
                  <a:lnTo>
                    <a:pt x="367" y="1534"/>
                  </a:lnTo>
                  <a:lnTo>
                    <a:pt x="573" y="1672"/>
                  </a:lnTo>
                  <a:lnTo>
                    <a:pt x="802" y="1809"/>
                  </a:lnTo>
                  <a:lnTo>
                    <a:pt x="1283" y="2038"/>
                  </a:lnTo>
                  <a:lnTo>
                    <a:pt x="1787" y="2221"/>
                  </a:lnTo>
                  <a:lnTo>
                    <a:pt x="2336" y="2359"/>
                  </a:lnTo>
                  <a:lnTo>
                    <a:pt x="2863" y="2450"/>
                  </a:lnTo>
                  <a:lnTo>
                    <a:pt x="3115" y="2473"/>
                  </a:lnTo>
                  <a:lnTo>
                    <a:pt x="3619" y="2473"/>
                  </a:lnTo>
                  <a:lnTo>
                    <a:pt x="3870" y="2450"/>
                  </a:lnTo>
                  <a:lnTo>
                    <a:pt x="4168" y="2405"/>
                  </a:lnTo>
                  <a:lnTo>
                    <a:pt x="4512" y="2313"/>
                  </a:lnTo>
                  <a:lnTo>
                    <a:pt x="4878" y="2176"/>
                  </a:lnTo>
                  <a:lnTo>
                    <a:pt x="5267" y="2038"/>
                  </a:lnTo>
                  <a:lnTo>
                    <a:pt x="5634" y="1855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1"/>
                  </a:lnTo>
                  <a:lnTo>
                    <a:pt x="6481" y="1237"/>
                  </a:lnTo>
                  <a:lnTo>
                    <a:pt x="6389" y="1145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1"/>
                  </a:lnTo>
                  <a:lnTo>
                    <a:pt x="5267" y="458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0" y="23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32"/>
            <p:cNvSpPr/>
            <p:nvPr/>
          </p:nvSpPr>
          <p:spPr>
            <a:xfrm>
              <a:off x="-3069474" y="4166193"/>
              <a:ext cx="242632" cy="92658"/>
            </a:xfrm>
            <a:custGeom>
              <a:rect b="b" l="l" r="r" t="t"/>
              <a:pathLst>
                <a:path extrusionOk="0" h="2475" w="6481">
                  <a:moveTo>
                    <a:pt x="3115" y="1"/>
                  </a:moveTo>
                  <a:lnTo>
                    <a:pt x="2863" y="24"/>
                  </a:lnTo>
                  <a:lnTo>
                    <a:pt x="2336" y="115"/>
                  </a:lnTo>
                  <a:lnTo>
                    <a:pt x="1787" y="253"/>
                  </a:lnTo>
                  <a:lnTo>
                    <a:pt x="1283" y="436"/>
                  </a:lnTo>
                  <a:lnTo>
                    <a:pt x="802" y="665"/>
                  </a:lnTo>
                  <a:lnTo>
                    <a:pt x="573" y="802"/>
                  </a:lnTo>
                  <a:lnTo>
                    <a:pt x="367" y="940"/>
                  </a:lnTo>
                  <a:lnTo>
                    <a:pt x="161" y="1077"/>
                  </a:lnTo>
                  <a:lnTo>
                    <a:pt x="1" y="1238"/>
                  </a:lnTo>
                  <a:lnTo>
                    <a:pt x="161" y="1398"/>
                  </a:lnTo>
                  <a:lnTo>
                    <a:pt x="367" y="1535"/>
                  </a:lnTo>
                  <a:lnTo>
                    <a:pt x="573" y="1673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787" y="2222"/>
                  </a:lnTo>
                  <a:lnTo>
                    <a:pt x="2336" y="2360"/>
                  </a:lnTo>
                  <a:lnTo>
                    <a:pt x="2863" y="2451"/>
                  </a:lnTo>
                  <a:lnTo>
                    <a:pt x="3115" y="2474"/>
                  </a:lnTo>
                  <a:lnTo>
                    <a:pt x="3619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2" y="2314"/>
                  </a:lnTo>
                  <a:lnTo>
                    <a:pt x="4878" y="2176"/>
                  </a:lnTo>
                  <a:lnTo>
                    <a:pt x="5267" y="2039"/>
                  </a:lnTo>
                  <a:lnTo>
                    <a:pt x="5634" y="1856"/>
                  </a:lnTo>
                  <a:lnTo>
                    <a:pt x="5977" y="1650"/>
                  </a:lnTo>
                  <a:lnTo>
                    <a:pt x="6275" y="1444"/>
                  </a:lnTo>
                  <a:lnTo>
                    <a:pt x="6389" y="1352"/>
                  </a:lnTo>
                  <a:lnTo>
                    <a:pt x="6481" y="1238"/>
                  </a:lnTo>
                  <a:lnTo>
                    <a:pt x="6389" y="1146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42"/>
                  </a:lnTo>
                  <a:lnTo>
                    <a:pt x="5267" y="459"/>
                  </a:lnTo>
                  <a:lnTo>
                    <a:pt x="4878" y="299"/>
                  </a:lnTo>
                  <a:lnTo>
                    <a:pt x="4512" y="161"/>
                  </a:lnTo>
                  <a:lnTo>
                    <a:pt x="4168" y="70"/>
                  </a:lnTo>
                  <a:lnTo>
                    <a:pt x="3870" y="24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32"/>
            <p:cNvSpPr/>
            <p:nvPr/>
          </p:nvSpPr>
          <p:spPr>
            <a:xfrm>
              <a:off x="-3069474" y="4336793"/>
              <a:ext cx="242632" cy="92620"/>
            </a:xfrm>
            <a:custGeom>
              <a:rect b="b" l="l" r="r" t="t"/>
              <a:pathLst>
                <a:path extrusionOk="0" h="2474" w="6481">
                  <a:moveTo>
                    <a:pt x="3115" y="1"/>
                  </a:moveTo>
                  <a:lnTo>
                    <a:pt x="2863" y="24"/>
                  </a:lnTo>
                  <a:lnTo>
                    <a:pt x="2336" y="115"/>
                  </a:lnTo>
                  <a:lnTo>
                    <a:pt x="1787" y="253"/>
                  </a:lnTo>
                  <a:lnTo>
                    <a:pt x="1283" y="436"/>
                  </a:lnTo>
                  <a:lnTo>
                    <a:pt x="802" y="665"/>
                  </a:lnTo>
                  <a:lnTo>
                    <a:pt x="573" y="802"/>
                  </a:lnTo>
                  <a:lnTo>
                    <a:pt x="367" y="940"/>
                  </a:lnTo>
                  <a:lnTo>
                    <a:pt x="161" y="1077"/>
                  </a:lnTo>
                  <a:lnTo>
                    <a:pt x="1" y="1237"/>
                  </a:lnTo>
                  <a:lnTo>
                    <a:pt x="161" y="1398"/>
                  </a:lnTo>
                  <a:lnTo>
                    <a:pt x="367" y="1535"/>
                  </a:lnTo>
                  <a:lnTo>
                    <a:pt x="573" y="1672"/>
                  </a:lnTo>
                  <a:lnTo>
                    <a:pt x="802" y="1810"/>
                  </a:lnTo>
                  <a:lnTo>
                    <a:pt x="1283" y="2039"/>
                  </a:lnTo>
                  <a:lnTo>
                    <a:pt x="1787" y="2222"/>
                  </a:lnTo>
                  <a:lnTo>
                    <a:pt x="2336" y="2359"/>
                  </a:lnTo>
                  <a:lnTo>
                    <a:pt x="2863" y="2451"/>
                  </a:lnTo>
                  <a:lnTo>
                    <a:pt x="3115" y="2474"/>
                  </a:lnTo>
                  <a:lnTo>
                    <a:pt x="3619" y="2474"/>
                  </a:lnTo>
                  <a:lnTo>
                    <a:pt x="3870" y="2451"/>
                  </a:lnTo>
                  <a:lnTo>
                    <a:pt x="4168" y="2405"/>
                  </a:lnTo>
                  <a:lnTo>
                    <a:pt x="4512" y="2314"/>
                  </a:lnTo>
                  <a:lnTo>
                    <a:pt x="4878" y="2176"/>
                  </a:lnTo>
                  <a:lnTo>
                    <a:pt x="5267" y="2016"/>
                  </a:lnTo>
                  <a:lnTo>
                    <a:pt x="5634" y="1856"/>
                  </a:lnTo>
                  <a:lnTo>
                    <a:pt x="5977" y="1649"/>
                  </a:lnTo>
                  <a:lnTo>
                    <a:pt x="6275" y="1443"/>
                  </a:lnTo>
                  <a:lnTo>
                    <a:pt x="6389" y="1352"/>
                  </a:lnTo>
                  <a:lnTo>
                    <a:pt x="6481" y="1237"/>
                  </a:lnTo>
                  <a:lnTo>
                    <a:pt x="6389" y="1123"/>
                  </a:lnTo>
                  <a:lnTo>
                    <a:pt x="6275" y="1031"/>
                  </a:lnTo>
                  <a:lnTo>
                    <a:pt x="5977" y="825"/>
                  </a:lnTo>
                  <a:lnTo>
                    <a:pt x="5634" y="619"/>
                  </a:lnTo>
                  <a:lnTo>
                    <a:pt x="5267" y="459"/>
                  </a:lnTo>
                  <a:lnTo>
                    <a:pt x="4878" y="298"/>
                  </a:lnTo>
                  <a:lnTo>
                    <a:pt x="4512" y="161"/>
                  </a:lnTo>
                  <a:lnTo>
                    <a:pt x="4168" y="69"/>
                  </a:lnTo>
                  <a:lnTo>
                    <a:pt x="3870" y="24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32"/>
            <p:cNvSpPr/>
            <p:nvPr/>
          </p:nvSpPr>
          <p:spPr>
            <a:xfrm>
              <a:off x="-6086133" y="3589292"/>
              <a:ext cx="343826" cy="907859"/>
            </a:xfrm>
            <a:custGeom>
              <a:rect b="b" l="l" r="r" t="t"/>
              <a:pathLst>
                <a:path extrusionOk="0" h="24250" w="9184">
                  <a:moveTo>
                    <a:pt x="2566" y="458"/>
                  </a:moveTo>
                  <a:lnTo>
                    <a:pt x="3482" y="481"/>
                  </a:lnTo>
                  <a:lnTo>
                    <a:pt x="7809" y="481"/>
                  </a:lnTo>
                  <a:lnTo>
                    <a:pt x="7901" y="504"/>
                  </a:lnTo>
                  <a:lnTo>
                    <a:pt x="7993" y="527"/>
                  </a:lnTo>
                  <a:lnTo>
                    <a:pt x="8061" y="596"/>
                  </a:lnTo>
                  <a:lnTo>
                    <a:pt x="8199" y="710"/>
                  </a:lnTo>
                  <a:lnTo>
                    <a:pt x="8313" y="893"/>
                  </a:lnTo>
                  <a:lnTo>
                    <a:pt x="8405" y="1100"/>
                  </a:lnTo>
                  <a:lnTo>
                    <a:pt x="8473" y="1328"/>
                  </a:lnTo>
                  <a:lnTo>
                    <a:pt x="8519" y="1580"/>
                  </a:lnTo>
                  <a:lnTo>
                    <a:pt x="8565" y="1855"/>
                  </a:lnTo>
                  <a:lnTo>
                    <a:pt x="8588" y="2405"/>
                  </a:lnTo>
                  <a:lnTo>
                    <a:pt x="8588" y="2931"/>
                  </a:lnTo>
                  <a:lnTo>
                    <a:pt x="8565" y="3687"/>
                  </a:lnTo>
                  <a:lnTo>
                    <a:pt x="8634" y="7763"/>
                  </a:lnTo>
                  <a:lnTo>
                    <a:pt x="8679" y="11816"/>
                  </a:lnTo>
                  <a:lnTo>
                    <a:pt x="8725" y="19968"/>
                  </a:lnTo>
                  <a:lnTo>
                    <a:pt x="8748" y="20426"/>
                  </a:lnTo>
                  <a:lnTo>
                    <a:pt x="8771" y="20998"/>
                  </a:lnTo>
                  <a:lnTo>
                    <a:pt x="8817" y="21616"/>
                  </a:lnTo>
                  <a:lnTo>
                    <a:pt x="8794" y="21937"/>
                  </a:lnTo>
                  <a:lnTo>
                    <a:pt x="8794" y="22258"/>
                  </a:lnTo>
                  <a:lnTo>
                    <a:pt x="8748" y="22532"/>
                  </a:lnTo>
                  <a:lnTo>
                    <a:pt x="8679" y="22807"/>
                  </a:lnTo>
                  <a:lnTo>
                    <a:pt x="8588" y="23059"/>
                  </a:lnTo>
                  <a:lnTo>
                    <a:pt x="8473" y="23288"/>
                  </a:lnTo>
                  <a:lnTo>
                    <a:pt x="8382" y="23380"/>
                  </a:lnTo>
                  <a:lnTo>
                    <a:pt x="8313" y="23471"/>
                  </a:lnTo>
                  <a:lnTo>
                    <a:pt x="8199" y="23540"/>
                  </a:lnTo>
                  <a:lnTo>
                    <a:pt x="8107" y="23609"/>
                  </a:lnTo>
                  <a:lnTo>
                    <a:pt x="7993" y="23654"/>
                  </a:lnTo>
                  <a:lnTo>
                    <a:pt x="7855" y="23677"/>
                  </a:lnTo>
                  <a:lnTo>
                    <a:pt x="7718" y="23700"/>
                  </a:lnTo>
                  <a:lnTo>
                    <a:pt x="7557" y="23723"/>
                  </a:lnTo>
                  <a:lnTo>
                    <a:pt x="1215" y="23723"/>
                  </a:lnTo>
                  <a:lnTo>
                    <a:pt x="1031" y="23677"/>
                  </a:lnTo>
                  <a:lnTo>
                    <a:pt x="871" y="23586"/>
                  </a:lnTo>
                  <a:lnTo>
                    <a:pt x="734" y="23471"/>
                  </a:lnTo>
                  <a:lnTo>
                    <a:pt x="642" y="23357"/>
                  </a:lnTo>
                  <a:lnTo>
                    <a:pt x="551" y="23196"/>
                  </a:lnTo>
                  <a:lnTo>
                    <a:pt x="482" y="23036"/>
                  </a:lnTo>
                  <a:lnTo>
                    <a:pt x="459" y="22853"/>
                  </a:lnTo>
                  <a:lnTo>
                    <a:pt x="413" y="22670"/>
                  </a:lnTo>
                  <a:lnTo>
                    <a:pt x="390" y="22281"/>
                  </a:lnTo>
                  <a:lnTo>
                    <a:pt x="413" y="21868"/>
                  </a:lnTo>
                  <a:lnTo>
                    <a:pt x="436" y="21181"/>
                  </a:lnTo>
                  <a:lnTo>
                    <a:pt x="459" y="16670"/>
                  </a:lnTo>
                  <a:lnTo>
                    <a:pt x="505" y="11083"/>
                  </a:lnTo>
                  <a:lnTo>
                    <a:pt x="573" y="5473"/>
                  </a:lnTo>
                  <a:lnTo>
                    <a:pt x="596" y="3618"/>
                  </a:lnTo>
                  <a:lnTo>
                    <a:pt x="665" y="1764"/>
                  </a:lnTo>
                  <a:lnTo>
                    <a:pt x="688" y="1466"/>
                  </a:lnTo>
                  <a:lnTo>
                    <a:pt x="757" y="1237"/>
                  </a:lnTo>
                  <a:lnTo>
                    <a:pt x="848" y="1031"/>
                  </a:lnTo>
                  <a:lnTo>
                    <a:pt x="963" y="871"/>
                  </a:lnTo>
                  <a:lnTo>
                    <a:pt x="1100" y="756"/>
                  </a:lnTo>
                  <a:lnTo>
                    <a:pt x="1283" y="642"/>
                  </a:lnTo>
                  <a:lnTo>
                    <a:pt x="1466" y="573"/>
                  </a:lnTo>
                  <a:lnTo>
                    <a:pt x="1650" y="504"/>
                  </a:lnTo>
                  <a:lnTo>
                    <a:pt x="1879" y="481"/>
                  </a:lnTo>
                  <a:lnTo>
                    <a:pt x="2085" y="458"/>
                  </a:lnTo>
                  <a:close/>
                  <a:moveTo>
                    <a:pt x="7557" y="0"/>
                  </a:moveTo>
                  <a:lnTo>
                    <a:pt x="6985" y="23"/>
                  </a:lnTo>
                  <a:lnTo>
                    <a:pt x="1375" y="23"/>
                  </a:lnTo>
                  <a:lnTo>
                    <a:pt x="1192" y="46"/>
                  </a:lnTo>
                  <a:lnTo>
                    <a:pt x="1031" y="92"/>
                  </a:lnTo>
                  <a:lnTo>
                    <a:pt x="894" y="161"/>
                  </a:lnTo>
                  <a:lnTo>
                    <a:pt x="757" y="252"/>
                  </a:lnTo>
                  <a:lnTo>
                    <a:pt x="642" y="367"/>
                  </a:lnTo>
                  <a:lnTo>
                    <a:pt x="528" y="504"/>
                  </a:lnTo>
                  <a:lnTo>
                    <a:pt x="436" y="642"/>
                  </a:lnTo>
                  <a:lnTo>
                    <a:pt x="367" y="779"/>
                  </a:lnTo>
                  <a:lnTo>
                    <a:pt x="322" y="939"/>
                  </a:lnTo>
                  <a:lnTo>
                    <a:pt x="276" y="1100"/>
                  </a:lnTo>
                  <a:lnTo>
                    <a:pt x="207" y="1420"/>
                  </a:lnTo>
                  <a:lnTo>
                    <a:pt x="184" y="1786"/>
                  </a:lnTo>
                  <a:lnTo>
                    <a:pt x="184" y="2130"/>
                  </a:lnTo>
                  <a:lnTo>
                    <a:pt x="161" y="2794"/>
                  </a:lnTo>
                  <a:lnTo>
                    <a:pt x="115" y="5061"/>
                  </a:lnTo>
                  <a:lnTo>
                    <a:pt x="93" y="7328"/>
                  </a:lnTo>
                  <a:lnTo>
                    <a:pt x="24" y="12915"/>
                  </a:lnTo>
                  <a:lnTo>
                    <a:pt x="1" y="18502"/>
                  </a:lnTo>
                  <a:lnTo>
                    <a:pt x="1" y="22212"/>
                  </a:lnTo>
                  <a:lnTo>
                    <a:pt x="1" y="22784"/>
                  </a:lnTo>
                  <a:lnTo>
                    <a:pt x="24" y="23082"/>
                  </a:lnTo>
                  <a:lnTo>
                    <a:pt x="70" y="23380"/>
                  </a:lnTo>
                  <a:lnTo>
                    <a:pt x="115" y="23517"/>
                  </a:lnTo>
                  <a:lnTo>
                    <a:pt x="184" y="23654"/>
                  </a:lnTo>
                  <a:lnTo>
                    <a:pt x="253" y="23769"/>
                  </a:lnTo>
                  <a:lnTo>
                    <a:pt x="344" y="23860"/>
                  </a:lnTo>
                  <a:lnTo>
                    <a:pt x="436" y="23952"/>
                  </a:lnTo>
                  <a:lnTo>
                    <a:pt x="573" y="24044"/>
                  </a:lnTo>
                  <a:lnTo>
                    <a:pt x="711" y="24089"/>
                  </a:lnTo>
                  <a:lnTo>
                    <a:pt x="871" y="24112"/>
                  </a:lnTo>
                  <a:lnTo>
                    <a:pt x="1123" y="24158"/>
                  </a:lnTo>
                  <a:lnTo>
                    <a:pt x="5016" y="24158"/>
                  </a:lnTo>
                  <a:lnTo>
                    <a:pt x="5451" y="24181"/>
                  </a:lnTo>
                  <a:lnTo>
                    <a:pt x="5886" y="24204"/>
                  </a:lnTo>
                  <a:lnTo>
                    <a:pt x="6825" y="24250"/>
                  </a:lnTo>
                  <a:lnTo>
                    <a:pt x="7283" y="24250"/>
                  </a:lnTo>
                  <a:lnTo>
                    <a:pt x="7741" y="24204"/>
                  </a:lnTo>
                  <a:lnTo>
                    <a:pt x="8176" y="24135"/>
                  </a:lnTo>
                  <a:lnTo>
                    <a:pt x="8382" y="24067"/>
                  </a:lnTo>
                  <a:lnTo>
                    <a:pt x="8588" y="23998"/>
                  </a:lnTo>
                  <a:lnTo>
                    <a:pt x="8702" y="23929"/>
                  </a:lnTo>
                  <a:lnTo>
                    <a:pt x="8817" y="23860"/>
                  </a:lnTo>
                  <a:lnTo>
                    <a:pt x="8908" y="23769"/>
                  </a:lnTo>
                  <a:lnTo>
                    <a:pt x="8977" y="23654"/>
                  </a:lnTo>
                  <a:lnTo>
                    <a:pt x="9046" y="23540"/>
                  </a:lnTo>
                  <a:lnTo>
                    <a:pt x="9092" y="23403"/>
                  </a:lnTo>
                  <a:lnTo>
                    <a:pt x="9160" y="23128"/>
                  </a:lnTo>
                  <a:lnTo>
                    <a:pt x="9183" y="22830"/>
                  </a:lnTo>
                  <a:lnTo>
                    <a:pt x="9183" y="22555"/>
                  </a:lnTo>
                  <a:lnTo>
                    <a:pt x="9160" y="22006"/>
                  </a:lnTo>
                  <a:lnTo>
                    <a:pt x="9160" y="18113"/>
                  </a:lnTo>
                  <a:lnTo>
                    <a:pt x="9137" y="12503"/>
                  </a:lnTo>
                  <a:lnTo>
                    <a:pt x="9069" y="6893"/>
                  </a:lnTo>
                  <a:lnTo>
                    <a:pt x="9046" y="4717"/>
                  </a:lnTo>
                  <a:lnTo>
                    <a:pt x="8977" y="2542"/>
                  </a:lnTo>
                  <a:lnTo>
                    <a:pt x="8977" y="1832"/>
                  </a:lnTo>
                  <a:lnTo>
                    <a:pt x="8954" y="1489"/>
                  </a:lnTo>
                  <a:lnTo>
                    <a:pt x="8908" y="1145"/>
                  </a:lnTo>
                  <a:lnTo>
                    <a:pt x="8863" y="985"/>
                  </a:lnTo>
                  <a:lnTo>
                    <a:pt x="8817" y="825"/>
                  </a:lnTo>
                  <a:lnTo>
                    <a:pt x="8748" y="687"/>
                  </a:lnTo>
                  <a:lnTo>
                    <a:pt x="8657" y="527"/>
                  </a:lnTo>
                  <a:lnTo>
                    <a:pt x="8542" y="413"/>
                  </a:lnTo>
                  <a:lnTo>
                    <a:pt x="8428" y="298"/>
                  </a:lnTo>
                  <a:lnTo>
                    <a:pt x="8290" y="184"/>
                  </a:lnTo>
                  <a:lnTo>
                    <a:pt x="8107" y="92"/>
                  </a:lnTo>
                  <a:lnTo>
                    <a:pt x="7993" y="46"/>
                  </a:lnTo>
                  <a:lnTo>
                    <a:pt x="7855" y="23"/>
                  </a:lnTo>
                  <a:lnTo>
                    <a:pt x="7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32"/>
            <p:cNvSpPr/>
            <p:nvPr/>
          </p:nvSpPr>
          <p:spPr>
            <a:xfrm>
              <a:off x="-6050119" y="3626167"/>
              <a:ext cx="270935" cy="831562"/>
            </a:xfrm>
            <a:custGeom>
              <a:rect b="b" l="l" r="r" t="t"/>
              <a:pathLst>
                <a:path extrusionOk="0" h="22212" w="7237">
                  <a:moveTo>
                    <a:pt x="6550" y="458"/>
                  </a:moveTo>
                  <a:lnTo>
                    <a:pt x="6595" y="985"/>
                  </a:lnTo>
                  <a:lnTo>
                    <a:pt x="6618" y="1488"/>
                  </a:lnTo>
                  <a:lnTo>
                    <a:pt x="6298" y="1259"/>
                  </a:lnTo>
                  <a:lnTo>
                    <a:pt x="5954" y="1076"/>
                  </a:lnTo>
                  <a:lnTo>
                    <a:pt x="5588" y="893"/>
                  </a:lnTo>
                  <a:lnTo>
                    <a:pt x="5199" y="779"/>
                  </a:lnTo>
                  <a:lnTo>
                    <a:pt x="4832" y="664"/>
                  </a:lnTo>
                  <a:lnTo>
                    <a:pt x="4420" y="595"/>
                  </a:lnTo>
                  <a:lnTo>
                    <a:pt x="4031" y="572"/>
                  </a:lnTo>
                  <a:lnTo>
                    <a:pt x="3619" y="550"/>
                  </a:lnTo>
                  <a:lnTo>
                    <a:pt x="3229" y="572"/>
                  </a:lnTo>
                  <a:lnTo>
                    <a:pt x="2817" y="641"/>
                  </a:lnTo>
                  <a:lnTo>
                    <a:pt x="2428" y="710"/>
                  </a:lnTo>
                  <a:lnTo>
                    <a:pt x="2039" y="824"/>
                  </a:lnTo>
                  <a:lnTo>
                    <a:pt x="1672" y="962"/>
                  </a:lnTo>
                  <a:lnTo>
                    <a:pt x="1306" y="1122"/>
                  </a:lnTo>
                  <a:lnTo>
                    <a:pt x="940" y="1305"/>
                  </a:lnTo>
                  <a:lnTo>
                    <a:pt x="619" y="1534"/>
                  </a:lnTo>
                  <a:lnTo>
                    <a:pt x="619" y="1534"/>
                  </a:lnTo>
                  <a:lnTo>
                    <a:pt x="642" y="985"/>
                  </a:lnTo>
                  <a:lnTo>
                    <a:pt x="688" y="458"/>
                  </a:lnTo>
                  <a:close/>
                  <a:moveTo>
                    <a:pt x="3939" y="985"/>
                  </a:moveTo>
                  <a:lnTo>
                    <a:pt x="4283" y="1008"/>
                  </a:lnTo>
                  <a:lnTo>
                    <a:pt x="4626" y="1053"/>
                  </a:lnTo>
                  <a:lnTo>
                    <a:pt x="4970" y="1145"/>
                  </a:lnTo>
                  <a:lnTo>
                    <a:pt x="5313" y="1282"/>
                  </a:lnTo>
                  <a:lnTo>
                    <a:pt x="5634" y="1420"/>
                  </a:lnTo>
                  <a:lnTo>
                    <a:pt x="5954" y="1603"/>
                  </a:lnTo>
                  <a:lnTo>
                    <a:pt x="6252" y="1786"/>
                  </a:lnTo>
                  <a:lnTo>
                    <a:pt x="6527" y="1992"/>
                  </a:lnTo>
                  <a:lnTo>
                    <a:pt x="6229" y="2244"/>
                  </a:lnTo>
                  <a:lnTo>
                    <a:pt x="5908" y="2450"/>
                  </a:lnTo>
                  <a:lnTo>
                    <a:pt x="5565" y="2610"/>
                  </a:lnTo>
                  <a:lnTo>
                    <a:pt x="5244" y="2748"/>
                  </a:lnTo>
                  <a:lnTo>
                    <a:pt x="4878" y="2862"/>
                  </a:lnTo>
                  <a:lnTo>
                    <a:pt x="4512" y="2931"/>
                  </a:lnTo>
                  <a:lnTo>
                    <a:pt x="4145" y="2977"/>
                  </a:lnTo>
                  <a:lnTo>
                    <a:pt x="3413" y="2977"/>
                  </a:lnTo>
                  <a:lnTo>
                    <a:pt x="3046" y="2931"/>
                  </a:lnTo>
                  <a:lnTo>
                    <a:pt x="2680" y="2862"/>
                  </a:lnTo>
                  <a:lnTo>
                    <a:pt x="2313" y="2771"/>
                  </a:lnTo>
                  <a:lnTo>
                    <a:pt x="1970" y="2656"/>
                  </a:lnTo>
                  <a:lnTo>
                    <a:pt x="1604" y="2519"/>
                  </a:lnTo>
                  <a:lnTo>
                    <a:pt x="1283" y="2359"/>
                  </a:lnTo>
                  <a:lnTo>
                    <a:pt x="940" y="2175"/>
                  </a:lnTo>
                  <a:lnTo>
                    <a:pt x="871" y="2107"/>
                  </a:lnTo>
                  <a:lnTo>
                    <a:pt x="848" y="2038"/>
                  </a:lnTo>
                  <a:lnTo>
                    <a:pt x="871" y="1969"/>
                  </a:lnTo>
                  <a:lnTo>
                    <a:pt x="917" y="1901"/>
                  </a:lnTo>
                  <a:lnTo>
                    <a:pt x="985" y="1832"/>
                  </a:lnTo>
                  <a:lnTo>
                    <a:pt x="1077" y="1763"/>
                  </a:lnTo>
                  <a:lnTo>
                    <a:pt x="1329" y="1603"/>
                  </a:lnTo>
                  <a:lnTo>
                    <a:pt x="1604" y="1488"/>
                  </a:lnTo>
                  <a:lnTo>
                    <a:pt x="1833" y="1374"/>
                  </a:lnTo>
                  <a:lnTo>
                    <a:pt x="2062" y="1282"/>
                  </a:lnTo>
                  <a:lnTo>
                    <a:pt x="2520" y="1145"/>
                  </a:lnTo>
                  <a:lnTo>
                    <a:pt x="3000" y="1053"/>
                  </a:lnTo>
                  <a:lnTo>
                    <a:pt x="3481" y="1008"/>
                  </a:lnTo>
                  <a:lnTo>
                    <a:pt x="3939" y="985"/>
                  </a:lnTo>
                  <a:close/>
                  <a:moveTo>
                    <a:pt x="573" y="2450"/>
                  </a:moveTo>
                  <a:lnTo>
                    <a:pt x="917" y="2679"/>
                  </a:lnTo>
                  <a:lnTo>
                    <a:pt x="1283" y="2862"/>
                  </a:lnTo>
                  <a:lnTo>
                    <a:pt x="1649" y="3023"/>
                  </a:lnTo>
                  <a:lnTo>
                    <a:pt x="2039" y="3183"/>
                  </a:lnTo>
                  <a:lnTo>
                    <a:pt x="2428" y="3274"/>
                  </a:lnTo>
                  <a:lnTo>
                    <a:pt x="2817" y="3366"/>
                  </a:lnTo>
                  <a:lnTo>
                    <a:pt x="3229" y="3412"/>
                  </a:lnTo>
                  <a:lnTo>
                    <a:pt x="3619" y="3435"/>
                  </a:lnTo>
                  <a:lnTo>
                    <a:pt x="4031" y="3435"/>
                  </a:lnTo>
                  <a:lnTo>
                    <a:pt x="4443" y="3389"/>
                  </a:lnTo>
                  <a:lnTo>
                    <a:pt x="4832" y="3320"/>
                  </a:lnTo>
                  <a:lnTo>
                    <a:pt x="5222" y="3229"/>
                  </a:lnTo>
                  <a:lnTo>
                    <a:pt x="5611" y="3091"/>
                  </a:lnTo>
                  <a:lnTo>
                    <a:pt x="5977" y="2931"/>
                  </a:lnTo>
                  <a:lnTo>
                    <a:pt x="6321" y="2725"/>
                  </a:lnTo>
                  <a:lnTo>
                    <a:pt x="6641" y="2473"/>
                  </a:lnTo>
                  <a:lnTo>
                    <a:pt x="6664" y="4190"/>
                  </a:lnTo>
                  <a:lnTo>
                    <a:pt x="6687" y="6091"/>
                  </a:lnTo>
                  <a:lnTo>
                    <a:pt x="6344" y="5862"/>
                  </a:lnTo>
                  <a:lnTo>
                    <a:pt x="6000" y="5656"/>
                  </a:lnTo>
                  <a:lnTo>
                    <a:pt x="5634" y="5473"/>
                  </a:lnTo>
                  <a:lnTo>
                    <a:pt x="5244" y="5335"/>
                  </a:lnTo>
                  <a:lnTo>
                    <a:pt x="4855" y="5221"/>
                  </a:lnTo>
                  <a:lnTo>
                    <a:pt x="4443" y="5152"/>
                  </a:lnTo>
                  <a:lnTo>
                    <a:pt x="4031" y="5129"/>
                  </a:lnTo>
                  <a:lnTo>
                    <a:pt x="3642" y="5106"/>
                  </a:lnTo>
                  <a:lnTo>
                    <a:pt x="3229" y="5129"/>
                  </a:lnTo>
                  <a:lnTo>
                    <a:pt x="2817" y="5198"/>
                  </a:lnTo>
                  <a:lnTo>
                    <a:pt x="2405" y="5267"/>
                  </a:lnTo>
                  <a:lnTo>
                    <a:pt x="2016" y="5381"/>
                  </a:lnTo>
                  <a:lnTo>
                    <a:pt x="1626" y="5541"/>
                  </a:lnTo>
                  <a:lnTo>
                    <a:pt x="1260" y="5702"/>
                  </a:lnTo>
                  <a:lnTo>
                    <a:pt x="894" y="5908"/>
                  </a:lnTo>
                  <a:lnTo>
                    <a:pt x="550" y="6137"/>
                  </a:lnTo>
                  <a:lnTo>
                    <a:pt x="573" y="4374"/>
                  </a:lnTo>
                  <a:lnTo>
                    <a:pt x="573" y="2450"/>
                  </a:lnTo>
                  <a:close/>
                  <a:moveTo>
                    <a:pt x="3939" y="5541"/>
                  </a:moveTo>
                  <a:lnTo>
                    <a:pt x="4283" y="5564"/>
                  </a:lnTo>
                  <a:lnTo>
                    <a:pt x="4626" y="5610"/>
                  </a:lnTo>
                  <a:lnTo>
                    <a:pt x="4970" y="5702"/>
                  </a:lnTo>
                  <a:lnTo>
                    <a:pt x="5313" y="5839"/>
                  </a:lnTo>
                  <a:lnTo>
                    <a:pt x="5634" y="5976"/>
                  </a:lnTo>
                  <a:lnTo>
                    <a:pt x="5954" y="6160"/>
                  </a:lnTo>
                  <a:lnTo>
                    <a:pt x="6252" y="6343"/>
                  </a:lnTo>
                  <a:lnTo>
                    <a:pt x="6527" y="6549"/>
                  </a:lnTo>
                  <a:lnTo>
                    <a:pt x="6229" y="6801"/>
                  </a:lnTo>
                  <a:lnTo>
                    <a:pt x="5908" y="7007"/>
                  </a:lnTo>
                  <a:lnTo>
                    <a:pt x="5588" y="7167"/>
                  </a:lnTo>
                  <a:lnTo>
                    <a:pt x="5244" y="7305"/>
                  </a:lnTo>
                  <a:lnTo>
                    <a:pt x="4878" y="7396"/>
                  </a:lnTo>
                  <a:lnTo>
                    <a:pt x="4512" y="7488"/>
                  </a:lnTo>
                  <a:lnTo>
                    <a:pt x="4145" y="7534"/>
                  </a:lnTo>
                  <a:lnTo>
                    <a:pt x="3413" y="7534"/>
                  </a:lnTo>
                  <a:lnTo>
                    <a:pt x="3046" y="7488"/>
                  </a:lnTo>
                  <a:lnTo>
                    <a:pt x="2680" y="7419"/>
                  </a:lnTo>
                  <a:lnTo>
                    <a:pt x="2313" y="7327"/>
                  </a:lnTo>
                  <a:lnTo>
                    <a:pt x="1970" y="7213"/>
                  </a:lnTo>
                  <a:lnTo>
                    <a:pt x="1604" y="7076"/>
                  </a:lnTo>
                  <a:lnTo>
                    <a:pt x="1283" y="6915"/>
                  </a:lnTo>
                  <a:lnTo>
                    <a:pt x="940" y="6732"/>
                  </a:lnTo>
                  <a:lnTo>
                    <a:pt x="871" y="6663"/>
                  </a:lnTo>
                  <a:lnTo>
                    <a:pt x="848" y="6595"/>
                  </a:lnTo>
                  <a:lnTo>
                    <a:pt x="871" y="6526"/>
                  </a:lnTo>
                  <a:lnTo>
                    <a:pt x="917" y="6457"/>
                  </a:lnTo>
                  <a:lnTo>
                    <a:pt x="985" y="6389"/>
                  </a:lnTo>
                  <a:lnTo>
                    <a:pt x="1077" y="6297"/>
                  </a:lnTo>
                  <a:lnTo>
                    <a:pt x="1329" y="6160"/>
                  </a:lnTo>
                  <a:lnTo>
                    <a:pt x="1604" y="6045"/>
                  </a:lnTo>
                  <a:lnTo>
                    <a:pt x="1833" y="5931"/>
                  </a:lnTo>
                  <a:lnTo>
                    <a:pt x="2062" y="5839"/>
                  </a:lnTo>
                  <a:lnTo>
                    <a:pt x="2520" y="5702"/>
                  </a:lnTo>
                  <a:lnTo>
                    <a:pt x="3000" y="5610"/>
                  </a:lnTo>
                  <a:lnTo>
                    <a:pt x="3481" y="5564"/>
                  </a:lnTo>
                  <a:lnTo>
                    <a:pt x="3939" y="5541"/>
                  </a:lnTo>
                  <a:close/>
                  <a:moveTo>
                    <a:pt x="550" y="6961"/>
                  </a:moveTo>
                  <a:lnTo>
                    <a:pt x="894" y="7190"/>
                  </a:lnTo>
                  <a:lnTo>
                    <a:pt x="1237" y="7396"/>
                  </a:lnTo>
                  <a:lnTo>
                    <a:pt x="1626" y="7579"/>
                  </a:lnTo>
                  <a:lnTo>
                    <a:pt x="2016" y="7717"/>
                  </a:lnTo>
                  <a:lnTo>
                    <a:pt x="2405" y="7831"/>
                  </a:lnTo>
                  <a:lnTo>
                    <a:pt x="2817" y="7923"/>
                  </a:lnTo>
                  <a:lnTo>
                    <a:pt x="3229" y="7969"/>
                  </a:lnTo>
                  <a:lnTo>
                    <a:pt x="3642" y="7992"/>
                  </a:lnTo>
                  <a:lnTo>
                    <a:pt x="4054" y="7992"/>
                  </a:lnTo>
                  <a:lnTo>
                    <a:pt x="4443" y="7946"/>
                  </a:lnTo>
                  <a:lnTo>
                    <a:pt x="4855" y="7877"/>
                  </a:lnTo>
                  <a:lnTo>
                    <a:pt x="5244" y="7763"/>
                  </a:lnTo>
                  <a:lnTo>
                    <a:pt x="5634" y="7625"/>
                  </a:lnTo>
                  <a:lnTo>
                    <a:pt x="6000" y="7465"/>
                  </a:lnTo>
                  <a:lnTo>
                    <a:pt x="6366" y="7236"/>
                  </a:lnTo>
                  <a:lnTo>
                    <a:pt x="6710" y="7007"/>
                  </a:lnTo>
                  <a:lnTo>
                    <a:pt x="6733" y="10694"/>
                  </a:lnTo>
                  <a:lnTo>
                    <a:pt x="6389" y="10442"/>
                  </a:lnTo>
                  <a:lnTo>
                    <a:pt x="6046" y="10236"/>
                  </a:lnTo>
                  <a:lnTo>
                    <a:pt x="5657" y="10052"/>
                  </a:lnTo>
                  <a:lnTo>
                    <a:pt x="5267" y="9892"/>
                  </a:lnTo>
                  <a:lnTo>
                    <a:pt x="4878" y="9801"/>
                  </a:lnTo>
                  <a:lnTo>
                    <a:pt x="4466" y="9709"/>
                  </a:lnTo>
                  <a:lnTo>
                    <a:pt x="4054" y="9686"/>
                  </a:lnTo>
                  <a:lnTo>
                    <a:pt x="3642" y="9663"/>
                  </a:lnTo>
                  <a:lnTo>
                    <a:pt x="3206" y="9686"/>
                  </a:lnTo>
                  <a:lnTo>
                    <a:pt x="2794" y="9755"/>
                  </a:lnTo>
                  <a:lnTo>
                    <a:pt x="2382" y="9846"/>
                  </a:lnTo>
                  <a:lnTo>
                    <a:pt x="1993" y="9961"/>
                  </a:lnTo>
                  <a:lnTo>
                    <a:pt x="1604" y="10098"/>
                  </a:lnTo>
                  <a:lnTo>
                    <a:pt x="1214" y="10281"/>
                  </a:lnTo>
                  <a:lnTo>
                    <a:pt x="848" y="10487"/>
                  </a:lnTo>
                  <a:lnTo>
                    <a:pt x="504" y="10716"/>
                  </a:lnTo>
                  <a:lnTo>
                    <a:pt x="550" y="6961"/>
                  </a:lnTo>
                  <a:close/>
                  <a:moveTo>
                    <a:pt x="3939" y="10098"/>
                  </a:moveTo>
                  <a:lnTo>
                    <a:pt x="4283" y="10121"/>
                  </a:lnTo>
                  <a:lnTo>
                    <a:pt x="4626" y="10167"/>
                  </a:lnTo>
                  <a:lnTo>
                    <a:pt x="4970" y="10258"/>
                  </a:lnTo>
                  <a:lnTo>
                    <a:pt x="5313" y="10396"/>
                  </a:lnTo>
                  <a:lnTo>
                    <a:pt x="5634" y="10533"/>
                  </a:lnTo>
                  <a:lnTo>
                    <a:pt x="5954" y="10716"/>
                  </a:lnTo>
                  <a:lnTo>
                    <a:pt x="6252" y="10900"/>
                  </a:lnTo>
                  <a:lnTo>
                    <a:pt x="6527" y="11106"/>
                  </a:lnTo>
                  <a:lnTo>
                    <a:pt x="6229" y="11358"/>
                  </a:lnTo>
                  <a:lnTo>
                    <a:pt x="5908" y="11541"/>
                  </a:lnTo>
                  <a:lnTo>
                    <a:pt x="5588" y="11724"/>
                  </a:lnTo>
                  <a:lnTo>
                    <a:pt x="5244" y="11861"/>
                  </a:lnTo>
                  <a:lnTo>
                    <a:pt x="4878" y="11953"/>
                  </a:lnTo>
                  <a:lnTo>
                    <a:pt x="4512" y="12045"/>
                  </a:lnTo>
                  <a:lnTo>
                    <a:pt x="4145" y="12090"/>
                  </a:lnTo>
                  <a:lnTo>
                    <a:pt x="3413" y="12090"/>
                  </a:lnTo>
                  <a:lnTo>
                    <a:pt x="3046" y="12045"/>
                  </a:lnTo>
                  <a:lnTo>
                    <a:pt x="2680" y="11976"/>
                  </a:lnTo>
                  <a:lnTo>
                    <a:pt x="2313" y="11884"/>
                  </a:lnTo>
                  <a:lnTo>
                    <a:pt x="1970" y="11770"/>
                  </a:lnTo>
                  <a:lnTo>
                    <a:pt x="1604" y="11632"/>
                  </a:lnTo>
                  <a:lnTo>
                    <a:pt x="1283" y="11472"/>
                  </a:lnTo>
                  <a:lnTo>
                    <a:pt x="940" y="11289"/>
                  </a:lnTo>
                  <a:lnTo>
                    <a:pt x="871" y="11220"/>
                  </a:lnTo>
                  <a:lnTo>
                    <a:pt x="848" y="11152"/>
                  </a:lnTo>
                  <a:lnTo>
                    <a:pt x="871" y="11083"/>
                  </a:lnTo>
                  <a:lnTo>
                    <a:pt x="917" y="11014"/>
                  </a:lnTo>
                  <a:lnTo>
                    <a:pt x="985" y="10945"/>
                  </a:lnTo>
                  <a:lnTo>
                    <a:pt x="1077" y="10854"/>
                  </a:lnTo>
                  <a:lnTo>
                    <a:pt x="1329" y="10716"/>
                  </a:lnTo>
                  <a:lnTo>
                    <a:pt x="1604" y="10579"/>
                  </a:lnTo>
                  <a:lnTo>
                    <a:pt x="1833" y="10487"/>
                  </a:lnTo>
                  <a:lnTo>
                    <a:pt x="2062" y="10396"/>
                  </a:lnTo>
                  <a:lnTo>
                    <a:pt x="2520" y="10258"/>
                  </a:lnTo>
                  <a:lnTo>
                    <a:pt x="3000" y="10167"/>
                  </a:lnTo>
                  <a:lnTo>
                    <a:pt x="3481" y="10121"/>
                  </a:lnTo>
                  <a:lnTo>
                    <a:pt x="3939" y="10098"/>
                  </a:lnTo>
                  <a:close/>
                  <a:moveTo>
                    <a:pt x="504" y="11495"/>
                  </a:moveTo>
                  <a:lnTo>
                    <a:pt x="848" y="11724"/>
                  </a:lnTo>
                  <a:lnTo>
                    <a:pt x="1214" y="11930"/>
                  </a:lnTo>
                  <a:lnTo>
                    <a:pt x="1581" y="12113"/>
                  </a:lnTo>
                  <a:lnTo>
                    <a:pt x="1970" y="12274"/>
                  </a:lnTo>
                  <a:lnTo>
                    <a:pt x="2382" y="12388"/>
                  </a:lnTo>
                  <a:lnTo>
                    <a:pt x="2794" y="12480"/>
                  </a:lnTo>
                  <a:lnTo>
                    <a:pt x="3206" y="12525"/>
                  </a:lnTo>
                  <a:lnTo>
                    <a:pt x="3642" y="12548"/>
                  </a:lnTo>
                  <a:lnTo>
                    <a:pt x="4054" y="12548"/>
                  </a:lnTo>
                  <a:lnTo>
                    <a:pt x="4466" y="12503"/>
                  </a:lnTo>
                  <a:lnTo>
                    <a:pt x="4878" y="12434"/>
                  </a:lnTo>
                  <a:lnTo>
                    <a:pt x="5267" y="12319"/>
                  </a:lnTo>
                  <a:lnTo>
                    <a:pt x="5657" y="12159"/>
                  </a:lnTo>
                  <a:lnTo>
                    <a:pt x="6046" y="11999"/>
                  </a:lnTo>
                  <a:lnTo>
                    <a:pt x="6412" y="11770"/>
                  </a:lnTo>
                  <a:lnTo>
                    <a:pt x="6733" y="11518"/>
                  </a:lnTo>
                  <a:lnTo>
                    <a:pt x="6733" y="11655"/>
                  </a:lnTo>
                  <a:lnTo>
                    <a:pt x="6756" y="15273"/>
                  </a:lnTo>
                  <a:lnTo>
                    <a:pt x="6412" y="15021"/>
                  </a:lnTo>
                  <a:lnTo>
                    <a:pt x="6046" y="14792"/>
                  </a:lnTo>
                  <a:lnTo>
                    <a:pt x="5679" y="14609"/>
                  </a:lnTo>
                  <a:lnTo>
                    <a:pt x="5290" y="14472"/>
                  </a:lnTo>
                  <a:lnTo>
                    <a:pt x="4878" y="14357"/>
                  </a:lnTo>
                  <a:lnTo>
                    <a:pt x="4466" y="14266"/>
                  </a:lnTo>
                  <a:lnTo>
                    <a:pt x="4054" y="14243"/>
                  </a:lnTo>
                  <a:lnTo>
                    <a:pt x="3642" y="14220"/>
                  </a:lnTo>
                  <a:lnTo>
                    <a:pt x="3206" y="14243"/>
                  </a:lnTo>
                  <a:lnTo>
                    <a:pt x="2794" y="14312"/>
                  </a:lnTo>
                  <a:lnTo>
                    <a:pt x="2382" y="14403"/>
                  </a:lnTo>
                  <a:lnTo>
                    <a:pt x="1970" y="14518"/>
                  </a:lnTo>
                  <a:lnTo>
                    <a:pt x="1581" y="14655"/>
                  </a:lnTo>
                  <a:lnTo>
                    <a:pt x="1191" y="14838"/>
                  </a:lnTo>
                  <a:lnTo>
                    <a:pt x="825" y="15067"/>
                  </a:lnTo>
                  <a:lnTo>
                    <a:pt x="482" y="15296"/>
                  </a:lnTo>
                  <a:lnTo>
                    <a:pt x="504" y="11655"/>
                  </a:lnTo>
                  <a:lnTo>
                    <a:pt x="504" y="11495"/>
                  </a:lnTo>
                  <a:close/>
                  <a:moveTo>
                    <a:pt x="3939" y="14655"/>
                  </a:moveTo>
                  <a:lnTo>
                    <a:pt x="4283" y="14678"/>
                  </a:lnTo>
                  <a:lnTo>
                    <a:pt x="4626" y="14724"/>
                  </a:lnTo>
                  <a:lnTo>
                    <a:pt x="4970" y="14815"/>
                  </a:lnTo>
                  <a:lnTo>
                    <a:pt x="5313" y="14953"/>
                  </a:lnTo>
                  <a:lnTo>
                    <a:pt x="5634" y="15090"/>
                  </a:lnTo>
                  <a:lnTo>
                    <a:pt x="5954" y="15273"/>
                  </a:lnTo>
                  <a:lnTo>
                    <a:pt x="6252" y="15456"/>
                  </a:lnTo>
                  <a:lnTo>
                    <a:pt x="6527" y="15663"/>
                  </a:lnTo>
                  <a:lnTo>
                    <a:pt x="6229" y="15914"/>
                  </a:lnTo>
                  <a:lnTo>
                    <a:pt x="5908" y="16098"/>
                  </a:lnTo>
                  <a:lnTo>
                    <a:pt x="5588" y="16281"/>
                  </a:lnTo>
                  <a:lnTo>
                    <a:pt x="5244" y="16418"/>
                  </a:lnTo>
                  <a:lnTo>
                    <a:pt x="4878" y="16510"/>
                  </a:lnTo>
                  <a:lnTo>
                    <a:pt x="4512" y="16601"/>
                  </a:lnTo>
                  <a:lnTo>
                    <a:pt x="4145" y="16624"/>
                  </a:lnTo>
                  <a:lnTo>
                    <a:pt x="3779" y="16647"/>
                  </a:lnTo>
                  <a:lnTo>
                    <a:pt x="3413" y="16647"/>
                  </a:lnTo>
                  <a:lnTo>
                    <a:pt x="3046" y="16601"/>
                  </a:lnTo>
                  <a:lnTo>
                    <a:pt x="2680" y="16533"/>
                  </a:lnTo>
                  <a:lnTo>
                    <a:pt x="2313" y="16441"/>
                  </a:lnTo>
                  <a:lnTo>
                    <a:pt x="1970" y="16327"/>
                  </a:lnTo>
                  <a:lnTo>
                    <a:pt x="1604" y="16189"/>
                  </a:lnTo>
                  <a:lnTo>
                    <a:pt x="1283" y="16029"/>
                  </a:lnTo>
                  <a:lnTo>
                    <a:pt x="940" y="15846"/>
                  </a:lnTo>
                  <a:lnTo>
                    <a:pt x="871" y="15777"/>
                  </a:lnTo>
                  <a:lnTo>
                    <a:pt x="848" y="15708"/>
                  </a:lnTo>
                  <a:lnTo>
                    <a:pt x="871" y="15640"/>
                  </a:lnTo>
                  <a:lnTo>
                    <a:pt x="917" y="15571"/>
                  </a:lnTo>
                  <a:lnTo>
                    <a:pt x="985" y="15502"/>
                  </a:lnTo>
                  <a:lnTo>
                    <a:pt x="1077" y="15411"/>
                  </a:lnTo>
                  <a:lnTo>
                    <a:pt x="1329" y="15273"/>
                  </a:lnTo>
                  <a:lnTo>
                    <a:pt x="1604" y="15136"/>
                  </a:lnTo>
                  <a:lnTo>
                    <a:pt x="1833" y="15044"/>
                  </a:lnTo>
                  <a:lnTo>
                    <a:pt x="2062" y="14953"/>
                  </a:lnTo>
                  <a:lnTo>
                    <a:pt x="2520" y="14815"/>
                  </a:lnTo>
                  <a:lnTo>
                    <a:pt x="3000" y="14724"/>
                  </a:lnTo>
                  <a:lnTo>
                    <a:pt x="3481" y="14655"/>
                  </a:lnTo>
                  <a:close/>
                  <a:moveTo>
                    <a:pt x="482" y="16029"/>
                  </a:moveTo>
                  <a:lnTo>
                    <a:pt x="825" y="16281"/>
                  </a:lnTo>
                  <a:lnTo>
                    <a:pt x="1191" y="16487"/>
                  </a:lnTo>
                  <a:lnTo>
                    <a:pt x="1581" y="16670"/>
                  </a:lnTo>
                  <a:lnTo>
                    <a:pt x="1970" y="16807"/>
                  </a:lnTo>
                  <a:lnTo>
                    <a:pt x="2382" y="16945"/>
                  </a:lnTo>
                  <a:lnTo>
                    <a:pt x="2794" y="17014"/>
                  </a:lnTo>
                  <a:lnTo>
                    <a:pt x="3206" y="17082"/>
                  </a:lnTo>
                  <a:lnTo>
                    <a:pt x="3642" y="17105"/>
                  </a:lnTo>
                  <a:lnTo>
                    <a:pt x="4054" y="17105"/>
                  </a:lnTo>
                  <a:lnTo>
                    <a:pt x="4466" y="17059"/>
                  </a:lnTo>
                  <a:lnTo>
                    <a:pt x="4878" y="16968"/>
                  </a:lnTo>
                  <a:lnTo>
                    <a:pt x="5290" y="16853"/>
                  </a:lnTo>
                  <a:lnTo>
                    <a:pt x="5679" y="16716"/>
                  </a:lnTo>
                  <a:lnTo>
                    <a:pt x="6069" y="16533"/>
                  </a:lnTo>
                  <a:lnTo>
                    <a:pt x="6412" y="16304"/>
                  </a:lnTo>
                  <a:lnTo>
                    <a:pt x="6756" y="16052"/>
                  </a:lnTo>
                  <a:lnTo>
                    <a:pt x="6779" y="19853"/>
                  </a:lnTo>
                  <a:lnTo>
                    <a:pt x="6435" y="19578"/>
                  </a:lnTo>
                  <a:lnTo>
                    <a:pt x="6069" y="19349"/>
                  </a:lnTo>
                  <a:lnTo>
                    <a:pt x="5702" y="19166"/>
                  </a:lnTo>
                  <a:lnTo>
                    <a:pt x="5290" y="19029"/>
                  </a:lnTo>
                  <a:lnTo>
                    <a:pt x="4901" y="18914"/>
                  </a:lnTo>
                  <a:lnTo>
                    <a:pt x="4489" y="18822"/>
                  </a:lnTo>
                  <a:lnTo>
                    <a:pt x="4054" y="18800"/>
                  </a:lnTo>
                  <a:lnTo>
                    <a:pt x="3642" y="18777"/>
                  </a:lnTo>
                  <a:lnTo>
                    <a:pt x="3206" y="18800"/>
                  </a:lnTo>
                  <a:lnTo>
                    <a:pt x="2794" y="18868"/>
                  </a:lnTo>
                  <a:lnTo>
                    <a:pt x="2359" y="18960"/>
                  </a:lnTo>
                  <a:lnTo>
                    <a:pt x="1947" y="19074"/>
                  </a:lnTo>
                  <a:lnTo>
                    <a:pt x="1558" y="19235"/>
                  </a:lnTo>
                  <a:lnTo>
                    <a:pt x="1168" y="19418"/>
                  </a:lnTo>
                  <a:lnTo>
                    <a:pt x="802" y="19624"/>
                  </a:lnTo>
                  <a:lnTo>
                    <a:pt x="459" y="19876"/>
                  </a:lnTo>
                  <a:lnTo>
                    <a:pt x="459" y="19876"/>
                  </a:lnTo>
                  <a:lnTo>
                    <a:pt x="482" y="16029"/>
                  </a:lnTo>
                  <a:close/>
                  <a:moveTo>
                    <a:pt x="3939" y="19212"/>
                  </a:moveTo>
                  <a:lnTo>
                    <a:pt x="4283" y="19235"/>
                  </a:lnTo>
                  <a:lnTo>
                    <a:pt x="4626" y="19280"/>
                  </a:lnTo>
                  <a:lnTo>
                    <a:pt x="4970" y="19372"/>
                  </a:lnTo>
                  <a:lnTo>
                    <a:pt x="5313" y="19487"/>
                  </a:lnTo>
                  <a:lnTo>
                    <a:pt x="5634" y="19647"/>
                  </a:lnTo>
                  <a:lnTo>
                    <a:pt x="5954" y="19830"/>
                  </a:lnTo>
                  <a:lnTo>
                    <a:pt x="6252" y="20013"/>
                  </a:lnTo>
                  <a:lnTo>
                    <a:pt x="6527" y="20219"/>
                  </a:lnTo>
                  <a:lnTo>
                    <a:pt x="6229" y="20448"/>
                  </a:lnTo>
                  <a:lnTo>
                    <a:pt x="5908" y="20654"/>
                  </a:lnTo>
                  <a:lnTo>
                    <a:pt x="5588" y="20838"/>
                  </a:lnTo>
                  <a:lnTo>
                    <a:pt x="5244" y="20975"/>
                  </a:lnTo>
                  <a:lnTo>
                    <a:pt x="4878" y="21067"/>
                  </a:lnTo>
                  <a:lnTo>
                    <a:pt x="4512" y="21135"/>
                  </a:lnTo>
                  <a:lnTo>
                    <a:pt x="4145" y="21181"/>
                  </a:lnTo>
                  <a:lnTo>
                    <a:pt x="3779" y="21204"/>
                  </a:lnTo>
                  <a:lnTo>
                    <a:pt x="3413" y="21181"/>
                  </a:lnTo>
                  <a:lnTo>
                    <a:pt x="3046" y="21158"/>
                  </a:lnTo>
                  <a:lnTo>
                    <a:pt x="2680" y="21089"/>
                  </a:lnTo>
                  <a:lnTo>
                    <a:pt x="2313" y="20998"/>
                  </a:lnTo>
                  <a:lnTo>
                    <a:pt x="1970" y="20883"/>
                  </a:lnTo>
                  <a:lnTo>
                    <a:pt x="1604" y="20746"/>
                  </a:lnTo>
                  <a:lnTo>
                    <a:pt x="1283" y="20586"/>
                  </a:lnTo>
                  <a:lnTo>
                    <a:pt x="940" y="20402"/>
                  </a:lnTo>
                  <a:lnTo>
                    <a:pt x="871" y="20334"/>
                  </a:lnTo>
                  <a:lnTo>
                    <a:pt x="848" y="20265"/>
                  </a:lnTo>
                  <a:lnTo>
                    <a:pt x="871" y="20196"/>
                  </a:lnTo>
                  <a:lnTo>
                    <a:pt x="917" y="20128"/>
                  </a:lnTo>
                  <a:lnTo>
                    <a:pt x="985" y="20036"/>
                  </a:lnTo>
                  <a:lnTo>
                    <a:pt x="1077" y="19967"/>
                  </a:lnTo>
                  <a:lnTo>
                    <a:pt x="1329" y="19830"/>
                  </a:lnTo>
                  <a:lnTo>
                    <a:pt x="1604" y="19693"/>
                  </a:lnTo>
                  <a:lnTo>
                    <a:pt x="1833" y="19601"/>
                  </a:lnTo>
                  <a:lnTo>
                    <a:pt x="2062" y="19509"/>
                  </a:lnTo>
                  <a:lnTo>
                    <a:pt x="2520" y="19372"/>
                  </a:lnTo>
                  <a:lnTo>
                    <a:pt x="3000" y="19280"/>
                  </a:lnTo>
                  <a:lnTo>
                    <a:pt x="3481" y="19212"/>
                  </a:lnTo>
                  <a:close/>
                  <a:moveTo>
                    <a:pt x="459" y="20563"/>
                  </a:moveTo>
                  <a:lnTo>
                    <a:pt x="802" y="20815"/>
                  </a:lnTo>
                  <a:lnTo>
                    <a:pt x="1168" y="21021"/>
                  </a:lnTo>
                  <a:lnTo>
                    <a:pt x="1558" y="21204"/>
                  </a:lnTo>
                  <a:lnTo>
                    <a:pt x="1947" y="21364"/>
                  </a:lnTo>
                  <a:lnTo>
                    <a:pt x="2359" y="21479"/>
                  </a:lnTo>
                  <a:lnTo>
                    <a:pt x="2794" y="21570"/>
                  </a:lnTo>
                  <a:lnTo>
                    <a:pt x="3206" y="21639"/>
                  </a:lnTo>
                  <a:lnTo>
                    <a:pt x="3642" y="21662"/>
                  </a:lnTo>
                  <a:lnTo>
                    <a:pt x="4054" y="21662"/>
                  </a:lnTo>
                  <a:lnTo>
                    <a:pt x="4489" y="21616"/>
                  </a:lnTo>
                  <a:lnTo>
                    <a:pt x="4901" y="21524"/>
                  </a:lnTo>
                  <a:lnTo>
                    <a:pt x="5290" y="21410"/>
                  </a:lnTo>
                  <a:lnTo>
                    <a:pt x="5702" y="21273"/>
                  </a:lnTo>
                  <a:lnTo>
                    <a:pt x="6069" y="21089"/>
                  </a:lnTo>
                  <a:lnTo>
                    <a:pt x="6435" y="20860"/>
                  </a:lnTo>
                  <a:lnTo>
                    <a:pt x="6779" y="20586"/>
                  </a:lnTo>
                  <a:lnTo>
                    <a:pt x="6779" y="21753"/>
                  </a:lnTo>
                  <a:lnTo>
                    <a:pt x="459" y="21753"/>
                  </a:lnTo>
                  <a:lnTo>
                    <a:pt x="459" y="20563"/>
                  </a:lnTo>
                  <a:close/>
                  <a:moveTo>
                    <a:pt x="482" y="0"/>
                  </a:moveTo>
                  <a:lnTo>
                    <a:pt x="390" y="23"/>
                  </a:lnTo>
                  <a:lnTo>
                    <a:pt x="321" y="69"/>
                  </a:lnTo>
                  <a:lnTo>
                    <a:pt x="275" y="137"/>
                  </a:lnTo>
                  <a:lnTo>
                    <a:pt x="253" y="229"/>
                  </a:lnTo>
                  <a:lnTo>
                    <a:pt x="207" y="733"/>
                  </a:lnTo>
                  <a:lnTo>
                    <a:pt x="161" y="1214"/>
                  </a:lnTo>
                  <a:lnTo>
                    <a:pt x="138" y="2221"/>
                  </a:lnTo>
                  <a:lnTo>
                    <a:pt x="115" y="4190"/>
                  </a:lnTo>
                  <a:lnTo>
                    <a:pt x="69" y="7923"/>
                  </a:lnTo>
                  <a:lnTo>
                    <a:pt x="46" y="11655"/>
                  </a:lnTo>
                  <a:lnTo>
                    <a:pt x="24" y="16830"/>
                  </a:lnTo>
                  <a:lnTo>
                    <a:pt x="1" y="21982"/>
                  </a:lnTo>
                  <a:lnTo>
                    <a:pt x="24" y="22074"/>
                  </a:lnTo>
                  <a:lnTo>
                    <a:pt x="69" y="22143"/>
                  </a:lnTo>
                  <a:lnTo>
                    <a:pt x="138" y="22189"/>
                  </a:lnTo>
                  <a:lnTo>
                    <a:pt x="230" y="22211"/>
                  </a:lnTo>
                  <a:lnTo>
                    <a:pt x="7008" y="22211"/>
                  </a:lnTo>
                  <a:lnTo>
                    <a:pt x="7099" y="22189"/>
                  </a:lnTo>
                  <a:lnTo>
                    <a:pt x="7168" y="22143"/>
                  </a:lnTo>
                  <a:lnTo>
                    <a:pt x="7191" y="22120"/>
                  </a:lnTo>
                  <a:lnTo>
                    <a:pt x="7214" y="22074"/>
                  </a:lnTo>
                  <a:lnTo>
                    <a:pt x="7237" y="21982"/>
                  </a:lnTo>
                  <a:lnTo>
                    <a:pt x="7214" y="16830"/>
                  </a:lnTo>
                  <a:lnTo>
                    <a:pt x="7191" y="11655"/>
                  </a:lnTo>
                  <a:lnTo>
                    <a:pt x="7168" y="8014"/>
                  </a:lnTo>
                  <a:lnTo>
                    <a:pt x="7122" y="4374"/>
                  </a:lnTo>
                  <a:lnTo>
                    <a:pt x="7099" y="2313"/>
                  </a:lnTo>
                  <a:lnTo>
                    <a:pt x="7076" y="1259"/>
                  </a:lnTo>
                  <a:lnTo>
                    <a:pt x="7031" y="756"/>
                  </a:lnTo>
                  <a:lnTo>
                    <a:pt x="6985" y="229"/>
                  </a:lnTo>
                  <a:lnTo>
                    <a:pt x="6962" y="137"/>
                  </a:lnTo>
                  <a:lnTo>
                    <a:pt x="6916" y="69"/>
                  </a:lnTo>
                  <a:lnTo>
                    <a:pt x="6847" y="23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32"/>
            <p:cNvSpPr/>
            <p:nvPr/>
          </p:nvSpPr>
          <p:spPr>
            <a:xfrm>
              <a:off x="-5465468" y="4343644"/>
              <a:ext cx="75474" cy="69484"/>
            </a:xfrm>
            <a:custGeom>
              <a:rect b="b" l="l" r="r" t="t"/>
              <a:pathLst>
                <a:path extrusionOk="0" h="1856" w="2016">
                  <a:moveTo>
                    <a:pt x="1008" y="436"/>
                  </a:moveTo>
                  <a:lnTo>
                    <a:pt x="1122" y="459"/>
                  </a:lnTo>
                  <a:lnTo>
                    <a:pt x="1237" y="505"/>
                  </a:lnTo>
                  <a:lnTo>
                    <a:pt x="1329" y="551"/>
                  </a:lnTo>
                  <a:lnTo>
                    <a:pt x="1420" y="642"/>
                  </a:lnTo>
                  <a:lnTo>
                    <a:pt x="1489" y="734"/>
                  </a:lnTo>
                  <a:lnTo>
                    <a:pt x="1535" y="848"/>
                  </a:lnTo>
                  <a:lnTo>
                    <a:pt x="1558" y="940"/>
                  </a:lnTo>
                  <a:lnTo>
                    <a:pt x="1558" y="1031"/>
                  </a:lnTo>
                  <a:lnTo>
                    <a:pt x="1535" y="1123"/>
                  </a:lnTo>
                  <a:lnTo>
                    <a:pt x="1512" y="1215"/>
                  </a:lnTo>
                  <a:lnTo>
                    <a:pt x="1443" y="1283"/>
                  </a:lnTo>
                  <a:lnTo>
                    <a:pt x="1374" y="1352"/>
                  </a:lnTo>
                  <a:lnTo>
                    <a:pt x="1283" y="1375"/>
                  </a:lnTo>
                  <a:lnTo>
                    <a:pt x="1191" y="1398"/>
                  </a:lnTo>
                  <a:lnTo>
                    <a:pt x="962" y="1398"/>
                  </a:lnTo>
                  <a:lnTo>
                    <a:pt x="871" y="1375"/>
                  </a:lnTo>
                  <a:lnTo>
                    <a:pt x="756" y="1329"/>
                  </a:lnTo>
                  <a:lnTo>
                    <a:pt x="664" y="1283"/>
                  </a:lnTo>
                  <a:lnTo>
                    <a:pt x="596" y="1215"/>
                  </a:lnTo>
                  <a:lnTo>
                    <a:pt x="527" y="1123"/>
                  </a:lnTo>
                  <a:lnTo>
                    <a:pt x="481" y="1031"/>
                  </a:lnTo>
                  <a:lnTo>
                    <a:pt x="458" y="940"/>
                  </a:lnTo>
                  <a:lnTo>
                    <a:pt x="458" y="848"/>
                  </a:lnTo>
                  <a:lnTo>
                    <a:pt x="458" y="757"/>
                  </a:lnTo>
                  <a:lnTo>
                    <a:pt x="504" y="688"/>
                  </a:lnTo>
                  <a:lnTo>
                    <a:pt x="550" y="619"/>
                  </a:lnTo>
                  <a:lnTo>
                    <a:pt x="619" y="551"/>
                  </a:lnTo>
                  <a:lnTo>
                    <a:pt x="687" y="505"/>
                  </a:lnTo>
                  <a:lnTo>
                    <a:pt x="756" y="459"/>
                  </a:lnTo>
                  <a:lnTo>
                    <a:pt x="893" y="436"/>
                  </a:lnTo>
                  <a:close/>
                  <a:moveTo>
                    <a:pt x="802" y="1"/>
                  </a:moveTo>
                  <a:lnTo>
                    <a:pt x="619" y="47"/>
                  </a:lnTo>
                  <a:lnTo>
                    <a:pt x="458" y="115"/>
                  </a:lnTo>
                  <a:lnTo>
                    <a:pt x="321" y="230"/>
                  </a:lnTo>
                  <a:lnTo>
                    <a:pt x="184" y="344"/>
                  </a:lnTo>
                  <a:lnTo>
                    <a:pt x="92" y="482"/>
                  </a:lnTo>
                  <a:lnTo>
                    <a:pt x="46" y="665"/>
                  </a:lnTo>
                  <a:lnTo>
                    <a:pt x="0" y="825"/>
                  </a:lnTo>
                  <a:lnTo>
                    <a:pt x="23" y="1031"/>
                  </a:lnTo>
                  <a:lnTo>
                    <a:pt x="69" y="1215"/>
                  </a:lnTo>
                  <a:lnTo>
                    <a:pt x="161" y="1398"/>
                  </a:lnTo>
                  <a:lnTo>
                    <a:pt x="275" y="1535"/>
                  </a:lnTo>
                  <a:lnTo>
                    <a:pt x="436" y="1650"/>
                  </a:lnTo>
                  <a:lnTo>
                    <a:pt x="596" y="1741"/>
                  </a:lnTo>
                  <a:lnTo>
                    <a:pt x="779" y="1810"/>
                  </a:lnTo>
                  <a:lnTo>
                    <a:pt x="985" y="1856"/>
                  </a:lnTo>
                  <a:lnTo>
                    <a:pt x="1191" y="1856"/>
                  </a:lnTo>
                  <a:lnTo>
                    <a:pt x="1374" y="1833"/>
                  </a:lnTo>
                  <a:lnTo>
                    <a:pt x="1535" y="1764"/>
                  </a:lnTo>
                  <a:lnTo>
                    <a:pt x="1695" y="1673"/>
                  </a:lnTo>
                  <a:lnTo>
                    <a:pt x="1809" y="1535"/>
                  </a:lnTo>
                  <a:lnTo>
                    <a:pt x="1924" y="1398"/>
                  </a:lnTo>
                  <a:lnTo>
                    <a:pt x="1970" y="1237"/>
                  </a:lnTo>
                  <a:lnTo>
                    <a:pt x="2015" y="1054"/>
                  </a:lnTo>
                  <a:lnTo>
                    <a:pt x="1993" y="848"/>
                  </a:lnTo>
                  <a:lnTo>
                    <a:pt x="1947" y="642"/>
                  </a:lnTo>
                  <a:lnTo>
                    <a:pt x="1855" y="482"/>
                  </a:lnTo>
                  <a:lnTo>
                    <a:pt x="1741" y="322"/>
                  </a:lnTo>
                  <a:lnTo>
                    <a:pt x="1580" y="184"/>
                  </a:lnTo>
                  <a:lnTo>
                    <a:pt x="1397" y="93"/>
                  </a:lnTo>
                  <a:lnTo>
                    <a:pt x="1214" y="24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32"/>
            <p:cNvSpPr/>
            <p:nvPr/>
          </p:nvSpPr>
          <p:spPr>
            <a:xfrm>
              <a:off x="-5717493" y="3684456"/>
              <a:ext cx="547823" cy="772411"/>
            </a:xfrm>
            <a:custGeom>
              <a:rect b="b" l="l" r="r" t="t"/>
              <a:pathLst>
                <a:path extrusionOk="0" h="20632" w="14633">
                  <a:moveTo>
                    <a:pt x="7534" y="435"/>
                  </a:moveTo>
                  <a:lnTo>
                    <a:pt x="7854" y="481"/>
                  </a:lnTo>
                  <a:lnTo>
                    <a:pt x="8175" y="550"/>
                  </a:lnTo>
                  <a:lnTo>
                    <a:pt x="8450" y="687"/>
                  </a:lnTo>
                  <a:lnTo>
                    <a:pt x="8725" y="847"/>
                  </a:lnTo>
                  <a:lnTo>
                    <a:pt x="8839" y="962"/>
                  </a:lnTo>
                  <a:lnTo>
                    <a:pt x="8954" y="1076"/>
                  </a:lnTo>
                  <a:lnTo>
                    <a:pt x="9068" y="1214"/>
                  </a:lnTo>
                  <a:lnTo>
                    <a:pt x="9160" y="1351"/>
                  </a:lnTo>
                  <a:lnTo>
                    <a:pt x="9251" y="1488"/>
                  </a:lnTo>
                  <a:lnTo>
                    <a:pt x="9343" y="1672"/>
                  </a:lnTo>
                  <a:lnTo>
                    <a:pt x="9412" y="1855"/>
                  </a:lnTo>
                  <a:lnTo>
                    <a:pt x="9480" y="2038"/>
                  </a:lnTo>
                  <a:lnTo>
                    <a:pt x="9503" y="2244"/>
                  </a:lnTo>
                  <a:lnTo>
                    <a:pt x="9526" y="2450"/>
                  </a:lnTo>
                  <a:lnTo>
                    <a:pt x="9480" y="2611"/>
                  </a:lnTo>
                  <a:lnTo>
                    <a:pt x="9434" y="2771"/>
                  </a:lnTo>
                  <a:lnTo>
                    <a:pt x="9343" y="2931"/>
                  </a:lnTo>
                  <a:lnTo>
                    <a:pt x="9228" y="3046"/>
                  </a:lnTo>
                  <a:lnTo>
                    <a:pt x="9091" y="3160"/>
                  </a:lnTo>
                  <a:lnTo>
                    <a:pt x="8954" y="3252"/>
                  </a:lnTo>
                  <a:lnTo>
                    <a:pt x="8793" y="3343"/>
                  </a:lnTo>
                  <a:lnTo>
                    <a:pt x="8610" y="3412"/>
                  </a:lnTo>
                  <a:lnTo>
                    <a:pt x="8427" y="3481"/>
                  </a:lnTo>
                  <a:lnTo>
                    <a:pt x="8244" y="3526"/>
                  </a:lnTo>
                  <a:lnTo>
                    <a:pt x="7900" y="3572"/>
                  </a:lnTo>
                  <a:lnTo>
                    <a:pt x="7557" y="3572"/>
                  </a:lnTo>
                  <a:lnTo>
                    <a:pt x="7374" y="3549"/>
                  </a:lnTo>
                  <a:lnTo>
                    <a:pt x="7213" y="3526"/>
                  </a:lnTo>
                  <a:lnTo>
                    <a:pt x="7076" y="3481"/>
                  </a:lnTo>
                  <a:lnTo>
                    <a:pt x="6916" y="3412"/>
                  </a:lnTo>
                  <a:lnTo>
                    <a:pt x="6801" y="3343"/>
                  </a:lnTo>
                  <a:lnTo>
                    <a:pt x="6687" y="3275"/>
                  </a:lnTo>
                  <a:lnTo>
                    <a:pt x="6572" y="3160"/>
                  </a:lnTo>
                  <a:lnTo>
                    <a:pt x="6481" y="3068"/>
                  </a:lnTo>
                  <a:lnTo>
                    <a:pt x="6320" y="2840"/>
                  </a:lnTo>
                  <a:lnTo>
                    <a:pt x="6183" y="2588"/>
                  </a:lnTo>
                  <a:lnTo>
                    <a:pt x="6114" y="2313"/>
                  </a:lnTo>
                  <a:lnTo>
                    <a:pt x="6091" y="2038"/>
                  </a:lnTo>
                  <a:lnTo>
                    <a:pt x="6091" y="1763"/>
                  </a:lnTo>
                  <a:lnTo>
                    <a:pt x="6160" y="1488"/>
                  </a:lnTo>
                  <a:lnTo>
                    <a:pt x="6252" y="1214"/>
                  </a:lnTo>
                  <a:lnTo>
                    <a:pt x="6412" y="985"/>
                  </a:lnTo>
                  <a:lnTo>
                    <a:pt x="6503" y="893"/>
                  </a:lnTo>
                  <a:lnTo>
                    <a:pt x="6618" y="779"/>
                  </a:lnTo>
                  <a:lnTo>
                    <a:pt x="6732" y="710"/>
                  </a:lnTo>
                  <a:lnTo>
                    <a:pt x="6847" y="618"/>
                  </a:lnTo>
                  <a:lnTo>
                    <a:pt x="6984" y="573"/>
                  </a:lnTo>
                  <a:lnTo>
                    <a:pt x="7145" y="504"/>
                  </a:lnTo>
                  <a:lnTo>
                    <a:pt x="7305" y="481"/>
                  </a:lnTo>
                  <a:lnTo>
                    <a:pt x="7488" y="458"/>
                  </a:lnTo>
                  <a:lnTo>
                    <a:pt x="7534" y="435"/>
                  </a:lnTo>
                  <a:close/>
                  <a:moveTo>
                    <a:pt x="7923" y="17036"/>
                  </a:moveTo>
                  <a:lnTo>
                    <a:pt x="8106" y="17059"/>
                  </a:lnTo>
                  <a:lnTo>
                    <a:pt x="8290" y="17082"/>
                  </a:lnTo>
                  <a:lnTo>
                    <a:pt x="8450" y="17128"/>
                  </a:lnTo>
                  <a:lnTo>
                    <a:pt x="8633" y="17197"/>
                  </a:lnTo>
                  <a:lnTo>
                    <a:pt x="8793" y="17265"/>
                  </a:lnTo>
                  <a:lnTo>
                    <a:pt x="8954" y="17357"/>
                  </a:lnTo>
                  <a:lnTo>
                    <a:pt x="9091" y="17472"/>
                  </a:lnTo>
                  <a:lnTo>
                    <a:pt x="9205" y="17586"/>
                  </a:lnTo>
                  <a:lnTo>
                    <a:pt x="9320" y="17723"/>
                  </a:lnTo>
                  <a:lnTo>
                    <a:pt x="9389" y="17884"/>
                  </a:lnTo>
                  <a:lnTo>
                    <a:pt x="9457" y="18044"/>
                  </a:lnTo>
                  <a:lnTo>
                    <a:pt x="9503" y="18227"/>
                  </a:lnTo>
                  <a:lnTo>
                    <a:pt x="9503" y="18456"/>
                  </a:lnTo>
                  <a:lnTo>
                    <a:pt x="9503" y="18662"/>
                  </a:lnTo>
                  <a:lnTo>
                    <a:pt x="9457" y="18845"/>
                  </a:lnTo>
                  <a:lnTo>
                    <a:pt x="9366" y="19029"/>
                  </a:lnTo>
                  <a:lnTo>
                    <a:pt x="9274" y="19189"/>
                  </a:lnTo>
                  <a:lnTo>
                    <a:pt x="9160" y="19349"/>
                  </a:lnTo>
                  <a:lnTo>
                    <a:pt x="9022" y="19487"/>
                  </a:lnTo>
                  <a:lnTo>
                    <a:pt x="8862" y="19601"/>
                  </a:lnTo>
                  <a:lnTo>
                    <a:pt x="8679" y="19716"/>
                  </a:lnTo>
                  <a:lnTo>
                    <a:pt x="8496" y="19807"/>
                  </a:lnTo>
                  <a:lnTo>
                    <a:pt x="8312" y="19899"/>
                  </a:lnTo>
                  <a:lnTo>
                    <a:pt x="8106" y="19967"/>
                  </a:lnTo>
                  <a:lnTo>
                    <a:pt x="7717" y="20082"/>
                  </a:lnTo>
                  <a:lnTo>
                    <a:pt x="7328" y="20151"/>
                  </a:lnTo>
                  <a:lnTo>
                    <a:pt x="7030" y="20082"/>
                  </a:lnTo>
                  <a:lnTo>
                    <a:pt x="6778" y="19967"/>
                  </a:lnTo>
                  <a:lnTo>
                    <a:pt x="6572" y="19807"/>
                  </a:lnTo>
                  <a:lnTo>
                    <a:pt x="6389" y="19624"/>
                  </a:lnTo>
                  <a:lnTo>
                    <a:pt x="6274" y="19418"/>
                  </a:lnTo>
                  <a:lnTo>
                    <a:pt x="6160" y="19189"/>
                  </a:lnTo>
                  <a:lnTo>
                    <a:pt x="6114" y="18960"/>
                  </a:lnTo>
                  <a:lnTo>
                    <a:pt x="6091" y="18708"/>
                  </a:lnTo>
                  <a:lnTo>
                    <a:pt x="6091" y="18456"/>
                  </a:lnTo>
                  <a:lnTo>
                    <a:pt x="6137" y="18204"/>
                  </a:lnTo>
                  <a:lnTo>
                    <a:pt x="6229" y="17975"/>
                  </a:lnTo>
                  <a:lnTo>
                    <a:pt x="6343" y="17746"/>
                  </a:lnTo>
                  <a:lnTo>
                    <a:pt x="6503" y="17540"/>
                  </a:lnTo>
                  <a:lnTo>
                    <a:pt x="6710" y="17357"/>
                  </a:lnTo>
                  <a:lnTo>
                    <a:pt x="6939" y="17220"/>
                  </a:lnTo>
                  <a:lnTo>
                    <a:pt x="7213" y="17105"/>
                  </a:lnTo>
                  <a:lnTo>
                    <a:pt x="7374" y="17082"/>
                  </a:lnTo>
                  <a:lnTo>
                    <a:pt x="7557" y="17036"/>
                  </a:lnTo>
                  <a:close/>
                  <a:moveTo>
                    <a:pt x="7488" y="0"/>
                  </a:moveTo>
                  <a:lnTo>
                    <a:pt x="7236" y="23"/>
                  </a:lnTo>
                  <a:lnTo>
                    <a:pt x="6939" y="46"/>
                  </a:lnTo>
                  <a:lnTo>
                    <a:pt x="6641" y="69"/>
                  </a:lnTo>
                  <a:lnTo>
                    <a:pt x="6366" y="115"/>
                  </a:lnTo>
                  <a:lnTo>
                    <a:pt x="6091" y="183"/>
                  </a:lnTo>
                  <a:lnTo>
                    <a:pt x="5839" y="252"/>
                  </a:lnTo>
                  <a:lnTo>
                    <a:pt x="5588" y="344"/>
                  </a:lnTo>
                  <a:lnTo>
                    <a:pt x="5336" y="481"/>
                  </a:lnTo>
                  <a:lnTo>
                    <a:pt x="5107" y="595"/>
                  </a:lnTo>
                  <a:lnTo>
                    <a:pt x="4901" y="756"/>
                  </a:lnTo>
                  <a:lnTo>
                    <a:pt x="4694" y="916"/>
                  </a:lnTo>
                  <a:lnTo>
                    <a:pt x="4488" y="1076"/>
                  </a:lnTo>
                  <a:lnTo>
                    <a:pt x="4305" y="1260"/>
                  </a:lnTo>
                  <a:lnTo>
                    <a:pt x="4145" y="1466"/>
                  </a:lnTo>
                  <a:lnTo>
                    <a:pt x="3985" y="1672"/>
                  </a:lnTo>
                  <a:lnTo>
                    <a:pt x="3847" y="1901"/>
                  </a:lnTo>
                  <a:lnTo>
                    <a:pt x="3733" y="2130"/>
                  </a:lnTo>
                  <a:lnTo>
                    <a:pt x="3618" y="2359"/>
                  </a:lnTo>
                  <a:lnTo>
                    <a:pt x="3527" y="2611"/>
                  </a:lnTo>
                  <a:lnTo>
                    <a:pt x="3435" y="2840"/>
                  </a:lnTo>
                  <a:lnTo>
                    <a:pt x="3366" y="3114"/>
                  </a:lnTo>
                  <a:lnTo>
                    <a:pt x="3321" y="3366"/>
                  </a:lnTo>
                  <a:lnTo>
                    <a:pt x="3275" y="3618"/>
                  </a:lnTo>
                  <a:lnTo>
                    <a:pt x="3275" y="3893"/>
                  </a:lnTo>
                  <a:lnTo>
                    <a:pt x="3275" y="4168"/>
                  </a:lnTo>
                  <a:lnTo>
                    <a:pt x="3275" y="4442"/>
                  </a:lnTo>
                  <a:lnTo>
                    <a:pt x="3321" y="4717"/>
                  </a:lnTo>
                  <a:lnTo>
                    <a:pt x="3366" y="4969"/>
                  </a:lnTo>
                  <a:lnTo>
                    <a:pt x="3435" y="5244"/>
                  </a:lnTo>
                  <a:lnTo>
                    <a:pt x="3527" y="5519"/>
                  </a:lnTo>
                  <a:lnTo>
                    <a:pt x="3641" y="5793"/>
                  </a:lnTo>
                  <a:lnTo>
                    <a:pt x="3779" y="6045"/>
                  </a:lnTo>
                  <a:lnTo>
                    <a:pt x="3916" y="6297"/>
                  </a:lnTo>
                  <a:lnTo>
                    <a:pt x="4099" y="6572"/>
                  </a:lnTo>
                  <a:lnTo>
                    <a:pt x="4305" y="6847"/>
                  </a:lnTo>
                  <a:lnTo>
                    <a:pt x="4511" y="7099"/>
                  </a:lnTo>
                  <a:lnTo>
                    <a:pt x="4740" y="7328"/>
                  </a:lnTo>
                  <a:lnTo>
                    <a:pt x="4992" y="7557"/>
                  </a:lnTo>
                  <a:lnTo>
                    <a:pt x="5244" y="7763"/>
                  </a:lnTo>
                  <a:lnTo>
                    <a:pt x="5519" y="7969"/>
                  </a:lnTo>
                  <a:lnTo>
                    <a:pt x="5794" y="8152"/>
                  </a:lnTo>
                  <a:lnTo>
                    <a:pt x="6366" y="8518"/>
                  </a:lnTo>
                  <a:lnTo>
                    <a:pt x="6961" y="8839"/>
                  </a:lnTo>
                  <a:lnTo>
                    <a:pt x="7557" y="9114"/>
                  </a:lnTo>
                  <a:lnTo>
                    <a:pt x="8152" y="9388"/>
                  </a:lnTo>
                  <a:lnTo>
                    <a:pt x="8610" y="9549"/>
                  </a:lnTo>
                  <a:lnTo>
                    <a:pt x="9068" y="9732"/>
                  </a:lnTo>
                  <a:lnTo>
                    <a:pt x="9526" y="9869"/>
                  </a:lnTo>
                  <a:lnTo>
                    <a:pt x="10007" y="10007"/>
                  </a:lnTo>
                  <a:lnTo>
                    <a:pt x="9434" y="9938"/>
                  </a:lnTo>
                  <a:lnTo>
                    <a:pt x="8862" y="9846"/>
                  </a:lnTo>
                  <a:lnTo>
                    <a:pt x="8312" y="9732"/>
                  </a:lnTo>
                  <a:lnTo>
                    <a:pt x="7740" y="9595"/>
                  </a:lnTo>
                  <a:lnTo>
                    <a:pt x="7168" y="9457"/>
                  </a:lnTo>
                  <a:lnTo>
                    <a:pt x="6618" y="9320"/>
                  </a:lnTo>
                  <a:lnTo>
                    <a:pt x="5496" y="8976"/>
                  </a:lnTo>
                  <a:lnTo>
                    <a:pt x="4580" y="8633"/>
                  </a:lnTo>
                  <a:lnTo>
                    <a:pt x="3687" y="8266"/>
                  </a:lnTo>
                  <a:lnTo>
                    <a:pt x="2794" y="7854"/>
                  </a:lnTo>
                  <a:lnTo>
                    <a:pt x="1924" y="7419"/>
                  </a:lnTo>
                  <a:lnTo>
                    <a:pt x="1534" y="7213"/>
                  </a:lnTo>
                  <a:lnTo>
                    <a:pt x="1191" y="6961"/>
                  </a:lnTo>
                  <a:lnTo>
                    <a:pt x="1031" y="6824"/>
                  </a:lnTo>
                  <a:lnTo>
                    <a:pt x="870" y="6686"/>
                  </a:lnTo>
                  <a:lnTo>
                    <a:pt x="733" y="6526"/>
                  </a:lnTo>
                  <a:lnTo>
                    <a:pt x="596" y="6343"/>
                  </a:lnTo>
                  <a:lnTo>
                    <a:pt x="481" y="6137"/>
                  </a:lnTo>
                  <a:lnTo>
                    <a:pt x="412" y="5931"/>
                  </a:lnTo>
                  <a:lnTo>
                    <a:pt x="390" y="5770"/>
                  </a:lnTo>
                  <a:lnTo>
                    <a:pt x="412" y="5610"/>
                  </a:lnTo>
                  <a:lnTo>
                    <a:pt x="481" y="5473"/>
                  </a:lnTo>
                  <a:lnTo>
                    <a:pt x="573" y="5335"/>
                  </a:lnTo>
                  <a:lnTo>
                    <a:pt x="710" y="5244"/>
                  </a:lnTo>
                  <a:lnTo>
                    <a:pt x="848" y="5152"/>
                  </a:lnTo>
                  <a:lnTo>
                    <a:pt x="1031" y="5084"/>
                  </a:lnTo>
                  <a:lnTo>
                    <a:pt x="1214" y="5038"/>
                  </a:lnTo>
                  <a:lnTo>
                    <a:pt x="1397" y="5015"/>
                  </a:lnTo>
                  <a:lnTo>
                    <a:pt x="1786" y="5015"/>
                  </a:lnTo>
                  <a:lnTo>
                    <a:pt x="1970" y="5038"/>
                  </a:lnTo>
                  <a:lnTo>
                    <a:pt x="2153" y="5106"/>
                  </a:lnTo>
                  <a:lnTo>
                    <a:pt x="2290" y="5175"/>
                  </a:lnTo>
                  <a:lnTo>
                    <a:pt x="2382" y="5198"/>
                  </a:lnTo>
                  <a:lnTo>
                    <a:pt x="2473" y="5175"/>
                  </a:lnTo>
                  <a:lnTo>
                    <a:pt x="2542" y="5152"/>
                  </a:lnTo>
                  <a:lnTo>
                    <a:pt x="2588" y="5084"/>
                  </a:lnTo>
                  <a:lnTo>
                    <a:pt x="2634" y="4992"/>
                  </a:lnTo>
                  <a:lnTo>
                    <a:pt x="2634" y="4923"/>
                  </a:lnTo>
                  <a:lnTo>
                    <a:pt x="2588" y="4832"/>
                  </a:lnTo>
                  <a:lnTo>
                    <a:pt x="2519" y="4786"/>
                  </a:lnTo>
                  <a:lnTo>
                    <a:pt x="2221" y="4648"/>
                  </a:lnTo>
                  <a:lnTo>
                    <a:pt x="1901" y="4557"/>
                  </a:lnTo>
                  <a:lnTo>
                    <a:pt x="1534" y="4511"/>
                  </a:lnTo>
                  <a:lnTo>
                    <a:pt x="1351" y="4511"/>
                  </a:lnTo>
                  <a:lnTo>
                    <a:pt x="1168" y="4534"/>
                  </a:lnTo>
                  <a:lnTo>
                    <a:pt x="985" y="4557"/>
                  </a:lnTo>
                  <a:lnTo>
                    <a:pt x="825" y="4603"/>
                  </a:lnTo>
                  <a:lnTo>
                    <a:pt x="664" y="4671"/>
                  </a:lnTo>
                  <a:lnTo>
                    <a:pt x="504" y="4740"/>
                  </a:lnTo>
                  <a:lnTo>
                    <a:pt x="367" y="4855"/>
                  </a:lnTo>
                  <a:lnTo>
                    <a:pt x="252" y="4969"/>
                  </a:lnTo>
                  <a:lnTo>
                    <a:pt x="161" y="5129"/>
                  </a:lnTo>
                  <a:lnTo>
                    <a:pt x="92" y="5290"/>
                  </a:lnTo>
                  <a:lnTo>
                    <a:pt x="23" y="5519"/>
                  </a:lnTo>
                  <a:lnTo>
                    <a:pt x="0" y="5748"/>
                  </a:lnTo>
                  <a:lnTo>
                    <a:pt x="0" y="5977"/>
                  </a:lnTo>
                  <a:lnTo>
                    <a:pt x="46" y="6183"/>
                  </a:lnTo>
                  <a:lnTo>
                    <a:pt x="115" y="6366"/>
                  </a:lnTo>
                  <a:lnTo>
                    <a:pt x="206" y="6572"/>
                  </a:lnTo>
                  <a:lnTo>
                    <a:pt x="344" y="6732"/>
                  </a:lnTo>
                  <a:lnTo>
                    <a:pt x="481" y="6915"/>
                  </a:lnTo>
                  <a:lnTo>
                    <a:pt x="619" y="7076"/>
                  </a:lnTo>
                  <a:lnTo>
                    <a:pt x="802" y="7213"/>
                  </a:lnTo>
                  <a:lnTo>
                    <a:pt x="1168" y="7488"/>
                  </a:lnTo>
                  <a:lnTo>
                    <a:pt x="1557" y="7740"/>
                  </a:lnTo>
                  <a:lnTo>
                    <a:pt x="1924" y="7946"/>
                  </a:lnTo>
                  <a:lnTo>
                    <a:pt x="2771" y="8358"/>
                  </a:lnTo>
                  <a:lnTo>
                    <a:pt x="3618" y="8724"/>
                  </a:lnTo>
                  <a:lnTo>
                    <a:pt x="4488" y="9091"/>
                  </a:lnTo>
                  <a:lnTo>
                    <a:pt x="5359" y="9411"/>
                  </a:lnTo>
                  <a:lnTo>
                    <a:pt x="6252" y="9686"/>
                  </a:lnTo>
                  <a:lnTo>
                    <a:pt x="7145" y="9938"/>
                  </a:lnTo>
                  <a:lnTo>
                    <a:pt x="8061" y="10144"/>
                  </a:lnTo>
                  <a:lnTo>
                    <a:pt x="8976" y="10327"/>
                  </a:lnTo>
                  <a:lnTo>
                    <a:pt x="8061" y="10510"/>
                  </a:lnTo>
                  <a:lnTo>
                    <a:pt x="7168" y="10717"/>
                  </a:lnTo>
                  <a:lnTo>
                    <a:pt x="6274" y="10968"/>
                  </a:lnTo>
                  <a:lnTo>
                    <a:pt x="5381" y="11266"/>
                  </a:lnTo>
                  <a:lnTo>
                    <a:pt x="4511" y="11587"/>
                  </a:lnTo>
                  <a:lnTo>
                    <a:pt x="3641" y="11930"/>
                  </a:lnTo>
                  <a:lnTo>
                    <a:pt x="2794" y="12297"/>
                  </a:lnTo>
                  <a:lnTo>
                    <a:pt x="1924" y="12686"/>
                  </a:lnTo>
                  <a:lnTo>
                    <a:pt x="1557" y="12892"/>
                  </a:lnTo>
                  <a:lnTo>
                    <a:pt x="1168" y="13121"/>
                  </a:lnTo>
                  <a:lnTo>
                    <a:pt x="802" y="13396"/>
                  </a:lnTo>
                  <a:lnTo>
                    <a:pt x="619" y="13556"/>
                  </a:lnTo>
                  <a:lnTo>
                    <a:pt x="481" y="13716"/>
                  </a:lnTo>
                  <a:lnTo>
                    <a:pt x="344" y="13899"/>
                  </a:lnTo>
                  <a:lnTo>
                    <a:pt x="206" y="14060"/>
                  </a:lnTo>
                  <a:lnTo>
                    <a:pt x="115" y="14266"/>
                  </a:lnTo>
                  <a:lnTo>
                    <a:pt x="46" y="14449"/>
                  </a:lnTo>
                  <a:lnTo>
                    <a:pt x="0" y="14655"/>
                  </a:lnTo>
                  <a:lnTo>
                    <a:pt x="0" y="14884"/>
                  </a:lnTo>
                  <a:lnTo>
                    <a:pt x="23" y="15113"/>
                  </a:lnTo>
                  <a:lnTo>
                    <a:pt x="92" y="15342"/>
                  </a:lnTo>
                  <a:lnTo>
                    <a:pt x="161" y="15502"/>
                  </a:lnTo>
                  <a:lnTo>
                    <a:pt x="252" y="15663"/>
                  </a:lnTo>
                  <a:lnTo>
                    <a:pt x="367" y="15777"/>
                  </a:lnTo>
                  <a:lnTo>
                    <a:pt x="504" y="15869"/>
                  </a:lnTo>
                  <a:lnTo>
                    <a:pt x="664" y="15960"/>
                  </a:lnTo>
                  <a:lnTo>
                    <a:pt x="825" y="16029"/>
                  </a:lnTo>
                  <a:lnTo>
                    <a:pt x="985" y="16075"/>
                  </a:lnTo>
                  <a:lnTo>
                    <a:pt x="1168" y="16098"/>
                  </a:lnTo>
                  <a:lnTo>
                    <a:pt x="1351" y="16121"/>
                  </a:lnTo>
                  <a:lnTo>
                    <a:pt x="1534" y="16121"/>
                  </a:lnTo>
                  <a:lnTo>
                    <a:pt x="1901" y="16075"/>
                  </a:lnTo>
                  <a:lnTo>
                    <a:pt x="2221" y="15983"/>
                  </a:lnTo>
                  <a:lnTo>
                    <a:pt x="2519" y="15846"/>
                  </a:lnTo>
                  <a:lnTo>
                    <a:pt x="2588" y="15777"/>
                  </a:lnTo>
                  <a:lnTo>
                    <a:pt x="2634" y="15708"/>
                  </a:lnTo>
                  <a:lnTo>
                    <a:pt x="2634" y="15617"/>
                  </a:lnTo>
                  <a:lnTo>
                    <a:pt x="2588" y="15548"/>
                  </a:lnTo>
                  <a:lnTo>
                    <a:pt x="2542" y="15479"/>
                  </a:lnTo>
                  <a:lnTo>
                    <a:pt x="2473" y="15434"/>
                  </a:lnTo>
                  <a:lnTo>
                    <a:pt x="2382" y="15434"/>
                  </a:lnTo>
                  <a:lnTo>
                    <a:pt x="2290" y="15457"/>
                  </a:lnTo>
                  <a:lnTo>
                    <a:pt x="2038" y="15571"/>
                  </a:lnTo>
                  <a:lnTo>
                    <a:pt x="1763" y="15640"/>
                  </a:lnTo>
                  <a:lnTo>
                    <a:pt x="1466" y="15685"/>
                  </a:lnTo>
                  <a:lnTo>
                    <a:pt x="1305" y="15663"/>
                  </a:lnTo>
                  <a:lnTo>
                    <a:pt x="1168" y="15640"/>
                  </a:lnTo>
                  <a:lnTo>
                    <a:pt x="1031" y="15617"/>
                  </a:lnTo>
                  <a:lnTo>
                    <a:pt x="893" y="15571"/>
                  </a:lnTo>
                  <a:lnTo>
                    <a:pt x="779" y="15479"/>
                  </a:lnTo>
                  <a:lnTo>
                    <a:pt x="687" y="15411"/>
                  </a:lnTo>
                  <a:lnTo>
                    <a:pt x="596" y="15296"/>
                  </a:lnTo>
                  <a:lnTo>
                    <a:pt x="527" y="15159"/>
                  </a:lnTo>
                  <a:lnTo>
                    <a:pt x="458" y="15021"/>
                  </a:lnTo>
                  <a:lnTo>
                    <a:pt x="435" y="14838"/>
                  </a:lnTo>
                  <a:lnTo>
                    <a:pt x="435" y="14701"/>
                  </a:lnTo>
                  <a:lnTo>
                    <a:pt x="458" y="14563"/>
                  </a:lnTo>
                  <a:lnTo>
                    <a:pt x="504" y="14426"/>
                  </a:lnTo>
                  <a:lnTo>
                    <a:pt x="550" y="14312"/>
                  </a:lnTo>
                  <a:lnTo>
                    <a:pt x="641" y="14174"/>
                  </a:lnTo>
                  <a:lnTo>
                    <a:pt x="733" y="14060"/>
                  </a:lnTo>
                  <a:lnTo>
                    <a:pt x="939" y="13854"/>
                  </a:lnTo>
                  <a:lnTo>
                    <a:pt x="1191" y="13648"/>
                  </a:lnTo>
                  <a:lnTo>
                    <a:pt x="1443" y="13487"/>
                  </a:lnTo>
                  <a:lnTo>
                    <a:pt x="1924" y="13212"/>
                  </a:lnTo>
                  <a:lnTo>
                    <a:pt x="2359" y="12983"/>
                  </a:lnTo>
                  <a:lnTo>
                    <a:pt x="2794" y="12755"/>
                  </a:lnTo>
                  <a:lnTo>
                    <a:pt x="3687" y="12365"/>
                  </a:lnTo>
                  <a:lnTo>
                    <a:pt x="4580" y="11999"/>
                  </a:lnTo>
                  <a:lnTo>
                    <a:pt x="5496" y="11655"/>
                  </a:lnTo>
                  <a:lnTo>
                    <a:pt x="6503" y="11335"/>
                  </a:lnTo>
                  <a:lnTo>
                    <a:pt x="7534" y="11060"/>
                  </a:lnTo>
                  <a:lnTo>
                    <a:pt x="8564" y="10831"/>
                  </a:lnTo>
                  <a:lnTo>
                    <a:pt x="9595" y="10648"/>
                  </a:lnTo>
                  <a:lnTo>
                    <a:pt x="9595" y="10648"/>
                  </a:lnTo>
                  <a:lnTo>
                    <a:pt x="8770" y="10923"/>
                  </a:lnTo>
                  <a:lnTo>
                    <a:pt x="7969" y="11220"/>
                  </a:lnTo>
                  <a:lnTo>
                    <a:pt x="7580" y="11381"/>
                  </a:lnTo>
                  <a:lnTo>
                    <a:pt x="7190" y="11564"/>
                  </a:lnTo>
                  <a:lnTo>
                    <a:pt x="6824" y="11770"/>
                  </a:lnTo>
                  <a:lnTo>
                    <a:pt x="6458" y="11976"/>
                  </a:lnTo>
                  <a:lnTo>
                    <a:pt x="6114" y="12182"/>
                  </a:lnTo>
                  <a:lnTo>
                    <a:pt x="5771" y="12411"/>
                  </a:lnTo>
                  <a:lnTo>
                    <a:pt x="5450" y="12663"/>
                  </a:lnTo>
                  <a:lnTo>
                    <a:pt x="5152" y="12915"/>
                  </a:lnTo>
                  <a:lnTo>
                    <a:pt x="4855" y="13190"/>
                  </a:lnTo>
                  <a:lnTo>
                    <a:pt x="4580" y="13464"/>
                  </a:lnTo>
                  <a:lnTo>
                    <a:pt x="4328" y="13762"/>
                  </a:lnTo>
                  <a:lnTo>
                    <a:pt x="4099" y="14060"/>
                  </a:lnTo>
                  <a:lnTo>
                    <a:pt x="3939" y="14312"/>
                  </a:lnTo>
                  <a:lnTo>
                    <a:pt x="3779" y="14586"/>
                  </a:lnTo>
                  <a:lnTo>
                    <a:pt x="3664" y="14861"/>
                  </a:lnTo>
                  <a:lnTo>
                    <a:pt x="3550" y="15113"/>
                  </a:lnTo>
                  <a:lnTo>
                    <a:pt x="3458" y="15411"/>
                  </a:lnTo>
                  <a:lnTo>
                    <a:pt x="3389" y="15685"/>
                  </a:lnTo>
                  <a:lnTo>
                    <a:pt x="3321" y="15960"/>
                  </a:lnTo>
                  <a:lnTo>
                    <a:pt x="3298" y="16235"/>
                  </a:lnTo>
                  <a:lnTo>
                    <a:pt x="3275" y="16510"/>
                  </a:lnTo>
                  <a:lnTo>
                    <a:pt x="3275" y="16808"/>
                  </a:lnTo>
                  <a:lnTo>
                    <a:pt x="3298" y="17082"/>
                  </a:lnTo>
                  <a:lnTo>
                    <a:pt x="3343" y="17334"/>
                  </a:lnTo>
                  <a:lnTo>
                    <a:pt x="3389" y="17609"/>
                  </a:lnTo>
                  <a:lnTo>
                    <a:pt x="3458" y="17884"/>
                  </a:lnTo>
                  <a:lnTo>
                    <a:pt x="3550" y="18136"/>
                  </a:lnTo>
                  <a:lnTo>
                    <a:pt x="3664" y="18388"/>
                  </a:lnTo>
                  <a:lnTo>
                    <a:pt x="3779" y="18616"/>
                  </a:lnTo>
                  <a:lnTo>
                    <a:pt x="3916" y="18845"/>
                  </a:lnTo>
                  <a:lnTo>
                    <a:pt x="4053" y="19074"/>
                  </a:lnTo>
                  <a:lnTo>
                    <a:pt x="4236" y="19281"/>
                  </a:lnTo>
                  <a:lnTo>
                    <a:pt x="4420" y="19487"/>
                  </a:lnTo>
                  <a:lnTo>
                    <a:pt x="4603" y="19670"/>
                  </a:lnTo>
                  <a:lnTo>
                    <a:pt x="4809" y="19853"/>
                  </a:lnTo>
                  <a:lnTo>
                    <a:pt x="5038" y="20013"/>
                  </a:lnTo>
                  <a:lnTo>
                    <a:pt x="5267" y="20151"/>
                  </a:lnTo>
                  <a:lnTo>
                    <a:pt x="5519" y="20265"/>
                  </a:lnTo>
                  <a:lnTo>
                    <a:pt x="5794" y="20380"/>
                  </a:lnTo>
                  <a:lnTo>
                    <a:pt x="6068" y="20471"/>
                  </a:lnTo>
                  <a:lnTo>
                    <a:pt x="6366" y="20540"/>
                  </a:lnTo>
                  <a:lnTo>
                    <a:pt x="6664" y="20586"/>
                  </a:lnTo>
                  <a:lnTo>
                    <a:pt x="6961" y="20609"/>
                  </a:lnTo>
                  <a:lnTo>
                    <a:pt x="7351" y="20609"/>
                  </a:lnTo>
                  <a:lnTo>
                    <a:pt x="7488" y="20632"/>
                  </a:lnTo>
                  <a:lnTo>
                    <a:pt x="7557" y="20609"/>
                  </a:lnTo>
                  <a:lnTo>
                    <a:pt x="7625" y="20586"/>
                  </a:lnTo>
                  <a:lnTo>
                    <a:pt x="7832" y="20540"/>
                  </a:lnTo>
                  <a:lnTo>
                    <a:pt x="8061" y="20494"/>
                  </a:lnTo>
                  <a:lnTo>
                    <a:pt x="8244" y="20425"/>
                  </a:lnTo>
                  <a:lnTo>
                    <a:pt x="8450" y="20357"/>
                  </a:lnTo>
                  <a:lnTo>
                    <a:pt x="8633" y="20265"/>
                  </a:lnTo>
                  <a:lnTo>
                    <a:pt x="8816" y="20174"/>
                  </a:lnTo>
                  <a:lnTo>
                    <a:pt x="8976" y="20059"/>
                  </a:lnTo>
                  <a:lnTo>
                    <a:pt x="9137" y="19922"/>
                  </a:lnTo>
                  <a:lnTo>
                    <a:pt x="9297" y="19784"/>
                  </a:lnTo>
                  <a:lnTo>
                    <a:pt x="9434" y="19647"/>
                  </a:lnTo>
                  <a:lnTo>
                    <a:pt x="9549" y="19464"/>
                  </a:lnTo>
                  <a:lnTo>
                    <a:pt x="9663" y="19303"/>
                  </a:lnTo>
                  <a:lnTo>
                    <a:pt x="9755" y="19120"/>
                  </a:lnTo>
                  <a:lnTo>
                    <a:pt x="9847" y="18914"/>
                  </a:lnTo>
                  <a:lnTo>
                    <a:pt x="9892" y="18708"/>
                  </a:lnTo>
                  <a:lnTo>
                    <a:pt x="9938" y="18479"/>
                  </a:lnTo>
                  <a:lnTo>
                    <a:pt x="9961" y="18296"/>
                  </a:lnTo>
                  <a:lnTo>
                    <a:pt x="9938" y="18113"/>
                  </a:lnTo>
                  <a:lnTo>
                    <a:pt x="9915" y="17930"/>
                  </a:lnTo>
                  <a:lnTo>
                    <a:pt x="9870" y="17769"/>
                  </a:lnTo>
                  <a:lnTo>
                    <a:pt x="9801" y="17632"/>
                  </a:lnTo>
                  <a:lnTo>
                    <a:pt x="9709" y="17472"/>
                  </a:lnTo>
                  <a:lnTo>
                    <a:pt x="9595" y="17334"/>
                  </a:lnTo>
                  <a:lnTo>
                    <a:pt x="9480" y="17220"/>
                  </a:lnTo>
                  <a:lnTo>
                    <a:pt x="9343" y="17105"/>
                  </a:lnTo>
                  <a:lnTo>
                    <a:pt x="9205" y="17014"/>
                  </a:lnTo>
                  <a:lnTo>
                    <a:pt x="8885" y="16830"/>
                  </a:lnTo>
                  <a:lnTo>
                    <a:pt x="8564" y="16716"/>
                  </a:lnTo>
                  <a:lnTo>
                    <a:pt x="8221" y="16624"/>
                  </a:lnTo>
                  <a:lnTo>
                    <a:pt x="7877" y="16601"/>
                  </a:lnTo>
                  <a:lnTo>
                    <a:pt x="7511" y="16601"/>
                  </a:lnTo>
                  <a:lnTo>
                    <a:pt x="7122" y="16670"/>
                  </a:lnTo>
                  <a:lnTo>
                    <a:pt x="6939" y="16716"/>
                  </a:lnTo>
                  <a:lnTo>
                    <a:pt x="6778" y="16785"/>
                  </a:lnTo>
                  <a:lnTo>
                    <a:pt x="6595" y="16853"/>
                  </a:lnTo>
                  <a:lnTo>
                    <a:pt x="6435" y="16945"/>
                  </a:lnTo>
                  <a:lnTo>
                    <a:pt x="6274" y="17059"/>
                  </a:lnTo>
                  <a:lnTo>
                    <a:pt x="6137" y="17174"/>
                  </a:lnTo>
                  <a:lnTo>
                    <a:pt x="6000" y="17311"/>
                  </a:lnTo>
                  <a:lnTo>
                    <a:pt x="5908" y="17449"/>
                  </a:lnTo>
                  <a:lnTo>
                    <a:pt x="5816" y="17609"/>
                  </a:lnTo>
                  <a:lnTo>
                    <a:pt x="5748" y="17769"/>
                  </a:lnTo>
                  <a:lnTo>
                    <a:pt x="5656" y="18090"/>
                  </a:lnTo>
                  <a:lnTo>
                    <a:pt x="5633" y="18410"/>
                  </a:lnTo>
                  <a:lnTo>
                    <a:pt x="5633" y="18731"/>
                  </a:lnTo>
                  <a:lnTo>
                    <a:pt x="5679" y="19029"/>
                  </a:lnTo>
                  <a:lnTo>
                    <a:pt x="5771" y="19326"/>
                  </a:lnTo>
                  <a:lnTo>
                    <a:pt x="5885" y="19601"/>
                  </a:lnTo>
                  <a:lnTo>
                    <a:pt x="6045" y="19830"/>
                  </a:lnTo>
                  <a:lnTo>
                    <a:pt x="6229" y="20059"/>
                  </a:lnTo>
                  <a:lnTo>
                    <a:pt x="5908" y="19945"/>
                  </a:lnTo>
                  <a:lnTo>
                    <a:pt x="5588" y="19807"/>
                  </a:lnTo>
                  <a:lnTo>
                    <a:pt x="5290" y="19624"/>
                  </a:lnTo>
                  <a:lnTo>
                    <a:pt x="5015" y="19418"/>
                  </a:lnTo>
                  <a:lnTo>
                    <a:pt x="4740" y="19189"/>
                  </a:lnTo>
                  <a:lnTo>
                    <a:pt x="4511" y="18937"/>
                  </a:lnTo>
                  <a:lnTo>
                    <a:pt x="4282" y="18662"/>
                  </a:lnTo>
                  <a:lnTo>
                    <a:pt x="4099" y="18365"/>
                  </a:lnTo>
                  <a:lnTo>
                    <a:pt x="3962" y="18113"/>
                  </a:lnTo>
                  <a:lnTo>
                    <a:pt x="3847" y="17861"/>
                  </a:lnTo>
                  <a:lnTo>
                    <a:pt x="3756" y="17632"/>
                  </a:lnTo>
                  <a:lnTo>
                    <a:pt x="3687" y="17380"/>
                  </a:lnTo>
                  <a:lnTo>
                    <a:pt x="3641" y="17151"/>
                  </a:lnTo>
                  <a:lnTo>
                    <a:pt x="3595" y="16899"/>
                  </a:lnTo>
                  <a:lnTo>
                    <a:pt x="3595" y="16670"/>
                  </a:lnTo>
                  <a:lnTo>
                    <a:pt x="3595" y="16441"/>
                  </a:lnTo>
                  <a:lnTo>
                    <a:pt x="3641" y="16212"/>
                  </a:lnTo>
                  <a:lnTo>
                    <a:pt x="3664" y="15983"/>
                  </a:lnTo>
                  <a:lnTo>
                    <a:pt x="3733" y="15754"/>
                  </a:lnTo>
                  <a:lnTo>
                    <a:pt x="3801" y="15548"/>
                  </a:lnTo>
                  <a:lnTo>
                    <a:pt x="3893" y="15319"/>
                  </a:lnTo>
                  <a:lnTo>
                    <a:pt x="4008" y="15113"/>
                  </a:lnTo>
                  <a:lnTo>
                    <a:pt x="4259" y="14701"/>
                  </a:lnTo>
                  <a:lnTo>
                    <a:pt x="4534" y="14312"/>
                  </a:lnTo>
                  <a:lnTo>
                    <a:pt x="4855" y="13945"/>
                  </a:lnTo>
                  <a:lnTo>
                    <a:pt x="5221" y="13579"/>
                  </a:lnTo>
                  <a:lnTo>
                    <a:pt x="5610" y="13258"/>
                  </a:lnTo>
                  <a:lnTo>
                    <a:pt x="6000" y="12938"/>
                  </a:lnTo>
                  <a:lnTo>
                    <a:pt x="6412" y="12663"/>
                  </a:lnTo>
                  <a:lnTo>
                    <a:pt x="6824" y="12411"/>
                  </a:lnTo>
                  <a:lnTo>
                    <a:pt x="7213" y="12182"/>
                  </a:lnTo>
                  <a:lnTo>
                    <a:pt x="7786" y="11884"/>
                  </a:lnTo>
                  <a:lnTo>
                    <a:pt x="8381" y="11632"/>
                  </a:lnTo>
                  <a:lnTo>
                    <a:pt x="8976" y="11403"/>
                  </a:lnTo>
                  <a:lnTo>
                    <a:pt x="9595" y="11197"/>
                  </a:lnTo>
                  <a:lnTo>
                    <a:pt x="10236" y="11014"/>
                  </a:lnTo>
                  <a:lnTo>
                    <a:pt x="10877" y="10854"/>
                  </a:lnTo>
                  <a:lnTo>
                    <a:pt x="11541" y="10717"/>
                  </a:lnTo>
                  <a:lnTo>
                    <a:pt x="12182" y="10625"/>
                  </a:lnTo>
                  <a:lnTo>
                    <a:pt x="12549" y="10625"/>
                  </a:lnTo>
                  <a:lnTo>
                    <a:pt x="11862" y="10900"/>
                  </a:lnTo>
                  <a:lnTo>
                    <a:pt x="11518" y="11060"/>
                  </a:lnTo>
                  <a:lnTo>
                    <a:pt x="11175" y="11243"/>
                  </a:lnTo>
                  <a:lnTo>
                    <a:pt x="10854" y="11426"/>
                  </a:lnTo>
                  <a:lnTo>
                    <a:pt x="10556" y="11610"/>
                  </a:lnTo>
                  <a:lnTo>
                    <a:pt x="10259" y="11816"/>
                  </a:lnTo>
                  <a:lnTo>
                    <a:pt x="9984" y="12045"/>
                  </a:lnTo>
                  <a:lnTo>
                    <a:pt x="9732" y="12274"/>
                  </a:lnTo>
                  <a:lnTo>
                    <a:pt x="9503" y="12526"/>
                  </a:lnTo>
                  <a:lnTo>
                    <a:pt x="9320" y="12800"/>
                  </a:lnTo>
                  <a:lnTo>
                    <a:pt x="9160" y="13075"/>
                  </a:lnTo>
                  <a:lnTo>
                    <a:pt x="9045" y="13350"/>
                  </a:lnTo>
                  <a:lnTo>
                    <a:pt x="8976" y="13670"/>
                  </a:lnTo>
                  <a:lnTo>
                    <a:pt x="8976" y="13991"/>
                  </a:lnTo>
                  <a:lnTo>
                    <a:pt x="8999" y="14312"/>
                  </a:lnTo>
                  <a:lnTo>
                    <a:pt x="9045" y="14541"/>
                  </a:lnTo>
                  <a:lnTo>
                    <a:pt x="9114" y="14770"/>
                  </a:lnTo>
                  <a:lnTo>
                    <a:pt x="9205" y="14976"/>
                  </a:lnTo>
                  <a:lnTo>
                    <a:pt x="9297" y="15182"/>
                  </a:lnTo>
                  <a:lnTo>
                    <a:pt x="9434" y="15365"/>
                  </a:lnTo>
                  <a:lnTo>
                    <a:pt x="9572" y="15548"/>
                  </a:lnTo>
                  <a:lnTo>
                    <a:pt x="9732" y="15708"/>
                  </a:lnTo>
                  <a:lnTo>
                    <a:pt x="9892" y="15846"/>
                  </a:lnTo>
                  <a:lnTo>
                    <a:pt x="10076" y="15960"/>
                  </a:lnTo>
                  <a:lnTo>
                    <a:pt x="10259" y="16029"/>
                  </a:lnTo>
                  <a:lnTo>
                    <a:pt x="10465" y="16098"/>
                  </a:lnTo>
                  <a:lnTo>
                    <a:pt x="10671" y="16143"/>
                  </a:lnTo>
                  <a:lnTo>
                    <a:pt x="10877" y="16143"/>
                  </a:lnTo>
                  <a:lnTo>
                    <a:pt x="11106" y="16098"/>
                  </a:lnTo>
                  <a:lnTo>
                    <a:pt x="11335" y="16029"/>
                  </a:lnTo>
                  <a:lnTo>
                    <a:pt x="11564" y="15937"/>
                  </a:lnTo>
                  <a:lnTo>
                    <a:pt x="11701" y="15846"/>
                  </a:lnTo>
                  <a:lnTo>
                    <a:pt x="11839" y="15731"/>
                  </a:lnTo>
                  <a:lnTo>
                    <a:pt x="11953" y="15594"/>
                  </a:lnTo>
                  <a:lnTo>
                    <a:pt x="12068" y="15457"/>
                  </a:lnTo>
                  <a:lnTo>
                    <a:pt x="12136" y="15319"/>
                  </a:lnTo>
                  <a:lnTo>
                    <a:pt x="12205" y="15159"/>
                  </a:lnTo>
                  <a:lnTo>
                    <a:pt x="12251" y="14999"/>
                  </a:lnTo>
                  <a:lnTo>
                    <a:pt x="12274" y="14838"/>
                  </a:lnTo>
                  <a:lnTo>
                    <a:pt x="12274" y="14655"/>
                  </a:lnTo>
                  <a:lnTo>
                    <a:pt x="12274" y="14495"/>
                  </a:lnTo>
                  <a:lnTo>
                    <a:pt x="12251" y="14334"/>
                  </a:lnTo>
                  <a:lnTo>
                    <a:pt x="12182" y="14174"/>
                  </a:lnTo>
                  <a:lnTo>
                    <a:pt x="12114" y="14037"/>
                  </a:lnTo>
                  <a:lnTo>
                    <a:pt x="12022" y="13899"/>
                  </a:lnTo>
                  <a:lnTo>
                    <a:pt x="11907" y="13762"/>
                  </a:lnTo>
                  <a:lnTo>
                    <a:pt x="11770" y="13670"/>
                  </a:lnTo>
                  <a:lnTo>
                    <a:pt x="11678" y="13625"/>
                  </a:lnTo>
                  <a:lnTo>
                    <a:pt x="11610" y="13625"/>
                  </a:lnTo>
                  <a:lnTo>
                    <a:pt x="11541" y="13670"/>
                  </a:lnTo>
                  <a:lnTo>
                    <a:pt x="11472" y="13739"/>
                  </a:lnTo>
                  <a:lnTo>
                    <a:pt x="11450" y="13808"/>
                  </a:lnTo>
                  <a:lnTo>
                    <a:pt x="11450" y="13899"/>
                  </a:lnTo>
                  <a:lnTo>
                    <a:pt x="11472" y="13991"/>
                  </a:lnTo>
                  <a:lnTo>
                    <a:pt x="11541" y="14060"/>
                  </a:lnTo>
                  <a:lnTo>
                    <a:pt x="11633" y="14128"/>
                  </a:lnTo>
                  <a:lnTo>
                    <a:pt x="11724" y="14197"/>
                  </a:lnTo>
                  <a:lnTo>
                    <a:pt x="11770" y="14289"/>
                  </a:lnTo>
                  <a:lnTo>
                    <a:pt x="11816" y="14380"/>
                  </a:lnTo>
                  <a:lnTo>
                    <a:pt x="11839" y="14472"/>
                  </a:lnTo>
                  <a:lnTo>
                    <a:pt x="11862" y="14563"/>
                  </a:lnTo>
                  <a:lnTo>
                    <a:pt x="11839" y="14747"/>
                  </a:lnTo>
                  <a:lnTo>
                    <a:pt x="11793" y="14953"/>
                  </a:lnTo>
                  <a:lnTo>
                    <a:pt x="11701" y="15136"/>
                  </a:lnTo>
                  <a:lnTo>
                    <a:pt x="11587" y="15296"/>
                  </a:lnTo>
                  <a:lnTo>
                    <a:pt x="11472" y="15434"/>
                  </a:lnTo>
                  <a:lnTo>
                    <a:pt x="11266" y="15617"/>
                  </a:lnTo>
                  <a:lnTo>
                    <a:pt x="11083" y="15731"/>
                  </a:lnTo>
                  <a:lnTo>
                    <a:pt x="10900" y="15800"/>
                  </a:lnTo>
                  <a:lnTo>
                    <a:pt x="10717" y="15800"/>
                  </a:lnTo>
                  <a:lnTo>
                    <a:pt x="10534" y="15777"/>
                  </a:lnTo>
                  <a:lnTo>
                    <a:pt x="10373" y="15685"/>
                  </a:lnTo>
                  <a:lnTo>
                    <a:pt x="10213" y="15594"/>
                  </a:lnTo>
                  <a:lnTo>
                    <a:pt x="10076" y="15457"/>
                  </a:lnTo>
                  <a:lnTo>
                    <a:pt x="9938" y="15296"/>
                  </a:lnTo>
                  <a:lnTo>
                    <a:pt x="9824" y="15113"/>
                  </a:lnTo>
                  <a:lnTo>
                    <a:pt x="9709" y="14930"/>
                  </a:lnTo>
                  <a:lnTo>
                    <a:pt x="9618" y="14724"/>
                  </a:lnTo>
                  <a:lnTo>
                    <a:pt x="9549" y="14541"/>
                  </a:lnTo>
                  <a:lnTo>
                    <a:pt x="9480" y="14357"/>
                  </a:lnTo>
                  <a:lnTo>
                    <a:pt x="9457" y="14197"/>
                  </a:lnTo>
                  <a:lnTo>
                    <a:pt x="9434" y="14037"/>
                  </a:lnTo>
                  <a:lnTo>
                    <a:pt x="9434" y="13877"/>
                  </a:lnTo>
                  <a:lnTo>
                    <a:pt x="9457" y="13739"/>
                  </a:lnTo>
                  <a:lnTo>
                    <a:pt x="9503" y="13579"/>
                  </a:lnTo>
                  <a:lnTo>
                    <a:pt x="9549" y="13441"/>
                  </a:lnTo>
                  <a:lnTo>
                    <a:pt x="9686" y="13167"/>
                  </a:lnTo>
                  <a:lnTo>
                    <a:pt x="9870" y="12892"/>
                  </a:lnTo>
                  <a:lnTo>
                    <a:pt x="10099" y="12663"/>
                  </a:lnTo>
                  <a:lnTo>
                    <a:pt x="10327" y="12434"/>
                  </a:lnTo>
                  <a:lnTo>
                    <a:pt x="10556" y="12228"/>
                  </a:lnTo>
                  <a:lnTo>
                    <a:pt x="10808" y="12045"/>
                  </a:lnTo>
                  <a:lnTo>
                    <a:pt x="11221" y="11770"/>
                  </a:lnTo>
                  <a:lnTo>
                    <a:pt x="11656" y="11518"/>
                  </a:lnTo>
                  <a:lnTo>
                    <a:pt x="12091" y="11312"/>
                  </a:lnTo>
                  <a:lnTo>
                    <a:pt x="12549" y="11106"/>
                  </a:lnTo>
                  <a:lnTo>
                    <a:pt x="13030" y="10923"/>
                  </a:lnTo>
                  <a:lnTo>
                    <a:pt x="13510" y="10785"/>
                  </a:lnTo>
                  <a:lnTo>
                    <a:pt x="13991" y="10648"/>
                  </a:lnTo>
                  <a:lnTo>
                    <a:pt x="14472" y="10533"/>
                  </a:lnTo>
                  <a:lnTo>
                    <a:pt x="14541" y="10510"/>
                  </a:lnTo>
                  <a:lnTo>
                    <a:pt x="14610" y="10442"/>
                  </a:lnTo>
                  <a:lnTo>
                    <a:pt x="14632" y="10396"/>
                  </a:lnTo>
                  <a:lnTo>
                    <a:pt x="14632" y="10304"/>
                  </a:lnTo>
                  <a:lnTo>
                    <a:pt x="14632" y="10236"/>
                  </a:lnTo>
                  <a:lnTo>
                    <a:pt x="14610" y="10167"/>
                  </a:lnTo>
                  <a:lnTo>
                    <a:pt x="14541" y="10121"/>
                  </a:lnTo>
                  <a:lnTo>
                    <a:pt x="14472" y="10098"/>
                  </a:lnTo>
                  <a:lnTo>
                    <a:pt x="14014" y="9984"/>
                  </a:lnTo>
                  <a:lnTo>
                    <a:pt x="13556" y="9869"/>
                  </a:lnTo>
                  <a:lnTo>
                    <a:pt x="13121" y="9709"/>
                  </a:lnTo>
                  <a:lnTo>
                    <a:pt x="12686" y="9549"/>
                  </a:lnTo>
                  <a:lnTo>
                    <a:pt x="12251" y="9366"/>
                  </a:lnTo>
                  <a:lnTo>
                    <a:pt x="11839" y="9182"/>
                  </a:lnTo>
                  <a:lnTo>
                    <a:pt x="11427" y="8953"/>
                  </a:lnTo>
                  <a:lnTo>
                    <a:pt x="11014" y="8724"/>
                  </a:lnTo>
                  <a:lnTo>
                    <a:pt x="10763" y="8564"/>
                  </a:lnTo>
                  <a:lnTo>
                    <a:pt x="10534" y="8381"/>
                  </a:lnTo>
                  <a:lnTo>
                    <a:pt x="10305" y="8175"/>
                  </a:lnTo>
                  <a:lnTo>
                    <a:pt x="10099" y="7969"/>
                  </a:lnTo>
                  <a:lnTo>
                    <a:pt x="9892" y="7740"/>
                  </a:lnTo>
                  <a:lnTo>
                    <a:pt x="9732" y="7488"/>
                  </a:lnTo>
                  <a:lnTo>
                    <a:pt x="9595" y="7236"/>
                  </a:lnTo>
                  <a:lnTo>
                    <a:pt x="9480" y="6961"/>
                  </a:lnTo>
                  <a:lnTo>
                    <a:pt x="9457" y="6824"/>
                  </a:lnTo>
                  <a:lnTo>
                    <a:pt x="9434" y="6686"/>
                  </a:lnTo>
                  <a:lnTo>
                    <a:pt x="9434" y="6412"/>
                  </a:lnTo>
                  <a:lnTo>
                    <a:pt x="9480" y="6137"/>
                  </a:lnTo>
                  <a:lnTo>
                    <a:pt x="9572" y="5885"/>
                  </a:lnTo>
                  <a:lnTo>
                    <a:pt x="9686" y="5656"/>
                  </a:lnTo>
                  <a:lnTo>
                    <a:pt x="9870" y="5427"/>
                  </a:lnTo>
                  <a:lnTo>
                    <a:pt x="10053" y="5221"/>
                  </a:lnTo>
                  <a:lnTo>
                    <a:pt x="10259" y="5061"/>
                  </a:lnTo>
                  <a:lnTo>
                    <a:pt x="10442" y="4946"/>
                  </a:lnTo>
                  <a:lnTo>
                    <a:pt x="10625" y="4900"/>
                  </a:lnTo>
                  <a:lnTo>
                    <a:pt x="10808" y="4900"/>
                  </a:lnTo>
                  <a:lnTo>
                    <a:pt x="10992" y="4923"/>
                  </a:lnTo>
                  <a:lnTo>
                    <a:pt x="11175" y="4992"/>
                  </a:lnTo>
                  <a:lnTo>
                    <a:pt x="11335" y="5084"/>
                  </a:lnTo>
                  <a:lnTo>
                    <a:pt x="11472" y="5198"/>
                  </a:lnTo>
                  <a:lnTo>
                    <a:pt x="11610" y="5335"/>
                  </a:lnTo>
                  <a:lnTo>
                    <a:pt x="11701" y="5496"/>
                  </a:lnTo>
                  <a:lnTo>
                    <a:pt x="11793" y="5656"/>
                  </a:lnTo>
                  <a:lnTo>
                    <a:pt x="11839" y="5816"/>
                  </a:lnTo>
                  <a:lnTo>
                    <a:pt x="11862" y="5977"/>
                  </a:lnTo>
                  <a:lnTo>
                    <a:pt x="11839" y="6160"/>
                  </a:lnTo>
                  <a:lnTo>
                    <a:pt x="11793" y="6297"/>
                  </a:lnTo>
                  <a:lnTo>
                    <a:pt x="11701" y="6457"/>
                  </a:lnTo>
                  <a:lnTo>
                    <a:pt x="11541" y="6572"/>
                  </a:lnTo>
                  <a:lnTo>
                    <a:pt x="11472" y="6641"/>
                  </a:lnTo>
                  <a:lnTo>
                    <a:pt x="11450" y="6732"/>
                  </a:lnTo>
                  <a:lnTo>
                    <a:pt x="11450" y="6801"/>
                  </a:lnTo>
                  <a:lnTo>
                    <a:pt x="11472" y="6893"/>
                  </a:lnTo>
                  <a:lnTo>
                    <a:pt x="11541" y="6961"/>
                  </a:lnTo>
                  <a:lnTo>
                    <a:pt x="11610" y="6984"/>
                  </a:lnTo>
                  <a:lnTo>
                    <a:pt x="11678" y="7007"/>
                  </a:lnTo>
                  <a:lnTo>
                    <a:pt x="11770" y="6961"/>
                  </a:lnTo>
                  <a:lnTo>
                    <a:pt x="11907" y="6847"/>
                  </a:lnTo>
                  <a:lnTo>
                    <a:pt x="12045" y="6732"/>
                  </a:lnTo>
                  <a:lnTo>
                    <a:pt x="12136" y="6595"/>
                  </a:lnTo>
                  <a:lnTo>
                    <a:pt x="12205" y="6457"/>
                  </a:lnTo>
                  <a:lnTo>
                    <a:pt x="12251" y="6297"/>
                  </a:lnTo>
                  <a:lnTo>
                    <a:pt x="12274" y="6160"/>
                  </a:lnTo>
                  <a:lnTo>
                    <a:pt x="12297" y="5999"/>
                  </a:lnTo>
                  <a:lnTo>
                    <a:pt x="12274" y="5839"/>
                  </a:lnTo>
                  <a:lnTo>
                    <a:pt x="12251" y="5679"/>
                  </a:lnTo>
                  <a:lnTo>
                    <a:pt x="12205" y="5542"/>
                  </a:lnTo>
                  <a:lnTo>
                    <a:pt x="12136" y="5381"/>
                  </a:lnTo>
                  <a:lnTo>
                    <a:pt x="12045" y="5244"/>
                  </a:lnTo>
                  <a:lnTo>
                    <a:pt x="11953" y="5084"/>
                  </a:lnTo>
                  <a:lnTo>
                    <a:pt x="11862" y="4969"/>
                  </a:lnTo>
                  <a:lnTo>
                    <a:pt x="11747" y="4832"/>
                  </a:lnTo>
                  <a:lnTo>
                    <a:pt x="11610" y="4740"/>
                  </a:lnTo>
                  <a:lnTo>
                    <a:pt x="11404" y="4603"/>
                  </a:lnTo>
                  <a:lnTo>
                    <a:pt x="11198" y="4511"/>
                  </a:lnTo>
                  <a:lnTo>
                    <a:pt x="10992" y="4442"/>
                  </a:lnTo>
                  <a:lnTo>
                    <a:pt x="10808" y="4442"/>
                  </a:lnTo>
                  <a:lnTo>
                    <a:pt x="10602" y="4465"/>
                  </a:lnTo>
                  <a:lnTo>
                    <a:pt x="10419" y="4511"/>
                  </a:lnTo>
                  <a:lnTo>
                    <a:pt x="10236" y="4580"/>
                  </a:lnTo>
                  <a:lnTo>
                    <a:pt x="10053" y="4694"/>
                  </a:lnTo>
                  <a:lnTo>
                    <a:pt x="9870" y="4809"/>
                  </a:lnTo>
                  <a:lnTo>
                    <a:pt x="9709" y="4946"/>
                  </a:lnTo>
                  <a:lnTo>
                    <a:pt x="9572" y="5106"/>
                  </a:lnTo>
                  <a:lnTo>
                    <a:pt x="9434" y="5290"/>
                  </a:lnTo>
                  <a:lnTo>
                    <a:pt x="9320" y="5450"/>
                  </a:lnTo>
                  <a:lnTo>
                    <a:pt x="9205" y="5656"/>
                  </a:lnTo>
                  <a:lnTo>
                    <a:pt x="9114" y="5839"/>
                  </a:lnTo>
                  <a:lnTo>
                    <a:pt x="9045" y="6022"/>
                  </a:lnTo>
                  <a:lnTo>
                    <a:pt x="8999" y="6206"/>
                  </a:lnTo>
                  <a:lnTo>
                    <a:pt x="8954" y="6366"/>
                  </a:lnTo>
                  <a:lnTo>
                    <a:pt x="8931" y="6549"/>
                  </a:lnTo>
                  <a:lnTo>
                    <a:pt x="8931" y="6709"/>
                  </a:lnTo>
                  <a:lnTo>
                    <a:pt x="8931" y="6870"/>
                  </a:lnTo>
                  <a:lnTo>
                    <a:pt x="8954" y="7030"/>
                  </a:lnTo>
                  <a:lnTo>
                    <a:pt x="9045" y="7350"/>
                  </a:lnTo>
                  <a:lnTo>
                    <a:pt x="9183" y="7648"/>
                  </a:lnTo>
                  <a:lnTo>
                    <a:pt x="9366" y="7923"/>
                  </a:lnTo>
                  <a:lnTo>
                    <a:pt x="9595" y="8198"/>
                  </a:lnTo>
                  <a:lnTo>
                    <a:pt x="9847" y="8450"/>
                  </a:lnTo>
                  <a:lnTo>
                    <a:pt x="10144" y="8701"/>
                  </a:lnTo>
                  <a:lnTo>
                    <a:pt x="10442" y="8930"/>
                  </a:lnTo>
                  <a:lnTo>
                    <a:pt x="10785" y="9137"/>
                  </a:lnTo>
                  <a:lnTo>
                    <a:pt x="11129" y="9343"/>
                  </a:lnTo>
                  <a:lnTo>
                    <a:pt x="11495" y="9526"/>
                  </a:lnTo>
                  <a:lnTo>
                    <a:pt x="11862" y="9709"/>
                  </a:lnTo>
                  <a:lnTo>
                    <a:pt x="12594" y="10007"/>
                  </a:lnTo>
                  <a:lnTo>
                    <a:pt x="12365" y="10007"/>
                  </a:lnTo>
                  <a:lnTo>
                    <a:pt x="11587" y="9892"/>
                  </a:lnTo>
                  <a:lnTo>
                    <a:pt x="10785" y="9732"/>
                  </a:lnTo>
                  <a:lnTo>
                    <a:pt x="9938" y="9526"/>
                  </a:lnTo>
                  <a:lnTo>
                    <a:pt x="9114" y="9274"/>
                  </a:lnTo>
                  <a:lnTo>
                    <a:pt x="8290" y="8999"/>
                  </a:lnTo>
                  <a:lnTo>
                    <a:pt x="7488" y="8656"/>
                  </a:lnTo>
                  <a:lnTo>
                    <a:pt x="7122" y="8473"/>
                  </a:lnTo>
                  <a:lnTo>
                    <a:pt x="6732" y="8266"/>
                  </a:lnTo>
                  <a:lnTo>
                    <a:pt x="6389" y="8060"/>
                  </a:lnTo>
                  <a:lnTo>
                    <a:pt x="6023" y="7854"/>
                  </a:lnTo>
                  <a:lnTo>
                    <a:pt x="5702" y="7602"/>
                  </a:lnTo>
                  <a:lnTo>
                    <a:pt x="5381" y="7373"/>
                  </a:lnTo>
                  <a:lnTo>
                    <a:pt x="5107" y="7122"/>
                  </a:lnTo>
                  <a:lnTo>
                    <a:pt x="4832" y="6847"/>
                  </a:lnTo>
                  <a:lnTo>
                    <a:pt x="4580" y="6572"/>
                  </a:lnTo>
                  <a:lnTo>
                    <a:pt x="4351" y="6297"/>
                  </a:lnTo>
                  <a:lnTo>
                    <a:pt x="4168" y="5977"/>
                  </a:lnTo>
                  <a:lnTo>
                    <a:pt x="4008" y="5679"/>
                  </a:lnTo>
                  <a:lnTo>
                    <a:pt x="3870" y="5358"/>
                  </a:lnTo>
                  <a:lnTo>
                    <a:pt x="3756" y="5015"/>
                  </a:lnTo>
                  <a:lnTo>
                    <a:pt x="3687" y="4671"/>
                  </a:lnTo>
                  <a:lnTo>
                    <a:pt x="3641" y="4305"/>
                  </a:lnTo>
                  <a:lnTo>
                    <a:pt x="3641" y="3939"/>
                  </a:lnTo>
                  <a:lnTo>
                    <a:pt x="3664" y="3549"/>
                  </a:lnTo>
                  <a:lnTo>
                    <a:pt x="3756" y="3160"/>
                  </a:lnTo>
                  <a:lnTo>
                    <a:pt x="3870" y="2748"/>
                  </a:lnTo>
                  <a:lnTo>
                    <a:pt x="3939" y="2588"/>
                  </a:lnTo>
                  <a:lnTo>
                    <a:pt x="4008" y="2427"/>
                  </a:lnTo>
                  <a:lnTo>
                    <a:pt x="4214" y="2084"/>
                  </a:lnTo>
                  <a:lnTo>
                    <a:pt x="4443" y="1786"/>
                  </a:lnTo>
                  <a:lnTo>
                    <a:pt x="4740" y="1511"/>
                  </a:lnTo>
                  <a:lnTo>
                    <a:pt x="5038" y="1260"/>
                  </a:lnTo>
                  <a:lnTo>
                    <a:pt x="5381" y="1031"/>
                  </a:lnTo>
                  <a:lnTo>
                    <a:pt x="5748" y="824"/>
                  </a:lnTo>
                  <a:lnTo>
                    <a:pt x="6137" y="664"/>
                  </a:lnTo>
                  <a:lnTo>
                    <a:pt x="5977" y="870"/>
                  </a:lnTo>
                  <a:lnTo>
                    <a:pt x="5862" y="1076"/>
                  </a:lnTo>
                  <a:lnTo>
                    <a:pt x="5771" y="1305"/>
                  </a:lnTo>
                  <a:lnTo>
                    <a:pt x="5702" y="1534"/>
                  </a:lnTo>
                  <a:lnTo>
                    <a:pt x="5656" y="1786"/>
                  </a:lnTo>
                  <a:lnTo>
                    <a:pt x="5633" y="2061"/>
                  </a:lnTo>
                  <a:lnTo>
                    <a:pt x="5633" y="2313"/>
                  </a:lnTo>
                  <a:lnTo>
                    <a:pt x="5656" y="2588"/>
                  </a:lnTo>
                  <a:lnTo>
                    <a:pt x="5702" y="2794"/>
                  </a:lnTo>
                  <a:lnTo>
                    <a:pt x="5771" y="2977"/>
                  </a:lnTo>
                  <a:lnTo>
                    <a:pt x="5885" y="3137"/>
                  </a:lnTo>
                  <a:lnTo>
                    <a:pt x="6000" y="3297"/>
                  </a:lnTo>
                  <a:lnTo>
                    <a:pt x="6114" y="3435"/>
                  </a:lnTo>
                  <a:lnTo>
                    <a:pt x="6274" y="3572"/>
                  </a:lnTo>
                  <a:lnTo>
                    <a:pt x="6435" y="3664"/>
                  </a:lnTo>
                  <a:lnTo>
                    <a:pt x="6618" y="3755"/>
                  </a:lnTo>
                  <a:lnTo>
                    <a:pt x="6801" y="3847"/>
                  </a:lnTo>
                  <a:lnTo>
                    <a:pt x="6984" y="3893"/>
                  </a:lnTo>
                  <a:lnTo>
                    <a:pt x="7190" y="3962"/>
                  </a:lnTo>
                  <a:lnTo>
                    <a:pt x="7374" y="3984"/>
                  </a:lnTo>
                  <a:lnTo>
                    <a:pt x="7786" y="4030"/>
                  </a:lnTo>
                  <a:lnTo>
                    <a:pt x="8152" y="4007"/>
                  </a:lnTo>
                  <a:lnTo>
                    <a:pt x="8335" y="3984"/>
                  </a:lnTo>
                  <a:lnTo>
                    <a:pt x="8519" y="3939"/>
                  </a:lnTo>
                  <a:lnTo>
                    <a:pt x="8702" y="3893"/>
                  </a:lnTo>
                  <a:lnTo>
                    <a:pt x="8862" y="3824"/>
                  </a:lnTo>
                  <a:lnTo>
                    <a:pt x="9022" y="3755"/>
                  </a:lnTo>
                  <a:lnTo>
                    <a:pt x="9160" y="3664"/>
                  </a:lnTo>
                  <a:lnTo>
                    <a:pt x="9297" y="3572"/>
                  </a:lnTo>
                  <a:lnTo>
                    <a:pt x="9434" y="3458"/>
                  </a:lnTo>
                  <a:lnTo>
                    <a:pt x="9549" y="3320"/>
                  </a:lnTo>
                  <a:lnTo>
                    <a:pt x="9641" y="3206"/>
                  </a:lnTo>
                  <a:lnTo>
                    <a:pt x="9732" y="3046"/>
                  </a:lnTo>
                  <a:lnTo>
                    <a:pt x="9824" y="2908"/>
                  </a:lnTo>
                  <a:lnTo>
                    <a:pt x="9870" y="2748"/>
                  </a:lnTo>
                  <a:lnTo>
                    <a:pt x="9915" y="2565"/>
                  </a:lnTo>
                  <a:lnTo>
                    <a:pt x="9938" y="2382"/>
                  </a:lnTo>
                  <a:lnTo>
                    <a:pt x="9938" y="2198"/>
                  </a:lnTo>
                  <a:lnTo>
                    <a:pt x="9938" y="1969"/>
                  </a:lnTo>
                  <a:lnTo>
                    <a:pt x="9892" y="1763"/>
                  </a:lnTo>
                  <a:lnTo>
                    <a:pt x="9824" y="1557"/>
                  </a:lnTo>
                  <a:lnTo>
                    <a:pt x="9732" y="1374"/>
                  </a:lnTo>
                  <a:lnTo>
                    <a:pt x="9618" y="1191"/>
                  </a:lnTo>
                  <a:lnTo>
                    <a:pt x="9503" y="1031"/>
                  </a:lnTo>
                  <a:lnTo>
                    <a:pt x="9343" y="870"/>
                  </a:lnTo>
                  <a:lnTo>
                    <a:pt x="9183" y="710"/>
                  </a:lnTo>
                  <a:lnTo>
                    <a:pt x="9022" y="595"/>
                  </a:lnTo>
                  <a:lnTo>
                    <a:pt x="8839" y="458"/>
                  </a:lnTo>
                  <a:lnTo>
                    <a:pt x="8656" y="366"/>
                  </a:lnTo>
                  <a:lnTo>
                    <a:pt x="8450" y="275"/>
                  </a:lnTo>
                  <a:lnTo>
                    <a:pt x="8244" y="183"/>
                  </a:lnTo>
                  <a:lnTo>
                    <a:pt x="8038" y="137"/>
                  </a:lnTo>
                  <a:lnTo>
                    <a:pt x="7832" y="92"/>
                  </a:lnTo>
                  <a:lnTo>
                    <a:pt x="7625" y="46"/>
                  </a:lnTo>
                  <a:lnTo>
                    <a:pt x="7557" y="23"/>
                  </a:lnTo>
                  <a:lnTo>
                    <a:pt x="74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32"/>
            <p:cNvSpPr/>
            <p:nvPr/>
          </p:nvSpPr>
          <p:spPr>
            <a:xfrm>
              <a:off x="-5465468" y="3728145"/>
              <a:ext cx="75474" cy="69484"/>
            </a:xfrm>
            <a:custGeom>
              <a:rect b="b" l="l" r="r" t="t"/>
              <a:pathLst>
                <a:path extrusionOk="0" h="1856" w="2016">
                  <a:moveTo>
                    <a:pt x="1283" y="459"/>
                  </a:moveTo>
                  <a:lnTo>
                    <a:pt x="1374" y="505"/>
                  </a:lnTo>
                  <a:lnTo>
                    <a:pt x="1443" y="550"/>
                  </a:lnTo>
                  <a:lnTo>
                    <a:pt x="1489" y="619"/>
                  </a:lnTo>
                  <a:lnTo>
                    <a:pt x="1535" y="688"/>
                  </a:lnTo>
                  <a:lnTo>
                    <a:pt x="1558" y="779"/>
                  </a:lnTo>
                  <a:lnTo>
                    <a:pt x="1558" y="871"/>
                  </a:lnTo>
                  <a:lnTo>
                    <a:pt x="1535" y="963"/>
                  </a:lnTo>
                  <a:lnTo>
                    <a:pt x="1512" y="1077"/>
                  </a:lnTo>
                  <a:lnTo>
                    <a:pt x="1443" y="1192"/>
                  </a:lnTo>
                  <a:lnTo>
                    <a:pt x="1374" y="1260"/>
                  </a:lnTo>
                  <a:lnTo>
                    <a:pt x="1283" y="1329"/>
                  </a:lnTo>
                  <a:lnTo>
                    <a:pt x="1168" y="1375"/>
                  </a:lnTo>
                  <a:lnTo>
                    <a:pt x="1054" y="1398"/>
                  </a:lnTo>
                  <a:lnTo>
                    <a:pt x="939" y="1421"/>
                  </a:lnTo>
                  <a:lnTo>
                    <a:pt x="825" y="1398"/>
                  </a:lnTo>
                  <a:lnTo>
                    <a:pt x="733" y="1375"/>
                  </a:lnTo>
                  <a:lnTo>
                    <a:pt x="642" y="1329"/>
                  </a:lnTo>
                  <a:lnTo>
                    <a:pt x="573" y="1283"/>
                  </a:lnTo>
                  <a:lnTo>
                    <a:pt x="527" y="1215"/>
                  </a:lnTo>
                  <a:lnTo>
                    <a:pt x="481" y="1123"/>
                  </a:lnTo>
                  <a:lnTo>
                    <a:pt x="458" y="1054"/>
                  </a:lnTo>
                  <a:lnTo>
                    <a:pt x="458" y="963"/>
                  </a:lnTo>
                  <a:lnTo>
                    <a:pt x="458" y="871"/>
                  </a:lnTo>
                  <a:lnTo>
                    <a:pt x="504" y="757"/>
                  </a:lnTo>
                  <a:lnTo>
                    <a:pt x="573" y="665"/>
                  </a:lnTo>
                  <a:lnTo>
                    <a:pt x="642" y="596"/>
                  </a:lnTo>
                  <a:lnTo>
                    <a:pt x="733" y="528"/>
                  </a:lnTo>
                  <a:lnTo>
                    <a:pt x="848" y="482"/>
                  </a:lnTo>
                  <a:lnTo>
                    <a:pt x="962" y="459"/>
                  </a:lnTo>
                  <a:close/>
                  <a:moveTo>
                    <a:pt x="985" y="1"/>
                  </a:moveTo>
                  <a:lnTo>
                    <a:pt x="802" y="47"/>
                  </a:lnTo>
                  <a:lnTo>
                    <a:pt x="619" y="93"/>
                  </a:lnTo>
                  <a:lnTo>
                    <a:pt x="458" y="184"/>
                  </a:lnTo>
                  <a:lnTo>
                    <a:pt x="298" y="299"/>
                  </a:lnTo>
                  <a:lnTo>
                    <a:pt x="184" y="436"/>
                  </a:lnTo>
                  <a:lnTo>
                    <a:pt x="92" y="596"/>
                  </a:lnTo>
                  <a:lnTo>
                    <a:pt x="23" y="779"/>
                  </a:lnTo>
                  <a:lnTo>
                    <a:pt x="0" y="986"/>
                  </a:lnTo>
                  <a:lnTo>
                    <a:pt x="23" y="1146"/>
                  </a:lnTo>
                  <a:lnTo>
                    <a:pt x="69" y="1329"/>
                  </a:lnTo>
                  <a:lnTo>
                    <a:pt x="161" y="1466"/>
                  </a:lnTo>
                  <a:lnTo>
                    <a:pt x="275" y="1604"/>
                  </a:lnTo>
                  <a:lnTo>
                    <a:pt x="413" y="1718"/>
                  </a:lnTo>
                  <a:lnTo>
                    <a:pt x="573" y="1787"/>
                  </a:lnTo>
                  <a:lnTo>
                    <a:pt x="756" y="1833"/>
                  </a:lnTo>
                  <a:lnTo>
                    <a:pt x="962" y="1856"/>
                  </a:lnTo>
                  <a:lnTo>
                    <a:pt x="1168" y="1856"/>
                  </a:lnTo>
                  <a:lnTo>
                    <a:pt x="1351" y="1787"/>
                  </a:lnTo>
                  <a:lnTo>
                    <a:pt x="1535" y="1695"/>
                  </a:lnTo>
                  <a:lnTo>
                    <a:pt x="1695" y="1581"/>
                  </a:lnTo>
                  <a:lnTo>
                    <a:pt x="1832" y="1421"/>
                  </a:lnTo>
                  <a:lnTo>
                    <a:pt x="1924" y="1237"/>
                  </a:lnTo>
                  <a:lnTo>
                    <a:pt x="1993" y="1031"/>
                  </a:lnTo>
                  <a:lnTo>
                    <a:pt x="2015" y="848"/>
                  </a:lnTo>
                  <a:lnTo>
                    <a:pt x="1993" y="642"/>
                  </a:lnTo>
                  <a:lnTo>
                    <a:pt x="1924" y="482"/>
                  </a:lnTo>
                  <a:lnTo>
                    <a:pt x="1832" y="321"/>
                  </a:lnTo>
                  <a:lnTo>
                    <a:pt x="1718" y="207"/>
                  </a:lnTo>
                  <a:lnTo>
                    <a:pt x="1558" y="93"/>
                  </a:lnTo>
                  <a:lnTo>
                    <a:pt x="1374" y="24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32"/>
            <p:cNvSpPr/>
            <p:nvPr/>
          </p:nvSpPr>
          <p:spPr>
            <a:xfrm>
              <a:off x="-5679794" y="4028201"/>
              <a:ext cx="179213" cy="82325"/>
            </a:xfrm>
            <a:custGeom>
              <a:rect b="b" l="l" r="r" t="t"/>
              <a:pathLst>
                <a:path extrusionOk="0" h="2199" w="4787">
                  <a:moveTo>
                    <a:pt x="2107" y="481"/>
                  </a:moveTo>
                  <a:lnTo>
                    <a:pt x="2405" y="504"/>
                  </a:lnTo>
                  <a:lnTo>
                    <a:pt x="2703" y="573"/>
                  </a:lnTo>
                  <a:lnTo>
                    <a:pt x="3001" y="642"/>
                  </a:lnTo>
                  <a:lnTo>
                    <a:pt x="3275" y="733"/>
                  </a:lnTo>
                  <a:lnTo>
                    <a:pt x="3550" y="825"/>
                  </a:lnTo>
                  <a:lnTo>
                    <a:pt x="4100" y="1077"/>
                  </a:lnTo>
                  <a:lnTo>
                    <a:pt x="3710" y="1283"/>
                  </a:lnTo>
                  <a:lnTo>
                    <a:pt x="3298" y="1466"/>
                  </a:lnTo>
                  <a:lnTo>
                    <a:pt x="2886" y="1603"/>
                  </a:lnTo>
                  <a:lnTo>
                    <a:pt x="2428" y="1718"/>
                  </a:lnTo>
                  <a:lnTo>
                    <a:pt x="2222" y="1741"/>
                  </a:lnTo>
                  <a:lnTo>
                    <a:pt x="1993" y="1764"/>
                  </a:lnTo>
                  <a:lnTo>
                    <a:pt x="1558" y="1764"/>
                  </a:lnTo>
                  <a:lnTo>
                    <a:pt x="1352" y="1718"/>
                  </a:lnTo>
                  <a:lnTo>
                    <a:pt x="1146" y="1672"/>
                  </a:lnTo>
                  <a:lnTo>
                    <a:pt x="940" y="1603"/>
                  </a:lnTo>
                  <a:lnTo>
                    <a:pt x="734" y="1512"/>
                  </a:lnTo>
                  <a:lnTo>
                    <a:pt x="596" y="1420"/>
                  </a:lnTo>
                  <a:lnTo>
                    <a:pt x="527" y="1328"/>
                  </a:lnTo>
                  <a:lnTo>
                    <a:pt x="482" y="1214"/>
                  </a:lnTo>
                  <a:lnTo>
                    <a:pt x="482" y="1077"/>
                  </a:lnTo>
                  <a:lnTo>
                    <a:pt x="505" y="962"/>
                  </a:lnTo>
                  <a:lnTo>
                    <a:pt x="573" y="848"/>
                  </a:lnTo>
                  <a:lnTo>
                    <a:pt x="665" y="756"/>
                  </a:lnTo>
                  <a:lnTo>
                    <a:pt x="779" y="664"/>
                  </a:lnTo>
                  <a:lnTo>
                    <a:pt x="894" y="596"/>
                  </a:lnTo>
                  <a:lnTo>
                    <a:pt x="1031" y="550"/>
                  </a:lnTo>
                  <a:lnTo>
                    <a:pt x="1283" y="504"/>
                  </a:lnTo>
                  <a:lnTo>
                    <a:pt x="1558" y="481"/>
                  </a:lnTo>
                  <a:close/>
                  <a:moveTo>
                    <a:pt x="1741" y="0"/>
                  </a:moveTo>
                  <a:lnTo>
                    <a:pt x="1535" y="23"/>
                  </a:lnTo>
                  <a:lnTo>
                    <a:pt x="1306" y="46"/>
                  </a:lnTo>
                  <a:lnTo>
                    <a:pt x="1077" y="92"/>
                  </a:lnTo>
                  <a:lnTo>
                    <a:pt x="825" y="161"/>
                  </a:lnTo>
                  <a:lnTo>
                    <a:pt x="596" y="275"/>
                  </a:lnTo>
                  <a:lnTo>
                    <a:pt x="390" y="390"/>
                  </a:lnTo>
                  <a:lnTo>
                    <a:pt x="230" y="550"/>
                  </a:lnTo>
                  <a:lnTo>
                    <a:pt x="161" y="642"/>
                  </a:lnTo>
                  <a:lnTo>
                    <a:pt x="92" y="733"/>
                  </a:lnTo>
                  <a:lnTo>
                    <a:pt x="47" y="848"/>
                  </a:lnTo>
                  <a:lnTo>
                    <a:pt x="24" y="962"/>
                  </a:lnTo>
                  <a:lnTo>
                    <a:pt x="1" y="1077"/>
                  </a:lnTo>
                  <a:lnTo>
                    <a:pt x="24" y="1214"/>
                  </a:lnTo>
                  <a:lnTo>
                    <a:pt x="47" y="1351"/>
                  </a:lnTo>
                  <a:lnTo>
                    <a:pt x="70" y="1443"/>
                  </a:lnTo>
                  <a:lnTo>
                    <a:pt x="115" y="1557"/>
                  </a:lnTo>
                  <a:lnTo>
                    <a:pt x="184" y="1626"/>
                  </a:lnTo>
                  <a:lnTo>
                    <a:pt x="344" y="1786"/>
                  </a:lnTo>
                  <a:lnTo>
                    <a:pt x="527" y="1924"/>
                  </a:lnTo>
                  <a:lnTo>
                    <a:pt x="756" y="2015"/>
                  </a:lnTo>
                  <a:lnTo>
                    <a:pt x="985" y="2107"/>
                  </a:lnTo>
                  <a:lnTo>
                    <a:pt x="1192" y="2153"/>
                  </a:lnTo>
                  <a:lnTo>
                    <a:pt x="1421" y="2176"/>
                  </a:lnTo>
                  <a:lnTo>
                    <a:pt x="1856" y="2199"/>
                  </a:lnTo>
                  <a:lnTo>
                    <a:pt x="2291" y="2176"/>
                  </a:lnTo>
                  <a:lnTo>
                    <a:pt x="2703" y="2107"/>
                  </a:lnTo>
                  <a:lnTo>
                    <a:pt x="3115" y="1993"/>
                  </a:lnTo>
                  <a:lnTo>
                    <a:pt x="3527" y="1855"/>
                  </a:lnTo>
                  <a:lnTo>
                    <a:pt x="3916" y="1695"/>
                  </a:lnTo>
                  <a:lnTo>
                    <a:pt x="4306" y="1489"/>
                  </a:lnTo>
                  <a:lnTo>
                    <a:pt x="4672" y="1260"/>
                  </a:lnTo>
                  <a:lnTo>
                    <a:pt x="4718" y="1214"/>
                  </a:lnTo>
                  <a:lnTo>
                    <a:pt x="4764" y="1168"/>
                  </a:lnTo>
                  <a:lnTo>
                    <a:pt x="4787" y="1099"/>
                  </a:lnTo>
                  <a:lnTo>
                    <a:pt x="4787" y="1031"/>
                  </a:lnTo>
                  <a:lnTo>
                    <a:pt x="4764" y="962"/>
                  </a:lnTo>
                  <a:lnTo>
                    <a:pt x="4695" y="893"/>
                  </a:lnTo>
                  <a:lnTo>
                    <a:pt x="4672" y="870"/>
                  </a:lnTo>
                  <a:lnTo>
                    <a:pt x="4649" y="848"/>
                  </a:lnTo>
                  <a:lnTo>
                    <a:pt x="4626" y="848"/>
                  </a:lnTo>
                  <a:lnTo>
                    <a:pt x="4237" y="642"/>
                  </a:lnTo>
                  <a:lnTo>
                    <a:pt x="3848" y="458"/>
                  </a:lnTo>
                  <a:lnTo>
                    <a:pt x="3436" y="321"/>
                  </a:lnTo>
                  <a:lnTo>
                    <a:pt x="3023" y="184"/>
                  </a:lnTo>
                  <a:lnTo>
                    <a:pt x="2588" y="92"/>
                  </a:lnTo>
                  <a:lnTo>
                    <a:pt x="2176" y="23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32"/>
            <p:cNvSpPr/>
            <p:nvPr/>
          </p:nvSpPr>
          <p:spPr>
            <a:xfrm>
              <a:off x="-5131157" y="3589292"/>
              <a:ext cx="343826" cy="907859"/>
            </a:xfrm>
            <a:custGeom>
              <a:rect b="b" l="l" r="r" t="t"/>
              <a:pathLst>
                <a:path extrusionOk="0" h="24250" w="9184">
                  <a:moveTo>
                    <a:pt x="2565" y="458"/>
                  </a:moveTo>
                  <a:lnTo>
                    <a:pt x="3481" y="481"/>
                  </a:lnTo>
                  <a:lnTo>
                    <a:pt x="7809" y="481"/>
                  </a:lnTo>
                  <a:lnTo>
                    <a:pt x="7901" y="504"/>
                  </a:lnTo>
                  <a:lnTo>
                    <a:pt x="7992" y="527"/>
                  </a:lnTo>
                  <a:lnTo>
                    <a:pt x="8061" y="596"/>
                  </a:lnTo>
                  <a:lnTo>
                    <a:pt x="8198" y="710"/>
                  </a:lnTo>
                  <a:lnTo>
                    <a:pt x="8313" y="893"/>
                  </a:lnTo>
                  <a:lnTo>
                    <a:pt x="8405" y="1100"/>
                  </a:lnTo>
                  <a:lnTo>
                    <a:pt x="8473" y="1328"/>
                  </a:lnTo>
                  <a:lnTo>
                    <a:pt x="8519" y="1580"/>
                  </a:lnTo>
                  <a:lnTo>
                    <a:pt x="8565" y="1855"/>
                  </a:lnTo>
                  <a:lnTo>
                    <a:pt x="8588" y="2405"/>
                  </a:lnTo>
                  <a:lnTo>
                    <a:pt x="8588" y="2931"/>
                  </a:lnTo>
                  <a:lnTo>
                    <a:pt x="8565" y="3687"/>
                  </a:lnTo>
                  <a:lnTo>
                    <a:pt x="8634" y="7763"/>
                  </a:lnTo>
                  <a:lnTo>
                    <a:pt x="8679" y="11816"/>
                  </a:lnTo>
                  <a:lnTo>
                    <a:pt x="8702" y="19968"/>
                  </a:lnTo>
                  <a:lnTo>
                    <a:pt x="8725" y="22395"/>
                  </a:lnTo>
                  <a:lnTo>
                    <a:pt x="8725" y="22922"/>
                  </a:lnTo>
                  <a:lnTo>
                    <a:pt x="8725" y="23036"/>
                  </a:lnTo>
                  <a:lnTo>
                    <a:pt x="8702" y="23151"/>
                  </a:lnTo>
                  <a:lnTo>
                    <a:pt x="8656" y="23242"/>
                  </a:lnTo>
                  <a:lnTo>
                    <a:pt x="8611" y="23334"/>
                  </a:lnTo>
                  <a:lnTo>
                    <a:pt x="8542" y="23403"/>
                  </a:lnTo>
                  <a:lnTo>
                    <a:pt x="8473" y="23471"/>
                  </a:lnTo>
                  <a:lnTo>
                    <a:pt x="8313" y="23586"/>
                  </a:lnTo>
                  <a:lnTo>
                    <a:pt x="8153" y="23654"/>
                  </a:lnTo>
                  <a:lnTo>
                    <a:pt x="7947" y="23677"/>
                  </a:lnTo>
                  <a:lnTo>
                    <a:pt x="7741" y="23700"/>
                  </a:lnTo>
                  <a:lnTo>
                    <a:pt x="7557" y="23723"/>
                  </a:lnTo>
                  <a:lnTo>
                    <a:pt x="1214" y="23723"/>
                  </a:lnTo>
                  <a:lnTo>
                    <a:pt x="1031" y="23654"/>
                  </a:lnTo>
                  <a:lnTo>
                    <a:pt x="871" y="23586"/>
                  </a:lnTo>
                  <a:lnTo>
                    <a:pt x="734" y="23471"/>
                  </a:lnTo>
                  <a:lnTo>
                    <a:pt x="619" y="23334"/>
                  </a:lnTo>
                  <a:lnTo>
                    <a:pt x="550" y="23174"/>
                  </a:lnTo>
                  <a:lnTo>
                    <a:pt x="482" y="23013"/>
                  </a:lnTo>
                  <a:lnTo>
                    <a:pt x="436" y="22830"/>
                  </a:lnTo>
                  <a:lnTo>
                    <a:pt x="413" y="22624"/>
                  </a:lnTo>
                  <a:lnTo>
                    <a:pt x="390" y="22235"/>
                  </a:lnTo>
                  <a:lnTo>
                    <a:pt x="413" y="21845"/>
                  </a:lnTo>
                  <a:lnTo>
                    <a:pt x="436" y="21181"/>
                  </a:lnTo>
                  <a:lnTo>
                    <a:pt x="459" y="16670"/>
                  </a:lnTo>
                  <a:lnTo>
                    <a:pt x="505" y="11083"/>
                  </a:lnTo>
                  <a:lnTo>
                    <a:pt x="550" y="5473"/>
                  </a:lnTo>
                  <a:lnTo>
                    <a:pt x="596" y="3618"/>
                  </a:lnTo>
                  <a:lnTo>
                    <a:pt x="665" y="1764"/>
                  </a:lnTo>
                  <a:lnTo>
                    <a:pt x="688" y="1466"/>
                  </a:lnTo>
                  <a:lnTo>
                    <a:pt x="756" y="1237"/>
                  </a:lnTo>
                  <a:lnTo>
                    <a:pt x="848" y="1031"/>
                  </a:lnTo>
                  <a:lnTo>
                    <a:pt x="963" y="871"/>
                  </a:lnTo>
                  <a:lnTo>
                    <a:pt x="1100" y="756"/>
                  </a:lnTo>
                  <a:lnTo>
                    <a:pt x="1283" y="642"/>
                  </a:lnTo>
                  <a:lnTo>
                    <a:pt x="1466" y="573"/>
                  </a:lnTo>
                  <a:lnTo>
                    <a:pt x="1650" y="504"/>
                  </a:lnTo>
                  <a:lnTo>
                    <a:pt x="1879" y="481"/>
                  </a:lnTo>
                  <a:lnTo>
                    <a:pt x="2085" y="458"/>
                  </a:lnTo>
                  <a:close/>
                  <a:moveTo>
                    <a:pt x="7557" y="0"/>
                  </a:moveTo>
                  <a:lnTo>
                    <a:pt x="6985" y="23"/>
                  </a:lnTo>
                  <a:lnTo>
                    <a:pt x="1375" y="23"/>
                  </a:lnTo>
                  <a:lnTo>
                    <a:pt x="1192" y="46"/>
                  </a:lnTo>
                  <a:lnTo>
                    <a:pt x="1031" y="92"/>
                  </a:lnTo>
                  <a:lnTo>
                    <a:pt x="894" y="161"/>
                  </a:lnTo>
                  <a:lnTo>
                    <a:pt x="756" y="252"/>
                  </a:lnTo>
                  <a:lnTo>
                    <a:pt x="642" y="367"/>
                  </a:lnTo>
                  <a:lnTo>
                    <a:pt x="527" y="504"/>
                  </a:lnTo>
                  <a:lnTo>
                    <a:pt x="436" y="642"/>
                  </a:lnTo>
                  <a:lnTo>
                    <a:pt x="367" y="779"/>
                  </a:lnTo>
                  <a:lnTo>
                    <a:pt x="321" y="939"/>
                  </a:lnTo>
                  <a:lnTo>
                    <a:pt x="276" y="1100"/>
                  </a:lnTo>
                  <a:lnTo>
                    <a:pt x="207" y="1420"/>
                  </a:lnTo>
                  <a:lnTo>
                    <a:pt x="184" y="1786"/>
                  </a:lnTo>
                  <a:lnTo>
                    <a:pt x="161" y="2130"/>
                  </a:lnTo>
                  <a:lnTo>
                    <a:pt x="161" y="2794"/>
                  </a:lnTo>
                  <a:lnTo>
                    <a:pt x="115" y="5061"/>
                  </a:lnTo>
                  <a:lnTo>
                    <a:pt x="92" y="7328"/>
                  </a:lnTo>
                  <a:lnTo>
                    <a:pt x="24" y="12915"/>
                  </a:lnTo>
                  <a:lnTo>
                    <a:pt x="1" y="18502"/>
                  </a:lnTo>
                  <a:lnTo>
                    <a:pt x="1" y="22212"/>
                  </a:lnTo>
                  <a:lnTo>
                    <a:pt x="1" y="22784"/>
                  </a:lnTo>
                  <a:lnTo>
                    <a:pt x="24" y="23082"/>
                  </a:lnTo>
                  <a:lnTo>
                    <a:pt x="70" y="23380"/>
                  </a:lnTo>
                  <a:lnTo>
                    <a:pt x="115" y="23517"/>
                  </a:lnTo>
                  <a:lnTo>
                    <a:pt x="184" y="23654"/>
                  </a:lnTo>
                  <a:lnTo>
                    <a:pt x="253" y="23769"/>
                  </a:lnTo>
                  <a:lnTo>
                    <a:pt x="344" y="23860"/>
                  </a:lnTo>
                  <a:lnTo>
                    <a:pt x="436" y="23952"/>
                  </a:lnTo>
                  <a:lnTo>
                    <a:pt x="573" y="24044"/>
                  </a:lnTo>
                  <a:lnTo>
                    <a:pt x="711" y="24089"/>
                  </a:lnTo>
                  <a:lnTo>
                    <a:pt x="871" y="24112"/>
                  </a:lnTo>
                  <a:lnTo>
                    <a:pt x="1123" y="24158"/>
                  </a:lnTo>
                  <a:lnTo>
                    <a:pt x="5016" y="24158"/>
                  </a:lnTo>
                  <a:lnTo>
                    <a:pt x="5451" y="24181"/>
                  </a:lnTo>
                  <a:lnTo>
                    <a:pt x="5886" y="24204"/>
                  </a:lnTo>
                  <a:lnTo>
                    <a:pt x="6825" y="24250"/>
                  </a:lnTo>
                  <a:lnTo>
                    <a:pt x="7283" y="24250"/>
                  </a:lnTo>
                  <a:lnTo>
                    <a:pt x="7741" y="24204"/>
                  </a:lnTo>
                  <a:lnTo>
                    <a:pt x="8176" y="24135"/>
                  </a:lnTo>
                  <a:lnTo>
                    <a:pt x="8382" y="24067"/>
                  </a:lnTo>
                  <a:lnTo>
                    <a:pt x="8588" y="23998"/>
                  </a:lnTo>
                  <a:lnTo>
                    <a:pt x="8702" y="23929"/>
                  </a:lnTo>
                  <a:lnTo>
                    <a:pt x="8817" y="23860"/>
                  </a:lnTo>
                  <a:lnTo>
                    <a:pt x="8908" y="23769"/>
                  </a:lnTo>
                  <a:lnTo>
                    <a:pt x="8977" y="23654"/>
                  </a:lnTo>
                  <a:lnTo>
                    <a:pt x="9046" y="23540"/>
                  </a:lnTo>
                  <a:lnTo>
                    <a:pt x="9092" y="23403"/>
                  </a:lnTo>
                  <a:lnTo>
                    <a:pt x="9160" y="23128"/>
                  </a:lnTo>
                  <a:lnTo>
                    <a:pt x="9183" y="22830"/>
                  </a:lnTo>
                  <a:lnTo>
                    <a:pt x="9183" y="22555"/>
                  </a:lnTo>
                  <a:lnTo>
                    <a:pt x="9160" y="22006"/>
                  </a:lnTo>
                  <a:lnTo>
                    <a:pt x="9160" y="18113"/>
                  </a:lnTo>
                  <a:lnTo>
                    <a:pt x="9137" y="12503"/>
                  </a:lnTo>
                  <a:lnTo>
                    <a:pt x="9069" y="6893"/>
                  </a:lnTo>
                  <a:lnTo>
                    <a:pt x="9046" y="4717"/>
                  </a:lnTo>
                  <a:lnTo>
                    <a:pt x="8977" y="2542"/>
                  </a:lnTo>
                  <a:lnTo>
                    <a:pt x="8977" y="1832"/>
                  </a:lnTo>
                  <a:lnTo>
                    <a:pt x="8954" y="1489"/>
                  </a:lnTo>
                  <a:lnTo>
                    <a:pt x="8908" y="1145"/>
                  </a:lnTo>
                  <a:lnTo>
                    <a:pt x="8863" y="985"/>
                  </a:lnTo>
                  <a:lnTo>
                    <a:pt x="8817" y="825"/>
                  </a:lnTo>
                  <a:lnTo>
                    <a:pt x="8748" y="687"/>
                  </a:lnTo>
                  <a:lnTo>
                    <a:pt x="8656" y="527"/>
                  </a:lnTo>
                  <a:lnTo>
                    <a:pt x="8542" y="413"/>
                  </a:lnTo>
                  <a:lnTo>
                    <a:pt x="8427" y="298"/>
                  </a:lnTo>
                  <a:lnTo>
                    <a:pt x="8290" y="184"/>
                  </a:lnTo>
                  <a:lnTo>
                    <a:pt x="8107" y="92"/>
                  </a:lnTo>
                  <a:lnTo>
                    <a:pt x="7992" y="46"/>
                  </a:lnTo>
                  <a:lnTo>
                    <a:pt x="7855" y="23"/>
                  </a:lnTo>
                  <a:lnTo>
                    <a:pt x="7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32"/>
            <p:cNvSpPr/>
            <p:nvPr/>
          </p:nvSpPr>
          <p:spPr>
            <a:xfrm>
              <a:off x="-5095143" y="3626167"/>
              <a:ext cx="270935" cy="831562"/>
            </a:xfrm>
            <a:custGeom>
              <a:rect b="b" l="l" r="r" t="t"/>
              <a:pathLst>
                <a:path extrusionOk="0" h="22212" w="7237">
                  <a:moveTo>
                    <a:pt x="6550" y="458"/>
                  </a:moveTo>
                  <a:lnTo>
                    <a:pt x="6595" y="985"/>
                  </a:lnTo>
                  <a:lnTo>
                    <a:pt x="6618" y="1488"/>
                  </a:lnTo>
                  <a:lnTo>
                    <a:pt x="6298" y="1259"/>
                  </a:lnTo>
                  <a:lnTo>
                    <a:pt x="5954" y="1076"/>
                  </a:lnTo>
                  <a:lnTo>
                    <a:pt x="5588" y="893"/>
                  </a:lnTo>
                  <a:lnTo>
                    <a:pt x="5199" y="779"/>
                  </a:lnTo>
                  <a:lnTo>
                    <a:pt x="4809" y="664"/>
                  </a:lnTo>
                  <a:lnTo>
                    <a:pt x="4420" y="595"/>
                  </a:lnTo>
                  <a:lnTo>
                    <a:pt x="4031" y="572"/>
                  </a:lnTo>
                  <a:lnTo>
                    <a:pt x="3619" y="550"/>
                  </a:lnTo>
                  <a:lnTo>
                    <a:pt x="3229" y="572"/>
                  </a:lnTo>
                  <a:lnTo>
                    <a:pt x="2817" y="641"/>
                  </a:lnTo>
                  <a:lnTo>
                    <a:pt x="2428" y="710"/>
                  </a:lnTo>
                  <a:lnTo>
                    <a:pt x="2039" y="824"/>
                  </a:lnTo>
                  <a:lnTo>
                    <a:pt x="1672" y="962"/>
                  </a:lnTo>
                  <a:lnTo>
                    <a:pt x="1306" y="1122"/>
                  </a:lnTo>
                  <a:lnTo>
                    <a:pt x="939" y="1305"/>
                  </a:lnTo>
                  <a:lnTo>
                    <a:pt x="596" y="1534"/>
                  </a:lnTo>
                  <a:lnTo>
                    <a:pt x="642" y="985"/>
                  </a:lnTo>
                  <a:lnTo>
                    <a:pt x="688" y="458"/>
                  </a:lnTo>
                  <a:close/>
                  <a:moveTo>
                    <a:pt x="3939" y="985"/>
                  </a:moveTo>
                  <a:lnTo>
                    <a:pt x="4283" y="1008"/>
                  </a:lnTo>
                  <a:lnTo>
                    <a:pt x="4626" y="1053"/>
                  </a:lnTo>
                  <a:lnTo>
                    <a:pt x="4970" y="1145"/>
                  </a:lnTo>
                  <a:lnTo>
                    <a:pt x="5313" y="1282"/>
                  </a:lnTo>
                  <a:lnTo>
                    <a:pt x="5634" y="1420"/>
                  </a:lnTo>
                  <a:lnTo>
                    <a:pt x="5954" y="1603"/>
                  </a:lnTo>
                  <a:lnTo>
                    <a:pt x="6252" y="1786"/>
                  </a:lnTo>
                  <a:lnTo>
                    <a:pt x="6527" y="1992"/>
                  </a:lnTo>
                  <a:lnTo>
                    <a:pt x="6229" y="2244"/>
                  </a:lnTo>
                  <a:lnTo>
                    <a:pt x="5908" y="2450"/>
                  </a:lnTo>
                  <a:lnTo>
                    <a:pt x="5565" y="2610"/>
                  </a:lnTo>
                  <a:lnTo>
                    <a:pt x="5221" y="2748"/>
                  </a:lnTo>
                  <a:lnTo>
                    <a:pt x="4878" y="2862"/>
                  </a:lnTo>
                  <a:lnTo>
                    <a:pt x="4512" y="2931"/>
                  </a:lnTo>
                  <a:lnTo>
                    <a:pt x="4145" y="2977"/>
                  </a:lnTo>
                  <a:lnTo>
                    <a:pt x="3412" y="2977"/>
                  </a:lnTo>
                  <a:lnTo>
                    <a:pt x="3046" y="2931"/>
                  </a:lnTo>
                  <a:lnTo>
                    <a:pt x="2680" y="2862"/>
                  </a:lnTo>
                  <a:lnTo>
                    <a:pt x="2313" y="2771"/>
                  </a:lnTo>
                  <a:lnTo>
                    <a:pt x="1947" y="2656"/>
                  </a:lnTo>
                  <a:lnTo>
                    <a:pt x="1603" y="2519"/>
                  </a:lnTo>
                  <a:lnTo>
                    <a:pt x="1283" y="2359"/>
                  </a:lnTo>
                  <a:lnTo>
                    <a:pt x="939" y="2175"/>
                  </a:lnTo>
                  <a:lnTo>
                    <a:pt x="871" y="2107"/>
                  </a:lnTo>
                  <a:lnTo>
                    <a:pt x="848" y="2038"/>
                  </a:lnTo>
                  <a:lnTo>
                    <a:pt x="871" y="1969"/>
                  </a:lnTo>
                  <a:lnTo>
                    <a:pt x="917" y="1901"/>
                  </a:lnTo>
                  <a:lnTo>
                    <a:pt x="985" y="1832"/>
                  </a:lnTo>
                  <a:lnTo>
                    <a:pt x="1077" y="1763"/>
                  </a:lnTo>
                  <a:lnTo>
                    <a:pt x="1329" y="1603"/>
                  </a:lnTo>
                  <a:lnTo>
                    <a:pt x="1581" y="1488"/>
                  </a:lnTo>
                  <a:lnTo>
                    <a:pt x="1832" y="1374"/>
                  </a:lnTo>
                  <a:lnTo>
                    <a:pt x="2061" y="1282"/>
                  </a:lnTo>
                  <a:lnTo>
                    <a:pt x="2519" y="1145"/>
                  </a:lnTo>
                  <a:lnTo>
                    <a:pt x="3000" y="1053"/>
                  </a:lnTo>
                  <a:lnTo>
                    <a:pt x="3458" y="1008"/>
                  </a:lnTo>
                  <a:lnTo>
                    <a:pt x="3939" y="985"/>
                  </a:lnTo>
                  <a:close/>
                  <a:moveTo>
                    <a:pt x="573" y="2450"/>
                  </a:moveTo>
                  <a:lnTo>
                    <a:pt x="917" y="2679"/>
                  </a:lnTo>
                  <a:lnTo>
                    <a:pt x="1283" y="2862"/>
                  </a:lnTo>
                  <a:lnTo>
                    <a:pt x="1649" y="3023"/>
                  </a:lnTo>
                  <a:lnTo>
                    <a:pt x="2039" y="3183"/>
                  </a:lnTo>
                  <a:lnTo>
                    <a:pt x="2428" y="3274"/>
                  </a:lnTo>
                  <a:lnTo>
                    <a:pt x="2817" y="3366"/>
                  </a:lnTo>
                  <a:lnTo>
                    <a:pt x="3229" y="3412"/>
                  </a:lnTo>
                  <a:lnTo>
                    <a:pt x="3619" y="3435"/>
                  </a:lnTo>
                  <a:lnTo>
                    <a:pt x="4031" y="3435"/>
                  </a:lnTo>
                  <a:lnTo>
                    <a:pt x="4443" y="3389"/>
                  </a:lnTo>
                  <a:lnTo>
                    <a:pt x="4832" y="3320"/>
                  </a:lnTo>
                  <a:lnTo>
                    <a:pt x="5221" y="3229"/>
                  </a:lnTo>
                  <a:lnTo>
                    <a:pt x="5588" y="3091"/>
                  </a:lnTo>
                  <a:lnTo>
                    <a:pt x="5954" y="2931"/>
                  </a:lnTo>
                  <a:lnTo>
                    <a:pt x="6321" y="2725"/>
                  </a:lnTo>
                  <a:lnTo>
                    <a:pt x="6641" y="2473"/>
                  </a:lnTo>
                  <a:lnTo>
                    <a:pt x="6664" y="4190"/>
                  </a:lnTo>
                  <a:lnTo>
                    <a:pt x="6687" y="6091"/>
                  </a:lnTo>
                  <a:lnTo>
                    <a:pt x="6343" y="5862"/>
                  </a:lnTo>
                  <a:lnTo>
                    <a:pt x="6000" y="5656"/>
                  </a:lnTo>
                  <a:lnTo>
                    <a:pt x="5634" y="5473"/>
                  </a:lnTo>
                  <a:lnTo>
                    <a:pt x="5244" y="5335"/>
                  </a:lnTo>
                  <a:lnTo>
                    <a:pt x="4855" y="5221"/>
                  </a:lnTo>
                  <a:lnTo>
                    <a:pt x="4443" y="5152"/>
                  </a:lnTo>
                  <a:lnTo>
                    <a:pt x="4031" y="5129"/>
                  </a:lnTo>
                  <a:lnTo>
                    <a:pt x="3619" y="5106"/>
                  </a:lnTo>
                  <a:lnTo>
                    <a:pt x="3229" y="5129"/>
                  </a:lnTo>
                  <a:lnTo>
                    <a:pt x="2817" y="5198"/>
                  </a:lnTo>
                  <a:lnTo>
                    <a:pt x="2405" y="5267"/>
                  </a:lnTo>
                  <a:lnTo>
                    <a:pt x="2016" y="5381"/>
                  </a:lnTo>
                  <a:lnTo>
                    <a:pt x="1626" y="5541"/>
                  </a:lnTo>
                  <a:lnTo>
                    <a:pt x="1260" y="5702"/>
                  </a:lnTo>
                  <a:lnTo>
                    <a:pt x="894" y="5908"/>
                  </a:lnTo>
                  <a:lnTo>
                    <a:pt x="550" y="6137"/>
                  </a:lnTo>
                  <a:lnTo>
                    <a:pt x="573" y="4374"/>
                  </a:lnTo>
                  <a:lnTo>
                    <a:pt x="573" y="2450"/>
                  </a:lnTo>
                  <a:close/>
                  <a:moveTo>
                    <a:pt x="3939" y="5541"/>
                  </a:moveTo>
                  <a:lnTo>
                    <a:pt x="4283" y="5564"/>
                  </a:lnTo>
                  <a:lnTo>
                    <a:pt x="4626" y="5610"/>
                  </a:lnTo>
                  <a:lnTo>
                    <a:pt x="4970" y="5702"/>
                  </a:lnTo>
                  <a:lnTo>
                    <a:pt x="5313" y="5839"/>
                  </a:lnTo>
                  <a:lnTo>
                    <a:pt x="5634" y="5976"/>
                  </a:lnTo>
                  <a:lnTo>
                    <a:pt x="5954" y="6160"/>
                  </a:lnTo>
                  <a:lnTo>
                    <a:pt x="6252" y="6343"/>
                  </a:lnTo>
                  <a:lnTo>
                    <a:pt x="6527" y="6549"/>
                  </a:lnTo>
                  <a:lnTo>
                    <a:pt x="6229" y="6801"/>
                  </a:lnTo>
                  <a:lnTo>
                    <a:pt x="5908" y="7007"/>
                  </a:lnTo>
                  <a:lnTo>
                    <a:pt x="5565" y="7167"/>
                  </a:lnTo>
                  <a:lnTo>
                    <a:pt x="5221" y="7305"/>
                  </a:lnTo>
                  <a:lnTo>
                    <a:pt x="4878" y="7396"/>
                  </a:lnTo>
                  <a:lnTo>
                    <a:pt x="4512" y="7488"/>
                  </a:lnTo>
                  <a:lnTo>
                    <a:pt x="4145" y="7534"/>
                  </a:lnTo>
                  <a:lnTo>
                    <a:pt x="3412" y="7534"/>
                  </a:lnTo>
                  <a:lnTo>
                    <a:pt x="3046" y="7488"/>
                  </a:lnTo>
                  <a:lnTo>
                    <a:pt x="2680" y="7419"/>
                  </a:lnTo>
                  <a:lnTo>
                    <a:pt x="2313" y="7327"/>
                  </a:lnTo>
                  <a:lnTo>
                    <a:pt x="1947" y="7213"/>
                  </a:lnTo>
                  <a:lnTo>
                    <a:pt x="1603" y="7076"/>
                  </a:lnTo>
                  <a:lnTo>
                    <a:pt x="1283" y="6915"/>
                  </a:lnTo>
                  <a:lnTo>
                    <a:pt x="939" y="6732"/>
                  </a:lnTo>
                  <a:lnTo>
                    <a:pt x="871" y="6663"/>
                  </a:lnTo>
                  <a:lnTo>
                    <a:pt x="848" y="6595"/>
                  </a:lnTo>
                  <a:lnTo>
                    <a:pt x="871" y="6526"/>
                  </a:lnTo>
                  <a:lnTo>
                    <a:pt x="917" y="6457"/>
                  </a:lnTo>
                  <a:lnTo>
                    <a:pt x="985" y="6389"/>
                  </a:lnTo>
                  <a:lnTo>
                    <a:pt x="1077" y="6297"/>
                  </a:lnTo>
                  <a:lnTo>
                    <a:pt x="1329" y="6160"/>
                  </a:lnTo>
                  <a:lnTo>
                    <a:pt x="1581" y="6045"/>
                  </a:lnTo>
                  <a:lnTo>
                    <a:pt x="1832" y="5931"/>
                  </a:lnTo>
                  <a:lnTo>
                    <a:pt x="2061" y="5839"/>
                  </a:lnTo>
                  <a:lnTo>
                    <a:pt x="2519" y="5702"/>
                  </a:lnTo>
                  <a:lnTo>
                    <a:pt x="3000" y="5610"/>
                  </a:lnTo>
                  <a:lnTo>
                    <a:pt x="3458" y="5564"/>
                  </a:lnTo>
                  <a:lnTo>
                    <a:pt x="3939" y="5541"/>
                  </a:lnTo>
                  <a:close/>
                  <a:moveTo>
                    <a:pt x="527" y="6961"/>
                  </a:moveTo>
                  <a:lnTo>
                    <a:pt x="871" y="7190"/>
                  </a:lnTo>
                  <a:lnTo>
                    <a:pt x="1237" y="7396"/>
                  </a:lnTo>
                  <a:lnTo>
                    <a:pt x="1626" y="7579"/>
                  </a:lnTo>
                  <a:lnTo>
                    <a:pt x="1993" y="7717"/>
                  </a:lnTo>
                  <a:lnTo>
                    <a:pt x="2405" y="7831"/>
                  </a:lnTo>
                  <a:lnTo>
                    <a:pt x="2817" y="7923"/>
                  </a:lnTo>
                  <a:lnTo>
                    <a:pt x="3206" y="7969"/>
                  </a:lnTo>
                  <a:lnTo>
                    <a:pt x="3619" y="7992"/>
                  </a:lnTo>
                  <a:lnTo>
                    <a:pt x="4031" y="7992"/>
                  </a:lnTo>
                  <a:lnTo>
                    <a:pt x="4443" y="7946"/>
                  </a:lnTo>
                  <a:lnTo>
                    <a:pt x="4855" y="7877"/>
                  </a:lnTo>
                  <a:lnTo>
                    <a:pt x="5244" y="7763"/>
                  </a:lnTo>
                  <a:lnTo>
                    <a:pt x="5634" y="7625"/>
                  </a:lnTo>
                  <a:lnTo>
                    <a:pt x="6000" y="7465"/>
                  </a:lnTo>
                  <a:lnTo>
                    <a:pt x="6366" y="7236"/>
                  </a:lnTo>
                  <a:lnTo>
                    <a:pt x="6687" y="7007"/>
                  </a:lnTo>
                  <a:lnTo>
                    <a:pt x="6733" y="10694"/>
                  </a:lnTo>
                  <a:lnTo>
                    <a:pt x="6733" y="10694"/>
                  </a:lnTo>
                  <a:lnTo>
                    <a:pt x="6389" y="10442"/>
                  </a:lnTo>
                  <a:lnTo>
                    <a:pt x="6046" y="10236"/>
                  </a:lnTo>
                  <a:lnTo>
                    <a:pt x="5656" y="10052"/>
                  </a:lnTo>
                  <a:lnTo>
                    <a:pt x="5267" y="9892"/>
                  </a:lnTo>
                  <a:lnTo>
                    <a:pt x="4878" y="9801"/>
                  </a:lnTo>
                  <a:lnTo>
                    <a:pt x="4466" y="9709"/>
                  </a:lnTo>
                  <a:lnTo>
                    <a:pt x="4054" y="9686"/>
                  </a:lnTo>
                  <a:lnTo>
                    <a:pt x="3619" y="9663"/>
                  </a:lnTo>
                  <a:lnTo>
                    <a:pt x="3206" y="9686"/>
                  </a:lnTo>
                  <a:lnTo>
                    <a:pt x="2794" y="9755"/>
                  </a:lnTo>
                  <a:lnTo>
                    <a:pt x="2382" y="9846"/>
                  </a:lnTo>
                  <a:lnTo>
                    <a:pt x="1993" y="9961"/>
                  </a:lnTo>
                  <a:lnTo>
                    <a:pt x="1581" y="10098"/>
                  </a:lnTo>
                  <a:lnTo>
                    <a:pt x="1214" y="10281"/>
                  </a:lnTo>
                  <a:lnTo>
                    <a:pt x="848" y="10487"/>
                  </a:lnTo>
                  <a:lnTo>
                    <a:pt x="504" y="10716"/>
                  </a:lnTo>
                  <a:lnTo>
                    <a:pt x="504" y="10716"/>
                  </a:lnTo>
                  <a:lnTo>
                    <a:pt x="527" y="6961"/>
                  </a:lnTo>
                  <a:close/>
                  <a:moveTo>
                    <a:pt x="3939" y="10098"/>
                  </a:moveTo>
                  <a:lnTo>
                    <a:pt x="4283" y="10121"/>
                  </a:lnTo>
                  <a:lnTo>
                    <a:pt x="4626" y="10167"/>
                  </a:lnTo>
                  <a:lnTo>
                    <a:pt x="4970" y="10258"/>
                  </a:lnTo>
                  <a:lnTo>
                    <a:pt x="5313" y="10396"/>
                  </a:lnTo>
                  <a:lnTo>
                    <a:pt x="5634" y="10533"/>
                  </a:lnTo>
                  <a:lnTo>
                    <a:pt x="5954" y="10716"/>
                  </a:lnTo>
                  <a:lnTo>
                    <a:pt x="6252" y="10900"/>
                  </a:lnTo>
                  <a:lnTo>
                    <a:pt x="6527" y="11106"/>
                  </a:lnTo>
                  <a:lnTo>
                    <a:pt x="6229" y="11358"/>
                  </a:lnTo>
                  <a:lnTo>
                    <a:pt x="5908" y="11541"/>
                  </a:lnTo>
                  <a:lnTo>
                    <a:pt x="5565" y="11724"/>
                  </a:lnTo>
                  <a:lnTo>
                    <a:pt x="5221" y="11861"/>
                  </a:lnTo>
                  <a:lnTo>
                    <a:pt x="4878" y="11953"/>
                  </a:lnTo>
                  <a:lnTo>
                    <a:pt x="4512" y="12045"/>
                  </a:lnTo>
                  <a:lnTo>
                    <a:pt x="4145" y="12090"/>
                  </a:lnTo>
                  <a:lnTo>
                    <a:pt x="3412" y="12090"/>
                  </a:lnTo>
                  <a:lnTo>
                    <a:pt x="3046" y="12045"/>
                  </a:lnTo>
                  <a:lnTo>
                    <a:pt x="2680" y="11976"/>
                  </a:lnTo>
                  <a:lnTo>
                    <a:pt x="2313" y="11884"/>
                  </a:lnTo>
                  <a:lnTo>
                    <a:pt x="1947" y="11770"/>
                  </a:lnTo>
                  <a:lnTo>
                    <a:pt x="1603" y="11632"/>
                  </a:lnTo>
                  <a:lnTo>
                    <a:pt x="1283" y="11472"/>
                  </a:lnTo>
                  <a:lnTo>
                    <a:pt x="939" y="11289"/>
                  </a:lnTo>
                  <a:lnTo>
                    <a:pt x="871" y="11220"/>
                  </a:lnTo>
                  <a:lnTo>
                    <a:pt x="848" y="11152"/>
                  </a:lnTo>
                  <a:lnTo>
                    <a:pt x="871" y="11083"/>
                  </a:lnTo>
                  <a:lnTo>
                    <a:pt x="917" y="11014"/>
                  </a:lnTo>
                  <a:lnTo>
                    <a:pt x="985" y="10945"/>
                  </a:lnTo>
                  <a:lnTo>
                    <a:pt x="1077" y="10854"/>
                  </a:lnTo>
                  <a:lnTo>
                    <a:pt x="1329" y="10716"/>
                  </a:lnTo>
                  <a:lnTo>
                    <a:pt x="1581" y="10579"/>
                  </a:lnTo>
                  <a:lnTo>
                    <a:pt x="1832" y="10487"/>
                  </a:lnTo>
                  <a:lnTo>
                    <a:pt x="2061" y="10396"/>
                  </a:lnTo>
                  <a:lnTo>
                    <a:pt x="2519" y="10258"/>
                  </a:lnTo>
                  <a:lnTo>
                    <a:pt x="3000" y="10167"/>
                  </a:lnTo>
                  <a:lnTo>
                    <a:pt x="3458" y="10121"/>
                  </a:lnTo>
                  <a:lnTo>
                    <a:pt x="3939" y="10098"/>
                  </a:lnTo>
                  <a:close/>
                  <a:moveTo>
                    <a:pt x="504" y="11495"/>
                  </a:moveTo>
                  <a:lnTo>
                    <a:pt x="848" y="11724"/>
                  </a:lnTo>
                  <a:lnTo>
                    <a:pt x="1214" y="11930"/>
                  </a:lnTo>
                  <a:lnTo>
                    <a:pt x="1581" y="12113"/>
                  </a:lnTo>
                  <a:lnTo>
                    <a:pt x="1970" y="12274"/>
                  </a:lnTo>
                  <a:lnTo>
                    <a:pt x="2382" y="12388"/>
                  </a:lnTo>
                  <a:lnTo>
                    <a:pt x="2794" y="12480"/>
                  </a:lnTo>
                  <a:lnTo>
                    <a:pt x="3206" y="12525"/>
                  </a:lnTo>
                  <a:lnTo>
                    <a:pt x="3619" y="12548"/>
                  </a:lnTo>
                  <a:lnTo>
                    <a:pt x="4054" y="12548"/>
                  </a:lnTo>
                  <a:lnTo>
                    <a:pt x="4466" y="12503"/>
                  </a:lnTo>
                  <a:lnTo>
                    <a:pt x="4878" y="12434"/>
                  </a:lnTo>
                  <a:lnTo>
                    <a:pt x="5267" y="12319"/>
                  </a:lnTo>
                  <a:lnTo>
                    <a:pt x="5656" y="12159"/>
                  </a:lnTo>
                  <a:lnTo>
                    <a:pt x="6046" y="11999"/>
                  </a:lnTo>
                  <a:lnTo>
                    <a:pt x="6389" y="11770"/>
                  </a:lnTo>
                  <a:lnTo>
                    <a:pt x="6733" y="11518"/>
                  </a:lnTo>
                  <a:lnTo>
                    <a:pt x="6733" y="11655"/>
                  </a:lnTo>
                  <a:lnTo>
                    <a:pt x="6756" y="15273"/>
                  </a:lnTo>
                  <a:lnTo>
                    <a:pt x="6412" y="15021"/>
                  </a:lnTo>
                  <a:lnTo>
                    <a:pt x="6046" y="14792"/>
                  </a:lnTo>
                  <a:lnTo>
                    <a:pt x="5679" y="14609"/>
                  </a:lnTo>
                  <a:lnTo>
                    <a:pt x="5290" y="14472"/>
                  </a:lnTo>
                  <a:lnTo>
                    <a:pt x="4878" y="14357"/>
                  </a:lnTo>
                  <a:lnTo>
                    <a:pt x="4466" y="14266"/>
                  </a:lnTo>
                  <a:lnTo>
                    <a:pt x="4054" y="14243"/>
                  </a:lnTo>
                  <a:lnTo>
                    <a:pt x="3619" y="14220"/>
                  </a:lnTo>
                  <a:lnTo>
                    <a:pt x="3206" y="14243"/>
                  </a:lnTo>
                  <a:lnTo>
                    <a:pt x="2794" y="14312"/>
                  </a:lnTo>
                  <a:lnTo>
                    <a:pt x="2382" y="14403"/>
                  </a:lnTo>
                  <a:lnTo>
                    <a:pt x="1970" y="14518"/>
                  </a:lnTo>
                  <a:lnTo>
                    <a:pt x="1581" y="14655"/>
                  </a:lnTo>
                  <a:lnTo>
                    <a:pt x="1191" y="14838"/>
                  </a:lnTo>
                  <a:lnTo>
                    <a:pt x="825" y="15067"/>
                  </a:lnTo>
                  <a:lnTo>
                    <a:pt x="481" y="15296"/>
                  </a:lnTo>
                  <a:lnTo>
                    <a:pt x="504" y="11655"/>
                  </a:lnTo>
                  <a:lnTo>
                    <a:pt x="504" y="11495"/>
                  </a:lnTo>
                  <a:close/>
                  <a:moveTo>
                    <a:pt x="3939" y="14655"/>
                  </a:moveTo>
                  <a:lnTo>
                    <a:pt x="4283" y="14678"/>
                  </a:lnTo>
                  <a:lnTo>
                    <a:pt x="4626" y="14724"/>
                  </a:lnTo>
                  <a:lnTo>
                    <a:pt x="4970" y="14815"/>
                  </a:lnTo>
                  <a:lnTo>
                    <a:pt x="5313" y="14953"/>
                  </a:lnTo>
                  <a:lnTo>
                    <a:pt x="5634" y="15090"/>
                  </a:lnTo>
                  <a:lnTo>
                    <a:pt x="5954" y="15273"/>
                  </a:lnTo>
                  <a:lnTo>
                    <a:pt x="6252" y="15456"/>
                  </a:lnTo>
                  <a:lnTo>
                    <a:pt x="6527" y="15663"/>
                  </a:lnTo>
                  <a:lnTo>
                    <a:pt x="6229" y="15914"/>
                  </a:lnTo>
                  <a:lnTo>
                    <a:pt x="5908" y="16098"/>
                  </a:lnTo>
                  <a:lnTo>
                    <a:pt x="5565" y="16281"/>
                  </a:lnTo>
                  <a:lnTo>
                    <a:pt x="5221" y="16418"/>
                  </a:lnTo>
                  <a:lnTo>
                    <a:pt x="4878" y="16510"/>
                  </a:lnTo>
                  <a:lnTo>
                    <a:pt x="4512" y="16601"/>
                  </a:lnTo>
                  <a:lnTo>
                    <a:pt x="4145" y="16624"/>
                  </a:lnTo>
                  <a:lnTo>
                    <a:pt x="3779" y="16647"/>
                  </a:lnTo>
                  <a:lnTo>
                    <a:pt x="3412" y="16647"/>
                  </a:lnTo>
                  <a:lnTo>
                    <a:pt x="3046" y="16601"/>
                  </a:lnTo>
                  <a:lnTo>
                    <a:pt x="2680" y="16533"/>
                  </a:lnTo>
                  <a:lnTo>
                    <a:pt x="2313" y="16441"/>
                  </a:lnTo>
                  <a:lnTo>
                    <a:pt x="1947" y="16327"/>
                  </a:lnTo>
                  <a:lnTo>
                    <a:pt x="1603" y="16189"/>
                  </a:lnTo>
                  <a:lnTo>
                    <a:pt x="1283" y="16029"/>
                  </a:lnTo>
                  <a:lnTo>
                    <a:pt x="939" y="15846"/>
                  </a:lnTo>
                  <a:lnTo>
                    <a:pt x="871" y="15777"/>
                  </a:lnTo>
                  <a:lnTo>
                    <a:pt x="848" y="15708"/>
                  </a:lnTo>
                  <a:lnTo>
                    <a:pt x="871" y="15640"/>
                  </a:lnTo>
                  <a:lnTo>
                    <a:pt x="917" y="15571"/>
                  </a:lnTo>
                  <a:lnTo>
                    <a:pt x="985" y="15502"/>
                  </a:lnTo>
                  <a:lnTo>
                    <a:pt x="1077" y="15411"/>
                  </a:lnTo>
                  <a:lnTo>
                    <a:pt x="1329" y="15273"/>
                  </a:lnTo>
                  <a:lnTo>
                    <a:pt x="1581" y="15136"/>
                  </a:lnTo>
                  <a:lnTo>
                    <a:pt x="1832" y="15044"/>
                  </a:lnTo>
                  <a:lnTo>
                    <a:pt x="2061" y="14953"/>
                  </a:lnTo>
                  <a:lnTo>
                    <a:pt x="2519" y="14815"/>
                  </a:lnTo>
                  <a:lnTo>
                    <a:pt x="3000" y="14724"/>
                  </a:lnTo>
                  <a:lnTo>
                    <a:pt x="3458" y="14655"/>
                  </a:lnTo>
                  <a:close/>
                  <a:moveTo>
                    <a:pt x="481" y="16029"/>
                  </a:moveTo>
                  <a:lnTo>
                    <a:pt x="825" y="16281"/>
                  </a:lnTo>
                  <a:lnTo>
                    <a:pt x="1191" y="16487"/>
                  </a:lnTo>
                  <a:lnTo>
                    <a:pt x="1581" y="16670"/>
                  </a:lnTo>
                  <a:lnTo>
                    <a:pt x="1970" y="16807"/>
                  </a:lnTo>
                  <a:lnTo>
                    <a:pt x="2382" y="16945"/>
                  </a:lnTo>
                  <a:lnTo>
                    <a:pt x="2794" y="17014"/>
                  </a:lnTo>
                  <a:lnTo>
                    <a:pt x="3206" y="17082"/>
                  </a:lnTo>
                  <a:lnTo>
                    <a:pt x="3619" y="17105"/>
                  </a:lnTo>
                  <a:lnTo>
                    <a:pt x="4054" y="17105"/>
                  </a:lnTo>
                  <a:lnTo>
                    <a:pt x="4466" y="17059"/>
                  </a:lnTo>
                  <a:lnTo>
                    <a:pt x="4878" y="16968"/>
                  </a:lnTo>
                  <a:lnTo>
                    <a:pt x="5290" y="16853"/>
                  </a:lnTo>
                  <a:lnTo>
                    <a:pt x="5679" y="16716"/>
                  </a:lnTo>
                  <a:lnTo>
                    <a:pt x="6069" y="16533"/>
                  </a:lnTo>
                  <a:lnTo>
                    <a:pt x="6412" y="16304"/>
                  </a:lnTo>
                  <a:lnTo>
                    <a:pt x="6756" y="16052"/>
                  </a:lnTo>
                  <a:lnTo>
                    <a:pt x="6779" y="19853"/>
                  </a:lnTo>
                  <a:lnTo>
                    <a:pt x="6435" y="19578"/>
                  </a:lnTo>
                  <a:lnTo>
                    <a:pt x="6069" y="19349"/>
                  </a:lnTo>
                  <a:lnTo>
                    <a:pt x="5702" y="19166"/>
                  </a:lnTo>
                  <a:lnTo>
                    <a:pt x="5290" y="19029"/>
                  </a:lnTo>
                  <a:lnTo>
                    <a:pt x="4901" y="18914"/>
                  </a:lnTo>
                  <a:lnTo>
                    <a:pt x="4466" y="18822"/>
                  </a:lnTo>
                  <a:lnTo>
                    <a:pt x="4054" y="18800"/>
                  </a:lnTo>
                  <a:lnTo>
                    <a:pt x="3619" y="18777"/>
                  </a:lnTo>
                  <a:lnTo>
                    <a:pt x="3206" y="18800"/>
                  </a:lnTo>
                  <a:lnTo>
                    <a:pt x="2771" y="18868"/>
                  </a:lnTo>
                  <a:lnTo>
                    <a:pt x="2359" y="18960"/>
                  </a:lnTo>
                  <a:lnTo>
                    <a:pt x="1947" y="19074"/>
                  </a:lnTo>
                  <a:lnTo>
                    <a:pt x="1558" y="19235"/>
                  </a:lnTo>
                  <a:lnTo>
                    <a:pt x="1168" y="19418"/>
                  </a:lnTo>
                  <a:lnTo>
                    <a:pt x="802" y="19624"/>
                  </a:lnTo>
                  <a:lnTo>
                    <a:pt x="459" y="19876"/>
                  </a:lnTo>
                  <a:lnTo>
                    <a:pt x="459" y="19876"/>
                  </a:lnTo>
                  <a:lnTo>
                    <a:pt x="481" y="16029"/>
                  </a:lnTo>
                  <a:close/>
                  <a:moveTo>
                    <a:pt x="3939" y="19212"/>
                  </a:moveTo>
                  <a:lnTo>
                    <a:pt x="4283" y="19235"/>
                  </a:lnTo>
                  <a:lnTo>
                    <a:pt x="4626" y="19280"/>
                  </a:lnTo>
                  <a:lnTo>
                    <a:pt x="4970" y="19372"/>
                  </a:lnTo>
                  <a:lnTo>
                    <a:pt x="5313" y="19487"/>
                  </a:lnTo>
                  <a:lnTo>
                    <a:pt x="5634" y="19647"/>
                  </a:lnTo>
                  <a:lnTo>
                    <a:pt x="5954" y="19830"/>
                  </a:lnTo>
                  <a:lnTo>
                    <a:pt x="6252" y="20013"/>
                  </a:lnTo>
                  <a:lnTo>
                    <a:pt x="6527" y="20219"/>
                  </a:lnTo>
                  <a:lnTo>
                    <a:pt x="6229" y="20448"/>
                  </a:lnTo>
                  <a:lnTo>
                    <a:pt x="5908" y="20654"/>
                  </a:lnTo>
                  <a:lnTo>
                    <a:pt x="5565" y="20838"/>
                  </a:lnTo>
                  <a:lnTo>
                    <a:pt x="5221" y="20975"/>
                  </a:lnTo>
                  <a:lnTo>
                    <a:pt x="4878" y="21067"/>
                  </a:lnTo>
                  <a:lnTo>
                    <a:pt x="4512" y="21135"/>
                  </a:lnTo>
                  <a:lnTo>
                    <a:pt x="4145" y="21181"/>
                  </a:lnTo>
                  <a:lnTo>
                    <a:pt x="3779" y="21204"/>
                  </a:lnTo>
                  <a:lnTo>
                    <a:pt x="3412" y="21181"/>
                  </a:lnTo>
                  <a:lnTo>
                    <a:pt x="3046" y="21158"/>
                  </a:lnTo>
                  <a:lnTo>
                    <a:pt x="2680" y="21089"/>
                  </a:lnTo>
                  <a:lnTo>
                    <a:pt x="2313" y="20998"/>
                  </a:lnTo>
                  <a:lnTo>
                    <a:pt x="1947" y="20883"/>
                  </a:lnTo>
                  <a:lnTo>
                    <a:pt x="1603" y="20746"/>
                  </a:lnTo>
                  <a:lnTo>
                    <a:pt x="1283" y="20586"/>
                  </a:lnTo>
                  <a:lnTo>
                    <a:pt x="939" y="20402"/>
                  </a:lnTo>
                  <a:lnTo>
                    <a:pt x="871" y="20334"/>
                  </a:lnTo>
                  <a:lnTo>
                    <a:pt x="848" y="20265"/>
                  </a:lnTo>
                  <a:lnTo>
                    <a:pt x="871" y="20196"/>
                  </a:lnTo>
                  <a:lnTo>
                    <a:pt x="917" y="20128"/>
                  </a:lnTo>
                  <a:lnTo>
                    <a:pt x="985" y="20036"/>
                  </a:lnTo>
                  <a:lnTo>
                    <a:pt x="1077" y="19967"/>
                  </a:lnTo>
                  <a:lnTo>
                    <a:pt x="1329" y="19830"/>
                  </a:lnTo>
                  <a:lnTo>
                    <a:pt x="1581" y="19693"/>
                  </a:lnTo>
                  <a:lnTo>
                    <a:pt x="1832" y="19601"/>
                  </a:lnTo>
                  <a:lnTo>
                    <a:pt x="2061" y="19509"/>
                  </a:lnTo>
                  <a:lnTo>
                    <a:pt x="2519" y="19372"/>
                  </a:lnTo>
                  <a:lnTo>
                    <a:pt x="3000" y="19280"/>
                  </a:lnTo>
                  <a:lnTo>
                    <a:pt x="3458" y="19212"/>
                  </a:lnTo>
                  <a:close/>
                  <a:moveTo>
                    <a:pt x="459" y="20563"/>
                  </a:moveTo>
                  <a:lnTo>
                    <a:pt x="802" y="20815"/>
                  </a:lnTo>
                  <a:lnTo>
                    <a:pt x="1168" y="21021"/>
                  </a:lnTo>
                  <a:lnTo>
                    <a:pt x="1558" y="21204"/>
                  </a:lnTo>
                  <a:lnTo>
                    <a:pt x="1947" y="21364"/>
                  </a:lnTo>
                  <a:lnTo>
                    <a:pt x="2359" y="21479"/>
                  </a:lnTo>
                  <a:lnTo>
                    <a:pt x="2771" y="21570"/>
                  </a:lnTo>
                  <a:lnTo>
                    <a:pt x="3206" y="21639"/>
                  </a:lnTo>
                  <a:lnTo>
                    <a:pt x="3619" y="21662"/>
                  </a:lnTo>
                  <a:lnTo>
                    <a:pt x="4054" y="21662"/>
                  </a:lnTo>
                  <a:lnTo>
                    <a:pt x="4466" y="21616"/>
                  </a:lnTo>
                  <a:lnTo>
                    <a:pt x="4901" y="21524"/>
                  </a:lnTo>
                  <a:lnTo>
                    <a:pt x="5290" y="21410"/>
                  </a:lnTo>
                  <a:lnTo>
                    <a:pt x="5702" y="21273"/>
                  </a:lnTo>
                  <a:lnTo>
                    <a:pt x="6069" y="21089"/>
                  </a:lnTo>
                  <a:lnTo>
                    <a:pt x="6435" y="20860"/>
                  </a:lnTo>
                  <a:lnTo>
                    <a:pt x="6779" y="20586"/>
                  </a:lnTo>
                  <a:lnTo>
                    <a:pt x="6779" y="21753"/>
                  </a:lnTo>
                  <a:lnTo>
                    <a:pt x="459" y="21753"/>
                  </a:lnTo>
                  <a:lnTo>
                    <a:pt x="459" y="20563"/>
                  </a:lnTo>
                  <a:close/>
                  <a:moveTo>
                    <a:pt x="481" y="0"/>
                  </a:moveTo>
                  <a:lnTo>
                    <a:pt x="390" y="23"/>
                  </a:lnTo>
                  <a:lnTo>
                    <a:pt x="321" y="69"/>
                  </a:lnTo>
                  <a:lnTo>
                    <a:pt x="275" y="137"/>
                  </a:lnTo>
                  <a:lnTo>
                    <a:pt x="252" y="229"/>
                  </a:lnTo>
                  <a:lnTo>
                    <a:pt x="207" y="733"/>
                  </a:lnTo>
                  <a:lnTo>
                    <a:pt x="161" y="1214"/>
                  </a:lnTo>
                  <a:lnTo>
                    <a:pt x="138" y="2221"/>
                  </a:lnTo>
                  <a:lnTo>
                    <a:pt x="115" y="4190"/>
                  </a:lnTo>
                  <a:lnTo>
                    <a:pt x="69" y="7923"/>
                  </a:lnTo>
                  <a:lnTo>
                    <a:pt x="46" y="11655"/>
                  </a:lnTo>
                  <a:lnTo>
                    <a:pt x="23" y="16830"/>
                  </a:lnTo>
                  <a:lnTo>
                    <a:pt x="1" y="21982"/>
                  </a:lnTo>
                  <a:lnTo>
                    <a:pt x="23" y="22074"/>
                  </a:lnTo>
                  <a:lnTo>
                    <a:pt x="69" y="22143"/>
                  </a:lnTo>
                  <a:lnTo>
                    <a:pt x="138" y="22189"/>
                  </a:lnTo>
                  <a:lnTo>
                    <a:pt x="230" y="22211"/>
                  </a:lnTo>
                  <a:lnTo>
                    <a:pt x="7008" y="22211"/>
                  </a:lnTo>
                  <a:lnTo>
                    <a:pt x="7099" y="22189"/>
                  </a:lnTo>
                  <a:lnTo>
                    <a:pt x="7145" y="22143"/>
                  </a:lnTo>
                  <a:lnTo>
                    <a:pt x="7168" y="22143"/>
                  </a:lnTo>
                  <a:lnTo>
                    <a:pt x="7191" y="22120"/>
                  </a:lnTo>
                  <a:lnTo>
                    <a:pt x="7214" y="22074"/>
                  </a:lnTo>
                  <a:lnTo>
                    <a:pt x="7236" y="21982"/>
                  </a:lnTo>
                  <a:lnTo>
                    <a:pt x="7214" y="16830"/>
                  </a:lnTo>
                  <a:lnTo>
                    <a:pt x="7191" y="11655"/>
                  </a:lnTo>
                  <a:lnTo>
                    <a:pt x="7168" y="8014"/>
                  </a:lnTo>
                  <a:lnTo>
                    <a:pt x="7122" y="4374"/>
                  </a:lnTo>
                  <a:lnTo>
                    <a:pt x="7099" y="2313"/>
                  </a:lnTo>
                  <a:lnTo>
                    <a:pt x="7076" y="1259"/>
                  </a:lnTo>
                  <a:lnTo>
                    <a:pt x="7030" y="756"/>
                  </a:lnTo>
                  <a:lnTo>
                    <a:pt x="6985" y="229"/>
                  </a:lnTo>
                  <a:lnTo>
                    <a:pt x="6962" y="137"/>
                  </a:lnTo>
                  <a:lnTo>
                    <a:pt x="6916" y="69"/>
                  </a:lnTo>
                  <a:lnTo>
                    <a:pt x="6847" y="23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32"/>
            <p:cNvSpPr/>
            <p:nvPr/>
          </p:nvSpPr>
          <p:spPr>
            <a:xfrm>
              <a:off x="-4733391" y="3684456"/>
              <a:ext cx="547823" cy="772411"/>
            </a:xfrm>
            <a:custGeom>
              <a:rect b="b" l="l" r="r" t="t"/>
              <a:pathLst>
                <a:path extrusionOk="0" h="20632" w="14633">
                  <a:moveTo>
                    <a:pt x="7534" y="435"/>
                  </a:moveTo>
                  <a:lnTo>
                    <a:pt x="7855" y="481"/>
                  </a:lnTo>
                  <a:lnTo>
                    <a:pt x="8175" y="550"/>
                  </a:lnTo>
                  <a:lnTo>
                    <a:pt x="8473" y="687"/>
                  </a:lnTo>
                  <a:lnTo>
                    <a:pt x="8725" y="847"/>
                  </a:lnTo>
                  <a:lnTo>
                    <a:pt x="8862" y="962"/>
                  </a:lnTo>
                  <a:lnTo>
                    <a:pt x="8977" y="1076"/>
                  </a:lnTo>
                  <a:lnTo>
                    <a:pt x="9069" y="1214"/>
                  </a:lnTo>
                  <a:lnTo>
                    <a:pt x="9183" y="1351"/>
                  </a:lnTo>
                  <a:lnTo>
                    <a:pt x="9275" y="1488"/>
                  </a:lnTo>
                  <a:lnTo>
                    <a:pt x="9343" y="1672"/>
                  </a:lnTo>
                  <a:lnTo>
                    <a:pt x="9412" y="1855"/>
                  </a:lnTo>
                  <a:lnTo>
                    <a:pt x="9481" y="2038"/>
                  </a:lnTo>
                  <a:lnTo>
                    <a:pt x="9526" y="2244"/>
                  </a:lnTo>
                  <a:lnTo>
                    <a:pt x="9526" y="2450"/>
                  </a:lnTo>
                  <a:lnTo>
                    <a:pt x="9481" y="2611"/>
                  </a:lnTo>
                  <a:lnTo>
                    <a:pt x="9435" y="2771"/>
                  </a:lnTo>
                  <a:lnTo>
                    <a:pt x="9343" y="2931"/>
                  </a:lnTo>
                  <a:lnTo>
                    <a:pt x="9229" y="3046"/>
                  </a:lnTo>
                  <a:lnTo>
                    <a:pt x="9091" y="3160"/>
                  </a:lnTo>
                  <a:lnTo>
                    <a:pt x="8954" y="3252"/>
                  </a:lnTo>
                  <a:lnTo>
                    <a:pt x="8794" y="3343"/>
                  </a:lnTo>
                  <a:lnTo>
                    <a:pt x="8611" y="3412"/>
                  </a:lnTo>
                  <a:lnTo>
                    <a:pt x="8450" y="3481"/>
                  </a:lnTo>
                  <a:lnTo>
                    <a:pt x="8267" y="3526"/>
                  </a:lnTo>
                  <a:lnTo>
                    <a:pt x="7901" y="3572"/>
                  </a:lnTo>
                  <a:lnTo>
                    <a:pt x="7557" y="3572"/>
                  </a:lnTo>
                  <a:lnTo>
                    <a:pt x="7374" y="3549"/>
                  </a:lnTo>
                  <a:lnTo>
                    <a:pt x="7214" y="3526"/>
                  </a:lnTo>
                  <a:lnTo>
                    <a:pt x="7076" y="3481"/>
                  </a:lnTo>
                  <a:lnTo>
                    <a:pt x="6939" y="3412"/>
                  </a:lnTo>
                  <a:lnTo>
                    <a:pt x="6802" y="3343"/>
                  </a:lnTo>
                  <a:lnTo>
                    <a:pt x="6687" y="3275"/>
                  </a:lnTo>
                  <a:lnTo>
                    <a:pt x="6573" y="3160"/>
                  </a:lnTo>
                  <a:lnTo>
                    <a:pt x="6481" y="3068"/>
                  </a:lnTo>
                  <a:lnTo>
                    <a:pt x="6321" y="2840"/>
                  </a:lnTo>
                  <a:lnTo>
                    <a:pt x="6183" y="2588"/>
                  </a:lnTo>
                  <a:lnTo>
                    <a:pt x="6115" y="2313"/>
                  </a:lnTo>
                  <a:lnTo>
                    <a:pt x="6092" y="2038"/>
                  </a:lnTo>
                  <a:lnTo>
                    <a:pt x="6092" y="1763"/>
                  </a:lnTo>
                  <a:lnTo>
                    <a:pt x="6160" y="1488"/>
                  </a:lnTo>
                  <a:lnTo>
                    <a:pt x="6252" y="1214"/>
                  </a:lnTo>
                  <a:lnTo>
                    <a:pt x="6412" y="985"/>
                  </a:lnTo>
                  <a:lnTo>
                    <a:pt x="6504" y="893"/>
                  </a:lnTo>
                  <a:lnTo>
                    <a:pt x="6618" y="779"/>
                  </a:lnTo>
                  <a:lnTo>
                    <a:pt x="6733" y="710"/>
                  </a:lnTo>
                  <a:lnTo>
                    <a:pt x="6847" y="618"/>
                  </a:lnTo>
                  <a:lnTo>
                    <a:pt x="6985" y="573"/>
                  </a:lnTo>
                  <a:lnTo>
                    <a:pt x="7145" y="504"/>
                  </a:lnTo>
                  <a:lnTo>
                    <a:pt x="7305" y="481"/>
                  </a:lnTo>
                  <a:lnTo>
                    <a:pt x="7489" y="458"/>
                  </a:lnTo>
                  <a:lnTo>
                    <a:pt x="7534" y="435"/>
                  </a:lnTo>
                  <a:close/>
                  <a:moveTo>
                    <a:pt x="7924" y="17036"/>
                  </a:moveTo>
                  <a:lnTo>
                    <a:pt x="8107" y="17059"/>
                  </a:lnTo>
                  <a:lnTo>
                    <a:pt x="8290" y="17082"/>
                  </a:lnTo>
                  <a:lnTo>
                    <a:pt x="8450" y="17128"/>
                  </a:lnTo>
                  <a:lnTo>
                    <a:pt x="8633" y="17197"/>
                  </a:lnTo>
                  <a:lnTo>
                    <a:pt x="8794" y="17265"/>
                  </a:lnTo>
                  <a:lnTo>
                    <a:pt x="8954" y="17357"/>
                  </a:lnTo>
                  <a:lnTo>
                    <a:pt x="9091" y="17472"/>
                  </a:lnTo>
                  <a:lnTo>
                    <a:pt x="9206" y="17586"/>
                  </a:lnTo>
                  <a:lnTo>
                    <a:pt x="9320" y="17723"/>
                  </a:lnTo>
                  <a:lnTo>
                    <a:pt x="9412" y="17884"/>
                  </a:lnTo>
                  <a:lnTo>
                    <a:pt x="9458" y="18044"/>
                  </a:lnTo>
                  <a:lnTo>
                    <a:pt x="9504" y="18227"/>
                  </a:lnTo>
                  <a:lnTo>
                    <a:pt x="9526" y="18456"/>
                  </a:lnTo>
                  <a:lnTo>
                    <a:pt x="9504" y="18662"/>
                  </a:lnTo>
                  <a:lnTo>
                    <a:pt x="9458" y="18845"/>
                  </a:lnTo>
                  <a:lnTo>
                    <a:pt x="9389" y="19029"/>
                  </a:lnTo>
                  <a:lnTo>
                    <a:pt x="9275" y="19189"/>
                  </a:lnTo>
                  <a:lnTo>
                    <a:pt x="9160" y="19349"/>
                  </a:lnTo>
                  <a:lnTo>
                    <a:pt x="9023" y="19487"/>
                  </a:lnTo>
                  <a:lnTo>
                    <a:pt x="8862" y="19601"/>
                  </a:lnTo>
                  <a:lnTo>
                    <a:pt x="8679" y="19716"/>
                  </a:lnTo>
                  <a:lnTo>
                    <a:pt x="8496" y="19807"/>
                  </a:lnTo>
                  <a:lnTo>
                    <a:pt x="8313" y="19899"/>
                  </a:lnTo>
                  <a:lnTo>
                    <a:pt x="8130" y="19967"/>
                  </a:lnTo>
                  <a:lnTo>
                    <a:pt x="7718" y="20082"/>
                  </a:lnTo>
                  <a:lnTo>
                    <a:pt x="7328" y="20151"/>
                  </a:lnTo>
                  <a:lnTo>
                    <a:pt x="7031" y="20082"/>
                  </a:lnTo>
                  <a:lnTo>
                    <a:pt x="6779" y="19967"/>
                  </a:lnTo>
                  <a:lnTo>
                    <a:pt x="6573" y="19807"/>
                  </a:lnTo>
                  <a:lnTo>
                    <a:pt x="6412" y="19624"/>
                  </a:lnTo>
                  <a:lnTo>
                    <a:pt x="6275" y="19418"/>
                  </a:lnTo>
                  <a:lnTo>
                    <a:pt x="6160" y="19189"/>
                  </a:lnTo>
                  <a:lnTo>
                    <a:pt x="6115" y="18960"/>
                  </a:lnTo>
                  <a:lnTo>
                    <a:pt x="6092" y="18708"/>
                  </a:lnTo>
                  <a:lnTo>
                    <a:pt x="6092" y="18456"/>
                  </a:lnTo>
                  <a:lnTo>
                    <a:pt x="6160" y="18204"/>
                  </a:lnTo>
                  <a:lnTo>
                    <a:pt x="6229" y="17975"/>
                  </a:lnTo>
                  <a:lnTo>
                    <a:pt x="6366" y="17746"/>
                  </a:lnTo>
                  <a:lnTo>
                    <a:pt x="6527" y="17540"/>
                  </a:lnTo>
                  <a:lnTo>
                    <a:pt x="6710" y="17357"/>
                  </a:lnTo>
                  <a:lnTo>
                    <a:pt x="6939" y="17220"/>
                  </a:lnTo>
                  <a:lnTo>
                    <a:pt x="7214" y="17105"/>
                  </a:lnTo>
                  <a:lnTo>
                    <a:pt x="7374" y="17082"/>
                  </a:lnTo>
                  <a:lnTo>
                    <a:pt x="7557" y="17036"/>
                  </a:lnTo>
                  <a:close/>
                  <a:moveTo>
                    <a:pt x="7489" y="0"/>
                  </a:moveTo>
                  <a:lnTo>
                    <a:pt x="7260" y="23"/>
                  </a:lnTo>
                  <a:lnTo>
                    <a:pt x="6939" y="46"/>
                  </a:lnTo>
                  <a:lnTo>
                    <a:pt x="6664" y="69"/>
                  </a:lnTo>
                  <a:lnTo>
                    <a:pt x="6366" y="115"/>
                  </a:lnTo>
                  <a:lnTo>
                    <a:pt x="6092" y="183"/>
                  </a:lnTo>
                  <a:lnTo>
                    <a:pt x="5840" y="252"/>
                  </a:lnTo>
                  <a:lnTo>
                    <a:pt x="5588" y="344"/>
                  </a:lnTo>
                  <a:lnTo>
                    <a:pt x="5336" y="481"/>
                  </a:lnTo>
                  <a:lnTo>
                    <a:pt x="5107" y="595"/>
                  </a:lnTo>
                  <a:lnTo>
                    <a:pt x="4901" y="756"/>
                  </a:lnTo>
                  <a:lnTo>
                    <a:pt x="4695" y="916"/>
                  </a:lnTo>
                  <a:lnTo>
                    <a:pt x="4489" y="1076"/>
                  </a:lnTo>
                  <a:lnTo>
                    <a:pt x="4329" y="1260"/>
                  </a:lnTo>
                  <a:lnTo>
                    <a:pt x="4145" y="1466"/>
                  </a:lnTo>
                  <a:lnTo>
                    <a:pt x="4008" y="1672"/>
                  </a:lnTo>
                  <a:lnTo>
                    <a:pt x="3848" y="1901"/>
                  </a:lnTo>
                  <a:lnTo>
                    <a:pt x="3733" y="2130"/>
                  </a:lnTo>
                  <a:lnTo>
                    <a:pt x="3619" y="2359"/>
                  </a:lnTo>
                  <a:lnTo>
                    <a:pt x="3527" y="2611"/>
                  </a:lnTo>
                  <a:lnTo>
                    <a:pt x="3435" y="2840"/>
                  </a:lnTo>
                  <a:lnTo>
                    <a:pt x="3367" y="3114"/>
                  </a:lnTo>
                  <a:lnTo>
                    <a:pt x="3321" y="3366"/>
                  </a:lnTo>
                  <a:lnTo>
                    <a:pt x="3298" y="3618"/>
                  </a:lnTo>
                  <a:lnTo>
                    <a:pt x="3275" y="3893"/>
                  </a:lnTo>
                  <a:lnTo>
                    <a:pt x="3275" y="4168"/>
                  </a:lnTo>
                  <a:lnTo>
                    <a:pt x="3298" y="4442"/>
                  </a:lnTo>
                  <a:lnTo>
                    <a:pt x="3321" y="4717"/>
                  </a:lnTo>
                  <a:lnTo>
                    <a:pt x="3367" y="4969"/>
                  </a:lnTo>
                  <a:lnTo>
                    <a:pt x="3458" y="5244"/>
                  </a:lnTo>
                  <a:lnTo>
                    <a:pt x="3527" y="5519"/>
                  </a:lnTo>
                  <a:lnTo>
                    <a:pt x="3642" y="5793"/>
                  </a:lnTo>
                  <a:lnTo>
                    <a:pt x="3779" y="6045"/>
                  </a:lnTo>
                  <a:lnTo>
                    <a:pt x="3916" y="6297"/>
                  </a:lnTo>
                  <a:lnTo>
                    <a:pt x="4100" y="6572"/>
                  </a:lnTo>
                  <a:lnTo>
                    <a:pt x="4306" y="6847"/>
                  </a:lnTo>
                  <a:lnTo>
                    <a:pt x="4512" y="7099"/>
                  </a:lnTo>
                  <a:lnTo>
                    <a:pt x="4764" y="7328"/>
                  </a:lnTo>
                  <a:lnTo>
                    <a:pt x="4993" y="7557"/>
                  </a:lnTo>
                  <a:lnTo>
                    <a:pt x="5267" y="7763"/>
                  </a:lnTo>
                  <a:lnTo>
                    <a:pt x="5519" y="7969"/>
                  </a:lnTo>
                  <a:lnTo>
                    <a:pt x="5794" y="8152"/>
                  </a:lnTo>
                  <a:lnTo>
                    <a:pt x="6389" y="8518"/>
                  </a:lnTo>
                  <a:lnTo>
                    <a:pt x="6962" y="8839"/>
                  </a:lnTo>
                  <a:lnTo>
                    <a:pt x="7580" y="9114"/>
                  </a:lnTo>
                  <a:lnTo>
                    <a:pt x="8175" y="9388"/>
                  </a:lnTo>
                  <a:lnTo>
                    <a:pt x="8611" y="9549"/>
                  </a:lnTo>
                  <a:lnTo>
                    <a:pt x="9069" y="9732"/>
                  </a:lnTo>
                  <a:lnTo>
                    <a:pt x="9549" y="9869"/>
                  </a:lnTo>
                  <a:lnTo>
                    <a:pt x="10007" y="10007"/>
                  </a:lnTo>
                  <a:lnTo>
                    <a:pt x="10007" y="10007"/>
                  </a:lnTo>
                  <a:lnTo>
                    <a:pt x="9458" y="9938"/>
                  </a:lnTo>
                  <a:lnTo>
                    <a:pt x="8885" y="9846"/>
                  </a:lnTo>
                  <a:lnTo>
                    <a:pt x="8313" y="9732"/>
                  </a:lnTo>
                  <a:lnTo>
                    <a:pt x="7740" y="9595"/>
                  </a:lnTo>
                  <a:lnTo>
                    <a:pt x="7191" y="9457"/>
                  </a:lnTo>
                  <a:lnTo>
                    <a:pt x="6618" y="9320"/>
                  </a:lnTo>
                  <a:lnTo>
                    <a:pt x="5519" y="8976"/>
                  </a:lnTo>
                  <a:lnTo>
                    <a:pt x="4603" y="8633"/>
                  </a:lnTo>
                  <a:lnTo>
                    <a:pt x="3687" y="8266"/>
                  </a:lnTo>
                  <a:lnTo>
                    <a:pt x="2794" y="7854"/>
                  </a:lnTo>
                  <a:lnTo>
                    <a:pt x="1924" y="7419"/>
                  </a:lnTo>
                  <a:lnTo>
                    <a:pt x="1558" y="7213"/>
                  </a:lnTo>
                  <a:lnTo>
                    <a:pt x="1191" y="6961"/>
                  </a:lnTo>
                  <a:lnTo>
                    <a:pt x="1031" y="6824"/>
                  </a:lnTo>
                  <a:lnTo>
                    <a:pt x="871" y="6686"/>
                  </a:lnTo>
                  <a:lnTo>
                    <a:pt x="733" y="6526"/>
                  </a:lnTo>
                  <a:lnTo>
                    <a:pt x="619" y="6343"/>
                  </a:lnTo>
                  <a:lnTo>
                    <a:pt x="482" y="6137"/>
                  </a:lnTo>
                  <a:lnTo>
                    <a:pt x="413" y="5931"/>
                  </a:lnTo>
                  <a:lnTo>
                    <a:pt x="390" y="5770"/>
                  </a:lnTo>
                  <a:lnTo>
                    <a:pt x="413" y="5610"/>
                  </a:lnTo>
                  <a:lnTo>
                    <a:pt x="482" y="5473"/>
                  </a:lnTo>
                  <a:lnTo>
                    <a:pt x="573" y="5335"/>
                  </a:lnTo>
                  <a:lnTo>
                    <a:pt x="711" y="5244"/>
                  </a:lnTo>
                  <a:lnTo>
                    <a:pt x="848" y="5152"/>
                  </a:lnTo>
                  <a:lnTo>
                    <a:pt x="1031" y="5084"/>
                  </a:lnTo>
                  <a:lnTo>
                    <a:pt x="1214" y="5038"/>
                  </a:lnTo>
                  <a:lnTo>
                    <a:pt x="1398" y="5015"/>
                  </a:lnTo>
                  <a:lnTo>
                    <a:pt x="1787" y="5015"/>
                  </a:lnTo>
                  <a:lnTo>
                    <a:pt x="1970" y="5038"/>
                  </a:lnTo>
                  <a:lnTo>
                    <a:pt x="2153" y="5106"/>
                  </a:lnTo>
                  <a:lnTo>
                    <a:pt x="2291" y="5175"/>
                  </a:lnTo>
                  <a:lnTo>
                    <a:pt x="2382" y="5198"/>
                  </a:lnTo>
                  <a:lnTo>
                    <a:pt x="2474" y="5175"/>
                  </a:lnTo>
                  <a:lnTo>
                    <a:pt x="2542" y="5152"/>
                  </a:lnTo>
                  <a:lnTo>
                    <a:pt x="2611" y="5084"/>
                  </a:lnTo>
                  <a:lnTo>
                    <a:pt x="2634" y="4992"/>
                  </a:lnTo>
                  <a:lnTo>
                    <a:pt x="2634" y="4923"/>
                  </a:lnTo>
                  <a:lnTo>
                    <a:pt x="2611" y="4832"/>
                  </a:lnTo>
                  <a:lnTo>
                    <a:pt x="2520" y="4786"/>
                  </a:lnTo>
                  <a:lnTo>
                    <a:pt x="2222" y="4648"/>
                  </a:lnTo>
                  <a:lnTo>
                    <a:pt x="1901" y="4557"/>
                  </a:lnTo>
                  <a:lnTo>
                    <a:pt x="1535" y="4511"/>
                  </a:lnTo>
                  <a:lnTo>
                    <a:pt x="1352" y="4511"/>
                  </a:lnTo>
                  <a:lnTo>
                    <a:pt x="1169" y="4534"/>
                  </a:lnTo>
                  <a:lnTo>
                    <a:pt x="985" y="4557"/>
                  </a:lnTo>
                  <a:lnTo>
                    <a:pt x="825" y="4603"/>
                  </a:lnTo>
                  <a:lnTo>
                    <a:pt x="665" y="4671"/>
                  </a:lnTo>
                  <a:lnTo>
                    <a:pt x="504" y="4740"/>
                  </a:lnTo>
                  <a:lnTo>
                    <a:pt x="367" y="4855"/>
                  </a:lnTo>
                  <a:lnTo>
                    <a:pt x="253" y="4969"/>
                  </a:lnTo>
                  <a:lnTo>
                    <a:pt x="161" y="5129"/>
                  </a:lnTo>
                  <a:lnTo>
                    <a:pt x="92" y="5290"/>
                  </a:lnTo>
                  <a:lnTo>
                    <a:pt x="24" y="5519"/>
                  </a:lnTo>
                  <a:lnTo>
                    <a:pt x="1" y="5748"/>
                  </a:lnTo>
                  <a:lnTo>
                    <a:pt x="24" y="5977"/>
                  </a:lnTo>
                  <a:lnTo>
                    <a:pt x="47" y="6183"/>
                  </a:lnTo>
                  <a:lnTo>
                    <a:pt x="115" y="6366"/>
                  </a:lnTo>
                  <a:lnTo>
                    <a:pt x="230" y="6572"/>
                  </a:lnTo>
                  <a:lnTo>
                    <a:pt x="344" y="6732"/>
                  </a:lnTo>
                  <a:lnTo>
                    <a:pt x="482" y="6915"/>
                  </a:lnTo>
                  <a:lnTo>
                    <a:pt x="642" y="7076"/>
                  </a:lnTo>
                  <a:lnTo>
                    <a:pt x="802" y="7213"/>
                  </a:lnTo>
                  <a:lnTo>
                    <a:pt x="1169" y="7488"/>
                  </a:lnTo>
                  <a:lnTo>
                    <a:pt x="1558" y="7740"/>
                  </a:lnTo>
                  <a:lnTo>
                    <a:pt x="1924" y="7946"/>
                  </a:lnTo>
                  <a:lnTo>
                    <a:pt x="2771" y="8358"/>
                  </a:lnTo>
                  <a:lnTo>
                    <a:pt x="3619" y="8724"/>
                  </a:lnTo>
                  <a:lnTo>
                    <a:pt x="4489" y="9091"/>
                  </a:lnTo>
                  <a:lnTo>
                    <a:pt x="5359" y="9388"/>
                  </a:lnTo>
                  <a:lnTo>
                    <a:pt x="6252" y="9686"/>
                  </a:lnTo>
                  <a:lnTo>
                    <a:pt x="7168" y="9938"/>
                  </a:lnTo>
                  <a:lnTo>
                    <a:pt x="8061" y="10144"/>
                  </a:lnTo>
                  <a:lnTo>
                    <a:pt x="8977" y="10327"/>
                  </a:lnTo>
                  <a:lnTo>
                    <a:pt x="8084" y="10510"/>
                  </a:lnTo>
                  <a:lnTo>
                    <a:pt x="7168" y="10717"/>
                  </a:lnTo>
                  <a:lnTo>
                    <a:pt x="6275" y="10968"/>
                  </a:lnTo>
                  <a:lnTo>
                    <a:pt x="5405" y="11266"/>
                  </a:lnTo>
                  <a:lnTo>
                    <a:pt x="4512" y="11587"/>
                  </a:lnTo>
                  <a:lnTo>
                    <a:pt x="3642" y="11930"/>
                  </a:lnTo>
                  <a:lnTo>
                    <a:pt x="2794" y="12297"/>
                  </a:lnTo>
                  <a:lnTo>
                    <a:pt x="1924" y="12686"/>
                  </a:lnTo>
                  <a:lnTo>
                    <a:pt x="1558" y="12892"/>
                  </a:lnTo>
                  <a:lnTo>
                    <a:pt x="1169" y="13121"/>
                  </a:lnTo>
                  <a:lnTo>
                    <a:pt x="802" y="13396"/>
                  </a:lnTo>
                  <a:lnTo>
                    <a:pt x="642" y="13556"/>
                  </a:lnTo>
                  <a:lnTo>
                    <a:pt x="482" y="13716"/>
                  </a:lnTo>
                  <a:lnTo>
                    <a:pt x="344" y="13899"/>
                  </a:lnTo>
                  <a:lnTo>
                    <a:pt x="230" y="14060"/>
                  </a:lnTo>
                  <a:lnTo>
                    <a:pt x="115" y="14266"/>
                  </a:lnTo>
                  <a:lnTo>
                    <a:pt x="47" y="14449"/>
                  </a:lnTo>
                  <a:lnTo>
                    <a:pt x="24" y="14655"/>
                  </a:lnTo>
                  <a:lnTo>
                    <a:pt x="1" y="14884"/>
                  </a:lnTo>
                  <a:lnTo>
                    <a:pt x="24" y="15113"/>
                  </a:lnTo>
                  <a:lnTo>
                    <a:pt x="92" y="15342"/>
                  </a:lnTo>
                  <a:lnTo>
                    <a:pt x="161" y="15502"/>
                  </a:lnTo>
                  <a:lnTo>
                    <a:pt x="253" y="15663"/>
                  </a:lnTo>
                  <a:lnTo>
                    <a:pt x="367" y="15777"/>
                  </a:lnTo>
                  <a:lnTo>
                    <a:pt x="504" y="15869"/>
                  </a:lnTo>
                  <a:lnTo>
                    <a:pt x="665" y="15960"/>
                  </a:lnTo>
                  <a:lnTo>
                    <a:pt x="825" y="16029"/>
                  </a:lnTo>
                  <a:lnTo>
                    <a:pt x="985" y="16075"/>
                  </a:lnTo>
                  <a:lnTo>
                    <a:pt x="1169" y="16098"/>
                  </a:lnTo>
                  <a:lnTo>
                    <a:pt x="1352" y="16121"/>
                  </a:lnTo>
                  <a:lnTo>
                    <a:pt x="1535" y="16121"/>
                  </a:lnTo>
                  <a:lnTo>
                    <a:pt x="1901" y="16075"/>
                  </a:lnTo>
                  <a:lnTo>
                    <a:pt x="2222" y="15983"/>
                  </a:lnTo>
                  <a:lnTo>
                    <a:pt x="2520" y="15846"/>
                  </a:lnTo>
                  <a:lnTo>
                    <a:pt x="2611" y="15777"/>
                  </a:lnTo>
                  <a:lnTo>
                    <a:pt x="2634" y="15708"/>
                  </a:lnTo>
                  <a:lnTo>
                    <a:pt x="2634" y="15617"/>
                  </a:lnTo>
                  <a:lnTo>
                    <a:pt x="2611" y="15548"/>
                  </a:lnTo>
                  <a:lnTo>
                    <a:pt x="2542" y="15479"/>
                  </a:lnTo>
                  <a:lnTo>
                    <a:pt x="2474" y="15434"/>
                  </a:lnTo>
                  <a:lnTo>
                    <a:pt x="2382" y="15434"/>
                  </a:lnTo>
                  <a:lnTo>
                    <a:pt x="2291" y="15457"/>
                  </a:lnTo>
                  <a:lnTo>
                    <a:pt x="2039" y="15571"/>
                  </a:lnTo>
                  <a:lnTo>
                    <a:pt x="1764" y="15640"/>
                  </a:lnTo>
                  <a:lnTo>
                    <a:pt x="1466" y="15685"/>
                  </a:lnTo>
                  <a:lnTo>
                    <a:pt x="1329" y="15663"/>
                  </a:lnTo>
                  <a:lnTo>
                    <a:pt x="1169" y="15640"/>
                  </a:lnTo>
                  <a:lnTo>
                    <a:pt x="1031" y="15617"/>
                  </a:lnTo>
                  <a:lnTo>
                    <a:pt x="917" y="15571"/>
                  </a:lnTo>
                  <a:lnTo>
                    <a:pt x="779" y="15479"/>
                  </a:lnTo>
                  <a:lnTo>
                    <a:pt x="688" y="15411"/>
                  </a:lnTo>
                  <a:lnTo>
                    <a:pt x="596" y="15296"/>
                  </a:lnTo>
                  <a:lnTo>
                    <a:pt x="527" y="15159"/>
                  </a:lnTo>
                  <a:lnTo>
                    <a:pt x="459" y="15021"/>
                  </a:lnTo>
                  <a:lnTo>
                    <a:pt x="436" y="14838"/>
                  </a:lnTo>
                  <a:lnTo>
                    <a:pt x="436" y="14701"/>
                  </a:lnTo>
                  <a:lnTo>
                    <a:pt x="459" y="14563"/>
                  </a:lnTo>
                  <a:lnTo>
                    <a:pt x="504" y="14426"/>
                  </a:lnTo>
                  <a:lnTo>
                    <a:pt x="573" y="14312"/>
                  </a:lnTo>
                  <a:lnTo>
                    <a:pt x="642" y="14174"/>
                  </a:lnTo>
                  <a:lnTo>
                    <a:pt x="733" y="14060"/>
                  </a:lnTo>
                  <a:lnTo>
                    <a:pt x="940" y="13854"/>
                  </a:lnTo>
                  <a:lnTo>
                    <a:pt x="1191" y="13648"/>
                  </a:lnTo>
                  <a:lnTo>
                    <a:pt x="1443" y="13487"/>
                  </a:lnTo>
                  <a:lnTo>
                    <a:pt x="1924" y="13212"/>
                  </a:lnTo>
                  <a:lnTo>
                    <a:pt x="2359" y="12983"/>
                  </a:lnTo>
                  <a:lnTo>
                    <a:pt x="2794" y="12755"/>
                  </a:lnTo>
                  <a:lnTo>
                    <a:pt x="3687" y="12365"/>
                  </a:lnTo>
                  <a:lnTo>
                    <a:pt x="4603" y="11999"/>
                  </a:lnTo>
                  <a:lnTo>
                    <a:pt x="5519" y="11655"/>
                  </a:lnTo>
                  <a:lnTo>
                    <a:pt x="6504" y="11335"/>
                  </a:lnTo>
                  <a:lnTo>
                    <a:pt x="7534" y="11060"/>
                  </a:lnTo>
                  <a:lnTo>
                    <a:pt x="8565" y="10831"/>
                  </a:lnTo>
                  <a:lnTo>
                    <a:pt x="9618" y="10648"/>
                  </a:lnTo>
                  <a:lnTo>
                    <a:pt x="8794" y="10923"/>
                  </a:lnTo>
                  <a:lnTo>
                    <a:pt x="7992" y="11220"/>
                  </a:lnTo>
                  <a:lnTo>
                    <a:pt x="7580" y="11381"/>
                  </a:lnTo>
                  <a:lnTo>
                    <a:pt x="7214" y="11564"/>
                  </a:lnTo>
                  <a:lnTo>
                    <a:pt x="6824" y="11770"/>
                  </a:lnTo>
                  <a:lnTo>
                    <a:pt x="6481" y="11976"/>
                  </a:lnTo>
                  <a:lnTo>
                    <a:pt x="6115" y="12182"/>
                  </a:lnTo>
                  <a:lnTo>
                    <a:pt x="5794" y="12411"/>
                  </a:lnTo>
                  <a:lnTo>
                    <a:pt x="5451" y="12663"/>
                  </a:lnTo>
                  <a:lnTo>
                    <a:pt x="5153" y="12915"/>
                  </a:lnTo>
                  <a:lnTo>
                    <a:pt x="4855" y="13190"/>
                  </a:lnTo>
                  <a:lnTo>
                    <a:pt x="4603" y="13464"/>
                  </a:lnTo>
                  <a:lnTo>
                    <a:pt x="4351" y="13762"/>
                  </a:lnTo>
                  <a:lnTo>
                    <a:pt x="4100" y="14060"/>
                  </a:lnTo>
                  <a:lnTo>
                    <a:pt x="3939" y="14312"/>
                  </a:lnTo>
                  <a:lnTo>
                    <a:pt x="3779" y="14586"/>
                  </a:lnTo>
                  <a:lnTo>
                    <a:pt x="3664" y="14861"/>
                  </a:lnTo>
                  <a:lnTo>
                    <a:pt x="3550" y="15113"/>
                  </a:lnTo>
                  <a:lnTo>
                    <a:pt x="3458" y="15411"/>
                  </a:lnTo>
                  <a:lnTo>
                    <a:pt x="3390" y="15685"/>
                  </a:lnTo>
                  <a:lnTo>
                    <a:pt x="3344" y="15960"/>
                  </a:lnTo>
                  <a:lnTo>
                    <a:pt x="3298" y="16235"/>
                  </a:lnTo>
                  <a:lnTo>
                    <a:pt x="3275" y="16510"/>
                  </a:lnTo>
                  <a:lnTo>
                    <a:pt x="3275" y="16808"/>
                  </a:lnTo>
                  <a:lnTo>
                    <a:pt x="3298" y="17082"/>
                  </a:lnTo>
                  <a:lnTo>
                    <a:pt x="3344" y="17334"/>
                  </a:lnTo>
                  <a:lnTo>
                    <a:pt x="3390" y="17609"/>
                  </a:lnTo>
                  <a:lnTo>
                    <a:pt x="3458" y="17884"/>
                  </a:lnTo>
                  <a:lnTo>
                    <a:pt x="3550" y="18136"/>
                  </a:lnTo>
                  <a:lnTo>
                    <a:pt x="3664" y="18388"/>
                  </a:lnTo>
                  <a:lnTo>
                    <a:pt x="3779" y="18616"/>
                  </a:lnTo>
                  <a:lnTo>
                    <a:pt x="3916" y="18845"/>
                  </a:lnTo>
                  <a:lnTo>
                    <a:pt x="4077" y="19074"/>
                  </a:lnTo>
                  <a:lnTo>
                    <a:pt x="4237" y="19281"/>
                  </a:lnTo>
                  <a:lnTo>
                    <a:pt x="4420" y="19487"/>
                  </a:lnTo>
                  <a:lnTo>
                    <a:pt x="4603" y="19670"/>
                  </a:lnTo>
                  <a:lnTo>
                    <a:pt x="4809" y="19853"/>
                  </a:lnTo>
                  <a:lnTo>
                    <a:pt x="5038" y="20013"/>
                  </a:lnTo>
                  <a:lnTo>
                    <a:pt x="5290" y="20151"/>
                  </a:lnTo>
                  <a:lnTo>
                    <a:pt x="5542" y="20265"/>
                  </a:lnTo>
                  <a:lnTo>
                    <a:pt x="5794" y="20380"/>
                  </a:lnTo>
                  <a:lnTo>
                    <a:pt x="6069" y="20471"/>
                  </a:lnTo>
                  <a:lnTo>
                    <a:pt x="6366" y="20540"/>
                  </a:lnTo>
                  <a:lnTo>
                    <a:pt x="6664" y="20586"/>
                  </a:lnTo>
                  <a:lnTo>
                    <a:pt x="6985" y="20609"/>
                  </a:lnTo>
                  <a:lnTo>
                    <a:pt x="7351" y="20609"/>
                  </a:lnTo>
                  <a:lnTo>
                    <a:pt x="7489" y="20632"/>
                  </a:lnTo>
                  <a:lnTo>
                    <a:pt x="7580" y="20609"/>
                  </a:lnTo>
                  <a:lnTo>
                    <a:pt x="7626" y="20586"/>
                  </a:lnTo>
                  <a:lnTo>
                    <a:pt x="7855" y="20540"/>
                  </a:lnTo>
                  <a:lnTo>
                    <a:pt x="8061" y="20494"/>
                  </a:lnTo>
                  <a:lnTo>
                    <a:pt x="8267" y="20425"/>
                  </a:lnTo>
                  <a:lnTo>
                    <a:pt x="8450" y="20357"/>
                  </a:lnTo>
                  <a:lnTo>
                    <a:pt x="8633" y="20265"/>
                  </a:lnTo>
                  <a:lnTo>
                    <a:pt x="8817" y="20174"/>
                  </a:lnTo>
                  <a:lnTo>
                    <a:pt x="9000" y="20059"/>
                  </a:lnTo>
                  <a:lnTo>
                    <a:pt x="9160" y="19922"/>
                  </a:lnTo>
                  <a:lnTo>
                    <a:pt x="9298" y="19784"/>
                  </a:lnTo>
                  <a:lnTo>
                    <a:pt x="9435" y="19647"/>
                  </a:lnTo>
                  <a:lnTo>
                    <a:pt x="9549" y="19464"/>
                  </a:lnTo>
                  <a:lnTo>
                    <a:pt x="9664" y="19303"/>
                  </a:lnTo>
                  <a:lnTo>
                    <a:pt x="9755" y="19120"/>
                  </a:lnTo>
                  <a:lnTo>
                    <a:pt x="9847" y="18914"/>
                  </a:lnTo>
                  <a:lnTo>
                    <a:pt x="9893" y="18708"/>
                  </a:lnTo>
                  <a:lnTo>
                    <a:pt x="9939" y="18479"/>
                  </a:lnTo>
                  <a:lnTo>
                    <a:pt x="9962" y="18296"/>
                  </a:lnTo>
                  <a:lnTo>
                    <a:pt x="9962" y="18113"/>
                  </a:lnTo>
                  <a:lnTo>
                    <a:pt x="9916" y="17930"/>
                  </a:lnTo>
                  <a:lnTo>
                    <a:pt x="9870" y="17769"/>
                  </a:lnTo>
                  <a:lnTo>
                    <a:pt x="9801" y="17632"/>
                  </a:lnTo>
                  <a:lnTo>
                    <a:pt x="9710" y="17472"/>
                  </a:lnTo>
                  <a:lnTo>
                    <a:pt x="9595" y="17334"/>
                  </a:lnTo>
                  <a:lnTo>
                    <a:pt x="9481" y="17220"/>
                  </a:lnTo>
                  <a:lnTo>
                    <a:pt x="9343" y="17105"/>
                  </a:lnTo>
                  <a:lnTo>
                    <a:pt x="9206" y="17014"/>
                  </a:lnTo>
                  <a:lnTo>
                    <a:pt x="8908" y="16830"/>
                  </a:lnTo>
                  <a:lnTo>
                    <a:pt x="8565" y="16716"/>
                  </a:lnTo>
                  <a:lnTo>
                    <a:pt x="8221" y="16624"/>
                  </a:lnTo>
                  <a:lnTo>
                    <a:pt x="7878" y="16601"/>
                  </a:lnTo>
                  <a:lnTo>
                    <a:pt x="7511" y="16601"/>
                  </a:lnTo>
                  <a:lnTo>
                    <a:pt x="7145" y="16670"/>
                  </a:lnTo>
                  <a:lnTo>
                    <a:pt x="6962" y="16716"/>
                  </a:lnTo>
                  <a:lnTo>
                    <a:pt x="6779" y="16785"/>
                  </a:lnTo>
                  <a:lnTo>
                    <a:pt x="6595" y="16853"/>
                  </a:lnTo>
                  <a:lnTo>
                    <a:pt x="6435" y="16945"/>
                  </a:lnTo>
                  <a:lnTo>
                    <a:pt x="6275" y="17059"/>
                  </a:lnTo>
                  <a:lnTo>
                    <a:pt x="6138" y="17174"/>
                  </a:lnTo>
                  <a:lnTo>
                    <a:pt x="6023" y="17311"/>
                  </a:lnTo>
                  <a:lnTo>
                    <a:pt x="5909" y="17449"/>
                  </a:lnTo>
                  <a:lnTo>
                    <a:pt x="5817" y="17609"/>
                  </a:lnTo>
                  <a:lnTo>
                    <a:pt x="5748" y="17769"/>
                  </a:lnTo>
                  <a:lnTo>
                    <a:pt x="5680" y="18090"/>
                  </a:lnTo>
                  <a:lnTo>
                    <a:pt x="5634" y="18410"/>
                  </a:lnTo>
                  <a:lnTo>
                    <a:pt x="5634" y="18731"/>
                  </a:lnTo>
                  <a:lnTo>
                    <a:pt x="5680" y="19029"/>
                  </a:lnTo>
                  <a:lnTo>
                    <a:pt x="5771" y="19326"/>
                  </a:lnTo>
                  <a:lnTo>
                    <a:pt x="5886" y="19601"/>
                  </a:lnTo>
                  <a:lnTo>
                    <a:pt x="6046" y="19830"/>
                  </a:lnTo>
                  <a:lnTo>
                    <a:pt x="6229" y="20059"/>
                  </a:lnTo>
                  <a:lnTo>
                    <a:pt x="6229" y="20059"/>
                  </a:lnTo>
                  <a:lnTo>
                    <a:pt x="5909" y="19945"/>
                  </a:lnTo>
                  <a:lnTo>
                    <a:pt x="5588" y="19807"/>
                  </a:lnTo>
                  <a:lnTo>
                    <a:pt x="5290" y="19624"/>
                  </a:lnTo>
                  <a:lnTo>
                    <a:pt x="5015" y="19418"/>
                  </a:lnTo>
                  <a:lnTo>
                    <a:pt x="4764" y="19189"/>
                  </a:lnTo>
                  <a:lnTo>
                    <a:pt x="4512" y="18937"/>
                  </a:lnTo>
                  <a:lnTo>
                    <a:pt x="4306" y="18662"/>
                  </a:lnTo>
                  <a:lnTo>
                    <a:pt x="4100" y="18365"/>
                  </a:lnTo>
                  <a:lnTo>
                    <a:pt x="3962" y="18113"/>
                  </a:lnTo>
                  <a:lnTo>
                    <a:pt x="3848" y="17861"/>
                  </a:lnTo>
                  <a:lnTo>
                    <a:pt x="3756" y="17632"/>
                  </a:lnTo>
                  <a:lnTo>
                    <a:pt x="3687" y="17380"/>
                  </a:lnTo>
                  <a:lnTo>
                    <a:pt x="3642" y="17151"/>
                  </a:lnTo>
                  <a:lnTo>
                    <a:pt x="3619" y="16899"/>
                  </a:lnTo>
                  <a:lnTo>
                    <a:pt x="3596" y="16670"/>
                  </a:lnTo>
                  <a:lnTo>
                    <a:pt x="3619" y="16441"/>
                  </a:lnTo>
                  <a:lnTo>
                    <a:pt x="3642" y="16212"/>
                  </a:lnTo>
                  <a:lnTo>
                    <a:pt x="3687" y="15983"/>
                  </a:lnTo>
                  <a:lnTo>
                    <a:pt x="3733" y="15754"/>
                  </a:lnTo>
                  <a:lnTo>
                    <a:pt x="3825" y="15548"/>
                  </a:lnTo>
                  <a:lnTo>
                    <a:pt x="3916" y="15319"/>
                  </a:lnTo>
                  <a:lnTo>
                    <a:pt x="4008" y="15113"/>
                  </a:lnTo>
                  <a:lnTo>
                    <a:pt x="4260" y="14701"/>
                  </a:lnTo>
                  <a:lnTo>
                    <a:pt x="4535" y="14312"/>
                  </a:lnTo>
                  <a:lnTo>
                    <a:pt x="4878" y="13945"/>
                  </a:lnTo>
                  <a:lnTo>
                    <a:pt x="5222" y="13579"/>
                  </a:lnTo>
                  <a:lnTo>
                    <a:pt x="5611" y="13258"/>
                  </a:lnTo>
                  <a:lnTo>
                    <a:pt x="6000" y="12938"/>
                  </a:lnTo>
                  <a:lnTo>
                    <a:pt x="6412" y="12663"/>
                  </a:lnTo>
                  <a:lnTo>
                    <a:pt x="6824" y="12411"/>
                  </a:lnTo>
                  <a:lnTo>
                    <a:pt x="7214" y="12182"/>
                  </a:lnTo>
                  <a:lnTo>
                    <a:pt x="7786" y="11884"/>
                  </a:lnTo>
                  <a:lnTo>
                    <a:pt x="8382" y="11632"/>
                  </a:lnTo>
                  <a:lnTo>
                    <a:pt x="8977" y="11403"/>
                  </a:lnTo>
                  <a:lnTo>
                    <a:pt x="9618" y="11197"/>
                  </a:lnTo>
                  <a:lnTo>
                    <a:pt x="10236" y="11014"/>
                  </a:lnTo>
                  <a:lnTo>
                    <a:pt x="10877" y="10854"/>
                  </a:lnTo>
                  <a:lnTo>
                    <a:pt x="11542" y="10717"/>
                  </a:lnTo>
                  <a:lnTo>
                    <a:pt x="12183" y="10625"/>
                  </a:lnTo>
                  <a:lnTo>
                    <a:pt x="12549" y="10625"/>
                  </a:lnTo>
                  <a:lnTo>
                    <a:pt x="11862" y="10900"/>
                  </a:lnTo>
                  <a:lnTo>
                    <a:pt x="11519" y="11060"/>
                  </a:lnTo>
                  <a:lnTo>
                    <a:pt x="11198" y="11243"/>
                  </a:lnTo>
                  <a:lnTo>
                    <a:pt x="10855" y="11426"/>
                  </a:lnTo>
                  <a:lnTo>
                    <a:pt x="10557" y="11610"/>
                  </a:lnTo>
                  <a:lnTo>
                    <a:pt x="10259" y="11816"/>
                  </a:lnTo>
                  <a:lnTo>
                    <a:pt x="9984" y="12045"/>
                  </a:lnTo>
                  <a:lnTo>
                    <a:pt x="9733" y="12274"/>
                  </a:lnTo>
                  <a:lnTo>
                    <a:pt x="9504" y="12526"/>
                  </a:lnTo>
                  <a:lnTo>
                    <a:pt x="9320" y="12800"/>
                  </a:lnTo>
                  <a:lnTo>
                    <a:pt x="9183" y="13075"/>
                  </a:lnTo>
                  <a:lnTo>
                    <a:pt x="9069" y="13350"/>
                  </a:lnTo>
                  <a:lnTo>
                    <a:pt x="9000" y="13670"/>
                  </a:lnTo>
                  <a:lnTo>
                    <a:pt x="8977" y="13991"/>
                  </a:lnTo>
                  <a:lnTo>
                    <a:pt x="9000" y="14312"/>
                  </a:lnTo>
                  <a:lnTo>
                    <a:pt x="9046" y="14541"/>
                  </a:lnTo>
                  <a:lnTo>
                    <a:pt x="9114" y="14770"/>
                  </a:lnTo>
                  <a:lnTo>
                    <a:pt x="9206" y="14976"/>
                  </a:lnTo>
                  <a:lnTo>
                    <a:pt x="9320" y="15182"/>
                  </a:lnTo>
                  <a:lnTo>
                    <a:pt x="9435" y="15365"/>
                  </a:lnTo>
                  <a:lnTo>
                    <a:pt x="9572" y="15548"/>
                  </a:lnTo>
                  <a:lnTo>
                    <a:pt x="9733" y="15708"/>
                  </a:lnTo>
                  <a:lnTo>
                    <a:pt x="9893" y="15846"/>
                  </a:lnTo>
                  <a:lnTo>
                    <a:pt x="10076" y="15960"/>
                  </a:lnTo>
                  <a:lnTo>
                    <a:pt x="10259" y="16029"/>
                  </a:lnTo>
                  <a:lnTo>
                    <a:pt x="10465" y="16098"/>
                  </a:lnTo>
                  <a:lnTo>
                    <a:pt x="10671" y="16143"/>
                  </a:lnTo>
                  <a:lnTo>
                    <a:pt x="10877" y="16143"/>
                  </a:lnTo>
                  <a:lnTo>
                    <a:pt x="11106" y="16098"/>
                  </a:lnTo>
                  <a:lnTo>
                    <a:pt x="11335" y="16029"/>
                  </a:lnTo>
                  <a:lnTo>
                    <a:pt x="11564" y="15937"/>
                  </a:lnTo>
                  <a:lnTo>
                    <a:pt x="11725" y="15846"/>
                  </a:lnTo>
                  <a:lnTo>
                    <a:pt x="11839" y="15731"/>
                  </a:lnTo>
                  <a:lnTo>
                    <a:pt x="11977" y="15594"/>
                  </a:lnTo>
                  <a:lnTo>
                    <a:pt x="12068" y="15457"/>
                  </a:lnTo>
                  <a:lnTo>
                    <a:pt x="12137" y="15319"/>
                  </a:lnTo>
                  <a:lnTo>
                    <a:pt x="12206" y="15159"/>
                  </a:lnTo>
                  <a:lnTo>
                    <a:pt x="12251" y="14999"/>
                  </a:lnTo>
                  <a:lnTo>
                    <a:pt x="12274" y="14838"/>
                  </a:lnTo>
                  <a:lnTo>
                    <a:pt x="12297" y="14655"/>
                  </a:lnTo>
                  <a:lnTo>
                    <a:pt x="12274" y="14495"/>
                  </a:lnTo>
                  <a:lnTo>
                    <a:pt x="12251" y="14334"/>
                  </a:lnTo>
                  <a:lnTo>
                    <a:pt x="12183" y="14174"/>
                  </a:lnTo>
                  <a:lnTo>
                    <a:pt x="12114" y="14037"/>
                  </a:lnTo>
                  <a:lnTo>
                    <a:pt x="12022" y="13899"/>
                  </a:lnTo>
                  <a:lnTo>
                    <a:pt x="11908" y="13762"/>
                  </a:lnTo>
                  <a:lnTo>
                    <a:pt x="11771" y="13670"/>
                  </a:lnTo>
                  <a:lnTo>
                    <a:pt x="11679" y="13625"/>
                  </a:lnTo>
                  <a:lnTo>
                    <a:pt x="11610" y="13625"/>
                  </a:lnTo>
                  <a:lnTo>
                    <a:pt x="11542" y="13670"/>
                  </a:lnTo>
                  <a:lnTo>
                    <a:pt x="11473" y="13739"/>
                  </a:lnTo>
                  <a:lnTo>
                    <a:pt x="11450" y="13808"/>
                  </a:lnTo>
                  <a:lnTo>
                    <a:pt x="11450" y="13899"/>
                  </a:lnTo>
                  <a:lnTo>
                    <a:pt x="11473" y="13991"/>
                  </a:lnTo>
                  <a:lnTo>
                    <a:pt x="11542" y="14060"/>
                  </a:lnTo>
                  <a:lnTo>
                    <a:pt x="11656" y="14128"/>
                  </a:lnTo>
                  <a:lnTo>
                    <a:pt x="11725" y="14197"/>
                  </a:lnTo>
                  <a:lnTo>
                    <a:pt x="11771" y="14289"/>
                  </a:lnTo>
                  <a:lnTo>
                    <a:pt x="11816" y="14380"/>
                  </a:lnTo>
                  <a:lnTo>
                    <a:pt x="11839" y="14472"/>
                  </a:lnTo>
                  <a:lnTo>
                    <a:pt x="11862" y="14563"/>
                  </a:lnTo>
                  <a:lnTo>
                    <a:pt x="11839" y="14747"/>
                  </a:lnTo>
                  <a:lnTo>
                    <a:pt x="11793" y="14953"/>
                  </a:lnTo>
                  <a:lnTo>
                    <a:pt x="11702" y="15136"/>
                  </a:lnTo>
                  <a:lnTo>
                    <a:pt x="11587" y="15296"/>
                  </a:lnTo>
                  <a:lnTo>
                    <a:pt x="11473" y="15434"/>
                  </a:lnTo>
                  <a:lnTo>
                    <a:pt x="11290" y="15617"/>
                  </a:lnTo>
                  <a:lnTo>
                    <a:pt x="11084" y="15731"/>
                  </a:lnTo>
                  <a:lnTo>
                    <a:pt x="10900" y="15800"/>
                  </a:lnTo>
                  <a:lnTo>
                    <a:pt x="10717" y="15800"/>
                  </a:lnTo>
                  <a:lnTo>
                    <a:pt x="10557" y="15777"/>
                  </a:lnTo>
                  <a:lnTo>
                    <a:pt x="10374" y="15685"/>
                  </a:lnTo>
                  <a:lnTo>
                    <a:pt x="10213" y="15594"/>
                  </a:lnTo>
                  <a:lnTo>
                    <a:pt x="10076" y="15457"/>
                  </a:lnTo>
                  <a:lnTo>
                    <a:pt x="9939" y="15296"/>
                  </a:lnTo>
                  <a:lnTo>
                    <a:pt x="9824" y="15113"/>
                  </a:lnTo>
                  <a:lnTo>
                    <a:pt x="9710" y="14930"/>
                  </a:lnTo>
                  <a:lnTo>
                    <a:pt x="9618" y="14724"/>
                  </a:lnTo>
                  <a:lnTo>
                    <a:pt x="9549" y="14541"/>
                  </a:lnTo>
                  <a:lnTo>
                    <a:pt x="9481" y="14357"/>
                  </a:lnTo>
                  <a:lnTo>
                    <a:pt x="9458" y="14197"/>
                  </a:lnTo>
                  <a:lnTo>
                    <a:pt x="9435" y="14037"/>
                  </a:lnTo>
                  <a:lnTo>
                    <a:pt x="9435" y="13877"/>
                  </a:lnTo>
                  <a:lnTo>
                    <a:pt x="9458" y="13716"/>
                  </a:lnTo>
                  <a:lnTo>
                    <a:pt x="9504" y="13579"/>
                  </a:lnTo>
                  <a:lnTo>
                    <a:pt x="9549" y="13441"/>
                  </a:lnTo>
                  <a:lnTo>
                    <a:pt x="9687" y="13167"/>
                  </a:lnTo>
                  <a:lnTo>
                    <a:pt x="9870" y="12892"/>
                  </a:lnTo>
                  <a:lnTo>
                    <a:pt x="10099" y="12663"/>
                  </a:lnTo>
                  <a:lnTo>
                    <a:pt x="10328" y="12434"/>
                  </a:lnTo>
                  <a:lnTo>
                    <a:pt x="10580" y="12228"/>
                  </a:lnTo>
                  <a:lnTo>
                    <a:pt x="10809" y="12045"/>
                  </a:lnTo>
                  <a:lnTo>
                    <a:pt x="11221" y="11770"/>
                  </a:lnTo>
                  <a:lnTo>
                    <a:pt x="11656" y="11518"/>
                  </a:lnTo>
                  <a:lnTo>
                    <a:pt x="12091" y="11312"/>
                  </a:lnTo>
                  <a:lnTo>
                    <a:pt x="12549" y="11106"/>
                  </a:lnTo>
                  <a:lnTo>
                    <a:pt x="13030" y="10923"/>
                  </a:lnTo>
                  <a:lnTo>
                    <a:pt x="13511" y="10785"/>
                  </a:lnTo>
                  <a:lnTo>
                    <a:pt x="13992" y="10648"/>
                  </a:lnTo>
                  <a:lnTo>
                    <a:pt x="14473" y="10533"/>
                  </a:lnTo>
                  <a:lnTo>
                    <a:pt x="14541" y="10510"/>
                  </a:lnTo>
                  <a:lnTo>
                    <a:pt x="14610" y="10442"/>
                  </a:lnTo>
                  <a:lnTo>
                    <a:pt x="14633" y="10396"/>
                  </a:lnTo>
                  <a:lnTo>
                    <a:pt x="14633" y="10304"/>
                  </a:lnTo>
                  <a:lnTo>
                    <a:pt x="14633" y="10236"/>
                  </a:lnTo>
                  <a:lnTo>
                    <a:pt x="14610" y="10190"/>
                  </a:lnTo>
                  <a:lnTo>
                    <a:pt x="14564" y="10121"/>
                  </a:lnTo>
                  <a:lnTo>
                    <a:pt x="14473" y="10098"/>
                  </a:lnTo>
                  <a:lnTo>
                    <a:pt x="14015" y="9984"/>
                  </a:lnTo>
                  <a:lnTo>
                    <a:pt x="13580" y="9869"/>
                  </a:lnTo>
                  <a:lnTo>
                    <a:pt x="13122" y="9709"/>
                  </a:lnTo>
                  <a:lnTo>
                    <a:pt x="12686" y="9549"/>
                  </a:lnTo>
                  <a:lnTo>
                    <a:pt x="12251" y="9366"/>
                  </a:lnTo>
                  <a:lnTo>
                    <a:pt x="11839" y="9182"/>
                  </a:lnTo>
                  <a:lnTo>
                    <a:pt x="11427" y="8953"/>
                  </a:lnTo>
                  <a:lnTo>
                    <a:pt x="11015" y="8724"/>
                  </a:lnTo>
                  <a:lnTo>
                    <a:pt x="10763" y="8564"/>
                  </a:lnTo>
                  <a:lnTo>
                    <a:pt x="10534" y="8381"/>
                  </a:lnTo>
                  <a:lnTo>
                    <a:pt x="10305" y="8175"/>
                  </a:lnTo>
                  <a:lnTo>
                    <a:pt x="10099" y="7969"/>
                  </a:lnTo>
                  <a:lnTo>
                    <a:pt x="9893" y="7740"/>
                  </a:lnTo>
                  <a:lnTo>
                    <a:pt x="9733" y="7488"/>
                  </a:lnTo>
                  <a:lnTo>
                    <a:pt x="9595" y="7236"/>
                  </a:lnTo>
                  <a:lnTo>
                    <a:pt x="9481" y="6961"/>
                  </a:lnTo>
                  <a:lnTo>
                    <a:pt x="9458" y="6824"/>
                  </a:lnTo>
                  <a:lnTo>
                    <a:pt x="9435" y="6686"/>
                  </a:lnTo>
                  <a:lnTo>
                    <a:pt x="9435" y="6412"/>
                  </a:lnTo>
                  <a:lnTo>
                    <a:pt x="9481" y="6137"/>
                  </a:lnTo>
                  <a:lnTo>
                    <a:pt x="9572" y="5885"/>
                  </a:lnTo>
                  <a:lnTo>
                    <a:pt x="9710" y="5656"/>
                  </a:lnTo>
                  <a:lnTo>
                    <a:pt x="9870" y="5427"/>
                  </a:lnTo>
                  <a:lnTo>
                    <a:pt x="10053" y="5221"/>
                  </a:lnTo>
                  <a:lnTo>
                    <a:pt x="10259" y="5061"/>
                  </a:lnTo>
                  <a:lnTo>
                    <a:pt x="10442" y="4946"/>
                  </a:lnTo>
                  <a:lnTo>
                    <a:pt x="10626" y="4900"/>
                  </a:lnTo>
                  <a:lnTo>
                    <a:pt x="10809" y="4900"/>
                  </a:lnTo>
                  <a:lnTo>
                    <a:pt x="10992" y="4923"/>
                  </a:lnTo>
                  <a:lnTo>
                    <a:pt x="11175" y="4992"/>
                  </a:lnTo>
                  <a:lnTo>
                    <a:pt x="11335" y="5084"/>
                  </a:lnTo>
                  <a:lnTo>
                    <a:pt x="11473" y="5198"/>
                  </a:lnTo>
                  <a:lnTo>
                    <a:pt x="11610" y="5335"/>
                  </a:lnTo>
                  <a:lnTo>
                    <a:pt x="11702" y="5496"/>
                  </a:lnTo>
                  <a:lnTo>
                    <a:pt x="11793" y="5656"/>
                  </a:lnTo>
                  <a:lnTo>
                    <a:pt x="11839" y="5816"/>
                  </a:lnTo>
                  <a:lnTo>
                    <a:pt x="11862" y="5977"/>
                  </a:lnTo>
                  <a:lnTo>
                    <a:pt x="11839" y="6160"/>
                  </a:lnTo>
                  <a:lnTo>
                    <a:pt x="11793" y="6297"/>
                  </a:lnTo>
                  <a:lnTo>
                    <a:pt x="11702" y="6457"/>
                  </a:lnTo>
                  <a:lnTo>
                    <a:pt x="11542" y="6572"/>
                  </a:lnTo>
                  <a:lnTo>
                    <a:pt x="11473" y="6641"/>
                  </a:lnTo>
                  <a:lnTo>
                    <a:pt x="11450" y="6732"/>
                  </a:lnTo>
                  <a:lnTo>
                    <a:pt x="11450" y="6801"/>
                  </a:lnTo>
                  <a:lnTo>
                    <a:pt x="11473" y="6893"/>
                  </a:lnTo>
                  <a:lnTo>
                    <a:pt x="11542" y="6961"/>
                  </a:lnTo>
                  <a:lnTo>
                    <a:pt x="11610" y="6984"/>
                  </a:lnTo>
                  <a:lnTo>
                    <a:pt x="11679" y="7007"/>
                  </a:lnTo>
                  <a:lnTo>
                    <a:pt x="11771" y="6961"/>
                  </a:lnTo>
                  <a:lnTo>
                    <a:pt x="11931" y="6847"/>
                  </a:lnTo>
                  <a:lnTo>
                    <a:pt x="12045" y="6732"/>
                  </a:lnTo>
                  <a:lnTo>
                    <a:pt x="12137" y="6595"/>
                  </a:lnTo>
                  <a:lnTo>
                    <a:pt x="12206" y="6457"/>
                  </a:lnTo>
                  <a:lnTo>
                    <a:pt x="12251" y="6297"/>
                  </a:lnTo>
                  <a:lnTo>
                    <a:pt x="12274" y="6160"/>
                  </a:lnTo>
                  <a:lnTo>
                    <a:pt x="12297" y="5999"/>
                  </a:lnTo>
                  <a:lnTo>
                    <a:pt x="12274" y="5839"/>
                  </a:lnTo>
                  <a:lnTo>
                    <a:pt x="12251" y="5679"/>
                  </a:lnTo>
                  <a:lnTo>
                    <a:pt x="12206" y="5542"/>
                  </a:lnTo>
                  <a:lnTo>
                    <a:pt x="12137" y="5381"/>
                  </a:lnTo>
                  <a:lnTo>
                    <a:pt x="12045" y="5244"/>
                  </a:lnTo>
                  <a:lnTo>
                    <a:pt x="11954" y="5084"/>
                  </a:lnTo>
                  <a:lnTo>
                    <a:pt x="11862" y="4969"/>
                  </a:lnTo>
                  <a:lnTo>
                    <a:pt x="11748" y="4832"/>
                  </a:lnTo>
                  <a:lnTo>
                    <a:pt x="11610" y="4740"/>
                  </a:lnTo>
                  <a:lnTo>
                    <a:pt x="11404" y="4603"/>
                  </a:lnTo>
                  <a:lnTo>
                    <a:pt x="11198" y="4511"/>
                  </a:lnTo>
                  <a:lnTo>
                    <a:pt x="11015" y="4442"/>
                  </a:lnTo>
                  <a:lnTo>
                    <a:pt x="10809" y="4442"/>
                  </a:lnTo>
                  <a:lnTo>
                    <a:pt x="10603" y="4465"/>
                  </a:lnTo>
                  <a:lnTo>
                    <a:pt x="10420" y="4511"/>
                  </a:lnTo>
                  <a:lnTo>
                    <a:pt x="10236" y="4580"/>
                  </a:lnTo>
                  <a:lnTo>
                    <a:pt x="10053" y="4694"/>
                  </a:lnTo>
                  <a:lnTo>
                    <a:pt x="9893" y="4809"/>
                  </a:lnTo>
                  <a:lnTo>
                    <a:pt x="9733" y="4946"/>
                  </a:lnTo>
                  <a:lnTo>
                    <a:pt x="9572" y="5106"/>
                  </a:lnTo>
                  <a:lnTo>
                    <a:pt x="9435" y="5290"/>
                  </a:lnTo>
                  <a:lnTo>
                    <a:pt x="9320" y="5450"/>
                  </a:lnTo>
                  <a:lnTo>
                    <a:pt x="9206" y="5656"/>
                  </a:lnTo>
                  <a:lnTo>
                    <a:pt x="9114" y="5839"/>
                  </a:lnTo>
                  <a:lnTo>
                    <a:pt x="9046" y="6022"/>
                  </a:lnTo>
                  <a:lnTo>
                    <a:pt x="9000" y="6206"/>
                  </a:lnTo>
                  <a:lnTo>
                    <a:pt x="8954" y="6366"/>
                  </a:lnTo>
                  <a:lnTo>
                    <a:pt x="8931" y="6549"/>
                  </a:lnTo>
                  <a:lnTo>
                    <a:pt x="8931" y="6709"/>
                  </a:lnTo>
                  <a:lnTo>
                    <a:pt x="8954" y="6870"/>
                  </a:lnTo>
                  <a:lnTo>
                    <a:pt x="8977" y="7030"/>
                  </a:lnTo>
                  <a:lnTo>
                    <a:pt x="9046" y="7350"/>
                  </a:lnTo>
                  <a:lnTo>
                    <a:pt x="9183" y="7648"/>
                  </a:lnTo>
                  <a:lnTo>
                    <a:pt x="9366" y="7923"/>
                  </a:lnTo>
                  <a:lnTo>
                    <a:pt x="9595" y="8198"/>
                  </a:lnTo>
                  <a:lnTo>
                    <a:pt x="9847" y="8450"/>
                  </a:lnTo>
                  <a:lnTo>
                    <a:pt x="10145" y="8701"/>
                  </a:lnTo>
                  <a:lnTo>
                    <a:pt x="10442" y="8930"/>
                  </a:lnTo>
                  <a:lnTo>
                    <a:pt x="10786" y="9137"/>
                  </a:lnTo>
                  <a:lnTo>
                    <a:pt x="11129" y="9343"/>
                  </a:lnTo>
                  <a:lnTo>
                    <a:pt x="11496" y="9526"/>
                  </a:lnTo>
                  <a:lnTo>
                    <a:pt x="11862" y="9709"/>
                  </a:lnTo>
                  <a:lnTo>
                    <a:pt x="12595" y="10007"/>
                  </a:lnTo>
                  <a:lnTo>
                    <a:pt x="12389" y="10007"/>
                  </a:lnTo>
                  <a:lnTo>
                    <a:pt x="11587" y="9892"/>
                  </a:lnTo>
                  <a:lnTo>
                    <a:pt x="10786" y="9732"/>
                  </a:lnTo>
                  <a:lnTo>
                    <a:pt x="9939" y="9526"/>
                  </a:lnTo>
                  <a:lnTo>
                    <a:pt x="9114" y="9274"/>
                  </a:lnTo>
                  <a:lnTo>
                    <a:pt x="8290" y="8999"/>
                  </a:lnTo>
                  <a:lnTo>
                    <a:pt x="7489" y="8656"/>
                  </a:lnTo>
                  <a:lnTo>
                    <a:pt x="7122" y="8473"/>
                  </a:lnTo>
                  <a:lnTo>
                    <a:pt x="6733" y="8266"/>
                  </a:lnTo>
                  <a:lnTo>
                    <a:pt x="6389" y="8060"/>
                  </a:lnTo>
                  <a:lnTo>
                    <a:pt x="6046" y="7854"/>
                  </a:lnTo>
                  <a:lnTo>
                    <a:pt x="5702" y="7602"/>
                  </a:lnTo>
                  <a:lnTo>
                    <a:pt x="5405" y="7373"/>
                  </a:lnTo>
                  <a:lnTo>
                    <a:pt x="5107" y="7122"/>
                  </a:lnTo>
                  <a:lnTo>
                    <a:pt x="4832" y="6847"/>
                  </a:lnTo>
                  <a:lnTo>
                    <a:pt x="4580" y="6572"/>
                  </a:lnTo>
                  <a:lnTo>
                    <a:pt x="4374" y="6297"/>
                  </a:lnTo>
                  <a:lnTo>
                    <a:pt x="4168" y="5977"/>
                  </a:lnTo>
                  <a:lnTo>
                    <a:pt x="4008" y="5679"/>
                  </a:lnTo>
                  <a:lnTo>
                    <a:pt x="3871" y="5358"/>
                  </a:lnTo>
                  <a:lnTo>
                    <a:pt x="3756" y="5015"/>
                  </a:lnTo>
                  <a:lnTo>
                    <a:pt x="3687" y="4671"/>
                  </a:lnTo>
                  <a:lnTo>
                    <a:pt x="3642" y="4305"/>
                  </a:lnTo>
                  <a:lnTo>
                    <a:pt x="3642" y="3939"/>
                  </a:lnTo>
                  <a:lnTo>
                    <a:pt x="3687" y="3549"/>
                  </a:lnTo>
                  <a:lnTo>
                    <a:pt x="3756" y="3160"/>
                  </a:lnTo>
                  <a:lnTo>
                    <a:pt x="3871" y="2748"/>
                  </a:lnTo>
                  <a:lnTo>
                    <a:pt x="3939" y="2588"/>
                  </a:lnTo>
                  <a:lnTo>
                    <a:pt x="4008" y="2427"/>
                  </a:lnTo>
                  <a:lnTo>
                    <a:pt x="4214" y="2084"/>
                  </a:lnTo>
                  <a:lnTo>
                    <a:pt x="4443" y="1786"/>
                  </a:lnTo>
                  <a:lnTo>
                    <a:pt x="4741" y="1511"/>
                  </a:lnTo>
                  <a:lnTo>
                    <a:pt x="5038" y="1260"/>
                  </a:lnTo>
                  <a:lnTo>
                    <a:pt x="5382" y="1031"/>
                  </a:lnTo>
                  <a:lnTo>
                    <a:pt x="5748" y="824"/>
                  </a:lnTo>
                  <a:lnTo>
                    <a:pt x="6138" y="664"/>
                  </a:lnTo>
                  <a:lnTo>
                    <a:pt x="5977" y="870"/>
                  </a:lnTo>
                  <a:lnTo>
                    <a:pt x="5863" y="1076"/>
                  </a:lnTo>
                  <a:lnTo>
                    <a:pt x="5771" y="1305"/>
                  </a:lnTo>
                  <a:lnTo>
                    <a:pt x="5702" y="1534"/>
                  </a:lnTo>
                  <a:lnTo>
                    <a:pt x="5657" y="1786"/>
                  </a:lnTo>
                  <a:lnTo>
                    <a:pt x="5634" y="2061"/>
                  </a:lnTo>
                  <a:lnTo>
                    <a:pt x="5634" y="2313"/>
                  </a:lnTo>
                  <a:lnTo>
                    <a:pt x="5657" y="2588"/>
                  </a:lnTo>
                  <a:lnTo>
                    <a:pt x="5702" y="2794"/>
                  </a:lnTo>
                  <a:lnTo>
                    <a:pt x="5794" y="2977"/>
                  </a:lnTo>
                  <a:lnTo>
                    <a:pt x="5886" y="3137"/>
                  </a:lnTo>
                  <a:lnTo>
                    <a:pt x="6000" y="3297"/>
                  </a:lnTo>
                  <a:lnTo>
                    <a:pt x="6138" y="3435"/>
                  </a:lnTo>
                  <a:lnTo>
                    <a:pt x="6275" y="3572"/>
                  </a:lnTo>
                  <a:lnTo>
                    <a:pt x="6435" y="3664"/>
                  </a:lnTo>
                  <a:lnTo>
                    <a:pt x="6618" y="3755"/>
                  </a:lnTo>
                  <a:lnTo>
                    <a:pt x="6802" y="3847"/>
                  </a:lnTo>
                  <a:lnTo>
                    <a:pt x="6985" y="3893"/>
                  </a:lnTo>
                  <a:lnTo>
                    <a:pt x="7191" y="3962"/>
                  </a:lnTo>
                  <a:lnTo>
                    <a:pt x="7397" y="3984"/>
                  </a:lnTo>
                  <a:lnTo>
                    <a:pt x="7786" y="4030"/>
                  </a:lnTo>
                  <a:lnTo>
                    <a:pt x="8175" y="4007"/>
                  </a:lnTo>
                  <a:lnTo>
                    <a:pt x="8359" y="3984"/>
                  </a:lnTo>
                  <a:lnTo>
                    <a:pt x="8519" y="3939"/>
                  </a:lnTo>
                  <a:lnTo>
                    <a:pt x="8702" y="3893"/>
                  </a:lnTo>
                  <a:lnTo>
                    <a:pt x="8862" y="3824"/>
                  </a:lnTo>
                  <a:lnTo>
                    <a:pt x="9023" y="3755"/>
                  </a:lnTo>
                  <a:lnTo>
                    <a:pt x="9160" y="3664"/>
                  </a:lnTo>
                  <a:lnTo>
                    <a:pt x="9298" y="3572"/>
                  </a:lnTo>
                  <a:lnTo>
                    <a:pt x="9435" y="3458"/>
                  </a:lnTo>
                  <a:lnTo>
                    <a:pt x="9549" y="3320"/>
                  </a:lnTo>
                  <a:lnTo>
                    <a:pt x="9664" y="3206"/>
                  </a:lnTo>
                  <a:lnTo>
                    <a:pt x="9733" y="3046"/>
                  </a:lnTo>
                  <a:lnTo>
                    <a:pt x="9824" y="2908"/>
                  </a:lnTo>
                  <a:lnTo>
                    <a:pt x="9870" y="2748"/>
                  </a:lnTo>
                  <a:lnTo>
                    <a:pt x="9916" y="2565"/>
                  </a:lnTo>
                  <a:lnTo>
                    <a:pt x="9939" y="2382"/>
                  </a:lnTo>
                  <a:lnTo>
                    <a:pt x="9962" y="2198"/>
                  </a:lnTo>
                  <a:lnTo>
                    <a:pt x="9939" y="1969"/>
                  </a:lnTo>
                  <a:lnTo>
                    <a:pt x="9893" y="1763"/>
                  </a:lnTo>
                  <a:lnTo>
                    <a:pt x="9824" y="1557"/>
                  </a:lnTo>
                  <a:lnTo>
                    <a:pt x="9733" y="1374"/>
                  </a:lnTo>
                  <a:lnTo>
                    <a:pt x="9618" y="1191"/>
                  </a:lnTo>
                  <a:lnTo>
                    <a:pt x="9504" y="1031"/>
                  </a:lnTo>
                  <a:lnTo>
                    <a:pt x="9366" y="870"/>
                  </a:lnTo>
                  <a:lnTo>
                    <a:pt x="9206" y="710"/>
                  </a:lnTo>
                  <a:lnTo>
                    <a:pt x="9023" y="595"/>
                  </a:lnTo>
                  <a:lnTo>
                    <a:pt x="8840" y="458"/>
                  </a:lnTo>
                  <a:lnTo>
                    <a:pt x="8656" y="366"/>
                  </a:lnTo>
                  <a:lnTo>
                    <a:pt x="8450" y="275"/>
                  </a:lnTo>
                  <a:lnTo>
                    <a:pt x="8244" y="183"/>
                  </a:lnTo>
                  <a:lnTo>
                    <a:pt x="8038" y="137"/>
                  </a:lnTo>
                  <a:lnTo>
                    <a:pt x="7832" y="92"/>
                  </a:lnTo>
                  <a:lnTo>
                    <a:pt x="7626" y="46"/>
                  </a:lnTo>
                  <a:lnTo>
                    <a:pt x="7580" y="23"/>
                  </a:lnTo>
                  <a:lnTo>
                    <a:pt x="74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32"/>
            <p:cNvSpPr/>
            <p:nvPr/>
          </p:nvSpPr>
          <p:spPr>
            <a:xfrm>
              <a:off x="-4481367" y="4343644"/>
              <a:ext cx="75474" cy="69484"/>
            </a:xfrm>
            <a:custGeom>
              <a:rect b="b" l="l" r="r" t="t"/>
              <a:pathLst>
                <a:path extrusionOk="0" h="1856" w="2016">
                  <a:moveTo>
                    <a:pt x="1008" y="436"/>
                  </a:moveTo>
                  <a:lnTo>
                    <a:pt x="1123" y="459"/>
                  </a:lnTo>
                  <a:lnTo>
                    <a:pt x="1237" y="505"/>
                  </a:lnTo>
                  <a:lnTo>
                    <a:pt x="1329" y="551"/>
                  </a:lnTo>
                  <a:lnTo>
                    <a:pt x="1421" y="642"/>
                  </a:lnTo>
                  <a:lnTo>
                    <a:pt x="1489" y="734"/>
                  </a:lnTo>
                  <a:lnTo>
                    <a:pt x="1535" y="848"/>
                  </a:lnTo>
                  <a:lnTo>
                    <a:pt x="1558" y="940"/>
                  </a:lnTo>
                  <a:lnTo>
                    <a:pt x="1558" y="1031"/>
                  </a:lnTo>
                  <a:lnTo>
                    <a:pt x="1535" y="1123"/>
                  </a:lnTo>
                  <a:lnTo>
                    <a:pt x="1512" y="1215"/>
                  </a:lnTo>
                  <a:lnTo>
                    <a:pt x="1443" y="1283"/>
                  </a:lnTo>
                  <a:lnTo>
                    <a:pt x="1375" y="1352"/>
                  </a:lnTo>
                  <a:lnTo>
                    <a:pt x="1283" y="1375"/>
                  </a:lnTo>
                  <a:lnTo>
                    <a:pt x="1192" y="1398"/>
                  </a:lnTo>
                  <a:lnTo>
                    <a:pt x="963" y="1398"/>
                  </a:lnTo>
                  <a:lnTo>
                    <a:pt x="871" y="1375"/>
                  </a:lnTo>
                  <a:lnTo>
                    <a:pt x="757" y="1329"/>
                  </a:lnTo>
                  <a:lnTo>
                    <a:pt x="665" y="1283"/>
                  </a:lnTo>
                  <a:lnTo>
                    <a:pt x="596" y="1215"/>
                  </a:lnTo>
                  <a:lnTo>
                    <a:pt x="528" y="1123"/>
                  </a:lnTo>
                  <a:lnTo>
                    <a:pt x="482" y="1031"/>
                  </a:lnTo>
                  <a:lnTo>
                    <a:pt x="459" y="940"/>
                  </a:lnTo>
                  <a:lnTo>
                    <a:pt x="459" y="848"/>
                  </a:lnTo>
                  <a:lnTo>
                    <a:pt x="482" y="757"/>
                  </a:lnTo>
                  <a:lnTo>
                    <a:pt x="505" y="688"/>
                  </a:lnTo>
                  <a:lnTo>
                    <a:pt x="550" y="619"/>
                  </a:lnTo>
                  <a:lnTo>
                    <a:pt x="619" y="551"/>
                  </a:lnTo>
                  <a:lnTo>
                    <a:pt x="688" y="505"/>
                  </a:lnTo>
                  <a:lnTo>
                    <a:pt x="779" y="459"/>
                  </a:lnTo>
                  <a:lnTo>
                    <a:pt x="894" y="436"/>
                  </a:lnTo>
                  <a:close/>
                  <a:moveTo>
                    <a:pt x="802" y="1"/>
                  </a:moveTo>
                  <a:lnTo>
                    <a:pt x="619" y="47"/>
                  </a:lnTo>
                  <a:lnTo>
                    <a:pt x="459" y="115"/>
                  </a:lnTo>
                  <a:lnTo>
                    <a:pt x="321" y="230"/>
                  </a:lnTo>
                  <a:lnTo>
                    <a:pt x="207" y="344"/>
                  </a:lnTo>
                  <a:lnTo>
                    <a:pt x="92" y="482"/>
                  </a:lnTo>
                  <a:lnTo>
                    <a:pt x="47" y="665"/>
                  </a:lnTo>
                  <a:lnTo>
                    <a:pt x="1" y="825"/>
                  </a:lnTo>
                  <a:lnTo>
                    <a:pt x="24" y="1031"/>
                  </a:lnTo>
                  <a:lnTo>
                    <a:pt x="70" y="1215"/>
                  </a:lnTo>
                  <a:lnTo>
                    <a:pt x="161" y="1398"/>
                  </a:lnTo>
                  <a:lnTo>
                    <a:pt x="299" y="1535"/>
                  </a:lnTo>
                  <a:lnTo>
                    <a:pt x="436" y="1650"/>
                  </a:lnTo>
                  <a:lnTo>
                    <a:pt x="596" y="1741"/>
                  </a:lnTo>
                  <a:lnTo>
                    <a:pt x="802" y="1810"/>
                  </a:lnTo>
                  <a:lnTo>
                    <a:pt x="986" y="1856"/>
                  </a:lnTo>
                  <a:lnTo>
                    <a:pt x="1192" y="1856"/>
                  </a:lnTo>
                  <a:lnTo>
                    <a:pt x="1375" y="1833"/>
                  </a:lnTo>
                  <a:lnTo>
                    <a:pt x="1558" y="1764"/>
                  </a:lnTo>
                  <a:lnTo>
                    <a:pt x="1695" y="1673"/>
                  </a:lnTo>
                  <a:lnTo>
                    <a:pt x="1833" y="1535"/>
                  </a:lnTo>
                  <a:lnTo>
                    <a:pt x="1924" y="1398"/>
                  </a:lnTo>
                  <a:lnTo>
                    <a:pt x="1970" y="1237"/>
                  </a:lnTo>
                  <a:lnTo>
                    <a:pt x="2016" y="1054"/>
                  </a:lnTo>
                  <a:lnTo>
                    <a:pt x="1993" y="848"/>
                  </a:lnTo>
                  <a:lnTo>
                    <a:pt x="1947" y="642"/>
                  </a:lnTo>
                  <a:lnTo>
                    <a:pt x="1856" y="482"/>
                  </a:lnTo>
                  <a:lnTo>
                    <a:pt x="1741" y="322"/>
                  </a:lnTo>
                  <a:lnTo>
                    <a:pt x="1581" y="184"/>
                  </a:lnTo>
                  <a:lnTo>
                    <a:pt x="1421" y="93"/>
                  </a:lnTo>
                  <a:lnTo>
                    <a:pt x="1214" y="24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32"/>
            <p:cNvSpPr/>
            <p:nvPr/>
          </p:nvSpPr>
          <p:spPr>
            <a:xfrm>
              <a:off x="-4481367" y="3728145"/>
              <a:ext cx="75474" cy="69484"/>
            </a:xfrm>
            <a:custGeom>
              <a:rect b="b" l="l" r="r" t="t"/>
              <a:pathLst>
                <a:path extrusionOk="0" h="1856" w="2016">
                  <a:moveTo>
                    <a:pt x="1283" y="459"/>
                  </a:moveTo>
                  <a:lnTo>
                    <a:pt x="1375" y="505"/>
                  </a:lnTo>
                  <a:lnTo>
                    <a:pt x="1443" y="550"/>
                  </a:lnTo>
                  <a:lnTo>
                    <a:pt x="1489" y="619"/>
                  </a:lnTo>
                  <a:lnTo>
                    <a:pt x="1535" y="688"/>
                  </a:lnTo>
                  <a:lnTo>
                    <a:pt x="1558" y="779"/>
                  </a:lnTo>
                  <a:lnTo>
                    <a:pt x="1558" y="871"/>
                  </a:lnTo>
                  <a:lnTo>
                    <a:pt x="1558" y="963"/>
                  </a:lnTo>
                  <a:lnTo>
                    <a:pt x="1512" y="1077"/>
                  </a:lnTo>
                  <a:lnTo>
                    <a:pt x="1443" y="1192"/>
                  </a:lnTo>
                  <a:lnTo>
                    <a:pt x="1375" y="1260"/>
                  </a:lnTo>
                  <a:lnTo>
                    <a:pt x="1283" y="1329"/>
                  </a:lnTo>
                  <a:lnTo>
                    <a:pt x="1169" y="1375"/>
                  </a:lnTo>
                  <a:lnTo>
                    <a:pt x="1054" y="1398"/>
                  </a:lnTo>
                  <a:lnTo>
                    <a:pt x="940" y="1421"/>
                  </a:lnTo>
                  <a:lnTo>
                    <a:pt x="825" y="1398"/>
                  </a:lnTo>
                  <a:lnTo>
                    <a:pt x="734" y="1375"/>
                  </a:lnTo>
                  <a:lnTo>
                    <a:pt x="642" y="1329"/>
                  </a:lnTo>
                  <a:lnTo>
                    <a:pt x="573" y="1283"/>
                  </a:lnTo>
                  <a:lnTo>
                    <a:pt x="528" y="1215"/>
                  </a:lnTo>
                  <a:lnTo>
                    <a:pt x="482" y="1123"/>
                  </a:lnTo>
                  <a:lnTo>
                    <a:pt x="459" y="1054"/>
                  </a:lnTo>
                  <a:lnTo>
                    <a:pt x="459" y="963"/>
                  </a:lnTo>
                  <a:lnTo>
                    <a:pt x="459" y="871"/>
                  </a:lnTo>
                  <a:lnTo>
                    <a:pt x="505" y="757"/>
                  </a:lnTo>
                  <a:lnTo>
                    <a:pt x="573" y="665"/>
                  </a:lnTo>
                  <a:lnTo>
                    <a:pt x="642" y="596"/>
                  </a:lnTo>
                  <a:lnTo>
                    <a:pt x="757" y="528"/>
                  </a:lnTo>
                  <a:lnTo>
                    <a:pt x="848" y="482"/>
                  </a:lnTo>
                  <a:lnTo>
                    <a:pt x="963" y="459"/>
                  </a:lnTo>
                  <a:close/>
                  <a:moveTo>
                    <a:pt x="986" y="1"/>
                  </a:moveTo>
                  <a:lnTo>
                    <a:pt x="802" y="47"/>
                  </a:lnTo>
                  <a:lnTo>
                    <a:pt x="619" y="93"/>
                  </a:lnTo>
                  <a:lnTo>
                    <a:pt x="459" y="184"/>
                  </a:lnTo>
                  <a:lnTo>
                    <a:pt x="299" y="299"/>
                  </a:lnTo>
                  <a:lnTo>
                    <a:pt x="184" y="436"/>
                  </a:lnTo>
                  <a:lnTo>
                    <a:pt x="92" y="596"/>
                  </a:lnTo>
                  <a:lnTo>
                    <a:pt x="24" y="779"/>
                  </a:lnTo>
                  <a:lnTo>
                    <a:pt x="1" y="986"/>
                  </a:lnTo>
                  <a:lnTo>
                    <a:pt x="24" y="1146"/>
                  </a:lnTo>
                  <a:lnTo>
                    <a:pt x="70" y="1329"/>
                  </a:lnTo>
                  <a:lnTo>
                    <a:pt x="161" y="1466"/>
                  </a:lnTo>
                  <a:lnTo>
                    <a:pt x="276" y="1604"/>
                  </a:lnTo>
                  <a:lnTo>
                    <a:pt x="413" y="1718"/>
                  </a:lnTo>
                  <a:lnTo>
                    <a:pt x="573" y="1787"/>
                  </a:lnTo>
                  <a:lnTo>
                    <a:pt x="757" y="1833"/>
                  </a:lnTo>
                  <a:lnTo>
                    <a:pt x="963" y="1856"/>
                  </a:lnTo>
                  <a:lnTo>
                    <a:pt x="1169" y="1856"/>
                  </a:lnTo>
                  <a:lnTo>
                    <a:pt x="1375" y="1787"/>
                  </a:lnTo>
                  <a:lnTo>
                    <a:pt x="1535" y="1695"/>
                  </a:lnTo>
                  <a:lnTo>
                    <a:pt x="1695" y="1581"/>
                  </a:lnTo>
                  <a:lnTo>
                    <a:pt x="1833" y="1421"/>
                  </a:lnTo>
                  <a:lnTo>
                    <a:pt x="1924" y="1237"/>
                  </a:lnTo>
                  <a:lnTo>
                    <a:pt x="1993" y="1031"/>
                  </a:lnTo>
                  <a:lnTo>
                    <a:pt x="2016" y="848"/>
                  </a:lnTo>
                  <a:lnTo>
                    <a:pt x="1993" y="642"/>
                  </a:lnTo>
                  <a:lnTo>
                    <a:pt x="1924" y="482"/>
                  </a:lnTo>
                  <a:lnTo>
                    <a:pt x="1833" y="321"/>
                  </a:lnTo>
                  <a:lnTo>
                    <a:pt x="1718" y="207"/>
                  </a:lnTo>
                  <a:lnTo>
                    <a:pt x="1558" y="93"/>
                  </a:lnTo>
                  <a:lnTo>
                    <a:pt x="1375" y="24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32"/>
            <p:cNvSpPr/>
            <p:nvPr/>
          </p:nvSpPr>
          <p:spPr>
            <a:xfrm>
              <a:off x="-4694794" y="4028201"/>
              <a:ext cx="178352" cy="82325"/>
            </a:xfrm>
            <a:custGeom>
              <a:rect b="b" l="l" r="r" t="t"/>
              <a:pathLst>
                <a:path extrusionOk="0" h="2199" w="4764">
                  <a:moveTo>
                    <a:pt x="2084" y="481"/>
                  </a:moveTo>
                  <a:lnTo>
                    <a:pt x="2382" y="504"/>
                  </a:lnTo>
                  <a:lnTo>
                    <a:pt x="2679" y="573"/>
                  </a:lnTo>
                  <a:lnTo>
                    <a:pt x="2977" y="642"/>
                  </a:lnTo>
                  <a:lnTo>
                    <a:pt x="3252" y="733"/>
                  </a:lnTo>
                  <a:lnTo>
                    <a:pt x="3549" y="825"/>
                  </a:lnTo>
                  <a:lnTo>
                    <a:pt x="4099" y="1077"/>
                  </a:lnTo>
                  <a:lnTo>
                    <a:pt x="3710" y="1283"/>
                  </a:lnTo>
                  <a:lnTo>
                    <a:pt x="3298" y="1466"/>
                  </a:lnTo>
                  <a:lnTo>
                    <a:pt x="2862" y="1603"/>
                  </a:lnTo>
                  <a:lnTo>
                    <a:pt x="2427" y="1718"/>
                  </a:lnTo>
                  <a:lnTo>
                    <a:pt x="2198" y="1741"/>
                  </a:lnTo>
                  <a:lnTo>
                    <a:pt x="1969" y="1764"/>
                  </a:lnTo>
                  <a:lnTo>
                    <a:pt x="1534" y="1764"/>
                  </a:lnTo>
                  <a:lnTo>
                    <a:pt x="1328" y="1718"/>
                  </a:lnTo>
                  <a:lnTo>
                    <a:pt x="1122" y="1672"/>
                  </a:lnTo>
                  <a:lnTo>
                    <a:pt x="916" y="1603"/>
                  </a:lnTo>
                  <a:lnTo>
                    <a:pt x="710" y="1512"/>
                  </a:lnTo>
                  <a:lnTo>
                    <a:pt x="573" y="1420"/>
                  </a:lnTo>
                  <a:lnTo>
                    <a:pt x="504" y="1328"/>
                  </a:lnTo>
                  <a:lnTo>
                    <a:pt x="458" y="1214"/>
                  </a:lnTo>
                  <a:lnTo>
                    <a:pt x="458" y="1077"/>
                  </a:lnTo>
                  <a:lnTo>
                    <a:pt x="481" y="962"/>
                  </a:lnTo>
                  <a:lnTo>
                    <a:pt x="550" y="848"/>
                  </a:lnTo>
                  <a:lnTo>
                    <a:pt x="641" y="756"/>
                  </a:lnTo>
                  <a:lnTo>
                    <a:pt x="756" y="664"/>
                  </a:lnTo>
                  <a:lnTo>
                    <a:pt x="870" y="596"/>
                  </a:lnTo>
                  <a:lnTo>
                    <a:pt x="1008" y="550"/>
                  </a:lnTo>
                  <a:lnTo>
                    <a:pt x="1260" y="504"/>
                  </a:lnTo>
                  <a:lnTo>
                    <a:pt x="1534" y="481"/>
                  </a:lnTo>
                  <a:close/>
                  <a:moveTo>
                    <a:pt x="1718" y="0"/>
                  </a:moveTo>
                  <a:lnTo>
                    <a:pt x="1511" y="23"/>
                  </a:lnTo>
                  <a:lnTo>
                    <a:pt x="1282" y="46"/>
                  </a:lnTo>
                  <a:lnTo>
                    <a:pt x="1053" y="92"/>
                  </a:lnTo>
                  <a:lnTo>
                    <a:pt x="825" y="161"/>
                  </a:lnTo>
                  <a:lnTo>
                    <a:pt x="596" y="275"/>
                  </a:lnTo>
                  <a:lnTo>
                    <a:pt x="389" y="390"/>
                  </a:lnTo>
                  <a:lnTo>
                    <a:pt x="206" y="550"/>
                  </a:lnTo>
                  <a:lnTo>
                    <a:pt x="138" y="642"/>
                  </a:lnTo>
                  <a:lnTo>
                    <a:pt x="69" y="733"/>
                  </a:lnTo>
                  <a:lnTo>
                    <a:pt x="23" y="848"/>
                  </a:lnTo>
                  <a:lnTo>
                    <a:pt x="0" y="962"/>
                  </a:lnTo>
                  <a:lnTo>
                    <a:pt x="0" y="1077"/>
                  </a:lnTo>
                  <a:lnTo>
                    <a:pt x="0" y="1214"/>
                  </a:lnTo>
                  <a:lnTo>
                    <a:pt x="23" y="1351"/>
                  </a:lnTo>
                  <a:lnTo>
                    <a:pt x="46" y="1443"/>
                  </a:lnTo>
                  <a:lnTo>
                    <a:pt x="115" y="1557"/>
                  </a:lnTo>
                  <a:lnTo>
                    <a:pt x="160" y="1626"/>
                  </a:lnTo>
                  <a:lnTo>
                    <a:pt x="321" y="1786"/>
                  </a:lnTo>
                  <a:lnTo>
                    <a:pt x="527" y="1924"/>
                  </a:lnTo>
                  <a:lnTo>
                    <a:pt x="733" y="2015"/>
                  </a:lnTo>
                  <a:lnTo>
                    <a:pt x="962" y="2107"/>
                  </a:lnTo>
                  <a:lnTo>
                    <a:pt x="1191" y="2153"/>
                  </a:lnTo>
                  <a:lnTo>
                    <a:pt x="1397" y="2176"/>
                  </a:lnTo>
                  <a:lnTo>
                    <a:pt x="1832" y="2199"/>
                  </a:lnTo>
                  <a:lnTo>
                    <a:pt x="2267" y="2176"/>
                  </a:lnTo>
                  <a:lnTo>
                    <a:pt x="2679" y="2107"/>
                  </a:lnTo>
                  <a:lnTo>
                    <a:pt x="3091" y="1993"/>
                  </a:lnTo>
                  <a:lnTo>
                    <a:pt x="3504" y="1855"/>
                  </a:lnTo>
                  <a:lnTo>
                    <a:pt x="3893" y="1695"/>
                  </a:lnTo>
                  <a:lnTo>
                    <a:pt x="4282" y="1489"/>
                  </a:lnTo>
                  <a:lnTo>
                    <a:pt x="4649" y="1260"/>
                  </a:lnTo>
                  <a:lnTo>
                    <a:pt x="4694" y="1214"/>
                  </a:lnTo>
                  <a:lnTo>
                    <a:pt x="4740" y="1168"/>
                  </a:lnTo>
                  <a:lnTo>
                    <a:pt x="4763" y="1099"/>
                  </a:lnTo>
                  <a:lnTo>
                    <a:pt x="4763" y="1031"/>
                  </a:lnTo>
                  <a:lnTo>
                    <a:pt x="4740" y="962"/>
                  </a:lnTo>
                  <a:lnTo>
                    <a:pt x="4671" y="893"/>
                  </a:lnTo>
                  <a:lnTo>
                    <a:pt x="4671" y="870"/>
                  </a:lnTo>
                  <a:lnTo>
                    <a:pt x="4649" y="870"/>
                  </a:lnTo>
                  <a:lnTo>
                    <a:pt x="4626" y="848"/>
                  </a:lnTo>
                  <a:lnTo>
                    <a:pt x="4603" y="848"/>
                  </a:lnTo>
                  <a:lnTo>
                    <a:pt x="4213" y="642"/>
                  </a:lnTo>
                  <a:lnTo>
                    <a:pt x="3824" y="458"/>
                  </a:lnTo>
                  <a:lnTo>
                    <a:pt x="3412" y="321"/>
                  </a:lnTo>
                  <a:lnTo>
                    <a:pt x="3000" y="184"/>
                  </a:lnTo>
                  <a:lnTo>
                    <a:pt x="2588" y="92"/>
                  </a:lnTo>
                  <a:lnTo>
                    <a:pt x="2153" y="23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32"/>
            <p:cNvSpPr/>
            <p:nvPr/>
          </p:nvSpPr>
          <p:spPr>
            <a:xfrm>
              <a:off x="-4121299" y="3589292"/>
              <a:ext cx="343789" cy="907859"/>
            </a:xfrm>
            <a:custGeom>
              <a:rect b="b" l="l" r="r" t="t"/>
              <a:pathLst>
                <a:path extrusionOk="0" h="24250" w="9183">
                  <a:moveTo>
                    <a:pt x="2565" y="458"/>
                  </a:moveTo>
                  <a:lnTo>
                    <a:pt x="3481" y="481"/>
                  </a:lnTo>
                  <a:lnTo>
                    <a:pt x="7809" y="481"/>
                  </a:lnTo>
                  <a:lnTo>
                    <a:pt x="7900" y="504"/>
                  </a:lnTo>
                  <a:lnTo>
                    <a:pt x="7992" y="527"/>
                  </a:lnTo>
                  <a:lnTo>
                    <a:pt x="8060" y="596"/>
                  </a:lnTo>
                  <a:lnTo>
                    <a:pt x="8198" y="710"/>
                  </a:lnTo>
                  <a:lnTo>
                    <a:pt x="8312" y="893"/>
                  </a:lnTo>
                  <a:lnTo>
                    <a:pt x="8404" y="1100"/>
                  </a:lnTo>
                  <a:lnTo>
                    <a:pt x="8473" y="1328"/>
                  </a:lnTo>
                  <a:lnTo>
                    <a:pt x="8518" y="1580"/>
                  </a:lnTo>
                  <a:lnTo>
                    <a:pt x="8564" y="1855"/>
                  </a:lnTo>
                  <a:lnTo>
                    <a:pt x="8587" y="2405"/>
                  </a:lnTo>
                  <a:lnTo>
                    <a:pt x="8587" y="2931"/>
                  </a:lnTo>
                  <a:lnTo>
                    <a:pt x="8564" y="3687"/>
                  </a:lnTo>
                  <a:lnTo>
                    <a:pt x="8633" y="7763"/>
                  </a:lnTo>
                  <a:lnTo>
                    <a:pt x="8679" y="11816"/>
                  </a:lnTo>
                  <a:lnTo>
                    <a:pt x="8725" y="19968"/>
                  </a:lnTo>
                  <a:lnTo>
                    <a:pt x="8725" y="22395"/>
                  </a:lnTo>
                  <a:lnTo>
                    <a:pt x="8725" y="22922"/>
                  </a:lnTo>
                  <a:lnTo>
                    <a:pt x="8725" y="23059"/>
                  </a:lnTo>
                  <a:lnTo>
                    <a:pt x="8702" y="23151"/>
                  </a:lnTo>
                  <a:lnTo>
                    <a:pt x="8656" y="23265"/>
                  </a:lnTo>
                  <a:lnTo>
                    <a:pt x="8610" y="23334"/>
                  </a:lnTo>
                  <a:lnTo>
                    <a:pt x="8564" y="23425"/>
                  </a:lnTo>
                  <a:lnTo>
                    <a:pt x="8496" y="23471"/>
                  </a:lnTo>
                  <a:lnTo>
                    <a:pt x="8335" y="23586"/>
                  </a:lnTo>
                  <a:lnTo>
                    <a:pt x="8152" y="23654"/>
                  </a:lnTo>
                  <a:lnTo>
                    <a:pt x="7946" y="23700"/>
                  </a:lnTo>
                  <a:lnTo>
                    <a:pt x="7763" y="23700"/>
                  </a:lnTo>
                  <a:lnTo>
                    <a:pt x="7557" y="23723"/>
                  </a:lnTo>
                  <a:lnTo>
                    <a:pt x="1214" y="23723"/>
                  </a:lnTo>
                  <a:lnTo>
                    <a:pt x="1031" y="23654"/>
                  </a:lnTo>
                  <a:lnTo>
                    <a:pt x="870" y="23586"/>
                  </a:lnTo>
                  <a:lnTo>
                    <a:pt x="733" y="23471"/>
                  </a:lnTo>
                  <a:lnTo>
                    <a:pt x="618" y="23334"/>
                  </a:lnTo>
                  <a:lnTo>
                    <a:pt x="550" y="23174"/>
                  </a:lnTo>
                  <a:lnTo>
                    <a:pt x="481" y="23013"/>
                  </a:lnTo>
                  <a:lnTo>
                    <a:pt x="435" y="22830"/>
                  </a:lnTo>
                  <a:lnTo>
                    <a:pt x="412" y="22624"/>
                  </a:lnTo>
                  <a:lnTo>
                    <a:pt x="390" y="22235"/>
                  </a:lnTo>
                  <a:lnTo>
                    <a:pt x="412" y="21845"/>
                  </a:lnTo>
                  <a:lnTo>
                    <a:pt x="435" y="21181"/>
                  </a:lnTo>
                  <a:lnTo>
                    <a:pt x="458" y="16670"/>
                  </a:lnTo>
                  <a:lnTo>
                    <a:pt x="504" y="11083"/>
                  </a:lnTo>
                  <a:lnTo>
                    <a:pt x="573" y="5473"/>
                  </a:lnTo>
                  <a:lnTo>
                    <a:pt x="596" y="3618"/>
                  </a:lnTo>
                  <a:lnTo>
                    <a:pt x="664" y="1764"/>
                  </a:lnTo>
                  <a:lnTo>
                    <a:pt x="687" y="1466"/>
                  </a:lnTo>
                  <a:lnTo>
                    <a:pt x="756" y="1237"/>
                  </a:lnTo>
                  <a:lnTo>
                    <a:pt x="847" y="1031"/>
                  </a:lnTo>
                  <a:lnTo>
                    <a:pt x="962" y="871"/>
                  </a:lnTo>
                  <a:lnTo>
                    <a:pt x="1122" y="756"/>
                  </a:lnTo>
                  <a:lnTo>
                    <a:pt x="1283" y="642"/>
                  </a:lnTo>
                  <a:lnTo>
                    <a:pt x="1466" y="573"/>
                  </a:lnTo>
                  <a:lnTo>
                    <a:pt x="1649" y="504"/>
                  </a:lnTo>
                  <a:lnTo>
                    <a:pt x="1878" y="481"/>
                  </a:lnTo>
                  <a:lnTo>
                    <a:pt x="2084" y="458"/>
                  </a:lnTo>
                  <a:close/>
                  <a:moveTo>
                    <a:pt x="7557" y="0"/>
                  </a:moveTo>
                  <a:lnTo>
                    <a:pt x="6984" y="23"/>
                  </a:lnTo>
                  <a:lnTo>
                    <a:pt x="1374" y="23"/>
                  </a:lnTo>
                  <a:lnTo>
                    <a:pt x="1214" y="46"/>
                  </a:lnTo>
                  <a:lnTo>
                    <a:pt x="1031" y="92"/>
                  </a:lnTo>
                  <a:lnTo>
                    <a:pt x="893" y="161"/>
                  </a:lnTo>
                  <a:lnTo>
                    <a:pt x="756" y="252"/>
                  </a:lnTo>
                  <a:lnTo>
                    <a:pt x="641" y="367"/>
                  </a:lnTo>
                  <a:lnTo>
                    <a:pt x="527" y="504"/>
                  </a:lnTo>
                  <a:lnTo>
                    <a:pt x="435" y="642"/>
                  </a:lnTo>
                  <a:lnTo>
                    <a:pt x="367" y="779"/>
                  </a:lnTo>
                  <a:lnTo>
                    <a:pt x="321" y="939"/>
                  </a:lnTo>
                  <a:lnTo>
                    <a:pt x="275" y="1100"/>
                  </a:lnTo>
                  <a:lnTo>
                    <a:pt x="206" y="1420"/>
                  </a:lnTo>
                  <a:lnTo>
                    <a:pt x="183" y="1786"/>
                  </a:lnTo>
                  <a:lnTo>
                    <a:pt x="183" y="2130"/>
                  </a:lnTo>
                  <a:lnTo>
                    <a:pt x="161" y="2794"/>
                  </a:lnTo>
                  <a:lnTo>
                    <a:pt x="115" y="5061"/>
                  </a:lnTo>
                  <a:lnTo>
                    <a:pt x="92" y="7328"/>
                  </a:lnTo>
                  <a:lnTo>
                    <a:pt x="23" y="12915"/>
                  </a:lnTo>
                  <a:lnTo>
                    <a:pt x="0" y="18502"/>
                  </a:lnTo>
                  <a:lnTo>
                    <a:pt x="0" y="22212"/>
                  </a:lnTo>
                  <a:lnTo>
                    <a:pt x="0" y="22784"/>
                  </a:lnTo>
                  <a:lnTo>
                    <a:pt x="23" y="23082"/>
                  </a:lnTo>
                  <a:lnTo>
                    <a:pt x="92" y="23380"/>
                  </a:lnTo>
                  <a:lnTo>
                    <a:pt x="115" y="23517"/>
                  </a:lnTo>
                  <a:lnTo>
                    <a:pt x="183" y="23654"/>
                  </a:lnTo>
                  <a:lnTo>
                    <a:pt x="252" y="23769"/>
                  </a:lnTo>
                  <a:lnTo>
                    <a:pt x="344" y="23860"/>
                  </a:lnTo>
                  <a:lnTo>
                    <a:pt x="435" y="23952"/>
                  </a:lnTo>
                  <a:lnTo>
                    <a:pt x="573" y="24044"/>
                  </a:lnTo>
                  <a:lnTo>
                    <a:pt x="710" y="24089"/>
                  </a:lnTo>
                  <a:lnTo>
                    <a:pt x="870" y="24112"/>
                  </a:lnTo>
                  <a:lnTo>
                    <a:pt x="1122" y="24158"/>
                  </a:lnTo>
                  <a:lnTo>
                    <a:pt x="5015" y="24158"/>
                  </a:lnTo>
                  <a:lnTo>
                    <a:pt x="5450" y="24181"/>
                  </a:lnTo>
                  <a:lnTo>
                    <a:pt x="5885" y="24204"/>
                  </a:lnTo>
                  <a:lnTo>
                    <a:pt x="6824" y="24250"/>
                  </a:lnTo>
                  <a:lnTo>
                    <a:pt x="7282" y="24250"/>
                  </a:lnTo>
                  <a:lnTo>
                    <a:pt x="7740" y="24204"/>
                  </a:lnTo>
                  <a:lnTo>
                    <a:pt x="8175" y="24135"/>
                  </a:lnTo>
                  <a:lnTo>
                    <a:pt x="8381" y="24067"/>
                  </a:lnTo>
                  <a:lnTo>
                    <a:pt x="8587" y="23998"/>
                  </a:lnTo>
                  <a:lnTo>
                    <a:pt x="8702" y="23929"/>
                  </a:lnTo>
                  <a:lnTo>
                    <a:pt x="8816" y="23860"/>
                  </a:lnTo>
                  <a:lnTo>
                    <a:pt x="8908" y="23769"/>
                  </a:lnTo>
                  <a:lnTo>
                    <a:pt x="8976" y="23654"/>
                  </a:lnTo>
                  <a:lnTo>
                    <a:pt x="9045" y="23540"/>
                  </a:lnTo>
                  <a:lnTo>
                    <a:pt x="9091" y="23403"/>
                  </a:lnTo>
                  <a:lnTo>
                    <a:pt x="9160" y="23128"/>
                  </a:lnTo>
                  <a:lnTo>
                    <a:pt x="9183" y="22830"/>
                  </a:lnTo>
                  <a:lnTo>
                    <a:pt x="9183" y="22555"/>
                  </a:lnTo>
                  <a:lnTo>
                    <a:pt x="9183" y="22006"/>
                  </a:lnTo>
                  <a:lnTo>
                    <a:pt x="9160" y="18113"/>
                  </a:lnTo>
                  <a:lnTo>
                    <a:pt x="9137" y="12503"/>
                  </a:lnTo>
                  <a:lnTo>
                    <a:pt x="9068" y="6893"/>
                  </a:lnTo>
                  <a:lnTo>
                    <a:pt x="9045" y="4717"/>
                  </a:lnTo>
                  <a:lnTo>
                    <a:pt x="8976" y="2542"/>
                  </a:lnTo>
                  <a:lnTo>
                    <a:pt x="8976" y="1832"/>
                  </a:lnTo>
                  <a:lnTo>
                    <a:pt x="8954" y="1489"/>
                  </a:lnTo>
                  <a:lnTo>
                    <a:pt x="8908" y="1145"/>
                  </a:lnTo>
                  <a:lnTo>
                    <a:pt x="8862" y="985"/>
                  </a:lnTo>
                  <a:lnTo>
                    <a:pt x="8816" y="825"/>
                  </a:lnTo>
                  <a:lnTo>
                    <a:pt x="8747" y="687"/>
                  </a:lnTo>
                  <a:lnTo>
                    <a:pt x="8656" y="527"/>
                  </a:lnTo>
                  <a:lnTo>
                    <a:pt x="8541" y="413"/>
                  </a:lnTo>
                  <a:lnTo>
                    <a:pt x="8427" y="298"/>
                  </a:lnTo>
                  <a:lnTo>
                    <a:pt x="8289" y="184"/>
                  </a:lnTo>
                  <a:lnTo>
                    <a:pt x="8106" y="92"/>
                  </a:lnTo>
                  <a:lnTo>
                    <a:pt x="7992" y="46"/>
                  </a:lnTo>
                  <a:lnTo>
                    <a:pt x="7854" y="23"/>
                  </a:lnTo>
                  <a:lnTo>
                    <a:pt x="7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32"/>
            <p:cNvSpPr/>
            <p:nvPr/>
          </p:nvSpPr>
          <p:spPr>
            <a:xfrm>
              <a:off x="-4085322" y="3626167"/>
              <a:ext cx="270935" cy="831562"/>
            </a:xfrm>
            <a:custGeom>
              <a:rect b="b" l="l" r="r" t="t"/>
              <a:pathLst>
                <a:path extrusionOk="0" h="22212" w="7237">
                  <a:moveTo>
                    <a:pt x="6550" y="458"/>
                  </a:moveTo>
                  <a:lnTo>
                    <a:pt x="6596" y="985"/>
                  </a:lnTo>
                  <a:lnTo>
                    <a:pt x="6619" y="1488"/>
                  </a:lnTo>
                  <a:lnTo>
                    <a:pt x="6298" y="1259"/>
                  </a:lnTo>
                  <a:lnTo>
                    <a:pt x="5955" y="1076"/>
                  </a:lnTo>
                  <a:lnTo>
                    <a:pt x="5588" y="893"/>
                  </a:lnTo>
                  <a:lnTo>
                    <a:pt x="5199" y="779"/>
                  </a:lnTo>
                  <a:lnTo>
                    <a:pt x="4833" y="664"/>
                  </a:lnTo>
                  <a:lnTo>
                    <a:pt x="4420" y="595"/>
                  </a:lnTo>
                  <a:lnTo>
                    <a:pt x="4031" y="572"/>
                  </a:lnTo>
                  <a:lnTo>
                    <a:pt x="3619" y="550"/>
                  </a:lnTo>
                  <a:lnTo>
                    <a:pt x="3230" y="572"/>
                  </a:lnTo>
                  <a:lnTo>
                    <a:pt x="2817" y="641"/>
                  </a:lnTo>
                  <a:lnTo>
                    <a:pt x="2428" y="710"/>
                  </a:lnTo>
                  <a:lnTo>
                    <a:pt x="2039" y="824"/>
                  </a:lnTo>
                  <a:lnTo>
                    <a:pt x="1673" y="962"/>
                  </a:lnTo>
                  <a:lnTo>
                    <a:pt x="1306" y="1122"/>
                  </a:lnTo>
                  <a:lnTo>
                    <a:pt x="940" y="1305"/>
                  </a:lnTo>
                  <a:lnTo>
                    <a:pt x="619" y="1534"/>
                  </a:lnTo>
                  <a:lnTo>
                    <a:pt x="642" y="985"/>
                  </a:lnTo>
                  <a:lnTo>
                    <a:pt x="688" y="458"/>
                  </a:lnTo>
                  <a:close/>
                  <a:moveTo>
                    <a:pt x="3940" y="985"/>
                  </a:moveTo>
                  <a:lnTo>
                    <a:pt x="4283" y="1008"/>
                  </a:lnTo>
                  <a:lnTo>
                    <a:pt x="4626" y="1053"/>
                  </a:lnTo>
                  <a:lnTo>
                    <a:pt x="4970" y="1145"/>
                  </a:lnTo>
                  <a:lnTo>
                    <a:pt x="5313" y="1282"/>
                  </a:lnTo>
                  <a:lnTo>
                    <a:pt x="5634" y="1420"/>
                  </a:lnTo>
                  <a:lnTo>
                    <a:pt x="5955" y="1603"/>
                  </a:lnTo>
                  <a:lnTo>
                    <a:pt x="6252" y="1786"/>
                  </a:lnTo>
                  <a:lnTo>
                    <a:pt x="6527" y="1992"/>
                  </a:lnTo>
                  <a:lnTo>
                    <a:pt x="6229" y="2244"/>
                  </a:lnTo>
                  <a:lnTo>
                    <a:pt x="5909" y="2450"/>
                  </a:lnTo>
                  <a:lnTo>
                    <a:pt x="5588" y="2610"/>
                  </a:lnTo>
                  <a:lnTo>
                    <a:pt x="5245" y="2748"/>
                  </a:lnTo>
                  <a:lnTo>
                    <a:pt x="4878" y="2862"/>
                  </a:lnTo>
                  <a:lnTo>
                    <a:pt x="4512" y="2931"/>
                  </a:lnTo>
                  <a:lnTo>
                    <a:pt x="4168" y="2977"/>
                  </a:lnTo>
                  <a:lnTo>
                    <a:pt x="3413" y="2977"/>
                  </a:lnTo>
                  <a:lnTo>
                    <a:pt x="3046" y="2931"/>
                  </a:lnTo>
                  <a:lnTo>
                    <a:pt x="2680" y="2862"/>
                  </a:lnTo>
                  <a:lnTo>
                    <a:pt x="2314" y="2771"/>
                  </a:lnTo>
                  <a:lnTo>
                    <a:pt x="1970" y="2656"/>
                  </a:lnTo>
                  <a:lnTo>
                    <a:pt x="1604" y="2519"/>
                  </a:lnTo>
                  <a:lnTo>
                    <a:pt x="1283" y="2359"/>
                  </a:lnTo>
                  <a:lnTo>
                    <a:pt x="963" y="2175"/>
                  </a:lnTo>
                  <a:lnTo>
                    <a:pt x="871" y="2107"/>
                  </a:lnTo>
                  <a:lnTo>
                    <a:pt x="848" y="2038"/>
                  </a:lnTo>
                  <a:lnTo>
                    <a:pt x="871" y="1969"/>
                  </a:lnTo>
                  <a:lnTo>
                    <a:pt x="917" y="1901"/>
                  </a:lnTo>
                  <a:lnTo>
                    <a:pt x="986" y="1832"/>
                  </a:lnTo>
                  <a:lnTo>
                    <a:pt x="1077" y="1763"/>
                  </a:lnTo>
                  <a:lnTo>
                    <a:pt x="1329" y="1603"/>
                  </a:lnTo>
                  <a:lnTo>
                    <a:pt x="1604" y="1488"/>
                  </a:lnTo>
                  <a:lnTo>
                    <a:pt x="1833" y="1374"/>
                  </a:lnTo>
                  <a:lnTo>
                    <a:pt x="2062" y="1282"/>
                  </a:lnTo>
                  <a:lnTo>
                    <a:pt x="2520" y="1145"/>
                  </a:lnTo>
                  <a:lnTo>
                    <a:pt x="3001" y="1053"/>
                  </a:lnTo>
                  <a:lnTo>
                    <a:pt x="3482" y="1008"/>
                  </a:lnTo>
                  <a:lnTo>
                    <a:pt x="3940" y="985"/>
                  </a:lnTo>
                  <a:close/>
                  <a:moveTo>
                    <a:pt x="573" y="2450"/>
                  </a:moveTo>
                  <a:lnTo>
                    <a:pt x="917" y="2679"/>
                  </a:lnTo>
                  <a:lnTo>
                    <a:pt x="1283" y="2862"/>
                  </a:lnTo>
                  <a:lnTo>
                    <a:pt x="1650" y="3023"/>
                  </a:lnTo>
                  <a:lnTo>
                    <a:pt x="2039" y="3183"/>
                  </a:lnTo>
                  <a:lnTo>
                    <a:pt x="2428" y="3274"/>
                  </a:lnTo>
                  <a:lnTo>
                    <a:pt x="2817" y="3366"/>
                  </a:lnTo>
                  <a:lnTo>
                    <a:pt x="3230" y="3412"/>
                  </a:lnTo>
                  <a:lnTo>
                    <a:pt x="3619" y="3435"/>
                  </a:lnTo>
                  <a:lnTo>
                    <a:pt x="4031" y="3435"/>
                  </a:lnTo>
                  <a:lnTo>
                    <a:pt x="4443" y="3389"/>
                  </a:lnTo>
                  <a:lnTo>
                    <a:pt x="4833" y="3320"/>
                  </a:lnTo>
                  <a:lnTo>
                    <a:pt x="5222" y="3229"/>
                  </a:lnTo>
                  <a:lnTo>
                    <a:pt x="5611" y="3091"/>
                  </a:lnTo>
                  <a:lnTo>
                    <a:pt x="5977" y="2931"/>
                  </a:lnTo>
                  <a:lnTo>
                    <a:pt x="6321" y="2725"/>
                  </a:lnTo>
                  <a:lnTo>
                    <a:pt x="6664" y="2473"/>
                  </a:lnTo>
                  <a:lnTo>
                    <a:pt x="6664" y="4190"/>
                  </a:lnTo>
                  <a:lnTo>
                    <a:pt x="6687" y="6091"/>
                  </a:lnTo>
                  <a:lnTo>
                    <a:pt x="6344" y="5862"/>
                  </a:lnTo>
                  <a:lnTo>
                    <a:pt x="6000" y="5656"/>
                  </a:lnTo>
                  <a:lnTo>
                    <a:pt x="5634" y="5473"/>
                  </a:lnTo>
                  <a:lnTo>
                    <a:pt x="5245" y="5335"/>
                  </a:lnTo>
                  <a:lnTo>
                    <a:pt x="4855" y="5221"/>
                  </a:lnTo>
                  <a:lnTo>
                    <a:pt x="4443" y="5152"/>
                  </a:lnTo>
                  <a:lnTo>
                    <a:pt x="4031" y="5129"/>
                  </a:lnTo>
                  <a:lnTo>
                    <a:pt x="3642" y="5106"/>
                  </a:lnTo>
                  <a:lnTo>
                    <a:pt x="3230" y="5129"/>
                  </a:lnTo>
                  <a:lnTo>
                    <a:pt x="2817" y="5198"/>
                  </a:lnTo>
                  <a:lnTo>
                    <a:pt x="2405" y="5267"/>
                  </a:lnTo>
                  <a:lnTo>
                    <a:pt x="2016" y="5381"/>
                  </a:lnTo>
                  <a:lnTo>
                    <a:pt x="1627" y="5541"/>
                  </a:lnTo>
                  <a:lnTo>
                    <a:pt x="1260" y="5702"/>
                  </a:lnTo>
                  <a:lnTo>
                    <a:pt x="894" y="5908"/>
                  </a:lnTo>
                  <a:lnTo>
                    <a:pt x="551" y="6137"/>
                  </a:lnTo>
                  <a:lnTo>
                    <a:pt x="573" y="4374"/>
                  </a:lnTo>
                  <a:lnTo>
                    <a:pt x="573" y="2450"/>
                  </a:lnTo>
                  <a:close/>
                  <a:moveTo>
                    <a:pt x="3940" y="5541"/>
                  </a:moveTo>
                  <a:lnTo>
                    <a:pt x="4283" y="5564"/>
                  </a:lnTo>
                  <a:lnTo>
                    <a:pt x="4626" y="5610"/>
                  </a:lnTo>
                  <a:lnTo>
                    <a:pt x="4970" y="5702"/>
                  </a:lnTo>
                  <a:lnTo>
                    <a:pt x="5313" y="5839"/>
                  </a:lnTo>
                  <a:lnTo>
                    <a:pt x="5634" y="5976"/>
                  </a:lnTo>
                  <a:lnTo>
                    <a:pt x="5955" y="6160"/>
                  </a:lnTo>
                  <a:lnTo>
                    <a:pt x="6252" y="6343"/>
                  </a:lnTo>
                  <a:lnTo>
                    <a:pt x="6527" y="6549"/>
                  </a:lnTo>
                  <a:lnTo>
                    <a:pt x="6229" y="6801"/>
                  </a:lnTo>
                  <a:lnTo>
                    <a:pt x="5909" y="7007"/>
                  </a:lnTo>
                  <a:lnTo>
                    <a:pt x="5588" y="7167"/>
                  </a:lnTo>
                  <a:lnTo>
                    <a:pt x="5245" y="7305"/>
                  </a:lnTo>
                  <a:lnTo>
                    <a:pt x="4878" y="7396"/>
                  </a:lnTo>
                  <a:lnTo>
                    <a:pt x="4512" y="7488"/>
                  </a:lnTo>
                  <a:lnTo>
                    <a:pt x="4168" y="7534"/>
                  </a:lnTo>
                  <a:lnTo>
                    <a:pt x="3413" y="7534"/>
                  </a:lnTo>
                  <a:lnTo>
                    <a:pt x="3046" y="7488"/>
                  </a:lnTo>
                  <a:lnTo>
                    <a:pt x="2680" y="7419"/>
                  </a:lnTo>
                  <a:lnTo>
                    <a:pt x="2314" y="7327"/>
                  </a:lnTo>
                  <a:lnTo>
                    <a:pt x="1970" y="7213"/>
                  </a:lnTo>
                  <a:lnTo>
                    <a:pt x="1604" y="7076"/>
                  </a:lnTo>
                  <a:lnTo>
                    <a:pt x="1283" y="6915"/>
                  </a:lnTo>
                  <a:lnTo>
                    <a:pt x="963" y="6732"/>
                  </a:lnTo>
                  <a:lnTo>
                    <a:pt x="871" y="6663"/>
                  </a:lnTo>
                  <a:lnTo>
                    <a:pt x="848" y="6595"/>
                  </a:lnTo>
                  <a:lnTo>
                    <a:pt x="871" y="6526"/>
                  </a:lnTo>
                  <a:lnTo>
                    <a:pt x="917" y="6457"/>
                  </a:lnTo>
                  <a:lnTo>
                    <a:pt x="986" y="6389"/>
                  </a:lnTo>
                  <a:lnTo>
                    <a:pt x="1077" y="6297"/>
                  </a:lnTo>
                  <a:lnTo>
                    <a:pt x="1329" y="6160"/>
                  </a:lnTo>
                  <a:lnTo>
                    <a:pt x="1604" y="6045"/>
                  </a:lnTo>
                  <a:lnTo>
                    <a:pt x="1833" y="5931"/>
                  </a:lnTo>
                  <a:lnTo>
                    <a:pt x="2062" y="5839"/>
                  </a:lnTo>
                  <a:lnTo>
                    <a:pt x="2520" y="5702"/>
                  </a:lnTo>
                  <a:lnTo>
                    <a:pt x="3001" y="5610"/>
                  </a:lnTo>
                  <a:lnTo>
                    <a:pt x="3482" y="5564"/>
                  </a:lnTo>
                  <a:lnTo>
                    <a:pt x="3940" y="5541"/>
                  </a:lnTo>
                  <a:close/>
                  <a:moveTo>
                    <a:pt x="551" y="6961"/>
                  </a:moveTo>
                  <a:lnTo>
                    <a:pt x="894" y="7190"/>
                  </a:lnTo>
                  <a:lnTo>
                    <a:pt x="1237" y="7396"/>
                  </a:lnTo>
                  <a:lnTo>
                    <a:pt x="1627" y="7579"/>
                  </a:lnTo>
                  <a:lnTo>
                    <a:pt x="2016" y="7717"/>
                  </a:lnTo>
                  <a:lnTo>
                    <a:pt x="2405" y="7831"/>
                  </a:lnTo>
                  <a:lnTo>
                    <a:pt x="2817" y="7923"/>
                  </a:lnTo>
                  <a:lnTo>
                    <a:pt x="3230" y="7969"/>
                  </a:lnTo>
                  <a:lnTo>
                    <a:pt x="3642" y="7992"/>
                  </a:lnTo>
                  <a:lnTo>
                    <a:pt x="4054" y="7992"/>
                  </a:lnTo>
                  <a:lnTo>
                    <a:pt x="4443" y="7946"/>
                  </a:lnTo>
                  <a:lnTo>
                    <a:pt x="4855" y="7877"/>
                  </a:lnTo>
                  <a:lnTo>
                    <a:pt x="5245" y="7763"/>
                  </a:lnTo>
                  <a:lnTo>
                    <a:pt x="5634" y="7625"/>
                  </a:lnTo>
                  <a:lnTo>
                    <a:pt x="6000" y="7465"/>
                  </a:lnTo>
                  <a:lnTo>
                    <a:pt x="6367" y="7236"/>
                  </a:lnTo>
                  <a:lnTo>
                    <a:pt x="6710" y="7007"/>
                  </a:lnTo>
                  <a:lnTo>
                    <a:pt x="6733" y="10694"/>
                  </a:lnTo>
                  <a:lnTo>
                    <a:pt x="6390" y="10442"/>
                  </a:lnTo>
                  <a:lnTo>
                    <a:pt x="6046" y="10236"/>
                  </a:lnTo>
                  <a:lnTo>
                    <a:pt x="5657" y="10052"/>
                  </a:lnTo>
                  <a:lnTo>
                    <a:pt x="5268" y="9892"/>
                  </a:lnTo>
                  <a:lnTo>
                    <a:pt x="4878" y="9801"/>
                  </a:lnTo>
                  <a:lnTo>
                    <a:pt x="4466" y="9709"/>
                  </a:lnTo>
                  <a:lnTo>
                    <a:pt x="4054" y="9686"/>
                  </a:lnTo>
                  <a:lnTo>
                    <a:pt x="3642" y="9663"/>
                  </a:lnTo>
                  <a:lnTo>
                    <a:pt x="3207" y="9686"/>
                  </a:lnTo>
                  <a:lnTo>
                    <a:pt x="2795" y="9755"/>
                  </a:lnTo>
                  <a:lnTo>
                    <a:pt x="2382" y="9846"/>
                  </a:lnTo>
                  <a:lnTo>
                    <a:pt x="1993" y="9961"/>
                  </a:lnTo>
                  <a:lnTo>
                    <a:pt x="1604" y="10098"/>
                  </a:lnTo>
                  <a:lnTo>
                    <a:pt x="1215" y="10281"/>
                  </a:lnTo>
                  <a:lnTo>
                    <a:pt x="848" y="10487"/>
                  </a:lnTo>
                  <a:lnTo>
                    <a:pt x="505" y="10716"/>
                  </a:lnTo>
                  <a:lnTo>
                    <a:pt x="551" y="6961"/>
                  </a:lnTo>
                  <a:close/>
                  <a:moveTo>
                    <a:pt x="3940" y="10098"/>
                  </a:moveTo>
                  <a:lnTo>
                    <a:pt x="4283" y="10121"/>
                  </a:lnTo>
                  <a:lnTo>
                    <a:pt x="4626" y="10167"/>
                  </a:lnTo>
                  <a:lnTo>
                    <a:pt x="4970" y="10258"/>
                  </a:lnTo>
                  <a:lnTo>
                    <a:pt x="5313" y="10396"/>
                  </a:lnTo>
                  <a:lnTo>
                    <a:pt x="5634" y="10533"/>
                  </a:lnTo>
                  <a:lnTo>
                    <a:pt x="5955" y="10716"/>
                  </a:lnTo>
                  <a:lnTo>
                    <a:pt x="6252" y="10900"/>
                  </a:lnTo>
                  <a:lnTo>
                    <a:pt x="6527" y="11106"/>
                  </a:lnTo>
                  <a:lnTo>
                    <a:pt x="6229" y="11358"/>
                  </a:lnTo>
                  <a:lnTo>
                    <a:pt x="5909" y="11541"/>
                  </a:lnTo>
                  <a:lnTo>
                    <a:pt x="5588" y="11724"/>
                  </a:lnTo>
                  <a:lnTo>
                    <a:pt x="5245" y="11861"/>
                  </a:lnTo>
                  <a:lnTo>
                    <a:pt x="4878" y="11953"/>
                  </a:lnTo>
                  <a:lnTo>
                    <a:pt x="4512" y="12045"/>
                  </a:lnTo>
                  <a:lnTo>
                    <a:pt x="4168" y="12090"/>
                  </a:lnTo>
                  <a:lnTo>
                    <a:pt x="3413" y="12090"/>
                  </a:lnTo>
                  <a:lnTo>
                    <a:pt x="3046" y="12045"/>
                  </a:lnTo>
                  <a:lnTo>
                    <a:pt x="2680" y="11976"/>
                  </a:lnTo>
                  <a:lnTo>
                    <a:pt x="2314" y="11884"/>
                  </a:lnTo>
                  <a:lnTo>
                    <a:pt x="1970" y="11770"/>
                  </a:lnTo>
                  <a:lnTo>
                    <a:pt x="1604" y="11632"/>
                  </a:lnTo>
                  <a:lnTo>
                    <a:pt x="1283" y="11472"/>
                  </a:lnTo>
                  <a:lnTo>
                    <a:pt x="963" y="11289"/>
                  </a:lnTo>
                  <a:lnTo>
                    <a:pt x="871" y="11220"/>
                  </a:lnTo>
                  <a:lnTo>
                    <a:pt x="848" y="11152"/>
                  </a:lnTo>
                  <a:lnTo>
                    <a:pt x="871" y="11083"/>
                  </a:lnTo>
                  <a:lnTo>
                    <a:pt x="917" y="11014"/>
                  </a:lnTo>
                  <a:lnTo>
                    <a:pt x="986" y="10945"/>
                  </a:lnTo>
                  <a:lnTo>
                    <a:pt x="1077" y="10854"/>
                  </a:lnTo>
                  <a:lnTo>
                    <a:pt x="1329" y="10716"/>
                  </a:lnTo>
                  <a:lnTo>
                    <a:pt x="1604" y="10579"/>
                  </a:lnTo>
                  <a:lnTo>
                    <a:pt x="1833" y="10487"/>
                  </a:lnTo>
                  <a:lnTo>
                    <a:pt x="2062" y="10396"/>
                  </a:lnTo>
                  <a:lnTo>
                    <a:pt x="2520" y="10258"/>
                  </a:lnTo>
                  <a:lnTo>
                    <a:pt x="3001" y="10167"/>
                  </a:lnTo>
                  <a:lnTo>
                    <a:pt x="3482" y="10121"/>
                  </a:lnTo>
                  <a:lnTo>
                    <a:pt x="3940" y="10098"/>
                  </a:lnTo>
                  <a:close/>
                  <a:moveTo>
                    <a:pt x="505" y="11495"/>
                  </a:moveTo>
                  <a:lnTo>
                    <a:pt x="848" y="11724"/>
                  </a:lnTo>
                  <a:lnTo>
                    <a:pt x="1215" y="11930"/>
                  </a:lnTo>
                  <a:lnTo>
                    <a:pt x="1581" y="12113"/>
                  </a:lnTo>
                  <a:lnTo>
                    <a:pt x="1993" y="12274"/>
                  </a:lnTo>
                  <a:lnTo>
                    <a:pt x="2382" y="12388"/>
                  </a:lnTo>
                  <a:lnTo>
                    <a:pt x="2795" y="12480"/>
                  </a:lnTo>
                  <a:lnTo>
                    <a:pt x="3207" y="12525"/>
                  </a:lnTo>
                  <a:lnTo>
                    <a:pt x="3642" y="12548"/>
                  </a:lnTo>
                  <a:lnTo>
                    <a:pt x="4054" y="12548"/>
                  </a:lnTo>
                  <a:lnTo>
                    <a:pt x="4466" y="12503"/>
                  </a:lnTo>
                  <a:lnTo>
                    <a:pt x="4878" y="12434"/>
                  </a:lnTo>
                  <a:lnTo>
                    <a:pt x="5268" y="12319"/>
                  </a:lnTo>
                  <a:lnTo>
                    <a:pt x="5657" y="12159"/>
                  </a:lnTo>
                  <a:lnTo>
                    <a:pt x="6046" y="11999"/>
                  </a:lnTo>
                  <a:lnTo>
                    <a:pt x="6413" y="11770"/>
                  </a:lnTo>
                  <a:lnTo>
                    <a:pt x="6733" y="11518"/>
                  </a:lnTo>
                  <a:lnTo>
                    <a:pt x="6733" y="11655"/>
                  </a:lnTo>
                  <a:lnTo>
                    <a:pt x="6756" y="15273"/>
                  </a:lnTo>
                  <a:lnTo>
                    <a:pt x="6413" y="15021"/>
                  </a:lnTo>
                  <a:lnTo>
                    <a:pt x="6069" y="14792"/>
                  </a:lnTo>
                  <a:lnTo>
                    <a:pt x="5680" y="14609"/>
                  </a:lnTo>
                  <a:lnTo>
                    <a:pt x="5291" y="14472"/>
                  </a:lnTo>
                  <a:lnTo>
                    <a:pt x="4878" y="14357"/>
                  </a:lnTo>
                  <a:lnTo>
                    <a:pt x="4466" y="14266"/>
                  </a:lnTo>
                  <a:lnTo>
                    <a:pt x="4054" y="14243"/>
                  </a:lnTo>
                  <a:lnTo>
                    <a:pt x="3642" y="14220"/>
                  </a:lnTo>
                  <a:lnTo>
                    <a:pt x="3207" y="14243"/>
                  </a:lnTo>
                  <a:lnTo>
                    <a:pt x="2795" y="14312"/>
                  </a:lnTo>
                  <a:lnTo>
                    <a:pt x="2382" y="14403"/>
                  </a:lnTo>
                  <a:lnTo>
                    <a:pt x="1970" y="14518"/>
                  </a:lnTo>
                  <a:lnTo>
                    <a:pt x="1581" y="14655"/>
                  </a:lnTo>
                  <a:lnTo>
                    <a:pt x="1192" y="14838"/>
                  </a:lnTo>
                  <a:lnTo>
                    <a:pt x="825" y="15067"/>
                  </a:lnTo>
                  <a:lnTo>
                    <a:pt x="482" y="15296"/>
                  </a:lnTo>
                  <a:lnTo>
                    <a:pt x="505" y="11655"/>
                  </a:lnTo>
                  <a:lnTo>
                    <a:pt x="505" y="11495"/>
                  </a:lnTo>
                  <a:close/>
                  <a:moveTo>
                    <a:pt x="3940" y="14655"/>
                  </a:moveTo>
                  <a:lnTo>
                    <a:pt x="4283" y="14678"/>
                  </a:lnTo>
                  <a:lnTo>
                    <a:pt x="4626" y="14724"/>
                  </a:lnTo>
                  <a:lnTo>
                    <a:pt x="4970" y="14815"/>
                  </a:lnTo>
                  <a:lnTo>
                    <a:pt x="5313" y="14953"/>
                  </a:lnTo>
                  <a:lnTo>
                    <a:pt x="5634" y="15090"/>
                  </a:lnTo>
                  <a:lnTo>
                    <a:pt x="5955" y="15273"/>
                  </a:lnTo>
                  <a:lnTo>
                    <a:pt x="6252" y="15456"/>
                  </a:lnTo>
                  <a:lnTo>
                    <a:pt x="6527" y="15663"/>
                  </a:lnTo>
                  <a:lnTo>
                    <a:pt x="6229" y="15914"/>
                  </a:lnTo>
                  <a:lnTo>
                    <a:pt x="5909" y="16098"/>
                  </a:lnTo>
                  <a:lnTo>
                    <a:pt x="5588" y="16281"/>
                  </a:lnTo>
                  <a:lnTo>
                    <a:pt x="5245" y="16418"/>
                  </a:lnTo>
                  <a:lnTo>
                    <a:pt x="4878" y="16510"/>
                  </a:lnTo>
                  <a:lnTo>
                    <a:pt x="4512" y="16601"/>
                  </a:lnTo>
                  <a:lnTo>
                    <a:pt x="4168" y="16624"/>
                  </a:lnTo>
                  <a:lnTo>
                    <a:pt x="3779" y="16647"/>
                  </a:lnTo>
                  <a:lnTo>
                    <a:pt x="3413" y="16647"/>
                  </a:lnTo>
                  <a:lnTo>
                    <a:pt x="3046" y="16601"/>
                  </a:lnTo>
                  <a:lnTo>
                    <a:pt x="2680" y="16533"/>
                  </a:lnTo>
                  <a:lnTo>
                    <a:pt x="2314" y="16441"/>
                  </a:lnTo>
                  <a:lnTo>
                    <a:pt x="1970" y="16327"/>
                  </a:lnTo>
                  <a:lnTo>
                    <a:pt x="1604" y="16189"/>
                  </a:lnTo>
                  <a:lnTo>
                    <a:pt x="1283" y="16029"/>
                  </a:lnTo>
                  <a:lnTo>
                    <a:pt x="963" y="15846"/>
                  </a:lnTo>
                  <a:lnTo>
                    <a:pt x="871" y="15777"/>
                  </a:lnTo>
                  <a:lnTo>
                    <a:pt x="848" y="15708"/>
                  </a:lnTo>
                  <a:lnTo>
                    <a:pt x="871" y="15640"/>
                  </a:lnTo>
                  <a:lnTo>
                    <a:pt x="917" y="15571"/>
                  </a:lnTo>
                  <a:lnTo>
                    <a:pt x="986" y="15502"/>
                  </a:lnTo>
                  <a:lnTo>
                    <a:pt x="1077" y="15411"/>
                  </a:lnTo>
                  <a:lnTo>
                    <a:pt x="1329" y="15273"/>
                  </a:lnTo>
                  <a:lnTo>
                    <a:pt x="1604" y="15136"/>
                  </a:lnTo>
                  <a:lnTo>
                    <a:pt x="1833" y="15044"/>
                  </a:lnTo>
                  <a:lnTo>
                    <a:pt x="2062" y="14953"/>
                  </a:lnTo>
                  <a:lnTo>
                    <a:pt x="2520" y="14815"/>
                  </a:lnTo>
                  <a:lnTo>
                    <a:pt x="3001" y="14724"/>
                  </a:lnTo>
                  <a:lnTo>
                    <a:pt x="3482" y="14655"/>
                  </a:lnTo>
                  <a:close/>
                  <a:moveTo>
                    <a:pt x="482" y="16029"/>
                  </a:moveTo>
                  <a:lnTo>
                    <a:pt x="825" y="16281"/>
                  </a:lnTo>
                  <a:lnTo>
                    <a:pt x="1192" y="16487"/>
                  </a:lnTo>
                  <a:lnTo>
                    <a:pt x="1581" y="16670"/>
                  </a:lnTo>
                  <a:lnTo>
                    <a:pt x="1970" y="16807"/>
                  </a:lnTo>
                  <a:lnTo>
                    <a:pt x="2382" y="16945"/>
                  </a:lnTo>
                  <a:lnTo>
                    <a:pt x="2795" y="17014"/>
                  </a:lnTo>
                  <a:lnTo>
                    <a:pt x="3207" y="17082"/>
                  </a:lnTo>
                  <a:lnTo>
                    <a:pt x="3642" y="17105"/>
                  </a:lnTo>
                  <a:lnTo>
                    <a:pt x="4054" y="17105"/>
                  </a:lnTo>
                  <a:lnTo>
                    <a:pt x="4466" y="17059"/>
                  </a:lnTo>
                  <a:lnTo>
                    <a:pt x="4878" y="16968"/>
                  </a:lnTo>
                  <a:lnTo>
                    <a:pt x="5291" y="16853"/>
                  </a:lnTo>
                  <a:lnTo>
                    <a:pt x="5680" y="16716"/>
                  </a:lnTo>
                  <a:lnTo>
                    <a:pt x="6069" y="16533"/>
                  </a:lnTo>
                  <a:lnTo>
                    <a:pt x="6413" y="16304"/>
                  </a:lnTo>
                  <a:lnTo>
                    <a:pt x="6756" y="16052"/>
                  </a:lnTo>
                  <a:lnTo>
                    <a:pt x="6779" y="19853"/>
                  </a:lnTo>
                  <a:lnTo>
                    <a:pt x="6435" y="19578"/>
                  </a:lnTo>
                  <a:lnTo>
                    <a:pt x="6069" y="19349"/>
                  </a:lnTo>
                  <a:lnTo>
                    <a:pt x="5703" y="19166"/>
                  </a:lnTo>
                  <a:lnTo>
                    <a:pt x="5291" y="19029"/>
                  </a:lnTo>
                  <a:lnTo>
                    <a:pt x="4901" y="18914"/>
                  </a:lnTo>
                  <a:lnTo>
                    <a:pt x="4489" y="18822"/>
                  </a:lnTo>
                  <a:lnTo>
                    <a:pt x="4054" y="18800"/>
                  </a:lnTo>
                  <a:lnTo>
                    <a:pt x="3642" y="18777"/>
                  </a:lnTo>
                  <a:lnTo>
                    <a:pt x="3207" y="18800"/>
                  </a:lnTo>
                  <a:lnTo>
                    <a:pt x="2795" y="18868"/>
                  </a:lnTo>
                  <a:lnTo>
                    <a:pt x="2360" y="18960"/>
                  </a:lnTo>
                  <a:lnTo>
                    <a:pt x="1970" y="19074"/>
                  </a:lnTo>
                  <a:lnTo>
                    <a:pt x="1558" y="19235"/>
                  </a:lnTo>
                  <a:lnTo>
                    <a:pt x="1169" y="19418"/>
                  </a:lnTo>
                  <a:lnTo>
                    <a:pt x="802" y="19624"/>
                  </a:lnTo>
                  <a:lnTo>
                    <a:pt x="459" y="19876"/>
                  </a:lnTo>
                  <a:lnTo>
                    <a:pt x="482" y="16029"/>
                  </a:lnTo>
                  <a:close/>
                  <a:moveTo>
                    <a:pt x="3940" y="19212"/>
                  </a:moveTo>
                  <a:lnTo>
                    <a:pt x="4283" y="19235"/>
                  </a:lnTo>
                  <a:lnTo>
                    <a:pt x="4626" y="19280"/>
                  </a:lnTo>
                  <a:lnTo>
                    <a:pt x="4970" y="19372"/>
                  </a:lnTo>
                  <a:lnTo>
                    <a:pt x="5313" y="19487"/>
                  </a:lnTo>
                  <a:lnTo>
                    <a:pt x="5634" y="19647"/>
                  </a:lnTo>
                  <a:lnTo>
                    <a:pt x="5955" y="19830"/>
                  </a:lnTo>
                  <a:lnTo>
                    <a:pt x="6252" y="20013"/>
                  </a:lnTo>
                  <a:lnTo>
                    <a:pt x="6527" y="20219"/>
                  </a:lnTo>
                  <a:lnTo>
                    <a:pt x="6229" y="20448"/>
                  </a:lnTo>
                  <a:lnTo>
                    <a:pt x="5909" y="20654"/>
                  </a:lnTo>
                  <a:lnTo>
                    <a:pt x="5588" y="20838"/>
                  </a:lnTo>
                  <a:lnTo>
                    <a:pt x="5245" y="20975"/>
                  </a:lnTo>
                  <a:lnTo>
                    <a:pt x="4878" y="21067"/>
                  </a:lnTo>
                  <a:lnTo>
                    <a:pt x="4512" y="21135"/>
                  </a:lnTo>
                  <a:lnTo>
                    <a:pt x="4168" y="21181"/>
                  </a:lnTo>
                  <a:lnTo>
                    <a:pt x="3779" y="21204"/>
                  </a:lnTo>
                  <a:lnTo>
                    <a:pt x="3413" y="21181"/>
                  </a:lnTo>
                  <a:lnTo>
                    <a:pt x="3046" y="21158"/>
                  </a:lnTo>
                  <a:lnTo>
                    <a:pt x="2680" y="21089"/>
                  </a:lnTo>
                  <a:lnTo>
                    <a:pt x="2314" y="20998"/>
                  </a:lnTo>
                  <a:lnTo>
                    <a:pt x="1970" y="20883"/>
                  </a:lnTo>
                  <a:lnTo>
                    <a:pt x="1604" y="20746"/>
                  </a:lnTo>
                  <a:lnTo>
                    <a:pt x="1283" y="20586"/>
                  </a:lnTo>
                  <a:lnTo>
                    <a:pt x="963" y="20402"/>
                  </a:lnTo>
                  <a:lnTo>
                    <a:pt x="871" y="20334"/>
                  </a:lnTo>
                  <a:lnTo>
                    <a:pt x="848" y="20265"/>
                  </a:lnTo>
                  <a:lnTo>
                    <a:pt x="871" y="20196"/>
                  </a:lnTo>
                  <a:lnTo>
                    <a:pt x="917" y="20128"/>
                  </a:lnTo>
                  <a:lnTo>
                    <a:pt x="986" y="20036"/>
                  </a:lnTo>
                  <a:lnTo>
                    <a:pt x="1077" y="19967"/>
                  </a:lnTo>
                  <a:lnTo>
                    <a:pt x="1329" y="19830"/>
                  </a:lnTo>
                  <a:lnTo>
                    <a:pt x="1604" y="19693"/>
                  </a:lnTo>
                  <a:lnTo>
                    <a:pt x="1833" y="19601"/>
                  </a:lnTo>
                  <a:lnTo>
                    <a:pt x="2062" y="19509"/>
                  </a:lnTo>
                  <a:lnTo>
                    <a:pt x="2520" y="19372"/>
                  </a:lnTo>
                  <a:lnTo>
                    <a:pt x="3001" y="19280"/>
                  </a:lnTo>
                  <a:lnTo>
                    <a:pt x="3482" y="19212"/>
                  </a:lnTo>
                  <a:close/>
                  <a:moveTo>
                    <a:pt x="459" y="20563"/>
                  </a:moveTo>
                  <a:lnTo>
                    <a:pt x="802" y="20815"/>
                  </a:lnTo>
                  <a:lnTo>
                    <a:pt x="1169" y="21021"/>
                  </a:lnTo>
                  <a:lnTo>
                    <a:pt x="1558" y="21204"/>
                  </a:lnTo>
                  <a:lnTo>
                    <a:pt x="1947" y="21364"/>
                  </a:lnTo>
                  <a:lnTo>
                    <a:pt x="2360" y="21479"/>
                  </a:lnTo>
                  <a:lnTo>
                    <a:pt x="2795" y="21570"/>
                  </a:lnTo>
                  <a:lnTo>
                    <a:pt x="3207" y="21639"/>
                  </a:lnTo>
                  <a:lnTo>
                    <a:pt x="3642" y="21662"/>
                  </a:lnTo>
                  <a:lnTo>
                    <a:pt x="4054" y="21662"/>
                  </a:lnTo>
                  <a:lnTo>
                    <a:pt x="4489" y="21616"/>
                  </a:lnTo>
                  <a:lnTo>
                    <a:pt x="4901" y="21524"/>
                  </a:lnTo>
                  <a:lnTo>
                    <a:pt x="5313" y="21410"/>
                  </a:lnTo>
                  <a:lnTo>
                    <a:pt x="5703" y="21273"/>
                  </a:lnTo>
                  <a:lnTo>
                    <a:pt x="6069" y="21067"/>
                  </a:lnTo>
                  <a:lnTo>
                    <a:pt x="6435" y="20860"/>
                  </a:lnTo>
                  <a:lnTo>
                    <a:pt x="6779" y="20586"/>
                  </a:lnTo>
                  <a:lnTo>
                    <a:pt x="6779" y="21753"/>
                  </a:lnTo>
                  <a:lnTo>
                    <a:pt x="459" y="21753"/>
                  </a:lnTo>
                  <a:lnTo>
                    <a:pt x="459" y="20563"/>
                  </a:lnTo>
                  <a:close/>
                  <a:moveTo>
                    <a:pt x="482" y="0"/>
                  </a:moveTo>
                  <a:lnTo>
                    <a:pt x="390" y="23"/>
                  </a:lnTo>
                  <a:lnTo>
                    <a:pt x="322" y="69"/>
                  </a:lnTo>
                  <a:lnTo>
                    <a:pt x="276" y="137"/>
                  </a:lnTo>
                  <a:lnTo>
                    <a:pt x="253" y="229"/>
                  </a:lnTo>
                  <a:lnTo>
                    <a:pt x="207" y="733"/>
                  </a:lnTo>
                  <a:lnTo>
                    <a:pt x="184" y="1214"/>
                  </a:lnTo>
                  <a:lnTo>
                    <a:pt x="138" y="2221"/>
                  </a:lnTo>
                  <a:lnTo>
                    <a:pt x="138" y="4190"/>
                  </a:lnTo>
                  <a:lnTo>
                    <a:pt x="70" y="7923"/>
                  </a:lnTo>
                  <a:lnTo>
                    <a:pt x="47" y="11655"/>
                  </a:lnTo>
                  <a:lnTo>
                    <a:pt x="24" y="16830"/>
                  </a:lnTo>
                  <a:lnTo>
                    <a:pt x="1" y="21982"/>
                  </a:lnTo>
                  <a:lnTo>
                    <a:pt x="24" y="22074"/>
                  </a:lnTo>
                  <a:lnTo>
                    <a:pt x="70" y="22143"/>
                  </a:lnTo>
                  <a:lnTo>
                    <a:pt x="138" y="22189"/>
                  </a:lnTo>
                  <a:lnTo>
                    <a:pt x="230" y="22211"/>
                  </a:lnTo>
                  <a:lnTo>
                    <a:pt x="7008" y="22211"/>
                  </a:lnTo>
                  <a:lnTo>
                    <a:pt x="7099" y="22189"/>
                  </a:lnTo>
                  <a:lnTo>
                    <a:pt x="7168" y="22143"/>
                  </a:lnTo>
                  <a:lnTo>
                    <a:pt x="7191" y="22120"/>
                  </a:lnTo>
                  <a:lnTo>
                    <a:pt x="7214" y="22074"/>
                  </a:lnTo>
                  <a:lnTo>
                    <a:pt x="7237" y="21982"/>
                  </a:lnTo>
                  <a:lnTo>
                    <a:pt x="7214" y="16830"/>
                  </a:lnTo>
                  <a:lnTo>
                    <a:pt x="7191" y="11655"/>
                  </a:lnTo>
                  <a:lnTo>
                    <a:pt x="7168" y="8014"/>
                  </a:lnTo>
                  <a:lnTo>
                    <a:pt x="7122" y="4374"/>
                  </a:lnTo>
                  <a:lnTo>
                    <a:pt x="7099" y="2313"/>
                  </a:lnTo>
                  <a:lnTo>
                    <a:pt x="7077" y="1259"/>
                  </a:lnTo>
                  <a:lnTo>
                    <a:pt x="7031" y="756"/>
                  </a:lnTo>
                  <a:lnTo>
                    <a:pt x="6985" y="229"/>
                  </a:lnTo>
                  <a:lnTo>
                    <a:pt x="6962" y="137"/>
                  </a:lnTo>
                  <a:lnTo>
                    <a:pt x="6916" y="69"/>
                  </a:lnTo>
                  <a:lnTo>
                    <a:pt x="6848" y="23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32"/>
            <p:cNvSpPr/>
            <p:nvPr/>
          </p:nvSpPr>
          <p:spPr>
            <a:xfrm>
              <a:off x="-3752696" y="3684456"/>
              <a:ext cx="547823" cy="772411"/>
            </a:xfrm>
            <a:custGeom>
              <a:rect b="b" l="l" r="r" t="t"/>
              <a:pathLst>
                <a:path extrusionOk="0" h="20632" w="14633">
                  <a:moveTo>
                    <a:pt x="7534" y="435"/>
                  </a:moveTo>
                  <a:lnTo>
                    <a:pt x="7855" y="481"/>
                  </a:lnTo>
                  <a:lnTo>
                    <a:pt x="8175" y="550"/>
                  </a:lnTo>
                  <a:lnTo>
                    <a:pt x="8450" y="687"/>
                  </a:lnTo>
                  <a:lnTo>
                    <a:pt x="8725" y="847"/>
                  </a:lnTo>
                  <a:lnTo>
                    <a:pt x="8839" y="962"/>
                  </a:lnTo>
                  <a:lnTo>
                    <a:pt x="8954" y="1076"/>
                  </a:lnTo>
                  <a:lnTo>
                    <a:pt x="9068" y="1214"/>
                  </a:lnTo>
                  <a:lnTo>
                    <a:pt x="9160" y="1351"/>
                  </a:lnTo>
                  <a:lnTo>
                    <a:pt x="9252" y="1488"/>
                  </a:lnTo>
                  <a:lnTo>
                    <a:pt x="9343" y="1672"/>
                  </a:lnTo>
                  <a:lnTo>
                    <a:pt x="9412" y="1855"/>
                  </a:lnTo>
                  <a:lnTo>
                    <a:pt x="9481" y="2038"/>
                  </a:lnTo>
                  <a:lnTo>
                    <a:pt x="9503" y="2244"/>
                  </a:lnTo>
                  <a:lnTo>
                    <a:pt x="9526" y="2450"/>
                  </a:lnTo>
                  <a:lnTo>
                    <a:pt x="9481" y="2611"/>
                  </a:lnTo>
                  <a:lnTo>
                    <a:pt x="9435" y="2771"/>
                  </a:lnTo>
                  <a:lnTo>
                    <a:pt x="9343" y="2931"/>
                  </a:lnTo>
                  <a:lnTo>
                    <a:pt x="9229" y="3046"/>
                  </a:lnTo>
                  <a:lnTo>
                    <a:pt x="9091" y="3160"/>
                  </a:lnTo>
                  <a:lnTo>
                    <a:pt x="8954" y="3252"/>
                  </a:lnTo>
                  <a:lnTo>
                    <a:pt x="8794" y="3343"/>
                  </a:lnTo>
                  <a:lnTo>
                    <a:pt x="8610" y="3412"/>
                  </a:lnTo>
                  <a:lnTo>
                    <a:pt x="8427" y="3481"/>
                  </a:lnTo>
                  <a:lnTo>
                    <a:pt x="8244" y="3526"/>
                  </a:lnTo>
                  <a:lnTo>
                    <a:pt x="7901" y="3572"/>
                  </a:lnTo>
                  <a:lnTo>
                    <a:pt x="7557" y="3572"/>
                  </a:lnTo>
                  <a:lnTo>
                    <a:pt x="7374" y="3549"/>
                  </a:lnTo>
                  <a:lnTo>
                    <a:pt x="7214" y="3526"/>
                  </a:lnTo>
                  <a:lnTo>
                    <a:pt x="7076" y="3481"/>
                  </a:lnTo>
                  <a:lnTo>
                    <a:pt x="6916" y="3412"/>
                  </a:lnTo>
                  <a:lnTo>
                    <a:pt x="6801" y="3343"/>
                  </a:lnTo>
                  <a:lnTo>
                    <a:pt x="6687" y="3275"/>
                  </a:lnTo>
                  <a:lnTo>
                    <a:pt x="6572" y="3160"/>
                  </a:lnTo>
                  <a:lnTo>
                    <a:pt x="6481" y="3068"/>
                  </a:lnTo>
                  <a:lnTo>
                    <a:pt x="6321" y="2840"/>
                  </a:lnTo>
                  <a:lnTo>
                    <a:pt x="6183" y="2588"/>
                  </a:lnTo>
                  <a:lnTo>
                    <a:pt x="6114" y="2313"/>
                  </a:lnTo>
                  <a:lnTo>
                    <a:pt x="6092" y="2038"/>
                  </a:lnTo>
                  <a:lnTo>
                    <a:pt x="6092" y="1763"/>
                  </a:lnTo>
                  <a:lnTo>
                    <a:pt x="6160" y="1488"/>
                  </a:lnTo>
                  <a:lnTo>
                    <a:pt x="6252" y="1214"/>
                  </a:lnTo>
                  <a:lnTo>
                    <a:pt x="6412" y="985"/>
                  </a:lnTo>
                  <a:lnTo>
                    <a:pt x="6504" y="893"/>
                  </a:lnTo>
                  <a:lnTo>
                    <a:pt x="6618" y="779"/>
                  </a:lnTo>
                  <a:lnTo>
                    <a:pt x="6733" y="710"/>
                  </a:lnTo>
                  <a:lnTo>
                    <a:pt x="6847" y="618"/>
                  </a:lnTo>
                  <a:lnTo>
                    <a:pt x="6985" y="573"/>
                  </a:lnTo>
                  <a:lnTo>
                    <a:pt x="7145" y="504"/>
                  </a:lnTo>
                  <a:lnTo>
                    <a:pt x="7305" y="481"/>
                  </a:lnTo>
                  <a:lnTo>
                    <a:pt x="7488" y="458"/>
                  </a:lnTo>
                  <a:lnTo>
                    <a:pt x="7534" y="435"/>
                  </a:lnTo>
                  <a:close/>
                  <a:moveTo>
                    <a:pt x="7923" y="17036"/>
                  </a:moveTo>
                  <a:lnTo>
                    <a:pt x="8107" y="17059"/>
                  </a:lnTo>
                  <a:lnTo>
                    <a:pt x="8290" y="17082"/>
                  </a:lnTo>
                  <a:lnTo>
                    <a:pt x="8450" y="17128"/>
                  </a:lnTo>
                  <a:lnTo>
                    <a:pt x="8633" y="17197"/>
                  </a:lnTo>
                  <a:lnTo>
                    <a:pt x="8794" y="17265"/>
                  </a:lnTo>
                  <a:lnTo>
                    <a:pt x="8954" y="17357"/>
                  </a:lnTo>
                  <a:lnTo>
                    <a:pt x="9091" y="17472"/>
                  </a:lnTo>
                  <a:lnTo>
                    <a:pt x="9206" y="17586"/>
                  </a:lnTo>
                  <a:lnTo>
                    <a:pt x="9320" y="17723"/>
                  </a:lnTo>
                  <a:lnTo>
                    <a:pt x="9389" y="17884"/>
                  </a:lnTo>
                  <a:lnTo>
                    <a:pt x="9458" y="18044"/>
                  </a:lnTo>
                  <a:lnTo>
                    <a:pt x="9503" y="18227"/>
                  </a:lnTo>
                  <a:lnTo>
                    <a:pt x="9526" y="18456"/>
                  </a:lnTo>
                  <a:lnTo>
                    <a:pt x="9503" y="18662"/>
                  </a:lnTo>
                  <a:lnTo>
                    <a:pt x="9458" y="18845"/>
                  </a:lnTo>
                  <a:lnTo>
                    <a:pt x="9366" y="19029"/>
                  </a:lnTo>
                  <a:lnTo>
                    <a:pt x="9274" y="19189"/>
                  </a:lnTo>
                  <a:lnTo>
                    <a:pt x="9160" y="19349"/>
                  </a:lnTo>
                  <a:lnTo>
                    <a:pt x="9023" y="19487"/>
                  </a:lnTo>
                  <a:lnTo>
                    <a:pt x="8862" y="19601"/>
                  </a:lnTo>
                  <a:lnTo>
                    <a:pt x="8679" y="19716"/>
                  </a:lnTo>
                  <a:lnTo>
                    <a:pt x="8496" y="19807"/>
                  </a:lnTo>
                  <a:lnTo>
                    <a:pt x="8313" y="19899"/>
                  </a:lnTo>
                  <a:lnTo>
                    <a:pt x="8107" y="19967"/>
                  </a:lnTo>
                  <a:lnTo>
                    <a:pt x="7717" y="20082"/>
                  </a:lnTo>
                  <a:lnTo>
                    <a:pt x="7328" y="20151"/>
                  </a:lnTo>
                  <a:lnTo>
                    <a:pt x="7030" y="20082"/>
                  </a:lnTo>
                  <a:lnTo>
                    <a:pt x="6779" y="19967"/>
                  </a:lnTo>
                  <a:lnTo>
                    <a:pt x="6572" y="19807"/>
                  </a:lnTo>
                  <a:lnTo>
                    <a:pt x="6412" y="19624"/>
                  </a:lnTo>
                  <a:lnTo>
                    <a:pt x="6275" y="19418"/>
                  </a:lnTo>
                  <a:lnTo>
                    <a:pt x="6160" y="19189"/>
                  </a:lnTo>
                  <a:lnTo>
                    <a:pt x="6114" y="18960"/>
                  </a:lnTo>
                  <a:lnTo>
                    <a:pt x="6092" y="18708"/>
                  </a:lnTo>
                  <a:lnTo>
                    <a:pt x="6092" y="18456"/>
                  </a:lnTo>
                  <a:lnTo>
                    <a:pt x="6137" y="18204"/>
                  </a:lnTo>
                  <a:lnTo>
                    <a:pt x="6229" y="17975"/>
                  </a:lnTo>
                  <a:lnTo>
                    <a:pt x="6366" y="17746"/>
                  </a:lnTo>
                  <a:lnTo>
                    <a:pt x="6504" y="17540"/>
                  </a:lnTo>
                  <a:lnTo>
                    <a:pt x="6710" y="17357"/>
                  </a:lnTo>
                  <a:lnTo>
                    <a:pt x="6939" y="17220"/>
                  </a:lnTo>
                  <a:lnTo>
                    <a:pt x="7214" y="17105"/>
                  </a:lnTo>
                  <a:lnTo>
                    <a:pt x="7374" y="17082"/>
                  </a:lnTo>
                  <a:lnTo>
                    <a:pt x="7557" y="17036"/>
                  </a:lnTo>
                  <a:close/>
                  <a:moveTo>
                    <a:pt x="7488" y="0"/>
                  </a:moveTo>
                  <a:lnTo>
                    <a:pt x="7236" y="23"/>
                  </a:lnTo>
                  <a:lnTo>
                    <a:pt x="6939" y="46"/>
                  </a:lnTo>
                  <a:lnTo>
                    <a:pt x="6641" y="69"/>
                  </a:lnTo>
                  <a:lnTo>
                    <a:pt x="6366" y="115"/>
                  </a:lnTo>
                  <a:lnTo>
                    <a:pt x="6092" y="183"/>
                  </a:lnTo>
                  <a:lnTo>
                    <a:pt x="5840" y="252"/>
                  </a:lnTo>
                  <a:lnTo>
                    <a:pt x="5588" y="344"/>
                  </a:lnTo>
                  <a:lnTo>
                    <a:pt x="5336" y="481"/>
                  </a:lnTo>
                  <a:lnTo>
                    <a:pt x="5107" y="595"/>
                  </a:lnTo>
                  <a:lnTo>
                    <a:pt x="4901" y="756"/>
                  </a:lnTo>
                  <a:lnTo>
                    <a:pt x="4695" y="916"/>
                  </a:lnTo>
                  <a:lnTo>
                    <a:pt x="4489" y="1076"/>
                  </a:lnTo>
                  <a:lnTo>
                    <a:pt x="4305" y="1260"/>
                  </a:lnTo>
                  <a:lnTo>
                    <a:pt x="4145" y="1466"/>
                  </a:lnTo>
                  <a:lnTo>
                    <a:pt x="3985" y="1672"/>
                  </a:lnTo>
                  <a:lnTo>
                    <a:pt x="3848" y="1901"/>
                  </a:lnTo>
                  <a:lnTo>
                    <a:pt x="3733" y="2130"/>
                  </a:lnTo>
                  <a:lnTo>
                    <a:pt x="3619" y="2359"/>
                  </a:lnTo>
                  <a:lnTo>
                    <a:pt x="3527" y="2611"/>
                  </a:lnTo>
                  <a:lnTo>
                    <a:pt x="3435" y="2840"/>
                  </a:lnTo>
                  <a:lnTo>
                    <a:pt x="3367" y="3114"/>
                  </a:lnTo>
                  <a:lnTo>
                    <a:pt x="3321" y="3366"/>
                  </a:lnTo>
                  <a:lnTo>
                    <a:pt x="3298" y="3618"/>
                  </a:lnTo>
                  <a:lnTo>
                    <a:pt x="3275" y="3893"/>
                  </a:lnTo>
                  <a:lnTo>
                    <a:pt x="3275" y="4168"/>
                  </a:lnTo>
                  <a:lnTo>
                    <a:pt x="3275" y="4442"/>
                  </a:lnTo>
                  <a:lnTo>
                    <a:pt x="3321" y="4717"/>
                  </a:lnTo>
                  <a:lnTo>
                    <a:pt x="3367" y="4969"/>
                  </a:lnTo>
                  <a:lnTo>
                    <a:pt x="3435" y="5244"/>
                  </a:lnTo>
                  <a:lnTo>
                    <a:pt x="3527" y="5519"/>
                  </a:lnTo>
                  <a:lnTo>
                    <a:pt x="3641" y="5793"/>
                  </a:lnTo>
                  <a:lnTo>
                    <a:pt x="3779" y="6045"/>
                  </a:lnTo>
                  <a:lnTo>
                    <a:pt x="3916" y="6297"/>
                  </a:lnTo>
                  <a:lnTo>
                    <a:pt x="4099" y="6572"/>
                  </a:lnTo>
                  <a:lnTo>
                    <a:pt x="4305" y="6847"/>
                  </a:lnTo>
                  <a:lnTo>
                    <a:pt x="4512" y="7099"/>
                  </a:lnTo>
                  <a:lnTo>
                    <a:pt x="4741" y="7328"/>
                  </a:lnTo>
                  <a:lnTo>
                    <a:pt x="4992" y="7557"/>
                  </a:lnTo>
                  <a:lnTo>
                    <a:pt x="5244" y="7763"/>
                  </a:lnTo>
                  <a:lnTo>
                    <a:pt x="5519" y="7969"/>
                  </a:lnTo>
                  <a:lnTo>
                    <a:pt x="5794" y="8152"/>
                  </a:lnTo>
                  <a:lnTo>
                    <a:pt x="6366" y="8518"/>
                  </a:lnTo>
                  <a:lnTo>
                    <a:pt x="6962" y="8839"/>
                  </a:lnTo>
                  <a:lnTo>
                    <a:pt x="7557" y="9114"/>
                  </a:lnTo>
                  <a:lnTo>
                    <a:pt x="8152" y="9388"/>
                  </a:lnTo>
                  <a:lnTo>
                    <a:pt x="8610" y="9549"/>
                  </a:lnTo>
                  <a:lnTo>
                    <a:pt x="9068" y="9732"/>
                  </a:lnTo>
                  <a:lnTo>
                    <a:pt x="9526" y="9869"/>
                  </a:lnTo>
                  <a:lnTo>
                    <a:pt x="10007" y="10007"/>
                  </a:lnTo>
                  <a:lnTo>
                    <a:pt x="9435" y="9938"/>
                  </a:lnTo>
                  <a:lnTo>
                    <a:pt x="8862" y="9846"/>
                  </a:lnTo>
                  <a:lnTo>
                    <a:pt x="8313" y="9732"/>
                  </a:lnTo>
                  <a:lnTo>
                    <a:pt x="7740" y="9595"/>
                  </a:lnTo>
                  <a:lnTo>
                    <a:pt x="7168" y="9457"/>
                  </a:lnTo>
                  <a:lnTo>
                    <a:pt x="6618" y="9320"/>
                  </a:lnTo>
                  <a:lnTo>
                    <a:pt x="5496" y="8976"/>
                  </a:lnTo>
                  <a:lnTo>
                    <a:pt x="4580" y="8633"/>
                  </a:lnTo>
                  <a:lnTo>
                    <a:pt x="3687" y="8266"/>
                  </a:lnTo>
                  <a:lnTo>
                    <a:pt x="2794" y="7854"/>
                  </a:lnTo>
                  <a:lnTo>
                    <a:pt x="1924" y="7419"/>
                  </a:lnTo>
                  <a:lnTo>
                    <a:pt x="1535" y="7213"/>
                  </a:lnTo>
                  <a:lnTo>
                    <a:pt x="1191" y="6961"/>
                  </a:lnTo>
                  <a:lnTo>
                    <a:pt x="1031" y="6824"/>
                  </a:lnTo>
                  <a:lnTo>
                    <a:pt x="871" y="6686"/>
                  </a:lnTo>
                  <a:lnTo>
                    <a:pt x="733" y="6526"/>
                  </a:lnTo>
                  <a:lnTo>
                    <a:pt x="596" y="6343"/>
                  </a:lnTo>
                  <a:lnTo>
                    <a:pt x="481" y="6137"/>
                  </a:lnTo>
                  <a:lnTo>
                    <a:pt x="413" y="5931"/>
                  </a:lnTo>
                  <a:lnTo>
                    <a:pt x="390" y="5770"/>
                  </a:lnTo>
                  <a:lnTo>
                    <a:pt x="413" y="5610"/>
                  </a:lnTo>
                  <a:lnTo>
                    <a:pt x="481" y="5473"/>
                  </a:lnTo>
                  <a:lnTo>
                    <a:pt x="573" y="5335"/>
                  </a:lnTo>
                  <a:lnTo>
                    <a:pt x="710" y="5244"/>
                  </a:lnTo>
                  <a:lnTo>
                    <a:pt x="848" y="5152"/>
                  </a:lnTo>
                  <a:lnTo>
                    <a:pt x="1031" y="5084"/>
                  </a:lnTo>
                  <a:lnTo>
                    <a:pt x="1214" y="5038"/>
                  </a:lnTo>
                  <a:lnTo>
                    <a:pt x="1397" y="5015"/>
                  </a:lnTo>
                  <a:lnTo>
                    <a:pt x="1787" y="5015"/>
                  </a:lnTo>
                  <a:lnTo>
                    <a:pt x="1970" y="5038"/>
                  </a:lnTo>
                  <a:lnTo>
                    <a:pt x="2153" y="5106"/>
                  </a:lnTo>
                  <a:lnTo>
                    <a:pt x="2290" y="5175"/>
                  </a:lnTo>
                  <a:lnTo>
                    <a:pt x="2382" y="5198"/>
                  </a:lnTo>
                  <a:lnTo>
                    <a:pt x="2474" y="5175"/>
                  </a:lnTo>
                  <a:lnTo>
                    <a:pt x="2542" y="5152"/>
                  </a:lnTo>
                  <a:lnTo>
                    <a:pt x="2611" y="5084"/>
                  </a:lnTo>
                  <a:lnTo>
                    <a:pt x="2634" y="4992"/>
                  </a:lnTo>
                  <a:lnTo>
                    <a:pt x="2634" y="4923"/>
                  </a:lnTo>
                  <a:lnTo>
                    <a:pt x="2588" y="4832"/>
                  </a:lnTo>
                  <a:lnTo>
                    <a:pt x="2519" y="4786"/>
                  </a:lnTo>
                  <a:lnTo>
                    <a:pt x="2222" y="4648"/>
                  </a:lnTo>
                  <a:lnTo>
                    <a:pt x="1901" y="4557"/>
                  </a:lnTo>
                  <a:lnTo>
                    <a:pt x="1535" y="4511"/>
                  </a:lnTo>
                  <a:lnTo>
                    <a:pt x="1352" y="4511"/>
                  </a:lnTo>
                  <a:lnTo>
                    <a:pt x="1168" y="4534"/>
                  </a:lnTo>
                  <a:lnTo>
                    <a:pt x="985" y="4557"/>
                  </a:lnTo>
                  <a:lnTo>
                    <a:pt x="825" y="4603"/>
                  </a:lnTo>
                  <a:lnTo>
                    <a:pt x="665" y="4671"/>
                  </a:lnTo>
                  <a:lnTo>
                    <a:pt x="504" y="4740"/>
                  </a:lnTo>
                  <a:lnTo>
                    <a:pt x="367" y="4855"/>
                  </a:lnTo>
                  <a:lnTo>
                    <a:pt x="252" y="4969"/>
                  </a:lnTo>
                  <a:lnTo>
                    <a:pt x="161" y="5129"/>
                  </a:lnTo>
                  <a:lnTo>
                    <a:pt x="92" y="5290"/>
                  </a:lnTo>
                  <a:lnTo>
                    <a:pt x="23" y="5519"/>
                  </a:lnTo>
                  <a:lnTo>
                    <a:pt x="1" y="5748"/>
                  </a:lnTo>
                  <a:lnTo>
                    <a:pt x="1" y="5977"/>
                  </a:lnTo>
                  <a:lnTo>
                    <a:pt x="46" y="6183"/>
                  </a:lnTo>
                  <a:lnTo>
                    <a:pt x="115" y="6366"/>
                  </a:lnTo>
                  <a:lnTo>
                    <a:pt x="207" y="6572"/>
                  </a:lnTo>
                  <a:lnTo>
                    <a:pt x="344" y="6732"/>
                  </a:lnTo>
                  <a:lnTo>
                    <a:pt x="481" y="6915"/>
                  </a:lnTo>
                  <a:lnTo>
                    <a:pt x="619" y="7076"/>
                  </a:lnTo>
                  <a:lnTo>
                    <a:pt x="802" y="7213"/>
                  </a:lnTo>
                  <a:lnTo>
                    <a:pt x="1168" y="7488"/>
                  </a:lnTo>
                  <a:lnTo>
                    <a:pt x="1558" y="7740"/>
                  </a:lnTo>
                  <a:lnTo>
                    <a:pt x="1924" y="7946"/>
                  </a:lnTo>
                  <a:lnTo>
                    <a:pt x="2771" y="8358"/>
                  </a:lnTo>
                  <a:lnTo>
                    <a:pt x="3619" y="8724"/>
                  </a:lnTo>
                  <a:lnTo>
                    <a:pt x="4489" y="9091"/>
                  </a:lnTo>
                  <a:lnTo>
                    <a:pt x="5359" y="9388"/>
                  </a:lnTo>
                  <a:lnTo>
                    <a:pt x="6252" y="9686"/>
                  </a:lnTo>
                  <a:lnTo>
                    <a:pt x="7145" y="9938"/>
                  </a:lnTo>
                  <a:lnTo>
                    <a:pt x="8061" y="10144"/>
                  </a:lnTo>
                  <a:lnTo>
                    <a:pt x="8977" y="10327"/>
                  </a:lnTo>
                  <a:lnTo>
                    <a:pt x="8061" y="10510"/>
                  </a:lnTo>
                  <a:lnTo>
                    <a:pt x="7168" y="10717"/>
                  </a:lnTo>
                  <a:lnTo>
                    <a:pt x="6275" y="10968"/>
                  </a:lnTo>
                  <a:lnTo>
                    <a:pt x="5382" y="11266"/>
                  </a:lnTo>
                  <a:lnTo>
                    <a:pt x="4512" y="11587"/>
                  </a:lnTo>
                  <a:lnTo>
                    <a:pt x="3641" y="11930"/>
                  </a:lnTo>
                  <a:lnTo>
                    <a:pt x="2794" y="12297"/>
                  </a:lnTo>
                  <a:lnTo>
                    <a:pt x="1924" y="12686"/>
                  </a:lnTo>
                  <a:lnTo>
                    <a:pt x="1558" y="12892"/>
                  </a:lnTo>
                  <a:lnTo>
                    <a:pt x="1168" y="13121"/>
                  </a:lnTo>
                  <a:lnTo>
                    <a:pt x="802" y="13396"/>
                  </a:lnTo>
                  <a:lnTo>
                    <a:pt x="619" y="13556"/>
                  </a:lnTo>
                  <a:lnTo>
                    <a:pt x="481" y="13716"/>
                  </a:lnTo>
                  <a:lnTo>
                    <a:pt x="344" y="13877"/>
                  </a:lnTo>
                  <a:lnTo>
                    <a:pt x="207" y="14060"/>
                  </a:lnTo>
                  <a:lnTo>
                    <a:pt x="115" y="14266"/>
                  </a:lnTo>
                  <a:lnTo>
                    <a:pt x="46" y="14449"/>
                  </a:lnTo>
                  <a:lnTo>
                    <a:pt x="1" y="14655"/>
                  </a:lnTo>
                  <a:lnTo>
                    <a:pt x="1" y="14884"/>
                  </a:lnTo>
                  <a:lnTo>
                    <a:pt x="23" y="15113"/>
                  </a:lnTo>
                  <a:lnTo>
                    <a:pt x="92" y="15342"/>
                  </a:lnTo>
                  <a:lnTo>
                    <a:pt x="161" y="15502"/>
                  </a:lnTo>
                  <a:lnTo>
                    <a:pt x="252" y="15663"/>
                  </a:lnTo>
                  <a:lnTo>
                    <a:pt x="367" y="15777"/>
                  </a:lnTo>
                  <a:lnTo>
                    <a:pt x="504" y="15869"/>
                  </a:lnTo>
                  <a:lnTo>
                    <a:pt x="665" y="15960"/>
                  </a:lnTo>
                  <a:lnTo>
                    <a:pt x="825" y="16029"/>
                  </a:lnTo>
                  <a:lnTo>
                    <a:pt x="985" y="16075"/>
                  </a:lnTo>
                  <a:lnTo>
                    <a:pt x="1168" y="16098"/>
                  </a:lnTo>
                  <a:lnTo>
                    <a:pt x="1352" y="16121"/>
                  </a:lnTo>
                  <a:lnTo>
                    <a:pt x="1535" y="16121"/>
                  </a:lnTo>
                  <a:lnTo>
                    <a:pt x="1901" y="16075"/>
                  </a:lnTo>
                  <a:lnTo>
                    <a:pt x="2222" y="15983"/>
                  </a:lnTo>
                  <a:lnTo>
                    <a:pt x="2519" y="15846"/>
                  </a:lnTo>
                  <a:lnTo>
                    <a:pt x="2588" y="15777"/>
                  </a:lnTo>
                  <a:lnTo>
                    <a:pt x="2634" y="15708"/>
                  </a:lnTo>
                  <a:lnTo>
                    <a:pt x="2634" y="15617"/>
                  </a:lnTo>
                  <a:lnTo>
                    <a:pt x="2611" y="15548"/>
                  </a:lnTo>
                  <a:lnTo>
                    <a:pt x="2542" y="15479"/>
                  </a:lnTo>
                  <a:lnTo>
                    <a:pt x="2474" y="15434"/>
                  </a:lnTo>
                  <a:lnTo>
                    <a:pt x="2382" y="15434"/>
                  </a:lnTo>
                  <a:lnTo>
                    <a:pt x="2290" y="15457"/>
                  </a:lnTo>
                  <a:lnTo>
                    <a:pt x="2039" y="15571"/>
                  </a:lnTo>
                  <a:lnTo>
                    <a:pt x="1764" y="15640"/>
                  </a:lnTo>
                  <a:lnTo>
                    <a:pt x="1466" y="15685"/>
                  </a:lnTo>
                  <a:lnTo>
                    <a:pt x="1306" y="15663"/>
                  </a:lnTo>
                  <a:lnTo>
                    <a:pt x="1168" y="15640"/>
                  </a:lnTo>
                  <a:lnTo>
                    <a:pt x="1031" y="15617"/>
                  </a:lnTo>
                  <a:lnTo>
                    <a:pt x="894" y="15571"/>
                  </a:lnTo>
                  <a:lnTo>
                    <a:pt x="779" y="15479"/>
                  </a:lnTo>
                  <a:lnTo>
                    <a:pt x="688" y="15411"/>
                  </a:lnTo>
                  <a:lnTo>
                    <a:pt x="596" y="15296"/>
                  </a:lnTo>
                  <a:lnTo>
                    <a:pt x="527" y="15159"/>
                  </a:lnTo>
                  <a:lnTo>
                    <a:pt x="459" y="15021"/>
                  </a:lnTo>
                  <a:lnTo>
                    <a:pt x="436" y="14838"/>
                  </a:lnTo>
                  <a:lnTo>
                    <a:pt x="436" y="14701"/>
                  </a:lnTo>
                  <a:lnTo>
                    <a:pt x="459" y="14563"/>
                  </a:lnTo>
                  <a:lnTo>
                    <a:pt x="504" y="14426"/>
                  </a:lnTo>
                  <a:lnTo>
                    <a:pt x="550" y="14312"/>
                  </a:lnTo>
                  <a:lnTo>
                    <a:pt x="642" y="14174"/>
                  </a:lnTo>
                  <a:lnTo>
                    <a:pt x="733" y="14060"/>
                  </a:lnTo>
                  <a:lnTo>
                    <a:pt x="939" y="13854"/>
                  </a:lnTo>
                  <a:lnTo>
                    <a:pt x="1191" y="13648"/>
                  </a:lnTo>
                  <a:lnTo>
                    <a:pt x="1443" y="13487"/>
                  </a:lnTo>
                  <a:lnTo>
                    <a:pt x="1924" y="13212"/>
                  </a:lnTo>
                  <a:lnTo>
                    <a:pt x="2359" y="12983"/>
                  </a:lnTo>
                  <a:lnTo>
                    <a:pt x="2794" y="12755"/>
                  </a:lnTo>
                  <a:lnTo>
                    <a:pt x="3687" y="12365"/>
                  </a:lnTo>
                  <a:lnTo>
                    <a:pt x="4603" y="11999"/>
                  </a:lnTo>
                  <a:lnTo>
                    <a:pt x="5496" y="11655"/>
                  </a:lnTo>
                  <a:lnTo>
                    <a:pt x="6504" y="11335"/>
                  </a:lnTo>
                  <a:lnTo>
                    <a:pt x="7534" y="11060"/>
                  </a:lnTo>
                  <a:lnTo>
                    <a:pt x="8565" y="10831"/>
                  </a:lnTo>
                  <a:lnTo>
                    <a:pt x="9618" y="10648"/>
                  </a:lnTo>
                  <a:lnTo>
                    <a:pt x="8794" y="10923"/>
                  </a:lnTo>
                  <a:lnTo>
                    <a:pt x="7969" y="11220"/>
                  </a:lnTo>
                  <a:lnTo>
                    <a:pt x="7580" y="11381"/>
                  </a:lnTo>
                  <a:lnTo>
                    <a:pt x="7214" y="11564"/>
                  </a:lnTo>
                  <a:lnTo>
                    <a:pt x="6824" y="11770"/>
                  </a:lnTo>
                  <a:lnTo>
                    <a:pt x="6458" y="11976"/>
                  </a:lnTo>
                  <a:lnTo>
                    <a:pt x="6114" y="12182"/>
                  </a:lnTo>
                  <a:lnTo>
                    <a:pt x="5771" y="12411"/>
                  </a:lnTo>
                  <a:lnTo>
                    <a:pt x="5450" y="12663"/>
                  </a:lnTo>
                  <a:lnTo>
                    <a:pt x="5153" y="12915"/>
                  </a:lnTo>
                  <a:lnTo>
                    <a:pt x="4855" y="13190"/>
                  </a:lnTo>
                  <a:lnTo>
                    <a:pt x="4580" y="13464"/>
                  </a:lnTo>
                  <a:lnTo>
                    <a:pt x="4328" y="13762"/>
                  </a:lnTo>
                  <a:lnTo>
                    <a:pt x="4099" y="14060"/>
                  </a:lnTo>
                  <a:lnTo>
                    <a:pt x="3939" y="14312"/>
                  </a:lnTo>
                  <a:lnTo>
                    <a:pt x="3779" y="14586"/>
                  </a:lnTo>
                  <a:lnTo>
                    <a:pt x="3664" y="14861"/>
                  </a:lnTo>
                  <a:lnTo>
                    <a:pt x="3550" y="15113"/>
                  </a:lnTo>
                  <a:lnTo>
                    <a:pt x="3458" y="15411"/>
                  </a:lnTo>
                  <a:lnTo>
                    <a:pt x="3390" y="15685"/>
                  </a:lnTo>
                  <a:lnTo>
                    <a:pt x="3321" y="15960"/>
                  </a:lnTo>
                  <a:lnTo>
                    <a:pt x="3298" y="16235"/>
                  </a:lnTo>
                  <a:lnTo>
                    <a:pt x="3275" y="16510"/>
                  </a:lnTo>
                  <a:lnTo>
                    <a:pt x="3275" y="16808"/>
                  </a:lnTo>
                  <a:lnTo>
                    <a:pt x="3298" y="17082"/>
                  </a:lnTo>
                  <a:lnTo>
                    <a:pt x="3344" y="17334"/>
                  </a:lnTo>
                  <a:lnTo>
                    <a:pt x="3390" y="17609"/>
                  </a:lnTo>
                  <a:lnTo>
                    <a:pt x="3458" y="17884"/>
                  </a:lnTo>
                  <a:lnTo>
                    <a:pt x="3550" y="18136"/>
                  </a:lnTo>
                  <a:lnTo>
                    <a:pt x="3664" y="18388"/>
                  </a:lnTo>
                  <a:lnTo>
                    <a:pt x="3779" y="18616"/>
                  </a:lnTo>
                  <a:lnTo>
                    <a:pt x="3916" y="18845"/>
                  </a:lnTo>
                  <a:lnTo>
                    <a:pt x="4054" y="19074"/>
                  </a:lnTo>
                  <a:lnTo>
                    <a:pt x="4237" y="19281"/>
                  </a:lnTo>
                  <a:lnTo>
                    <a:pt x="4420" y="19487"/>
                  </a:lnTo>
                  <a:lnTo>
                    <a:pt x="4603" y="19670"/>
                  </a:lnTo>
                  <a:lnTo>
                    <a:pt x="4809" y="19853"/>
                  </a:lnTo>
                  <a:lnTo>
                    <a:pt x="5038" y="20013"/>
                  </a:lnTo>
                  <a:lnTo>
                    <a:pt x="5267" y="20151"/>
                  </a:lnTo>
                  <a:lnTo>
                    <a:pt x="5519" y="20265"/>
                  </a:lnTo>
                  <a:lnTo>
                    <a:pt x="5794" y="20380"/>
                  </a:lnTo>
                  <a:lnTo>
                    <a:pt x="6069" y="20471"/>
                  </a:lnTo>
                  <a:lnTo>
                    <a:pt x="6366" y="20540"/>
                  </a:lnTo>
                  <a:lnTo>
                    <a:pt x="6664" y="20586"/>
                  </a:lnTo>
                  <a:lnTo>
                    <a:pt x="6985" y="20609"/>
                  </a:lnTo>
                  <a:lnTo>
                    <a:pt x="7351" y="20609"/>
                  </a:lnTo>
                  <a:lnTo>
                    <a:pt x="7488" y="20632"/>
                  </a:lnTo>
                  <a:lnTo>
                    <a:pt x="7557" y="20609"/>
                  </a:lnTo>
                  <a:lnTo>
                    <a:pt x="7626" y="20586"/>
                  </a:lnTo>
                  <a:lnTo>
                    <a:pt x="7832" y="20540"/>
                  </a:lnTo>
                  <a:lnTo>
                    <a:pt x="8061" y="20494"/>
                  </a:lnTo>
                  <a:lnTo>
                    <a:pt x="8244" y="20425"/>
                  </a:lnTo>
                  <a:lnTo>
                    <a:pt x="8450" y="20357"/>
                  </a:lnTo>
                  <a:lnTo>
                    <a:pt x="8633" y="20265"/>
                  </a:lnTo>
                  <a:lnTo>
                    <a:pt x="8816" y="20174"/>
                  </a:lnTo>
                  <a:lnTo>
                    <a:pt x="9000" y="20059"/>
                  </a:lnTo>
                  <a:lnTo>
                    <a:pt x="9137" y="19922"/>
                  </a:lnTo>
                  <a:lnTo>
                    <a:pt x="9297" y="19784"/>
                  </a:lnTo>
                  <a:lnTo>
                    <a:pt x="9435" y="19647"/>
                  </a:lnTo>
                  <a:lnTo>
                    <a:pt x="9549" y="19464"/>
                  </a:lnTo>
                  <a:lnTo>
                    <a:pt x="9664" y="19303"/>
                  </a:lnTo>
                  <a:lnTo>
                    <a:pt x="9755" y="19120"/>
                  </a:lnTo>
                  <a:lnTo>
                    <a:pt x="9847" y="18914"/>
                  </a:lnTo>
                  <a:lnTo>
                    <a:pt x="9893" y="18708"/>
                  </a:lnTo>
                  <a:lnTo>
                    <a:pt x="9939" y="18479"/>
                  </a:lnTo>
                  <a:lnTo>
                    <a:pt x="9961" y="18296"/>
                  </a:lnTo>
                  <a:lnTo>
                    <a:pt x="9939" y="18113"/>
                  </a:lnTo>
                  <a:lnTo>
                    <a:pt x="9916" y="17930"/>
                  </a:lnTo>
                  <a:lnTo>
                    <a:pt x="9870" y="17769"/>
                  </a:lnTo>
                  <a:lnTo>
                    <a:pt x="9801" y="17632"/>
                  </a:lnTo>
                  <a:lnTo>
                    <a:pt x="9710" y="17472"/>
                  </a:lnTo>
                  <a:lnTo>
                    <a:pt x="9595" y="17334"/>
                  </a:lnTo>
                  <a:lnTo>
                    <a:pt x="9481" y="17220"/>
                  </a:lnTo>
                  <a:lnTo>
                    <a:pt x="9343" y="17105"/>
                  </a:lnTo>
                  <a:lnTo>
                    <a:pt x="9206" y="17014"/>
                  </a:lnTo>
                  <a:lnTo>
                    <a:pt x="8885" y="16830"/>
                  </a:lnTo>
                  <a:lnTo>
                    <a:pt x="8565" y="16716"/>
                  </a:lnTo>
                  <a:lnTo>
                    <a:pt x="8221" y="16624"/>
                  </a:lnTo>
                  <a:lnTo>
                    <a:pt x="7878" y="16601"/>
                  </a:lnTo>
                  <a:lnTo>
                    <a:pt x="7511" y="16601"/>
                  </a:lnTo>
                  <a:lnTo>
                    <a:pt x="7122" y="16670"/>
                  </a:lnTo>
                  <a:lnTo>
                    <a:pt x="6939" y="16716"/>
                  </a:lnTo>
                  <a:lnTo>
                    <a:pt x="6779" y="16785"/>
                  </a:lnTo>
                  <a:lnTo>
                    <a:pt x="6595" y="16853"/>
                  </a:lnTo>
                  <a:lnTo>
                    <a:pt x="6435" y="16945"/>
                  </a:lnTo>
                  <a:lnTo>
                    <a:pt x="6275" y="17059"/>
                  </a:lnTo>
                  <a:lnTo>
                    <a:pt x="6137" y="17174"/>
                  </a:lnTo>
                  <a:lnTo>
                    <a:pt x="6000" y="17311"/>
                  </a:lnTo>
                  <a:lnTo>
                    <a:pt x="5908" y="17449"/>
                  </a:lnTo>
                  <a:lnTo>
                    <a:pt x="5817" y="17609"/>
                  </a:lnTo>
                  <a:lnTo>
                    <a:pt x="5748" y="17769"/>
                  </a:lnTo>
                  <a:lnTo>
                    <a:pt x="5656" y="18090"/>
                  </a:lnTo>
                  <a:lnTo>
                    <a:pt x="5634" y="18410"/>
                  </a:lnTo>
                  <a:lnTo>
                    <a:pt x="5634" y="18731"/>
                  </a:lnTo>
                  <a:lnTo>
                    <a:pt x="5679" y="19029"/>
                  </a:lnTo>
                  <a:lnTo>
                    <a:pt x="5771" y="19326"/>
                  </a:lnTo>
                  <a:lnTo>
                    <a:pt x="5885" y="19601"/>
                  </a:lnTo>
                  <a:lnTo>
                    <a:pt x="6046" y="19830"/>
                  </a:lnTo>
                  <a:lnTo>
                    <a:pt x="6229" y="20059"/>
                  </a:lnTo>
                  <a:lnTo>
                    <a:pt x="5908" y="19945"/>
                  </a:lnTo>
                  <a:lnTo>
                    <a:pt x="5588" y="19807"/>
                  </a:lnTo>
                  <a:lnTo>
                    <a:pt x="5290" y="19624"/>
                  </a:lnTo>
                  <a:lnTo>
                    <a:pt x="5015" y="19418"/>
                  </a:lnTo>
                  <a:lnTo>
                    <a:pt x="4741" y="19189"/>
                  </a:lnTo>
                  <a:lnTo>
                    <a:pt x="4512" y="18937"/>
                  </a:lnTo>
                  <a:lnTo>
                    <a:pt x="4283" y="18662"/>
                  </a:lnTo>
                  <a:lnTo>
                    <a:pt x="4099" y="18365"/>
                  </a:lnTo>
                  <a:lnTo>
                    <a:pt x="3962" y="18113"/>
                  </a:lnTo>
                  <a:lnTo>
                    <a:pt x="3848" y="17861"/>
                  </a:lnTo>
                  <a:lnTo>
                    <a:pt x="3756" y="17632"/>
                  </a:lnTo>
                  <a:lnTo>
                    <a:pt x="3687" y="17380"/>
                  </a:lnTo>
                  <a:lnTo>
                    <a:pt x="3641" y="17151"/>
                  </a:lnTo>
                  <a:lnTo>
                    <a:pt x="3596" y="16899"/>
                  </a:lnTo>
                  <a:lnTo>
                    <a:pt x="3596" y="16670"/>
                  </a:lnTo>
                  <a:lnTo>
                    <a:pt x="3596" y="16441"/>
                  </a:lnTo>
                  <a:lnTo>
                    <a:pt x="3641" y="16212"/>
                  </a:lnTo>
                  <a:lnTo>
                    <a:pt x="3687" y="15983"/>
                  </a:lnTo>
                  <a:lnTo>
                    <a:pt x="3733" y="15754"/>
                  </a:lnTo>
                  <a:lnTo>
                    <a:pt x="3802" y="15548"/>
                  </a:lnTo>
                  <a:lnTo>
                    <a:pt x="3893" y="15319"/>
                  </a:lnTo>
                  <a:lnTo>
                    <a:pt x="4008" y="15113"/>
                  </a:lnTo>
                  <a:lnTo>
                    <a:pt x="4260" y="14701"/>
                  </a:lnTo>
                  <a:lnTo>
                    <a:pt x="4534" y="14312"/>
                  </a:lnTo>
                  <a:lnTo>
                    <a:pt x="4855" y="13945"/>
                  </a:lnTo>
                  <a:lnTo>
                    <a:pt x="5221" y="13579"/>
                  </a:lnTo>
                  <a:lnTo>
                    <a:pt x="5611" y="13258"/>
                  </a:lnTo>
                  <a:lnTo>
                    <a:pt x="6000" y="12938"/>
                  </a:lnTo>
                  <a:lnTo>
                    <a:pt x="6412" y="12663"/>
                  </a:lnTo>
                  <a:lnTo>
                    <a:pt x="6824" y="12411"/>
                  </a:lnTo>
                  <a:lnTo>
                    <a:pt x="7214" y="12182"/>
                  </a:lnTo>
                  <a:lnTo>
                    <a:pt x="7786" y="11884"/>
                  </a:lnTo>
                  <a:lnTo>
                    <a:pt x="8381" y="11632"/>
                  </a:lnTo>
                  <a:lnTo>
                    <a:pt x="8977" y="11403"/>
                  </a:lnTo>
                  <a:lnTo>
                    <a:pt x="9595" y="11197"/>
                  </a:lnTo>
                  <a:lnTo>
                    <a:pt x="10236" y="11014"/>
                  </a:lnTo>
                  <a:lnTo>
                    <a:pt x="10877" y="10854"/>
                  </a:lnTo>
                  <a:lnTo>
                    <a:pt x="11541" y="10717"/>
                  </a:lnTo>
                  <a:lnTo>
                    <a:pt x="12183" y="10625"/>
                  </a:lnTo>
                  <a:lnTo>
                    <a:pt x="12549" y="10625"/>
                  </a:lnTo>
                  <a:lnTo>
                    <a:pt x="11839" y="10923"/>
                  </a:lnTo>
                  <a:lnTo>
                    <a:pt x="11496" y="11083"/>
                  </a:lnTo>
                  <a:lnTo>
                    <a:pt x="11152" y="11266"/>
                  </a:lnTo>
                  <a:lnTo>
                    <a:pt x="10832" y="11449"/>
                  </a:lnTo>
                  <a:lnTo>
                    <a:pt x="10534" y="11655"/>
                  </a:lnTo>
                  <a:lnTo>
                    <a:pt x="10236" y="11884"/>
                  </a:lnTo>
                  <a:lnTo>
                    <a:pt x="9961" y="12113"/>
                  </a:lnTo>
                  <a:lnTo>
                    <a:pt x="9732" y="12365"/>
                  </a:lnTo>
                  <a:lnTo>
                    <a:pt x="9503" y="12640"/>
                  </a:lnTo>
                  <a:lnTo>
                    <a:pt x="9343" y="12915"/>
                  </a:lnTo>
                  <a:lnTo>
                    <a:pt x="9183" y="13212"/>
                  </a:lnTo>
                  <a:lnTo>
                    <a:pt x="9091" y="13533"/>
                  </a:lnTo>
                  <a:lnTo>
                    <a:pt x="9023" y="13854"/>
                  </a:lnTo>
                  <a:lnTo>
                    <a:pt x="9000" y="14220"/>
                  </a:lnTo>
                  <a:lnTo>
                    <a:pt x="9045" y="14586"/>
                  </a:lnTo>
                  <a:lnTo>
                    <a:pt x="9091" y="14792"/>
                  </a:lnTo>
                  <a:lnTo>
                    <a:pt x="9160" y="14999"/>
                  </a:lnTo>
                  <a:lnTo>
                    <a:pt x="9252" y="15205"/>
                  </a:lnTo>
                  <a:lnTo>
                    <a:pt x="9366" y="15365"/>
                  </a:lnTo>
                  <a:lnTo>
                    <a:pt x="9503" y="15525"/>
                  </a:lnTo>
                  <a:lnTo>
                    <a:pt x="9641" y="15685"/>
                  </a:lnTo>
                  <a:lnTo>
                    <a:pt x="9801" y="15800"/>
                  </a:lnTo>
                  <a:lnTo>
                    <a:pt x="9984" y="15914"/>
                  </a:lnTo>
                  <a:lnTo>
                    <a:pt x="10167" y="16006"/>
                  </a:lnTo>
                  <a:lnTo>
                    <a:pt x="10351" y="16052"/>
                  </a:lnTo>
                  <a:lnTo>
                    <a:pt x="10557" y="16098"/>
                  </a:lnTo>
                  <a:lnTo>
                    <a:pt x="10763" y="16121"/>
                  </a:lnTo>
                  <a:lnTo>
                    <a:pt x="10969" y="16121"/>
                  </a:lnTo>
                  <a:lnTo>
                    <a:pt x="11152" y="16075"/>
                  </a:lnTo>
                  <a:lnTo>
                    <a:pt x="11358" y="16029"/>
                  </a:lnTo>
                  <a:lnTo>
                    <a:pt x="11564" y="15937"/>
                  </a:lnTo>
                  <a:lnTo>
                    <a:pt x="11702" y="15846"/>
                  </a:lnTo>
                  <a:lnTo>
                    <a:pt x="11839" y="15731"/>
                  </a:lnTo>
                  <a:lnTo>
                    <a:pt x="11954" y="15594"/>
                  </a:lnTo>
                  <a:lnTo>
                    <a:pt x="12068" y="15457"/>
                  </a:lnTo>
                  <a:lnTo>
                    <a:pt x="12137" y="15319"/>
                  </a:lnTo>
                  <a:lnTo>
                    <a:pt x="12205" y="15159"/>
                  </a:lnTo>
                  <a:lnTo>
                    <a:pt x="12251" y="14999"/>
                  </a:lnTo>
                  <a:lnTo>
                    <a:pt x="12274" y="14838"/>
                  </a:lnTo>
                  <a:lnTo>
                    <a:pt x="12274" y="14655"/>
                  </a:lnTo>
                  <a:lnTo>
                    <a:pt x="12274" y="14495"/>
                  </a:lnTo>
                  <a:lnTo>
                    <a:pt x="12251" y="14334"/>
                  </a:lnTo>
                  <a:lnTo>
                    <a:pt x="12183" y="14174"/>
                  </a:lnTo>
                  <a:lnTo>
                    <a:pt x="12114" y="14037"/>
                  </a:lnTo>
                  <a:lnTo>
                    <a:pt x="12022" y="13899"/>
                  </a:lnTo>
                  <a:lnTo>
                    <a:pt x="11908" y="13762"/>
                  </a:lnTo>
                  <a:lnTo>
                    <a:pt x="11770" y="13670"/>
                  </a:lnTo>
                  <a:lnTo>
                    <a:pt x="11679" y="13625"/>
                  </a:lnTo>
                  <a:lnTo>
                    <a:pt x="11610" y="13625"/>
                  </a:lnTo>
                  <a:lnTo>
                    <a:pt x="11541" y="13670"/>
                  </a:lnTo>
                  <a:lnTo>
                    <a:pt x="11473" y="13739"/>
                  </a:lnTo>
                  <a:lnTo>
                    <a:pt x="11450" y="13808"/>
                  </a:lnTo>
                  <a:lnTo>
                    <a:pt x="11450" y="13899"/>
                  </a:lnTo>
                  <a:lnTo>
                    <a:pt x="11473" y="13991"/>
                  </a:lnTo>
                  <a:lnTo>
                    <a:pt x="11541" y="14060"/>
                  </a:lnTo>
                  <a:lnTo>
                    <a:pt x="11702" y="14174"/>
                  </a:lnTo>
                  <a:lnTo>
                    <a:pt x="11816" y="14312"/>
                  </a:lnTo>
                  <a:lnTo>
                    <a:pt x="11885" y="14449"/>
                  </a:lnTo>
                  <a:lnTo>
                    <a:pt x="11908" y="14609"/>
                  </a:lnTo>
                  <a:lnTo>
                    <a:pt x="11885" y="14747"/>
                  </a:lnTo>
                  <a:lnTo>
                    <a:pt x="11839" y="14884"/>
                  </a:lnTo>
                  <a:lnTo>
                    <a:pt x="11770" y="15021"/>
                  </a:lnTo>
                  <a:lnTo>
                    <a:pt x="11679" y="15159"/>
                  </a:lnTo>
                  <a:lnTo>
                    <a:pt x="11564" y="15273"/>
                  </a:lnTo>
                  <a:lnTo>
                    <a:pt x="11427" y="15388"/>
                  </a:lnTo>
                  <a:lnTo>
                    <a:pt x="11290" y="15479"/>
                  </a:lnTo>
                  <a:lnTo>
                    <a:pt x="11129" y="15571"/>
                  </a:lnTo>
                  <a:lnTo>
                    <a:pt x="10969" y="15640"/>
                  </a:lnTo>
                  <a:lnTo>
                    <a:pt x="10832" y="15685"/>
                  </a:lnTo>
                  <a:lnTo>
                    <a:pt x="10534" y="15685"/>
                  </a:lnTo>
                  <a:lnTo>
                    <a:pt x="10396" y="15663"/>
                  </a:lnTo>
                  <a:lnTo>
                    <a:pt x="10282" y="15617"/>
                  </a:lnTo>
                  <a:lnTo>
                    <a:pt x="10167" y="15548"/>
                  </a:lnTo>
                  <a:lnTo>
                    <a:pt x="10053" y="15479"/>
                  </a:lnTo>
                  <a:lnTo>
                    <a:pt x="9961" y="15388"/>
                  </a:lnTo>
                  <a:lnTo>
                    <a:pt x="9870" y="15273"/>
                  </a:lnTo>
                  <a:lnTo>
                    <a:pt x="9710" y="15044"/>
                  </a:lnTo>
                  <a:lnTo>
                    <a:pt x="9595" y="14792"/>
                  </a:lnTo>
                  <a:lnTo>
                    <a:pt x="9503" y="14541"/>
                  </a:lnTo>
                  <a:lnTo>
                    <a:pt x="9458" y="14289"/>
                  </a:lnTo>
                  <a:lnTo>
                    <a:pt x="9435" y="14037"/>
                  </a:lnTo>
                  <a:lnTo>
                    <a:pt x="9435" y="13877"/>
                  </a:lnTo>
                  <a:lnTo>
                    <a:pt x="9458" y="13716"/>
                  </a:lnTo>
                  <a:lnTo>
                    <a:pt x="9503" y="13579"/>
                  </a:lnTo>
                  <a:lnTo>
                    <a:pt x="9549" y="13441"/>
                  </a:lnTo>
                  <a:lnTo>
                    <a:pt x="9687" y="13167"/>
                  </a:lnTo>
                  <a:lnTo>
                    <a:pt x="9870" y="12892"/>
                  </a:lnTo>
                  <a:lnTo>
                    <a:pt x="10099" y="12663"/>
                  </a:lnTo>
                  <a:lnTo>
                    <a:pt x="10328" y="12434"/>
                  </a:lnTo>
                  <a:lnTo>
                    <a:pt x="10557" y="12228"/>
                  </a:lnTo>
                  <a:lnTo>
                    <a:pt x="10809" y="12045"/>
                  </a:lnTo>
                  <a:lnTo>
                    <a:pt x="11221" y="11770"/>
                  </a:lnTo>
                  <a:lnTo>
                    <a:pt x="11656" y="11518"/>
                  </a:lnTo>
                  <a:lnTo>
                    <a:pt x="12091" y="11312"/>
                  </a:lnTo>
                  <a:lnTo>
                    <a:pt x="12549" y="11106"/>
                  </a:lnTo>
                  <a:lnTo>
                    <a:pt x="13030" y="10923"/>
                  </a:lnTo>
                  <a:lnTo>
                    <a:pt x="13511" y="10785"/>
                  </a:lnTo>
                  <a:lnTo>
                    <a:pt x="13992" y="10648"/>
                  </a:lnTo>
                  <a:lnTo>
                    <a:pt x="14472" y="10533"/>
                  </a:lnTo>
                  <a:lnTo>
                    <a:pt x="14541" y="10510"/>
                  </a:lnTo>
                  <a:lnTo>
                    <a:pt x="14610" y="10442"/>
                  </a:lnTo>
                  <a:lnTo>
                    <a:pt x="14633" y="10396"/>
                  </a:lnTo>
                  <a:lnTo>
                    <a:pt x="14633" y="10304"/>
                  </a:lnTo>
                  <a:lnTo>
                    <a:pt x="14633" y="10236"/>
                  </a:lnTo>
                  <a:lnTo>
                    <a:pt x="14610" y="10190"/>
                  </a:lnTo>
                  <a:lnTo>
                    <a:pt x="14541" y="10121"/>
                  </a:lnTo>
                  <a:lnTo>
                    <a:pt x="14472" y="10098"/>
                  </a:lnTo>
                  <a:lnTo>
                    <a:pt x="13992" y="9984"/>
                  </a:lnTo>
                  <a:lnTo>
                    <a:pt x="13511" y="9846"/>
                  </a:lnTo>
                  <a:lnTo>
                    <a:pt x="13030" y="9686"/>
                  </a:lnTo>
                  <a:lnTo>
                    <a:pt x="12572" y="9503"/>
                  </a:lnTo>
                  <a:lnTo>
                    <a:pt x="12114" y="9297"/>
                  </a:lnTo>
                  <a:lnTo>
                    <a:pt x="11656" y="9091"/>
                  </a:lnTo>
                  <a:lnTo>
                    <a:pt x="11221" y="8839"/>
                  </a:lnTo>
                  <a:lnTo>
                    <a:pt x="10809" y="8587"/>
                  </a:lnTo>
                  <a:lnTo>
                    <a:pt x="10557" y="8404"/>
                  </a:lnTo>
                  <a:lnTo>
                    <a:pt x="10305" y="8198"/>
                  </a:lnTo>
                  <a:lnTo>
                    <a:pt x="10076" y="7969"/>
                  </a:lnTo>
                  <a:lnTo>
                    <a:pt x="9893" y="7740"/>
                  </a:lnTo>
                  <a:lnTo>
                    <a:pt x="9710" y="7465"/>
                  </a:lnTo>
                  <a:lnTo>
                    <a:pt x="9572" y="7190"/>
                  </a:lnTo>
                  <a:lnTo>
                    <a:pt x="9481" y="6893"/>
                  </a:lnTo>
                  <a:lnTo>
                    <a:pt x="9435" y="6595"/>
                  </a:lnTo>
                  <a:lnTo>
                    <a:pt x="9435" y="6320"/>
                  </a:lnTo>
                  <a:lnTo>
                    <a:pt x="9481" y="6068"/>
                  </a:lnTo>
                  <a:lnTo>
                    <a:pt x="9572" y="5816"/>
                  </a:lnTo>
                  <a:lnTo>
                    <a:pt x="9710" y="5587"/>
                  </a:lnTo>
                  <a:lnTo>
                    <a:pt x="9893" y="5381"/>
                  </a:lnTo>
                  <a:lnTo>
                    <a:pt x="10076" y="5198"/>
                  </a:lnTo>
                  <a:lnTo>
                    <a:pt x="10305" y="5061"/>
                  </a:lnTo>
                  <a:lnTo>
                    <a:pt x="10534" y="4946"/>
                  </a:lnTo>
                  <a:lnTo>
                    <a:pt x="10694" y="4900"/>
                  </a:lnTo>
                  <a:lnTo>
                    <a:pt x="10854" y="4900"/>
                  </a:lnTo>
                  <a:lnTo>
                    <a:pt x="11015" y="4923"/>
                  </a:lnTo>
                  <a:lnTo>
                    <a:pt x="11152" y="4992"/>
                  </a:lnTo>
                  <a:lnTo>
                    <a:pt x="11312" y="5061"/>
                  </a:lnTo>
                  <a:lnTo>
                    <a:pt x="11450" y="5175"/>
                  </a:lnTo>
                  <a:lnTo>
                    <a:pt x="11564" y="5290"/>
                  </a:lnTo>
                  <a:lnTo>
                    <a:pt x="11679" y="5427"/>
                  </a:lnTo>
                  <a:lnTo>
                    <a:pt x="11747" y="5564"/>
                  </a:lnTo>
                  <a:lnTo>
                    <a:pt x="11816" y="5725"/>
                  </a:lnTo>
                  <a:lnTo>
                    <a:pt x="11862" y="5885"/>
                  </a:lnTo>
                  <a:lnTo>
                    <a:pt x="11862" y="6045"/>
                  </a:lnTo>
                  <a:lnTo>
                    <a:pt x="11839" y="6183"/>
                  </a:lnTo>
                  <a:lnTo>
                    <a:pt x="11770" y="6320"/>
                  </a:lnTo>
                  <a:lnTo>
                    <a:pt x="11679" y="6457"/>
                  </a:lnTo>
                  <a:lnTo>
                    <a:pt x="11541" y="6572"/>
                  </a:lnTo>
                  <a:lnTo>
                    <a:pt x="11473" y="6641"/>
                  </a:lnTo>
                  <a:lnTo>
                    <a:pt x="11450" y="6732"/>
                  </a:lnTo>
                  <a:lnTo>
                    <a:pt x="11450" y="6801"/>
                  </a:lnTo>
                  <a:lnTo>
                    <a:pt x="11473" y="6893"/>
                  </a:lnTo>
                  <a:lnTo>
                    <a:pt x="11541" y="6961"/>
                  </a:lnTo>
                  <a:lnTo>
                    <a:pt x="11610" y="6984"/>
                  </a:lnTo>
                  <a:lnTo>
                    <a:pt x="11679" y="7007"/>
                  </a:lnTo>
                  <a:lnTo>
                    <a:pt x="11770" y="6961"/>
                  </a:lnTo>
                  <a:lnTo>
                    <a:pt x="11908" y="6847"/>
                  </a:lnTo>
                  <a:lnTo>
                    <a:pt x="12045" y="6732"/>
                  </a:lnTo>
                  <a:lnTo>
                    <a:pt x="12137" y="6595"/>
                  </a:lnTo>
                  <a:lnTo>
                    <a:pt x="12205" y="6457"/>
                  </a:lnTo>
                  <a:lnTo>
                    <a:pt x="12251" y="6297"/>
                  </a:lnTo>
                  <a:lnTo>
                    <a:pt x="12274" y="6160"/>
                  </a:lnTo>
                  <a:lnTo>
                    <a:pt x="12297" y="5999"/>
                  </a:lnTo>
                  <a:lnTo>
                    <a:pt x="12274" y="5839"/>
                  </a:lnTo>
                  <a:lnTo>
                    <a:pt x="12251" y="5679"/>
                  </a:lnTo>
                  <a:lnTo>
                    <a:pt x="12205" y="5542"/>
                  </a:lnTo>
                  <a:lnTo>
                    <a:pt x="12137" y="5381"/>
                  </a:lnTo>
                  <a:lnTo>
                    <a:pt x="12045" y="5244"/>
                  </a:lnTo>
                  <a:lnTo>
                    <a:pt x="11954" y="5084"/>
                  </a:lnTo>
                  <a:lnTo>
                    <a:pt x="11862" y="4969"/>
                  </a:lnTo>
                  <a:lnTo>
                    <a:pt x="11747" y="4832"/>
                  </a:lnTo>
                  <a:lnTo>
                    <a:pt x="11610" y="4740"/>
                  </a:lnTo>
                  <a:lnTo>
                    <a:pt x="11404" y="4603"/>
                  </a:lnTo>
                  <a:lnTo>
                    <a:pt x="11198" y="4511"/>
                  </a:lnTo>
                  <a:lnTo>
                    <a:pt x="10992" y="4442"/>
                  </a:lnTo>
                  <a:lnTo>
                    <a:pt x="10786" y="4442"/>
                  </a:lnTo>
                  <a:lnTo>
                    <a:pt x="10603" y="4465"/>
                  </a:lnTo>
                  <a:lnTo>
                    <a:pt x="10396" y="4511"/>
                  </a:lnTo>
                  <a:lnTo>
                    <a:pt x="10213" y="4580"/>
                  </a:lnTo>
                  <a:lnTo>
                    <a:pt x="10030" y="4694"/>
                  </a:lnTo>
                  <a:lnTo>
                    <a:pt x="9870" y="4832"/>
                  </a:lnTo>
                  <a:lnTo>
                    <a:pt x="9710" y="4969"/>
                  </a:lnTo>
                  <a:lnTo>
                    <a:pt x="9549" y="5129"/>
                  </a:lnTo>
                  <a:lnTo>
                    <a:pt x="9412" y="5290"/>
                  </a:lnTo>
                  <a:lnTo>
                    <a:pt x="9297" y="5473"/>
                  </a:lnTo>
                  <a:lnTo>
                    <a:pt x="9183" y="5679"/>
                  </a:lnTo>
                  <a:lnTo>
                    <a:pt x="9114" y="5862"/>
                  </a:lnTo>
                  <a:lnTo>
                    <a:pt x="9045" y="6045"/>
                  </a:lnTo>
                  <a:lnTo>
                    <a:pt x="9000" y="6228"/>
                  </a:lnTo>
                  <a:lnTo>
                    <a:pt x="8954" y="6412"/>
                  </a:lnTo>
                  <a:lnTo>
                    <a:pt x="8931" y="6572"/>
                  </a:lnTo>
                  <a:lnTo>
                    <a:pt x="8931" y="6732"/>
                  </a:lnTo>
                  <a:lnTo>
                    <a:pt x="8954" y="6893"/>
                  </a:lnTo>
                  <a:lnTo>
                    <a:pt x="8977" y="7053"/>
                  </a:lnTo>
                  <a:lnTo>
                    <a:pt x="9068" y="7373"/>
                  </a:lnTo>
                  <a:lnTo>
                    <a:pt x="9206" y="7671"/>
                  </a:lnTo>
                  <a:lnTo>
                    <a:pt x="9389" y="7946"/>
                  </a:lnTo>
                  <a:lnTo>
                    <a:pt x="9618" y="8221"/>
                  </a:lnTo>
                  <a:lnTo>
                    <a:pt x="9870" y="8473"/>
                  </a:lnTo>
                  <a:lnTo>
                    <a:pt x="10145" y="8724"/>
                  </a:lnTo>
                  <a:lnTo>
                    <a:pt x="10465" y="8953"/>
                  </a:lnTo>
                  <a:lnTo>
                    <a:pt x="10786" y="9159"/>
                  </a:lnTo>
                  <a:lnTo>
                    <a:pt x="11129" y="9343"/>
                  </a:lnTo>
                  <a:lnTo>
                    <a:pt x="11496" y="9526"/>
                  </a:lnTo>
                  <a:lnTo>
                    <a:pt x="11862" y="9709"/>
                  </a:lnTo>
                  <a:lnTo>
                    <a:pt x="12572" y="10007"/>
                  </a:lnTo>
                  <a:lnTo>
                    <a:pt x="12366" y="10007"/>
                  </a:lnTo>
                  <a:lnTo>
                    <a:pt x="11587" y="9892"/>
                  </a:lnTo>
                  <a:lnTo>
                    <a:pt x="10786" y="9732"/>
                  </a:lnTo>
                  <a:lnTo>
                    <a:pt x="9939" y="9526"/>
                  </a:lnTo>
                  <a:lnTo>
                    <a:pt x="9114" y="9274"/>
                  </a:lnTo>
                  <a:lnTo>
                    <a:pt x="8290" y="8999"/>
                  </a:lnTo>
                  <a:lnTo>
                    <a:pt x="7488" y="8656"/>
                  </a:lnTo>
                  <a:lnTo>
                    <a:pt x="7122" y="8473"/>
                  </a:lnTo>
                  <a:lnTo>
                    <a:pt x="6733" y="8266"/>
                  </a:lnTo>
                  <a:lnTo>
                    <a:pt x="6389" y="8060"/>
                  </a:lnTo>
                  <a:lnTo>
                    <a:pt x="6023" y="7854"/>
                  </a:lnTo>
                  <a:lnTo>
                    <a:pt x="5702" y="7602"/>
                  </a:lnTo>
                  <a:lnTo>
                    <a:pt x="5382" y="7373"/>
                  </a:lnTo>
                  <a:lnTo>
                    <a:pt x="5107" y="7122"/>
                  </a:lnTo>
                  <a:lnTo>
                    <a:pt x="4832" y="6847"/>
                  </a:lnTo>
                  <a:lnTo>
                    <a:pt x="4580" y="6572"/>
                  </a:lnTo>
                  <a:lnTo>
                    <a:pt x="4351" y="6297"/>
                  </a:lnTo>
                  <a:lnTo>
                    <a:pt x="4168" y="5977"/>
                  </a:lnTo>
                  <a:lnTo>
                    <a:pt x="4008" y="5679"/>
                  </a:lnTo>
                  <a:lnTo>
                    <a:pt x="3870" y="5358"/>
                  </a:lnTo>
                  <a:lnTo>
                    <a:pt x="3756" y="5015"/>
                  </a:lnTo>
                  <a:lnTo>
                    <a:pt x="3687" y="4671"/>
                  </a:lnTo>
                  <a:lnTo>
                    <a:pt x="3641" y="4305"/>
                  </a:lnTo>
                  <a:lnTo>
                    <a:pt x="3641" y="3939"/>
                  </a:lnTo>
                  <a:lnTo>
                    <a:pt x="3664" y="3549"/>
                  </a:lnTo>
                  <a:lnTo>
                    <a:pt x="3756" y="3160"/>
                  </a:lnTo>
                  <a:lnTo>
                    <a:pt x="3870" y="2748"/>
                  </a:lnTo>
                  <a:lnTo>
                    <a:pt x="3939" y="2588"/>
                  </a:lnTo>
                  <a:lnTo>
                    <a:pt x="4008" y="2427"/>
                  </a:lnTo>
                  <a:lnTo>
                    <a:pt x="4214" y="2084"/>
                  </a:lnTo>
                  <a:lnTo>
                    <a:pt x="4443" y="1786"/>
                  </a:lnTo>
                  <a:lnTo>
                    <a:pt x="4741" y="1511"/>
                  </a:lnTo>
                  <a:lnTo>
                    <a:pt x="5038" y="1260"/>
                  </a:lnTo>
                  <a:lnTo>
                    <a:pt x="5382" y="1031"/>
                  </a:lnTo>
                  <a:lnTo>
                    <a:pt x="5748" y="824"/>
                  </a:lnTo>
                  <a:lnTo>
                    <a:pt x="6137" y="664"/>
                  </a:lnTo>
                  <a:lnTo>
                    <a:pt x="5977" y="870"/>
                  </a:lnTo>
                  <a:lnTo>
                    <a:pt x="5863" y="1076"/>
                  </a:lnTo>
                  <a:lnTo>
                    <a:pt x="5771" y="1305"/>
                  </a:lnTo>
                  <a:lnTo>
                    <a:pt x="5702" y="1534"/>
                  </a:lnTo>
                  <a:lnTo>
                    <a:pt x="5656" y="1786"/>
                  </a:lnTo>
                  <a:lnTo>
                    <a:pt x="5634" y="2061"/>
                  </a:lnTo>
                  <a:lnTo>
                    <a:pt x="5634" y="2313"/>
                  </a:lnTo>
                  <a:lnTo>
                    <a:pt x="5656" y="2588"/>
                  </a:lnTo>
                  <a:lnTo>
                    <a:pt x="5702" y="2794"/>
                  </a:lnTo>
                  <a:lnTo>
                    <a:pt x="5771" y="2977"/>
                  </a:lnTo>
                  <a:lnTo>
                    <a:pt x="5885" y="3137"/>
                  </a:lnTo>
                  <a:lnTo>
                    <a:pt x="6000" y="3297"/>
                  </a:lnTo>
                  <a:lnTo>
                    <a:pt x="6114" y="3435"/>
                  </a:lnTo>
                  <a:lnTo>
                    <a:pt x="6275" y="3572"/>
                  </a:lnTo>
                  <a:lnTo>
                    <a:pt x="6435" y="3664"/>
                  </a:lnTo>
                  <a:lnTo>
                    <a:pt x="6618" y="3755"/>
                  </a:lnTo>
                  <a:lnTo>
                    <a:pt x="6801" y="3847"/>
                  </a:lnTo>
                  <a:lnTo>
                    <a:pt x="6985" y="3893"/>
                  </a:lnTo>
                  <a:lnTo>
                    <a:pt x="7191" y="3962"/>
                  </a:lnTo>
                  <a:lnTo>
                    <a:pt x="7397" y="3984"/>
                  </a:lnTo>
                  <a:lnTo>
                    <a:pt x="7786" y="4030"/>
                  </a:lnTo>
                  <a:lnTo>
                    <a:pt x="8152" y="4007"/>
                  </a:lnTo>
                  <a:lnTo>
                    <a:pt x="8336" y="3984"/>
                  </a:lnTo>
                  <a:lnTo>
                    <a:pt x="8519" y="3939"/>
                  </a:lnTo>
                  <a:lnTo>
                    <a:pt x="8702" y="3893"/>
                  </a:lnTo>
                  <a:lnTo>
                    <a:pt x="8862" y="3824"/>
                  </a:lnTo>
                  <a:lnTo>
                    <a:pt x="9023" y="3755"/>
                  </a:lnTo>
                  <a:lnTo>
                    <a:pt x="9160" y="3664"/>
                  </a:lnTo>
                  <a:lnTo>
                    <a:pt x="9297" y="3572"/>
                  </a:lnTo>
                  <a:lnTo>
                    <a:pt x="9435" y="3458"/>
                  </a:lnTo>
                  <a:lnTo>
                    <a:pt x="9549" y="3320"/>
                  </a:lnTo>
                  <a:lnTo>
                    <a:pt x="9641" y="3206"/>
                  </a:lnTo>
                  <a:lnTo>
                    <a:pt x="9732" y="3046"/>
                  </a:lnTo>
                  <a:lnTo>
                    <a:pt x="9824" y="2908"/>
                  </a:lnTo>
                  <a:lnTo>
                    <a:pt x="9870" y="2748"/>
                  </a:lnTo>
                  <a:lnTo>
                    <a:pt x="9916" y="2565"/>
                  </a:lnTo>
                  <a:lnTo>
                    <a:pt x="9939" y="2382"/>
                  </a:lnTo>
                  <a:lnTo>
                    <a:pt x="9939" y="2198"/>
                  </a:lnTo>
                  <a:lnTo>
                    <a:pt x="9939" y="1969"/>
                  </a:lnTo>
                  <a:lnTo>
                    <a:pt x="9893" y="1763"/>
                  </a:lnTo>
                  <a:lnTo>
                    <a:pt x="9824" y="1557"/>
                  </a:lnTo>
                  <a:lnTo>
                    <a:pt x="9732" y="1374"/>
                  </a:lnTo>
                  <a:lnTo>
                    <a:pt x="9618" y="1191"/>
                  </a:lnTo>
                  <a:lnTo>
                    <a:pt x="9503" y="1031"/>
                  </a:lnTo>
                  <a:lnTo>
                    <a:pt x="9343" y="870"/>
                  </a:lnTo>
                  <a:lnTo>
                    <a:pt x="9206" y="710"/>
                  </a:lnTo>
                  <a:lnTo>
                    <a:pt x="9023" y="595"/>
                  </a:lnTo>
                  <a:lnTo>
                    <a:pt x="8839" y="458"/>
                  </a:lnTo>
                  <a:lnTo>
                    <a:pt x="8656" y="366"/>
                  </a:lnTo>
                  <a:lnTo>
                    <a:pt x="8450" y="275"/>
                  </a:lnTo>
                  <a:lnTo>
                    <a:pt x="8244" y="183"/>
                  </a:lnTo>
                  <a:lnTo>
                    <a:pt x="8038" y="137"/>
                  </a:lnTo>
                  <a:lnTo>
                    <a:pt x="7832" y="92"/>
                  </a:lnTo>
                  <a:lnTo>
                    <a:pt x="7626" y="46"/>
                  </a:lnTo>
                  <a:lnTo>
                    <a:pt x="7557" y="23"/>
                  </a:lnTo>
                  <a:lnTo>
                    <a:pt x="74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32"/>
            <p:cNvSpPr/>
            <p:nvPr/>
          </p:nvSpPr>
          <p:spPr>
            <a:xfrm>
              <a:off x="-3500672" y="4343644"/>
              <a:ext cx="75474" cy="69484"/>
            </a:xfrm>
            <a:custGeom>
              <a:rect b="b" l="l" r="r" t="t"/>
              <a:pathLst>
                <a:path extrusionOk="0" h="1856" w="2016">
                  <a:moveTo>
                    <a:pt x="1008" y="436"/>
                  </a:moveTo>
                  <a:lnTo>
                    <a:pt x="1123" y="459"/>
                  </a:lnTo>
                  <a:lnTo>
                    <a:pt x="1237" y="505"/>
                  </a:lnTo>
                  <a:lnTo>
                    <a:pt x="1329" y="551"/>
                  </a:lnTo>
                  <a:lnTo>
                    <a:pt x="1420" y="642"/>
                  </a:lnTo>
                  <a:lnTo>
                    <a:pt x="1489" y="734"/>
                  </a:lnTo>
                  <a:lnTo>
                    <a:pt x="1535" y="848"/>
                  </a:lnTo>
                  <a:lnTo>
                    <a:pt x="1558" y="940"/>
                  </a:lnTo>
                  <a:lnTo>
                    <a:pt x="1558" y="1031"/>
                  </a:lnTo>
                  <a:lnTo>
                    <a:pt x="1535" y="1123"/>
                  </a:lnTo>
                  <a:lnTo>
                    <a:pt x="1512" y="1215"/>
                  </a:lnTo>
                  <a:lnTo>
                    <a:pt x="1443" y="1283"/>
                  </a:lnTo>
                  <a:lnTo>
                    <a:pt x="1375" y="1352"/>
                  </a:lnTo>
                  <a:lnTo>
                    <a:pt x="1283" y="1375"/>
                  </a:lnTo>
                  <a:lnTo>
                    <a:pt x="1191" y="1398"/>
                  </a:lnTo>
                  <a:lnTo>
                    <a:pt x="962" y="1398"/>
                  </a:lnTo>
                  <a:lnTo>
                    <a:pt x="871" y="1375"/>
                  </a:lnTo>
                  <a:lnTo>
                    <a:pt x="756" y="1329"/>
                  </a:lnTo>
                  <a:lnTo>
                    <a:pt x="665" y="1283"/>
                  </a:lnTo>
                  <a:lnTo>
                    <a:pt x="596" y="1215"/>
                  </a:lnTo>
                  <a:lnTo>
                    <a:pt x="527" y="1123"/>
                  </a:lnTo>
                  <a:lnTo>
                    <a:pt x="482" y="1031"/>
                  </a:lnTo>
                  <a:lnTo>
                    <a:pt x="459" y="940"/>
                  </a:lnTo>
                  <a:lnTo>
                    <a:pt x="459" y="848"/>
                  </a:lnTo>
                  <a:lnTo>
                    <a:pt x="459" y="757"/>
                  </a:lnTo>
                  <a:lnTo>
                    <a:pt x="504" y="688"/>
                  </a:lnTo>
                  <a:lnTo>
                    <a:pt x="550" y="619"/>
                  </a:lnTo>
                  <a:lnTo>
                    <a:pt x="619" y="551"/>
                  </a:lnTo>
                  <a:lnTo>
                    <a:pt x="688" y="505"/>
                  </a:lnTo>
                  <a:lnTo>
                    <a:pt x="756" y="459"/>
                  </a:lnTo>
                  <a:lnTo>
                    <a:pt x="894" y="436"/>
                  </a:lnTo>
                  <a:close/>
                  <a:moveTo>
                    <a:pt x="802" y="1"/>
                  </a:moveTo>
                  <a:lnTo>
                    <a:pt x="619" y="47"/>
                  </a:lnTo>
                  <a:lnTo>
                    <a:pt x="459" y="115"/>
                  </a:lnTo>
                  <a:lnTo>
                    <a:pt x="321" y="230"/>
                  </a:lnTo>
                  <a:lnTo>
                    <a:pt x="184" y="344"/>
                  </a:lnTo>
                  <a:lnTo>
                    <a:pt x="92" y="482"/>
                  </a:lnTo>
                  <a:lnTo>
                    <a:pt x="47" y="665"/>
                  </a:lnTo>
                  <a:lnTo>
                    <a:pt x="1" y="825"/>
                  </a:lnTo>
                  <a:lnTo>
                    <a:pt x="24" y="1031"/>
                  </a:lnTo>
                  <a:lnTo>
                    <a:pt x="69" y="1215"/>
                  </a:lnTo>
                  <a:lnTo>
                    <a:pt x="161" y="1398"/>
                  </a:lnTo>
                  <a:lnTo>
                    <a:pt x="276" y="1535"/>
                  </a:lnTo>
                  <a:lnTo>
                    <a:pt x="436" y="1650"/>
                  </a:lnTo>
                  <a:lnTo>
                    <a:pt x="596" y="1741"/>
                  </a:lnTo>
                  <a:lnTo>
                    <a:pt x="779" y="1810"/>
                  </a:lnTo>
                  <a:lnTo>
                    <a:pt x="985" y="1856"/>
                  </a:lnTo>
                  <a:lnTo>
                    <a:pt x="1191" y="1856"/>
                  </a:lnTo>
                  <a:lnTo>
                    <a:pt x="1375" y="1833"/>
                  </a:lnTo>
                  <a:lnTo>
                    <a:pt x="1558" y="1764"/>
                  </a:lnTo>
                  <a:lnTo>
                    <a:pt x="1695" y="1673"/>
                  </a:lnTo>
                  <a:lnTo>
                    <a:pt x="1810" y="1535"/>
                  </a:lnTo>
                  <a:lnTo>
                    <a:pt x="1924" y="1398"/>
                  </a:lnTo>
                  <a:lnTo>
                    <a:pt x="1970" y="1237"/>
                  </a:lnTo>
                  <a:lnTo>
                    <a:pt x="2016" y="1054"/>
                  </a:lnTo>
                  <a:lnTo>
                    <a:pt x="1993" y="848"/>
                  </a:lnTo>
                  <a:lnTo>
                    <a:pt x="1947" y="642"/>
                  </a:lnTo>
                  <a:lnTo>
                    <a:pt x="1856" y="482"/>
                  </a:lnTo>
                  <a:lnTo>
                    <a:pt x="1741" y="322"/>
                  </a:lnTo>
                  <a:lnTo>
                    <a:pt x="1581" y="184"/>
                  </a:lnTo>
                  <a:lnTo>
                    <a:pt x="1420" y="93"/>
                  </a:lnTo>
                  <a:lnTo>
                    <a:pt x="1214" y="24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32"/>
            <p:cNvSpPr/>
            <p:nvPr/>
          </p:nvSpPr>
          <p:spPr>
            <a:xfrm>
              <a:off x="-3500672" y="3728145"/>
              <a:ext cx="75474" cy="69484"/>
            </a:xfrm>
            <a:custGeom>
              <a:rect b="b" l="l" r="r" t="t"/>
              <a:pathLst>
                <a:path extrusionOk="0" h="1856" w="2016">
                  <a:moveTo>
                    <a:pt x="1283" y="459"/>
                  </a:moveTo>
                  <a:lnTo>
                    <a:pt x="1375" y="505"/>
                  </a:lnTo>
                  <a:lnTo>
                    <a:pt x="1443" y="550"/>
                  </a:lnTo>
                  <a:lnTo>
                    <a:pt x="1489" y="619"/>
                  </a:lnTo>
                  <a:lnTo>
                    <a:pt x="1535" y="688"/>
                  </a:lnTo>
                  <a:lnTo>
                    <a:pt x="1558" y="779"/>
                  </a:lnTo>
                  <a:lnTo>
                    <a:pt x="1558" y="871"/>
                  </a:lnTo>
                  <a:lnTo>
                    <a:pt x="1535" y="963"/>
                  </a:lnTo>
                  <a:lnTo>
                    <a:pt x="1512" y="1077"/>
                  </a:lnTo>
                  <a:lnTo>
                    <a:pt x="1443" y="1192"/>
                  </a:lnTo>
                  <a:lnTo>
                    <a:pt x="1375" y="1260"/>
                  </a:lnTo>
                  <a:lnTo>
                    <a:pt x="1283" y="1329"/>
                  </a:lnTo>
                  <a:lnTo>
                    <a:pt x="1169" y="1375"/>
                  </a:lnTo>
                  <a:lnTo>
                    <a:pt x="1054" y="1398"/>
                  </a:lnTo>
                  <a:lnTo>
                    <a:pt x="940" y="1421"/>
                  </a:lnTo>
                  <a:lnTo>
                    <a:pt x="825" y="1398"/>
                  </a:lnTo>
                  <a:lnTo>
                    <a:pt x="733" y="1375"/>
                  </a:lnTo>
                  <a:lnTo>
                    <a:pt x="642" y="1329"/>
                  </a:lnTo>
                  <a:lnTo>
                    <a:pt x="573" y="1283"/>
                  </a:lnTo>
                  <a:lnTo>
                    <a:pt x="527" y="1215"/>
                  </a:lnTo>
                  <a:lnTo>
                    <a:pt x="482" y="1123"/>
                  </a:lnTo>
                  <a:lnTo>
                    <a:pt x="459" y="1054"/>
                  </a:lnTo>
                  <a:lnTo>
                    <a:pt x="459" y="963"/>
                  </a:lnTo>
                  <a:lnTo>
                    <a:pt x="459" y="871"/>
                  </a:lnTo>
                  <a:lnTo>
                    <a:pt x="504" y="757"/>
                  </a:lnTo>
                  <a:lnTo>
                    <a:pt x="573" y="665"/>
                  </a:lnTo>
                  <a:lnTo>
                    <a:pt x="642" y="596"/>
                  </a:lnTo>
                  <a:lnTo>
                    <a:pt x="733" y="528"/>
                  </a:lnTo>
                  <a:lnTo>
                    <a:pt x="848" y="482"/>
                  </a:lnTo>
                  <a:lnTo>
                    <a:pt x="962" y="459"/>
                  </a:lnTo>
                  <a:close/>
                  <a:moveTo>
                    <a:pt x="985" y="1"/>
                  </a:moveTo>
                  <a:lnTo>
                    <a:pt x="802" y="47"/>
                  </a:lnTo>
                  <a:lnTo>
                    <a:pt x="619" y="93"/>
                  </a:lnTo>
                  <a:lnTo>
                    <a:pt x="459" y="184"/>
                  </a:lnTo>
                  <a:lnTo>
                    <a:pt x="298" y="299"/>
                  </a:lnTo>
                  <a:lnTo>
                    <a:pt x="184" y="436"/>
                  </a:lnTo>
                  <a:lnTo>
                    <a:pt x="92" y="596"/>
                  </a:lnTo>
                  <a:lnTo>
                    <a:pt x="24" y="779"/>
                  </a:lnTo>
                  <a:lnTo>
                    <a:pt x="1" y="986"/>
                  </a:lnTo>
                  <a:lnTo>
                    <a:pt x="24" y="1146"/>
                  </a:lnTo>
                  <a:lnTo>
                    <a:pt x="69" y="1329"/>
                  </a:lnTo>
                  <a:lnTo>
                    <a:pt x="161" y="1466"/>
                  </a:lnTo>
                  <a:lnTo>
                    <a:pt x="276" y="1604"/>
                  </a:lnTo>
                  <a:lnTo>
                    <a:pt x="413" y="1718"/>
                  </a:lnTo>
                  <a:lnTo>
                    <a:pt x="573" y="1787"/>
                  </a:lnTo>
                  <a:lnTo>
                    <a:pt x="756" y="1833"/>
                  </a:lnTo>
                  <a:lnTo>
                    <a:pt x="962" y="1856"/>
                  </a:lnTo>
                  <a:lnTo>
                    <a:pt x="1169" y="1856"/>
                  </a:lnTo>
                  <a:lnTo>
                    <a:pt x="1352" y="1787"/>
                  </a:lnTo>
                  <a:lnTo>
                    <a:pt x="1535" y="1695"/>
                  </a:lnTo>
                  <a:lnTo>
                    <a:pt x="1695" y="1581"/>
                  </a:lnTo>
                  <a:lnTo>
                    <a:pt x="1833" y="1421"/>
                  </a:lnTo>
                  <a:lnTo>
                    <a:pt x="1924" y="1237"/>
                  </a:lnTo>
                  <a:lnTo>
                    <a:pt x="1993" y="1031"/>
                  </a:lnTo>
                  <a:lnTo>
                    <a:pt x="2016" y="848"/>
                  </a:lnTo>
                  <a:lnTo>
                    <a:pt x="1993" y="642"/>
                  </a:lnTo>
                  <a:lnTo>
                    <a:pt x="1924" y="482"/>
                  </a:lnTo>
                  <a:lnTo>
                    <a:pt x="1833" y="321"/>
                  </a:lnTo>
                  <a:lnTo>
                    <a:pt x="1718" y="207"/>
                  </a:lnTo>
                  <a:lnTo>
                    <a:pt x="1558" y="93"/>
                  </a:lnTo>
                  <a:lnTo>
                    <a:pt x="1375" y="24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32"/>
            <p:cNvSpPr/>
            <p:nvPr/>
          </p:nvSpPr>
          <p:spPr>
            <a:xfrm>
              <a:off x="-3714960" y="4028201"/>
              <a:ext cx="179176" cy="82325"/>
            </a:xfrm>
            <a:custGeom>
              <a:rect b="b" l="l" r="r" t="t"/>
              <a:pathLst>
                <a:path extrusionOk="0" h="2199" w="4786">
                  <a:moveTo>
                    <a:pt x="2107" y="481"/>
                  </a:moveTo>
                  <a:lnTo>
                    <a:pt x="2404" y="504"/>
                  </a:lnTo>
                  <a:lnTo>
                    <a:pt x="2702" y="573"/>
                  </a:lnTo>
                  <a:lnTo>
                    <a:pt x="3000" y="642"/>
                  </a:lnTo>
                  <a:lnTo>
                    <a:pt x="3275" y="733"/>
                  </a:lnTo>
                  <a:lnTo>
                    <a:pt x="3549" y="825"/>
                  </a:lnTo>
                  <a:lnTo>
                    <a:pt x="4099" y="1077"/>
                  </a:lnTo>
                  <a:lnTo>
                    <a:pt x="3710" y="1283"/>
                  </a:lnTo>
                  <a:lnTo>
                    <a:pt x="3297" y="1466"/>
                  </a:lnTo>
                  <a:lnTo>
                    <a:pt x="2885" y="1603"/>
                  </a:lnTo>
                  <a:lnTo>
                    <a:pt x="2427" y="1718"/>
                  </a:lnTo>
                  <a:lnTo>
                    <a:pt x="2221" y="1741"/>
                  </a:lnTo>
                  <a:lnTo>
                    <a:pt x="1992" y="1764"/>
                  </a:lnTo>
                  <a:lnTo>
                    <a:pt x="1557" y="1764"/>
                  </a:lnTo>
                  <a:lnTo>
                    <a:pt x="1351" y="1718"/>
                  </a:lnTo>
                  <a:lnTo>
                    <a:pt x="1145" y="1672"/>
                  </a:lnTo>
                  <a:lnTo>
                    <a:pt x="939" y="1603"/>
                  </a:lnTo>
                  <a:lnTo>
                    <a:pt x="733" y="1512"/>
                  </a:lnTo>
                  <a:lnTo>
                    <a:pt x="595" y="1420"/>
                  </a:lnTo>
                  <a:lnTo>
                    <a:pt x="527" y="1328"/>
                  </a:lnTo>
                  <a:lnTo>
                    <a:pt x="481" y="1214"/>
                  </a:lnTo>
                  <a:lnTo>
                    <a:pt x="481" y="1077"/>
                  </a:lnTo>
                  <a:lnTo>
                    <a:pt x="504" y="962"/>
                  </a:lnTo>
                  <a:lnTo>
                    <a:pt x="573" y="848"/>
                  </a:lnTo>
                  <a:lnTo>
                    <a:pt x="664" y="756"/>
                  </a:lnTo>
                  <a:lnTo>
                    <a:pt x="779" y="664"/>
                  </a:lnTo>
                  <a:lnTo>
                    <a:pt x="893" y="596"/>
                  </a:lnTo>
                  <a:lnTo>
                    <a:pt x="1031" y="550"/>
                  </a:lnTo>
                  <a:lnTo>
                    <a:pt x="1282" y="504"/>
                  </a:lnTo>
                  <a:lnTo>
                    <a:pt x="1557" y="481"/>
                  </a:lnTo>
                  <a:close/>
                  <a:moveTo>
                    <a:pt x="1740" y="0"/>
                  </a:moveTo>
                  <a:lnTo>
                    <a:pt x="1534" y="23"/>
                  </a:lnTo>
                  <a:lnTo>
                    <a:pt x="1305" y="46"/>
                  </a:lnTo>
                  <a:lnTo>
                    <a:pt x="1076" y="92"/>
                  </a:lnTo>
                  <a:lnTo>
                    <a:pt x="824" y="161"/>
                  </a:lnTo>
                  <a:lnTo>
                    <a:pt x="595" y="275"/>
                  </a:lnTo>
                  <a:lnTo>
                    <a:pt x="389" y="390"/>
                  </a:lnTo>
                  <a:lnTo>
                    <a:pt x="229" y="550"/>
                  </a:lnTo>
                  <a:lnTo>
                    <a:pt x="160" y="642"/>
                  </a:lnTo>
                  <a:lnTo>
                    <a:pt x="92" y="733"/>
                  </a:lnTo>
                  <a:lnTo>
                    <a:pt x="46" y="848"/>
                  </a:lnTo>
                  <a:lnTo>
                    <a:pt x="23" y="962"/>
                  </a:lnTo>
                  <a:lnTo>
                    <a:pt x="0" y="1077"/>
                  </a:lnTo>
                  <a:lnTo>
                    <a:pt x="23" y="1214"/>
                  </a:lnTo>
                  <a:lnTo>
                    <a:pt x="46" y="1351"/>
                  </a:lnTo>
                  <a:lnTo>
                    <a:pt x="69" y="1443"/>
                  </a:lnTo>
                  <a:lnTo>
                    <a:pt x="115" y="1557"/>
                  </a:lnTo>
                  <a:lnTo>
                    <a:pt x="183" y="1626"/>
                  </a:lnTo>
                  <a:lnTo>
                    <a:pt x="344" y="1786"/>
                  </a:lnTo>
                  <a:lnTo>
                    <a:pt x="527" y="1924"/>
                  </a:lnTo>
                  <a:lnTo>
                    <a:pt x="756" y="2015"/>
                  </a:lnTo>
                  <a:lnTo>
                    <a:pt x="985" y="2107"/>
                  </a:lnTo>
                  <a:lnTo>
                    <a:pt x="1191" y="2153"/>
                  </a:lnTo>
                  <a:lnTo>
                    <a:pt x="1420" y="2176"/>
                  </a:lnTo>
                  <a:lnTo>
                    <a:pt x="1855" y="2199"/>
                  </a:lnTo>
                  <a:lnTo>
                    <a:pt x="2290" y="2176"/>
                  </a:lnTo>
                  <a:lnTo>
                    <a:pt x="2702" y="2107"/>
                  </a:lnTo>
                  <a:lnTo>
                    <a:pt x="3114" y="1993"/>
                  </a:lnTo>
                  <a:lnTo>
                    <a:pt x="3526" y="1855"/>
                  </a:lnTo>
                  <a:lnTo>
                    <a:pt x="3916" y="1695"/>
                  </a:lnTo>
                  <a:lnTo>
                    <a:pt x="4305" y="1489"/>
                  </a:lnTo>
                  <a:lnTo>
                    <a:pt x="4671" y="1260"/>
                  </a:lnTo>
                  <a:lnTo>
                    <a:pt x="4717" y="1214"/>
                  </a:lnTo>
                  <a:lnTo>
                    <a:pt x="4763" y="1168"/>
                  </a:lnTo>
                  <a:lnTo>
                    <a:pt x="4786" y="1099"/>
                  </a:lnTo>
                  <a:lnTo>
                    <a:pt x="4786" y="1031"/>
                  </a:lnTo>
                  <a:lnTo>
                    <a:pt x="4763" y="962"/>
                  </a:lnTo>
                  <a:lnTo>
                    <a:pt x="4694" y="893"/>
                  </a:lnTo>
                  <a:lnTo>
                    <a:pt x="4671" y="870"/>
                  </a:lnTo>
                  <a:lnTo>
                    <a:pt x="4648" y="848"/>
                  </a:lnTo>
                  <a:lnTo>
                    <a:pt x="4626" y="848"/>
                  </a:lnTo>
                  <a:lnTo>
                    <a:pt x="4236" y="642"/>
                  </a:lnTo>
                  <a:lnTo>
                    <a:pt x="3847" y="458"/>
                  </a:lnTo>
                  <a:lnTo>
                    <a:pt x="3435" y="321"/>
                  </a:lnTo>
                  <a:lnTo>
                    <a:pt x="3023" y="184"/>
                  </a:lnTo>
                  <a:lnTo>
                    <a:pt x="2588" y="92"/>
                  </a:lnTo>
                  <a:lnTo>
                    <a:pt x="2175" y="23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32"/>
            <p:cNvSpPr/>
            <p:nvPr/>
          </p:nvSpPr>
          <p:spPr>
            <a:xfrm>
              <a:off x="-3120052" y="3589292"/>
              <a:ext cx="344650" cy="907859"/>
            </a:xfrm>
            <a:custGeom>
              <a:rect b="b" l="l" r="r" t="t"/>
              <a:pathLst>
                <a:path extrusionOk="0" h="24250" w="9206">
                  <a:moveTo>
                    <a:pt x="2565" y="458"/>
                  </a:moveTo>
                  <a:lnTo>
                    <a:pt x="3504" y="481"/>
                  </a:lnTo>
                  <a:lnTo>
                    <a:pt x="7832" y="481"/>
                  </a:lnTo>
                  <a:lnTo>
                    <a:pt x="7924" y="504"/>
                  </a:lnTo>
                  <a:lnTo>
                    <a:pt x="8015" y="527"/>
                  </a:lnTo>
                  <a:lnTo>
                    <a:pt x="8084" y="596"/>
                  </a:lnTo>
                  <a:lnTo>
                    <a:pt x="8221" y="710"/>
                  </a:lnTo>
                  <a:lnTo>
                    <a:pt x="8336" y="893"/>
                  </a:lnTo>
                  <a:lnTo>
                    <a:pt x="8427" y="1100"/>
                  </a:lnTo>
                  <a:lnTo>
                    <a:pt x="8496" y="1328"/>
                  </a:lnTo>
                  <a:lnTo>
                    <a:pt x="8542" y="1580"/>
                  </a:lnTo>
                  <a:lnTo>
                    <a:pt x="8565" y="1855"/>
                  </a:lnTo>
                  <a:lnTo>
                    <a:pt x="8610" y="2405"/>
                  </a:lnTo>
                  <a:lnTo>
                    <a:pt x="8610" y="2931"/>
                  </a:lnTo>
                  <a:lnTo>
                    <a:pt x="8588" y="3687"/>
                  </a:lnTo>
                  <a:lnTo>
                    <a:pt x="8656" y="7763"/>
                  </a:lnTo>
                  <a:lnTo>
                    <a:pt x="8702" y="11816"/>
                  </a:lnTo>
                  <a:lnTo>
                    <a:pt x="8725" y="19968"/>
                  </a:lnTo>
                  <a:lnTo>
                    <a:pt x="8725" y="22395"/>
                  </a:lnTo>
                  <a:lnTo>
                    <a:pt x="8725" y="22922"/>
                  </a:lnTo>
                  <a:lnTo>
                    <a:pt x="8725" y="23059"/>
                  </a:lnTo>
                  <a:lnTo>
                    <a:pt x="8702" y="23174"/>
                  </a:lnTo>
                  <a:lnTo>
                    <a:pt x="8679" y="23288"/>
                  </a:lnTo>
                  <a:lnTo>
                    <a:pt x="8633" y="23357"/>
                  </a:lnTo>
                  <a:lnTo>
                    <a:pt x="8565" y="23448"/>
                  </a:lnTo>
                  <a:lnTo>
                    <a:pt x="8496" y="23494"/>
                  </a:lnTo>
                  <a:lnTo>
                    <a:pt x="8359" y="23609"/>
                  </a:lnTo>
                  <a:lnTo>
                    <a:pt x="8175" y="23654"/>
                  </a:lnTo>
                  <a:lnTo>
                    <a:pt x="7969" y="23700"/>
                  </a:lnTo>
                  <a:lnTo>
                    <a:pt x="7763" y="23723"/>
                  </a:lnTo>
                  <a:lnTo>
                    <a:pt x="1237" y="23723"/>
                  </a:lnTo>
                  <a:lnTo>
                    <a:pt x="1031" y="23654"/>
                  </a:lnTo>
                  <a:lnTo>
                    <a:pt x="871" y="23586"/>
                  </a:lnTo>
                  <a:lnTo>
                    <a:pt x="756" y="23471"/>
                  </a:lnTo>
                  <a:lnTo>
                    <a:pt x="642" y="23334"/>
                  </a:lnTo>
                  <a:lnTo>
                    <a:pt x="550" y="23174"/>
                  </a:lnTo>
                  <a:lnTo>
                    <a:pt x="504" y="23013"/>
                  </a:lnTo>
                  <a:lnTo>
                    <a:pt x="459" y="22830"/>
                  </a:lnTo>
                  <a:lnTo>
                    <a:pt x="436" y="22624"/>
                  </a:lnTo>
                  <a:lnTo>
                    <a:pt x="413" y="22235"/>
                  </a:lnTo>
                  <a:lnTo>
                    <a:pt x="413" y="21845"/>
                  </a:lnTo>
                  <a:lnTo>
                    <a:pt x="459" y="21181"/>
                  </a:lnTo>
                  <a:lnTo>
                    <a:pt x="482" y="16670"/>
                  </a:lnTo>
                  <a:lnTo>
                    <a:pt x="504" y="11083"/>
                  </a:lnTo>
                  <a:lnTo>
                    <a:pt x="573" y="5473"/>
                  </a:lnTo>
                  <a:lnTo>
                    <a:pt x="619" y="3618"/>
                  </a:lnTo>
                  <a:lnTo>
                    <a:pt x="665" y="1764"/>
                  </a:lnTo>
                  <a:lnTo>
                    <a:pt x="710" y="1466"/>
                  </a:lnTo>
                  <a:lnTo>
                    <a:pt x="756" y="1237"/>
                  </a:lnTo>
                  <a:lnTo>
                    <a:pt x="848" y="1031"/>
                  </a:lnTo>
                  <a:lnTo>
                    <a:pt x="985" y="871"/>
                  </a:lnTo>
                  <a:lnTo>
                    <a:pt x="1123" y="756"/>
                  </a:lnTo>
                  <a:lnTo>
                    <a:pt x="1283" y="642"/>
                  </a:lnTo>
                  <a:lnTo>
                    <a:pt x="1466" y="573"/>
                  </a:lnTo>
                  <a:lnTo>
                    <a:pt x="1672" y="504"/>
                  </a:lnTo>
                  <a:lnTo>
                    <a:pt x="1878" y="481"/>
                  </a:lnTo>
                  <a:lnTo>
                    <a:pt x="2107" y="458"/>
                  </a:lnTo>
                  <a:close/>
                  <a:moveTo>
                    <a:pt x="7557" y="0"/>
                  </a:moveTo>
                  <a:lnTo>
                    <a:pt x="6985" y="23"/>
                  </a:lnTo>
                  <a:lnTo>
                    <a:pt x="1375" y="23"/>
                  </a:lnTo>
                  <a:lnTo>
                    <a:pt x="1214" y="46"/>
                  </a:lnTo>
                  <a:lnTo>
                    <a:pt x="1054" y="92"/>
                  </a:lnTo>
                  <a:lnTo>
                    <a:pt x="894" y="161"/>
                  </a:lnTo>
                  <a:lnTo>
                    <a:pt x="779" y="252"/>
                  </a:lnTo>
                  <a:lnTo>
                    <a:pt x="642" y="367"/>
                  </a:lnTo>
                  <a:lnTo>
                    <a:pt x="550" y="504"/>
                  </a:lnTo>
                  <a:lnTo>
                    <a:pt x="459" y="642"/>
                  </a:lnTo>
                  <a:lnTo>
                    <a:pt x="390" y="779"/>
                  </a:lnTo>
                  <a:lnTo>
                    <a:pt x="321" y="939"/>
                  </a:lnTo>
                  <a:lnTo>
                    <a:pt x="275" y="1100"/>
                  </a:lnTo>
                  <a:lnTo>
                    <a:pt x="230" y="1420"/>
                  </a:lnTo>
                  <a:lnTo>
                    <a:pt x="184" y="1786"/>
                  </a:lnTo>
                  <a:lnTo>
                    <a:pt x="184" y="2130"/>
                  </a:lnTo>
                  <a:lnTo>
                    <a:pt x="184" y="2794"/>
                  </a:lnTo>
                  <a:lnTo>
                    <a:pt x="138" y="5061"/>
                  </a:lnTo>
                  <a:lnTo>
                    <a:pt x="92" y="7328"/>
                  </a:lnTo>
                  <a:lnTo>
                    <a:pt x="46" y="12915"/>
                  </a:lnTo>
                  <a:lnTo>
                    <a:pt x="24" y="18502"/>
                  </a:lnTo>
                  <a:lnTo>
                    <a:pt x="1" y="22212"/>
                  </a:lnTo>
                  <a:lnTo>
                    <a:pt x="1" y="22784"/>
                  </a:lnTo>
                  <a:lnTo>
                    <a:pt x="46" y="23082"/>
                  </a:lnTo>
                  <a:lnTo>
                    <a:pt x="92" y="23380"/>
                  </a:lnTo>
                  <a:lnTo>
                    <a:pt x="138" y="23517"/>
                  </a:lnTo>
                  <a:lnTo>
                    <a:pt x="184" y="23654"/>
                  </a:lnTo>
                  <a:lnTo>
                    <a:pt x="275" y="23769"/>
                  </a:lnTo>
                  <a:lnTo>
                    <a:pt x="344" y="23860"/>
                  </a:lnTo>
                  <a:lnTo>
                    <a:pt x="459" y="23952"/>
                  </a:lnTo>
                  <a:lnTo>
                    <a:pt x="573" y="24044"/>
                  </a:lnTo>
                  <a:lnTo>
                    <a:pt x="710" y="24089"/>
                  </a:lnTo>
                  <a:lnTo>
                    <a:pt x="871" y="24112"/>
                  </a:lnTo>
                  <a:lnTo>
                    <a:pt x="1146" y="24158"/>
                  </a:lnTo>
                  <a:lnTo>
                    <a:pt x="5038" y="24158"/>
                  </a:lnTo>
                  <a:lnTo>
                    <a:pt x="5450" y="24181"/>
                  </a:lnTo>
                  <a:lnTo>
                    <a:pt x="5908" y="24204"/>
                  </a:lnTo>
                  <a:lnTo>
                    <a:pt x="6824" y="24250"/>
                  </a:lnTo>
                  <a:lnTo>
                    <a:pt x="7305" y="24250"/>
                  </a:lnTo>
                  <a:lnTo>
                    <a:pt x="7763" y="24204"/>
                  </a:lnTo>
                  <a:lnTo>
                    <a:pt x="8198" y="24135"/>
                  </a:lnTo>
                  <a:lnTo>
                    <a:pt x="8404" y="24067"/>
                  </a:lnTo>
                  <a:lnTo>
                    <a:pt x="8588" y="23998"/>
                  </a:lnTo>
                  <a:lnTo>
                    <a:pt x="8725" y="23929"/>
                  </a:lnTo>
                  <a:lnTo>
                    <a:pt x="8839" y="23860"/>
                  </a:lnTo>
                  <a:lnTo>
                    <a:pt x="8931" y="23769"/>
                  </a:lnTo>
                  <a:lnTo>
                    <a:pt x="9000" y="23654"/>
                  </a:lnTo>
                  <a:lnTo>
                    <a:pt x="9068" y="23540"/>
                  </a:lnTo>
                  <a:lnTo>
                    <a:pt x="9114" y="23403"/>
                  </a:lnTo>
                  <a:lnTo>
                    <a:pt x="9160" y="23128"/>
                  </a:lnTo>
                  <a:lnTo>
                    <a:pt x="9183" y="22830"/>
                  </a:lnTo>
                  <a:lnTo>
                    <a:pt x="9206" y="22555"/>
                  </a:lnTo>
                  <a:lnTo>
                    <a:pt x="9183" y="22006"/>
                  </a:lnTo>
                  <a:lnTo>
                    <a:pt x="9160" y="18113"/>
                  </a:lnTo>
                  <a:lnTo>
                    <a:pt x="9137" y="12503"/>
                  </a:lnTo>
                  <a:lnTo>
                    <a:pt x="9091" y="6893"/>
                  </a:lnTo>
                  <a:lnTo>
                    <a:pt x="9046" y="4717"/>
                  </a:lnTo>
                  <a:lnTo>
                    <a:pt x="9000" y="2542"/>
                  </a:lnTo>
                  <a:lnTo>
                    <a:pt x="8977" y="1832"/>
                  </a:lnTo>
                  <a:lnTo>
                    <a:pt x="8954" y="1489"/>
                  </a:lnTo>
                  <a:lnTo>
                    <a:pt x="8908" y="1145"/>
                  </a:lnTo>
                  <a:lnTo>
                    <a:pt x="8862" y="985"/>
                  </a:lnTo>
                  <a:lnTo>
                    <a:pt x="8817" y="825"/>
                  </a:lnTo>
                  <a:lnTo>
                    <a:pt x="8748" y="687"/>
                  </a:lnTo>
                  <a:lnTo>
                    <a:pt x="8656" y="527"/>
                  </a:lnTo>
                  <a:lnTo>
                    <a:pt x="8565" y="413"/>
                  </a:lnTo>
                  <a:lnTo>
                    <a:pt x="8450" y="298"/>
                  </a:lnTo>
                  <a:lnTo>
                    <a:pt x="8290" y="184"/>
                  </a:lnTo>
                  <a:lnTo>
                    <a:pt x="8130" y="92"/>
                  </a:lnTo>
                  <a:lnTo>
                    <a:pt x="7992" y="46"/>
                  </a:lnTo>
                  <a:lnTo>
                    <a:pt x="7855" y="23"/>
                  </a:lnTo>
                  <a:lnTo>
                    <a:pt x="7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32"/>
            <p:cNvSpPr/>
            <p:nvPr/>
          </p:nvSpPr>
          <p:spPr>
            <a:xfrm>
              <a:off x="-3083176" y="3626167"/>
              <a:ext cx="270935" cy="831562"/>
            </a:xfrm>
            <a:custGeom>
              <a:rect b="b" l="l" r="r" t="t"/>
              <a:pathLst>
                <a:path extrusionOk="0" h="22212" w="7237">
                  <a:moveTo>
                    <a:pt x="6549" y="458"/>
                  </a:moveTo>
                  <a:lnTo>
                    <a:pt x="6595" y="985"/>
                  </a:lnTo>
                  <a:lnTo>
                    <a:pt x="6618" y="1488"/>
                  </a:lnTo>
                  <a:lnTo>
                    <a:pt x="6274" y="1259"/>
                  </a:lnTo>
                  <a:lnTo>
                    <a:pt x="5931" y="1076"/>
                  </a:lnTo>
                  <a:lnTo>
                    <a:pt x="5565" y="893"/>
                  </a:lnTo>
                  <a:lnTo>
                    <a:pt x="5198" y="779"/>
                  </a:lnTo>
                  <a:lnTo>
                    <a:pt x="4809" y="664"/>
                  </a:lnTo>
                  <a:lnTo>
                    <a:pt x="4420" y="595"/>
                  </a:lnTo>
                  <a:lnTo>
                    <a:pt x="4008" y="572"/>
                  </a:lnTo>
                  <a:lnTo>
                    <a:pt x="3618" y="550"/>
                  </a:lnTo>
                  <a:lnTo>
                    <a:pt x="3206" y="572"/>
                  </a:lnTo>
                  <a:lnTo>
                    <a:pt x="2817" y="641"/>
                  </a:lnTo>
                  <a:lnTo>
                    <a:pt x="2428" y="710"/>
                  </a:lnTo>
                  <a:lnTo>
                    <a:pt x="2038" y="824"/>
                  </a:lnTo>
                  <a:lnTo>
                    <a:pt x="1649" y="962"/>
                  </a:lnTo>
                  <a:lnTo>
                    <a:pt x="1283" y="1122"/>
                  </a:lnTo>
                  <a:lnTo>
                    <a:pt x="939" y="1305"/>
                  </a:lnTo>
                  <a:lnTo>
                    <a:pt x="596" y="1534"/>
                  </a:lnTo>
                  <a:lnTo>
                    <a:pt x="619" y="985"/>
                  </a:lnTo>
                  <a:lnTo>
                    <a:pt x="687" y="458"/>
                  </a:lnTo>
                  <a:close/>
                  <a:moveTo>
                    <a:pt x="3939" y="985"/>
                  </a:moveTo>
                  <a:lnTo>
                    <a:pt x="4259" y="1008"/>
                  </a:lnTo>
                  <a:lnTo>
                    <a:pt x="4603" y="1053"/>
                  </a:lnTo>
                  <a:lnTo>
                    <a:pt x="4946" y="1145"/>
                  </a:lnTo>
                  <a:lnTo>
                    <a:pt x="5290" y="1282"/>
                  </a:lnTo>
                  <a:lnTo>
                    <a:pt x="5633" y="1420"/>
                  </a:lnTo>
                  <a:lnTo>
                    <a:pt x="5954" y="1603"/>
                  </a:lnTo>
                  <a:lnTo>
                    <a:pt x="6252" y="1786"/>
                  </a:lnTo>
                  <a:lnTo>
                    <a:pt x="6526" y="1992"/>
                  </a:lnTo>
                  <a:lnTo>
                    <a:pt x="6206" y="2244"/>
                  </a:lnTo>
                  <a:lnTo>
                    <a:pt x="5908" y="2450"/>
                  </a:lnTo>
                  <a:lnTo>
                    <a:pt x="5565" y="2610"/>
                  </a:lnTo>
                  <a:lnTo>
                    <a:pt x="5221" y="2748"/>
                  </a:lnTo>
                  <a:lnTo>
                    <a:pt x="4878" y="2862"/>
                  </a:lnTo>
                  <a:lnTo>
                    <a:pt x="4511" y="2931"/>
                  </a:lnTo>
                  <a:lnTo>
                    <a:pt x="4145" y="2977"/>
                  </a:lnTo>
                  <a:lnTo>
                    <a:pt x="3412" y="2977"/>
                  </a:lnTo>
                  <a:lnTo>
                    <a:pt x="3046" y="2931"/>
                  </a:lnTo>
                  <a:lnTo>
                    <a:pt x="2657" y="2862"/>
                  </a:lnTo>
                  <a:lnTo>
                    <a:pt x="2313" y="2771"/>
                  </a:lnTo>
                  <a:lnTo>
                    <a:pt x="1947" y="2656"/>
                  </a:lnTo>
                  <a:lnTo>
                    <a:pt x="1603" y="2519"/>
                  </a:lnTo>
                  <a:lnTo>
                    <a:pt x="1260" y="2359"/>
                  </a:lnTo>
                  <a:lnTo>
                    <a:pt x="939" y="2175"/>
                  </a:lnTo>
                  <a:lnTo>
                    <a:pt x="870" y="2107"/>
                  </a:lnTo>
                  <a:lnTo>
                    <a:pt x="848" y="2038"/>
                  </a:lnTo>
                  <a:lnTo>
                    <a:pt x="848" y="1969"/>
                  </a:lnTo>
                  <a:lnTo>
                    <a:pt x="893" y="1901"/>
                  </a:lnTo>
                  <a:lnTo>
                    <a:pt x="985" y="1832"/>
                  </a:lnTo>
                  <a:lnTo>
                    <a:pt x="1077" y="1763"/>
                  </a:lnTo>
                  <a:lnTo>
                    <a:pt x="1305" y="1603"/>
                  </a:lnTo>
                  <a:lnTo>
                    <a:pt x="1580" y="1488"/>
                  </a:lnTo>
                  <a:lnTo>
                    <a:pt x="1832" y="1374"/>
                  </a:lnTo>
                  <a:lnTo>
                    <a:pt x="2061" y="1282"/>
                  </a:lnTo>
                  <a:lnTo>
                    <a:pt x="2519" y="1145"/>
                  </a:lnTo>
                  <a:lnTo>
                    <a:pt x="2977" y="1053"/>
                  </a:lnTo>
                  <a:lnTo>
                    <a:pt x="3458" y="1008"/>
                  </a:lnTo>
                  <a:lnTo>
                    <a:pt x="3939" y="985"/>
                  </a:lnTo>
                  <a:close/>
                  <a:moveTo>
                    <a:pt x="573" y="2450"/>
                  </a:moveTo>
                  <a:lnTo>
                    <a:pt x="916" y="2679"/>
                  </a:lnTo>
                  <a:lnTo>
                    <a:pt x="1260" y="2862"/>
                  </a:lnTo>
                  <a:lnTo>
                    <a:pt x="1626" y="3023"/>
                  </a:lnTo>
                  <a:lnTo>
                    <a:pt x="2015" y="3183"/>
                  </a:lnTo>
                  <a:lnTo>
                    <a:pt x="2405" y="3274"/>
                  </a:lnTo>
                  <a:lnTo>
                    <a:pt x="2817" y="3366"/>
                  </a:lnTo>
                  <a:lnTo>
                    <a:pt x="3206" y="3412"/>
                  </a:lnTo>
                  <a:lnTo>
                    <a:pt x="3618" y="3435"/>
                  </a:lnTo>
                  <a:lnTo>
                    <a:pt x="4030" y="3435"/>
                  </a:lnTo>
                  <a:lnTo>
                    <a:pt x="4420" y="3389"/>
                  </a:lnTo>
                  <a:lnTo>
                    <a:pt x="4832" y="3320"/>
                  </a:lnTo>
                  <a:lnTo>
                    <a:pt x="5221" y="3229"/>
                  </a:lnTo>
                  <a:lnTo>
                    <a:pt x="5588" y="3091"/>
                  </a:lnTo>
                  <a:lnTo>
                    <a:pt x="5954" y="2931"/>
                  </a:lnTo>
                  <a:lnTo>
                    <a:pt x="6297" y="2725"/>
                  </a:lnTo>
                  <a:lnTo>
                    <a:pt x="6641" y="2473"/>
                  </a:lnTo>
                  <a:lnTo>
                    <a:pt x="6641" y="4190"/>
                  </a:lnTo>
                  <a:lnTo>
                    <a:pt x="6687" y="6091"/>
                  </a:lnTo>
                  <a:lnTo>
                    <a:pt x="6343" y="5862"/>
                  </a:lnTo>
                  <a:lnTo>
                    <a:pt x="5977" y="5656"/>
                  </a:lnTo>
                  <a:lnTo>
                    <a:pt x="5610" y="5473"/>
                  </a:lnTo>
                  <a:lnTo>
                    <a:pt x="5244" y="5335"/>
                  </a:lnTo>
                  <a:lnTo>
                    <a:pt x="4832" y="5221"/>
                  </a:lnTo>
                  <a:lnTo>
                    <a:pt x="4443" y="5152"/>
                  </a:lnTo>
                  <a:lnTo>
                    <a:pt x="4030" y="5129"/>
                  </a:lnTo>
                  <a:lnTo>
                    <a:pt x="3618" y="5106"/>
                  </a:lnTo>
                  <a:lnTo>
                    <a:pt x="3206" y="5129"/>
                  </a:lnTo>
                  <a:lnTo>
                    <a:pt x="2794" y="5198"/>
                  </a:lnTo>
                  <a:lnTo>
                    <a:pt x="2405" y="5267"/>
                  </a:lnTo>
                  <a:lnTo>
                    <a:pt x="1992" y="5381"/>
                  </a:lnTo>
                  <a:lnTo>
                    <a:pt x="1626" y="5541"/>
                  </a:lnTo>
                  <a:lnTo>
                    <a:pt x="1237" y="5702"/>
                  </a:lnTo>
                  <a:lnTo>
                    <a:pt x="870" y="5908"/>
                  </a:lnTo>
                  <a:lnTo>
                    <a:pt x="550" y="6137"/>
                  </a:lnTo>
                  <a:lnTo>
                    <a:pt x="550" y="6137"/>
                  </a:lnTo>
                  <a:lnTo>
                    <a:pt x="573" y="4374"/>
                  </a:lnTo>
                  <a:lnTo>
                    <a:pt x="573" y="2450"/>
                  </a:lnTo>
                  <a:close/>
                  <a:moveTo>
                    <a:pt x="3939" y="5541"/>
                  </a:moveTo>
                  <a:lnTo>
                    <a:pt x="4259" y="5564"/>
                  </a:lnTo>
                  <a:lnTo>
                    <a:pt x="4603" y="5610"/>
                  </a:lnTo>
                  <a:lnTo>
                    <a:pt x="4946" y="5702"/>
                  </a:lnTo>
                  <a:lnTo>
                    <a:pt x="5290" y="5839"/>
                  </a:lnTo>
                  <a:lnTo>
                    <a:pt x="5633" y="5976"/>
                  </a:lnTo>
                  <a:lnTo>
                    <a:pt x="5954" y="6160"/>
                  </a:lnTo>
                  <a:lnTo>
                    <a:pt x="6252" y="6343"/>
                  </a:lnTo>
                  <a:lnTo>
                    <a:pt x="6526" y="6549"/>
                  </a:lnTo>
                  <a:lnTo>
                    <a:pt x="6206" y="6801"/>
                  </a:lnTo>
                  <a:lnTo>
                    <a:pt x="5908" y="7007"/>
                  </a:lnTo>
                  <a:lnTo>
                    <a:pt x="5565" y="7167"/>
                  </a:lnTo>
                  <a:lnTo>
                    <a:pt x="5221" y="7305"/>
                  </a:lnTo>
                  <a:lnTo>
                    <a:pt x="4878" y="7396"/>
                  </a:lnTo>
                  <a:lnTo>
                    <a:pt x="4511" y="7488"/>
                  </a:lnTo>
                  <a:lnTo>
                    <a:pt x="4145" y="7534"/>
                  </a:lnTo>
                  <a:lnTo>
                    <a:pt x="3412" y="7534"/>
                  </a:lnTo>
                  <a:lnTo>
                    <a:pt x="3046" y="7488"/>
                  </a:lnTo>
                  <a:lnTo>
                    <a:pt x="2657" y="7419"/>
                  </a:lnTo>
                  <a:lnTo>
                    <a:pt x="2313" y="7327"/>
                  </a:lnTo>
                  <a:lnTo>
                    <a:pt x="1947" y="7213"/>
                  </a:lnTo>
                  <a:lnTo>
                    <a:pt x="1603" y="7076"/>
                  </a:lnTo>
                  <a:lnTo>
                    <a:pt x="1260" y="6915"/>
                  </a:lnTo>
                  <a:lnTo>
                    <a:pt x="939" y="6732"/>
                  </a:lnTo>
                  <a:lnTo>
                    <a:pt x="870" y="6663"/>
                  </a:lnTo>
                  <a:lnTo>
                    <a:pt x="848" y="6595"/>
                  </a:lnTo>
                  <a:lnTo>
                    <a:pt x="848" y="6526"/>
                  </a:lnTo>
                  <a:lnTo>
                    <a:pt x="893" y="6457"/>
                  </a:lnTo>
                  <a:lnTo>
                    <a:pt x="985" y="6389"/>
                  </a:lnTo>
                  <a:lnTo>
                    <a:pt x="1077" y="6297"/>
                  </a:lnTo>
                  <a:lnTo>
                    <a:pt x="1305" y="6160"/>
                  </a:lnTo>
                  <a:lnTo>
                    <a:pt x="1580" y="6045"/>
                  </a:lnTo>
                  <a:lnTo>
                    <a:pt x="1832" y="5931"/>
                  </a:lnTo>
                  <a:lnTo>
                    <a:pt x="2061" y="5839"/>
                  </a:lnTo>
                  <a:lnTo>
                    <a:pt x="2519" y="5702"/>
                  </a:lnTo>
                  <a:lnTo>
                    <a:pt x="2977" y="5610"/>
                  </a:lnTo>
                  <a:lnTo>
                    <a:pt x="3458" y="5564"/>
                  </a:lnTo>
                  <a:lnTo>
                    <a:pt x="3939" y="5541"/>
                  </a:lnTo>
                  <a:close/>
                  <a:moveTo>
                    <a:pt x="527" y="6961"/>
                  </a:moveTo>
                  <a:lnTo>
                    <a:pt x="870" y="7190"/>
                  </a:lnTo>
                  <a:lnTo>
                    <a:pt x="1237" y="7396"/>
                  </a:lnTo>
                  <a:lnTo>
                    <a:pt x="1603" y="7579"/>
                  </a:lnTo>
                  <a:lnTo>
                    <a:pt x="1992" y="7717"/>
                  </a:lnTo>
                  <a:lnTo>
                    <a:pt x="2382" y="7831"/>
                  </a:lnTo>
                  <a:lnTo>
                    <a:pt x="2794" y="7923"/>
                  </a:lnTo>
                  <a:lnTo>
                    <a:pt x="3206" y="7969"/>
                  </a:lnTo>
                  <a:lnTo>
                    <a:pt x="3618" y="7992"/>
                  </a:lnTo>
                  <a:lnTo>
                    <a:pt x="4030" y="7992"/>
                  </a:lnTo>
                  <a:lnTo>
                    <a:pt x="4443" y="7946"/>
                  </a:lnTo>
                  <a:lnTo>
                    <a:pt x="4855" y="7877"/>
                  </a:lnTo>
                  <a:lnTo>
                    <a:pt x="5244" y="7763"/>
                  </a:lnTo>
                  <a:lnTo>
                    <a:pt x="5633" y="7625"/>
                  </a:lnTo>
                  <a:lnTo>
                    <a:pt x="6000" y="7465"/>
                  </a:lnTo>
                  <a:lnTo>
                    <a:pt x="6343" y="7236"/>
                  </a:lnTo>
                  <a:lnTo>
                    <a:pt x="6687" y="7007"/>
                  </a:lnTo>
                  <a:lnTo>
                    <a:pt x="6732" y="10694"/>
                  </a:lnTo>
                  <a:lnTo>
                    <a:pt x="6389" y="10442"/>
                  </a:lnTo>
                  <a:lnTo>
                    <a:pt x="6023" y="10236"/>
                  </a:lnTo>
                  <a:lnTo>
                    <a:pt x="5656" y="10052"/>
                  </a:lnTo>
                  <a:lnTo>
                    <a:pt x="5267" y="9892"/>
                  </a:lnTo>
                  <a:lnTo>
                    <a:pt x="4855" y="9801"/>
                  </a:lnTo>
                  <a:lnTo>
                    <a:pt x="4443" y="9709"/>
                  </a:lnTo>
                  <a:lnTo>
                    <a:pt x="4030" y="9686"/>
                  </a:lnTo>
                  <a:lnTo>
                    <a:pt x="3618" y="9663"/>
                  </a:lnTo>
                  <a:lnTo>
                    <a:pt x="3206" y="9686"/>
                  </a:lnTo>
                  <a:lnTo>
                    <a:pt x="2794" y="9755"/>
                  </a:lnTo>
                  <a:lnTo>
                    <a:pt x="2382" y="9846"/>
                  </a:lnTo>
                  <a:lnTo>
                    <a:pt x="1970" y="9961"/>
                  </a:lnTo>
                  <a:lnTo>
                    <a:pt x="1580" y="10098"/>
                  </a:lnTo>
                  <a:lnTo>
                    <a:pt x="1191" y="10281"/>
                  </a:lnTo>
                  <a:lnTo>
                    <a:pt x="848" y="10487"/>
                  </a:lnTo>
                  <a:lnTo>
                    <a:pt x="504" y="10716"/>
                  </a:lnTo>
                  <a:lnTo>
                    <a:pt x="504" y="10716"/>
                  </a:lnTo>
                  <a:lnTo>
                    <a:pt x="527" y="6961"/>
                  </a:lnTo>
                  <a:close/>
                  <a:moveTo>
                    <a:pt x="3939" y="10098"/>
                  </a:moveTo>
                  <a:lnTo>
                    <a:pt x="4259" y="10121"/>
                  </a:lnTo>
                  <a:lnTo>
                    <a:pt x="4603" y="10167"/>
                  </a:lnTo>
                  <a:lnTo>
                    <a:pt x="4946" y="10258"/>
                  </a:lnTo>
                  <a:lnTo>
                    <a:pt x="5290" y="10396"/>
                  </a:lnTo>
                  <a:lnTo>
                    <a:pt x="5633" y="10533"/>
                  </a:lnTo>
                  <a:lnTo>
                    <a:pt x="5954" y="10716"/>
                  </a:lnTo>
                  <a:lnTo>
                    <a:pt x="6252" y="10900"/>
                  </a:lnTo>
                  <a:lnTo>
                    <a:pt x="6526" y="11106"/>
                  </a:lnTo>
                  <a:lnTo>
                    <a:pt x="6206" y="11358"/>
                  </a:lnTo>
                  <a:lnTo>
                    <a:pt x="5908" y="11541"/>
                  </a:lnTo>
                  <a:lnTo>
                    <a:pt x="5565" y="11724"/>
                  </a:lnTo>
                  <a:lnTo>
                    <a:pt x="5221" y="11861"/>
                  </a:lnTo>
                  <a:lnTo>
                    <a:pt x="4878" y="11953"/>
                  </a:lnTo>
                  <a:lnTo>
                    <a:pt x="4511" y="12045"/>
                  </a:lnTo>
                  <a:lnTo>
                    <a:pt x="4145" y="12090"/>
                  </a:lnTo>
                  <a:lnTo>
                    <a:pt x="3412" y="12090"/>
                  </a:lnTo>
                  <a:lnTo>
                    <a:pt x="3046" y="12045"/>
                  </a:lnTo>
                  <a:lnTo>
                    <a:pt x="2657" y="11976"/>
                  </a:lnTo>
                  <a:lnTo>
                    <a:pt x="2313" y="11884"/>
                  </a:lnTo>
                  <a:lnTo>
                    <a:pt x="1947" y="11770"/>
                  </a:lnTo>
                  <a:lnTo>
                    <a:pt x="1603" y="11632"/>
                  </a:lnTo>
                  <a:lnTo>
                    <a:pt x="1260" y="11472"/>
                  </a:lnTo>
                  <a:lnTo>
                    <a:pt x="939" y="11289"/>
                  </a:lnTo>
                  <a:lnTo>
                    <a:pt x="870" y="11220"/>
                  </a:lnTo>
                  <a:lnTo>
                    <a:pt x="848" y="11152"/>
                  </a:lnTo>
                  <a:lnTo>
                    <a:pt x="848" y="11083"/>
                  </a:lnTo>
                  <a:lnTo>
                    <a:pt x="893" y="11014"/>
                  </a:lnTo>
                  <a:lnTo>
                    <a:pt x="985" y="10945"/>
                  </a:lnTo>
                  <a:lnTo>
                    <a:pt x="1077" y="10854"/>
                  </a:lnTo>
                  <a:lnTo>
                    <a:pt x="1305" y="10716"/>
                  </a:lnTo>
                  <a:lnTo>
                    <a:pt x="1580" y="10579"/>
                  </a:lnTo>
                  <a:lnTo>
                    <a:pt x="1832" y="10487"/>
                  </a:lnTo>
                  <a:lnTo>
                    <a:pt x="2061" y="10396"/>
                  </a:lnTo>
                  <a:lnTo>
                    <a:pt x="2519" y="10258"/>
                  </a:lnTo>
                  <a:lnTo>
                    <a:pt x="2977" y="10167"/>
                  </a:lnTo>
                  <a:lnTo>
                    <a:pt x="3458" y="10121"/>
                  </a:lnTo>
                  <a:lnTo>
                    <a:pt x="3939" y="10098"/>
                  </a:lnTo>
                  <a:close/>
                  <a:moveTo>
                    <a:pt x="481" y="11495"/>
                  </a:moveTo>
                  <a:lnTo>
                    <a:pt x="825" y="11724"/>
                  </a:lnTo>
                  <a:lnTo>
                    <a:pt x="1191" y="11930"/>
                  </a:lnTo>
                  <a:lnTo>
                    <a:pt x="1580" y="12113"/>
                  </a:lnTo>
                  <a:lnTo>
                    <a:pt x="1970" y="12274"/>
                  </a:lnTo>
                  <a:lnTo>
                    <a:pt x="2382" y="12388"/>
                  </a:lnTo>
                  <a:lnTo>
                    <a:pt x="2794" y="12480"/>
                  </a:lnTo>
                  <a:lnTo>
                    <a:pt x="3206" y="12525"/>
                  </a:lnTo>
                  <a:lnTo>
                    <a:pt x="3618" y="12548"/>
                  </a:lnTo>
                  <a:lnTo>
                    <a:pt x="4030" y="12548"/>
                  </a:lnTo>
                  <a:lnTo>
                    <a:pt x="4465" y="12503"/>
                  </a:lnTo>
                  <a:lnTo>
                    <a:pt x="4855" y="12434"/>
                  </a:lnTo>
                  <a:lnTo>
                    <a:pt x="5267" y="12319"/>
                  </a:lnTo>
                  <a:lnTo>
                    <a:pt x="5656" y="12159"/>
                  </a:lnTo>
                  <a:lnTo>
                    <a:pt x="6023" y="11999"/>
                  </a:lnTo>
                  <a:lnTo>
                    <a:pt x="6389" y="11770"/>
                  </a:lnTo>
                  <a:lnTo>
                    <a:pt x="6732" y="11518"/>
                  </a:lnTo>
                  <a:lnTo>
                    <a:pt x="6732" y="11655"/>
                  </a:lnTo>
                  <a:lnTo>
                    <a:pt x="6755" y="15273"/>
                  </a:lnTo>
                  <a:lnTo>
                    <a:pt x="6412" y="15021"/>
                  </a:lnTo>
                  <a:lnTo>
                    <a:pt x="6045" y="14792"/>
                  </a:lnTo>
                  <a:lnTo>
                    <a:pt x="5679" y="14609"/>
                  </a:lnTo>
                  <a:lnTo>
                    <a:pt x="5267" y="14472"/>
                  </a:lnTo>
                  <a:lnTo>
                    <a:pt x="4878" y="14357"/>
                  </a:lnTo>
                  <a:lnTo>
                    <a:pt x="4465" y="14266"/>
                  </a:lnTo>
                  <a:lnTo>
                    <a:pt x="4053" y="14243"/>
                  </a:lnTo>
                  <a:lnTo>
                    <a:pt x="3618" y="14220"/>
                  </a:lnTo>
                  <a:lnTo>
                    <a:pt x="3206" y="14243"/>
                  </a:lnTo>
                  <a:lnTo>
                    <a:pt x="2771" y="14312"/>
                  </a:lnTo>
                  <a:lnTo>
                    <a:pt x="2359" y="14403"/>
                  </a:lnTo>
                  <a:lnTo>
                    <a:pt x="1970" y="14518"/>
                  </a:lnTo>
                  <a:lnTo>
                    <a:pt x="1557" y="14655"/>
                  </a:lnTo>
                  <a:lnTo>
                    <a:pt x="1191" y="14838"/>
                  </a:lnTo>
                  <a:lnTo>
                    <a:pt x="825" y="15067"/>
                  </a:lnTo>
                  <a:lnTo>
                    <a:pt x="458" y="15296"/>
                  </a:lnTo>
                  <a:lnTo>
                    <a:pt x="481" y="11655"/>
                  </a:lnTo>
                  <a:lnTo>
                    <a:pt x="481" y="11495"/>
                  </a:lnTo>
                  <a:close/>
                  <a:moveTo>
                    <a:pt x="3939" y="14655"/>
                  </a:moveTo>
                  <a:lnTo>
                    <a:pt x="4259" y="14678"/>
                  </a:lnTo>
                  <a:lnTo>
                    <a:pt x="4603" y="14724"/>
                  </a:lnTo>
                  <a:lnTo>
                    <a:pt x="4946" y="14815"/>
                  </a:lnTo>
                  <a:lnTo>
                    <a:pt x="5290" y="14953"/>
                  </a:lnTo>
                  <a:lnTo>
                    <a:pt x="5633" y="15090"/>
                  </a:lnTo>
                  <a:lnTo>
                    <a:pt x="5954" y="15273"/>
                  </a:lnTo>
                  <a:lnTo>
                    <a:pt x="6252" y="15456"/>
                  </a:lnTo>
                  <a:lnTo>
                    <a:pt x="6526" y="15663"/>
                  </a:lnTo>
                  <a:lnTo>
                    <a:pt x="6206" y="15914"/>
                  </a:lnTo>
                  <a:lnTo>
                    <a:pt x="5908" y="16098"/>
                  </a:lnTo>
                  <a:lnTo>
                    <a:pt x="5565" y="16281"/>
                  </a:lnTo>
                  <a:lnTo>
                    <a:pt x="5221" y="16418"/>
                  </a:lnTo>
                  <a:lnTo>
                    <a:pt x="4878" y="16510"/>
                  </a:lnTo>
                  <a:lnTo>
                    <a:pt x="4511" y="16601"/>
                  </a:lnTo>
                  <a:lnTo>
                    <a:pt x="4145" y="16624"/>
                  </a:lnTo>
                  <a:lnTo>
                    <a:pt x="3779" y="16647"/>
                  </a:lnTo>
                  <a:lnTo>
                    <a:pt x="3412" y="16647"/>
                  </a:lnTo>
                  <a:lnTo>
                    <a:pt x="3046" y="16601"/>
                  </a:lnTo>
                  <a:lnTo>
                    <a:pt x="2657" y="16533"/>
                  </a:lnTo>
                  <a:lnTo>
                    <a:pt x="2313" y="16441"/>
                  </a:lnTo>
                  <a:lnTo>
                    <a:pt x="1947" y="16327"/>
                  </a:lnTo>
                  <a:lnTo>
                    <a:pt x="1603" y="16189"/>
                  </a:lnTo>
                  <a:lnTo>
                    <a:pt x="1260" y="16029"/>
                  </a:lnTo>
                  <a:lnTo>
                    <a:pt x="939" y="15846"/>
                  </a:lnTo>
                  <a:lnTo>
                    <a:pt x="870" y="15777"/>
                  </a:lnTo>
                  <a:lnTo>
                    <a:pt x="848" y="15708"/>
                  </a:lnTo>
                  <a:lnTo>
                    <a:pt x="848" y="15640"/>
                  </a:lnTo>
                  <a:lnTo>
                    <a:pt x="893" y="15571"/>
                  </a:lnTo>
                  <a:lnTo>
                    <a:pt x="985" y="15502"/>
                  </a:lnTo>
                  <a:lnTo>
                    <a:pt x="1077" y="15411"/>
                  </a:lnTo>
                  <a:lnTo>
                    <a:pt x="1305" y="15273"/>
                  </a:lnTo>
                  <a:lnTo>
                    <a:pt x="1580" y="15136"/>
                  </a:lnTo>
                  <a:lnTo>
                    <a:pt x="1832" y="15044"/>
                  </a:lnTo>
                  <a:lnTo>
                    <a:pt x="2061" y="14953"/>
                  </a:lnTo>
                  <a:lnTo>
                    <a:pt x="2519" y="14815"/>
                  </a:lnTo>
                  <a:lnTo>
                    <a:pt x="2977" y="14724"/>
                  </a:lnTo>
                  <a:lnTo>
                    <a:pt x="3458" y="14655"/>
                  </a:lnTo>
                  <a:close/>
                  <a:moveTo>
                    <a:pt x="458" y="16029"/>
                  </a:moveTo>
                  <a:lnTo>
                    <a:pt x="825" y="16281"/>
                  </a:lnTo>
                  <a:lnTo>
                    <a:pt x="1168" y="16487"/>
                  </a:lnTo>
                  <a:lnTo>
                    <a:pt x="1557" y="16670"/>
                  </a:lnTo>
                  <a:lnTo>
                    <a:pt x="1947" y="16807"/>
                  </a:lnTo>
                  <a:lnTo>
                    <a:pt x="2359" y="16945"/>
                  </a:lnTo>
                  <a:lnTo>
                    <a:pt x="2771" y="17014"/>
                  </a:lnTo>
                  <a:lnTo>
                    <a:pt x="3206" y="17082"/>
                  </a:lnTo>
                  <a:lnTo>
                    <a:pt x="3618" y="17105"/>
                  </a:lnTo>
                  <a:lnTo>
                    <a:pt x="4053" y="17105"/>
                  </a:lnTo>
                  <a:lnTo>
                    <a:pt x="4465" y="17059"/>
                  </a:lnTo>
                  <a:lnTo>
                    <a:pt x="4878" y="16968"/>
                  </a:lnTo>
                  <a:lnTo>
                    <a:pt x="5290" y="16876"/>
                  </a:lnTo>
                  <a:lnTo>
                    <a:pt x="5679" y="16716"/>
                  </a:lnTo>
                  <a:lnTo>
                    <a:pt x="6045" y="16533"/>
                  </a:lnTo>
                  <a:lnTo>
                    <a:pt x="6412" y="16304"/>
                  </a:lnTo>
                  <a:lnTo>
                    <a:pt x="6755" y="16052"/>
                  </a:lnTo>
                  <a:lnTo>
                    <a:pt x="6778" y="19853"/>
                  </a:lnTo>
                  <a:lnTo>
                    <a:pt x="6435" y="19578"/>
                  </a:lnTo>
                  <a:lnTo>
                    <a:pt x="6068" y="19349"/>
                  </a:lnTo>
                  <a:lnTo>
                    <a:pt x="5679" y="19166"/>
                  </a:lnTo>
                  <a:lnTo>
                    <a:pt x="5290" y="19029"/>
                  </a:lnTo>
                  <a:lnTo>
                    <a:pt x="4878" y="18914"/>
                  </a:lnTo>
                  <a:lnTo>
                    <a:pt x="4465" y="18822"/>
                  </a:lnTo>
                  <a:lnTo>
                    <a:pt x="4053" y="18800"/>
                  </a:lnTo>
                  <a:lnTo>
                    <a:pt x="3618" y="18777"/>
                  </a:lnTo>
                  <a:lnTo>
                    <a:pt x="3206" y="18800"/>
                  </a:lnTo>
                  <a:lnTo>
                    <a:pt x="2771" y="18868"/>
                  </a:lnTo>
                  <a:lnTo>
                    <a:pt x="2359" y="18960"/>
                  </a:lnTo>
                  <a:lnTo>
                    <a:pt x="1947" y="19074"/>
                  </a:lnTo>
                  <a:lnTo>
                    <a:pt x="1557" y="19235"/>
                  </a:lnTo>
                  <a:lnTo>
                    <a:pt x="1168" y="19418"/>
                  </a:lnTo>
                  <a:lnTo>
                    <a:pt x="802" y="19624"/>
                  </a:lnTo>
                  <a:lnTo>
                    <a:pt x="458" y="19876"/>
                  </a:lnTo>
                  <a:lnTo>
                    <a:pt x="458" y="16029"/>
                  </a:lnTo>
                  <a:close/>
                  <a:moveTo>
                    <a:pt x="3939" y="19212"/>
                  </a:moveTo>
                  <a:lnTo>
                    <a:pt x="4259" y="19235"/>
                  </a:lnTo>
                  <a:lnTo>
                    <a:pt x="4603" y="19280"/>
                  </a:lnTo>
                  <a:lnTo>
                    <a:pt x="4946" y="19372"/>
                  </a:lnTo>
                  <a:lnTo>
                    <a:pt x="5290" y="19487"/>
                  </a:lnTo>
                  <a:lnTo>
                    <a:pt x="5633" y="19647"/>
                  </a:lnTo>
                  <a:lnTo>
                    <a:pt x="5954" y="19830"/>
                  </a:lnTo>
                  <a:lnTo>
                    <a:pt x="6252" y="20013"/>
                  </a:lnTo>
                  <a:lnTo>
                    <a:pt x="6526" y="20219"/>
                  </a:lnTo>
                  <a:lnTo>
                    <a:pt x="6206" y="20448"/>
                  </a:lnTo>
                  <a:lnTo>
                    <a:pt x="5908" y="20654"/>
                  </a:lnTo>
                  <a:lnTo>
                    <a:pt x="5565" y="20838"/>
                  </a:lnTo>
                  <a:lnTo>
                    <a:pt x="5221" y="20975"/>
                  </a:lnTo>
                  <a:lnTo>
                    <a:pt x="4878" y="21067"/>
                  </a:lnTo>
                  <a:lnTo>
                    <a:pt x="4511" y="21135"/>
                  </a:lnTo>
                  <a:lnTo>
                    <a:pt x="4145" y="21181"/>
                  </a:lnTo>
                  <a:lnTo>
                    <a:pt x="3779" y="21204"/>
                  </a:lnTo>
                  <a:lnTo>
                    <a:pt x="3412" y="21181"/>
                  </a:lnTo>
                  <a:lnTo>
                    <a:pt x="3046" y="21158"/>
                  </a:lnTo>
                  <a:lnTo>
                    <a:pt x="2657" y="21089"/>
                  </a:lnTo>
                  <a:lnTo>
                    <a:pt x="2313" y="20998"/>
                  </a:lnTo>
                  <a:lnTo>
                    <a:pt x="1947" y="20883"/>
                  </a:lnTo>
                  <a:lnTo>
                    <a:pt x="1603" y="20746"/>
                  </a:lnTo>
                  <a:lnTo>
                    <a:pt x="1260" y="20586"/>
                  </a:lnTo>
                  <a:lnTo>
                    <a:pt x="939" y="20402"/>
                  </a:lnTo>
                  <a:lnTo>
                    <a:pt x="870" y="20334"/>
                  </a:lnTo>
                  <a:lnTo>
                    <a:pt x="848" y="20265"/>
                  </a:lnTo>
                  <a:lnTo>
                    <a:pt x="848" y="20196"/>
                  </a:lnTo>
                  <a:lnTo>
                    <a:pt x="893" y="20128"/>
                  </a:lnTo>
                  <a:lnTo>
                    <a:pt x="985" y="20036"/>
                  </a:lnTo>
                  <a:lnTo>
                    <a:pt x="1077" y="19967"/>
                  </a:lnTo>
                  <a:lnTo>
                    <a:pt x="1305" y="19830"/>
                  </a:lnTo>
                  <a:lnTo>
                    <a:pt x="1580" y="19693"/>
                  </a:lnTo>
                  <a:lnTo>
                    <a:pt x="1832" y="19601"/>
                  </a:lnTo>
                  <a:lnTo>
                    <a:pt x="2061" y="19509"/>
                  </a:lnTo>
                  <a:lnTo>
                    <a:pt x="2519" y="19372"/>
                  </a:lnTo>
                  <a:lnTo>
                    <a:pt x="2977" y="19280"/>
                  </a:lnTo>
                  <a:lnTo>
                    <a:pt x="3458" y="19212"/>
                  </a:lnTo>
                  <a:close/>
                  <a:moveTo>
                    <a:pt x="435" y="20563"/>
                  </a:moveTo>
                  <a:lnTo>
                    <a:pt x="802" y="20815"/>
                  </a:lnTo>
                  <a:lnTo>
                    <a:pt x="1168" y="21021"/>
                  </a:lnTo>
                  <a:lnTo>
                    <a:pt x="1557" y="21204"/>
                  </a:lnTo>
                  <a:lnTo>
                    <a:pt x="1947" y="21364"/>
                  </a:lnTo>
                  <a:lnTo>
                    <a:pt x="2359" y="21479"/>
                  </a:lnTo>
                  <a:lnTo>
                    <a:pt x="2771" y="21570"/>
                  </a:lnTo>
                  <a:lnTo>
                    <a:pt x="3206" y="21639"/>
                  </a:lnTo>
                  <a:lnTo>
                    <a:pt x="3618" y="21662"/>
                  </a:lnTo>
                  <a:lnTo>
                    <a:pt x="4053" y="21662"/>
                  </a:lnTo>
                  <a:lnTo>
                    <a:pt x="4465" y="21616"/>
                  </a:lnTo>
                  <a:lnTo>
                    <a:pt x="4878" y="21524"/>
                  </a:lnTo>
                  <a:lnTo>
                    <a:pt x="5290" y="21410"/>
                  </a:lnTo>
                  <a:lnTo>
                    <a:pt x="5679" y="21273"/>
                  </a:lnTo>
                  <a:lnTo>
                    <a:pt x="6068" y="21089"/>
                  </a:lnTo>
                  <a:lnTo>
                    <a:pt x="6435" y="20860"/>
                  </a:lnTo>
                  <a:lnTo>
                    <a:pt x="6778" y="20586"/>
                  </a:lnTo>
                  <a:lnTo>
                    <a:pt x="6778" y="21753"/>
                  </a:lnTo>
                  <a:lnTo>
                    <a:pt x="435" y="21753"/>
                  </a:lnTo>
                  <a:lnTo>
                    <a:pt x="435" y="20563"/>
                  </a:lnTo>
                  <a:close/>
                  <a:moveTo>
                    <a:pt x="481" y="0"/>
                  </a:moveTo>
                  <a:lnTo>
                    <a:pt x="390" y="23"/>
                  </a:lnTo>
                  <a:lnTo>
                    <a:pt x="321" y="69"/>
                  </a:lnTo>
                  <a:lnTo>
                    <a:pt x="275" y="137"/>
                  </a:lnTo>
                  <a:lnTo>
                    <a:pt x="252" y="229"/>
                  </a:lnTo>
                  <a:lnTo>
                    <a:pt x="206" y="733"/>
                  </a:lnTo>
                  <a:lnTo>
                    <a:pt x="161" y="1214"/>
                  </a:lnTo>
                  <a:lnTo>
                    <a:pt x="138" y="2221"/>
                  </a:lnTo>
                  <a:lnTo>
                    <a:pt x="115" y="4190"/>
                  </a:lnTo>
                  <a:lnTo>
                    <a:pt x="69" y="7923"/>
                  </a:lnTo>
                  <a:lnTo>
                    <a:pt x="46" y="11655"/>
                  </a:lnTo>
                  <a:lnTo>
                    <a:pt x="0" y="16830"/>
                  </a:lnTo>
                  <a:lnTo>
                    <a:pt x="0" y="21982"/>
                  </a:lnTo>
                  <a:lnTo>
                    <a:pt x="0" y="22074"/>
                  </a:lnTo>
                  <a:lnTo>
                    <a:pt x="46" y="22143"/>
                  </a:lnTo>
                  <a:lnTo>
                    <a:pt x="138" y="22189"/>
                  </a:lnTo>
                  <a:lnTo>
                    <a:pt x="206" y="22211"/>
                  </a:lnTo>
                  <a:lnTo>
                    <a:pt x="7007" y="22211"/>
                  </a:lnTo>
                  <a:lnTo>
                    <a:pt x="7076" y="22189"/>
                  </a:lnTo>
                  <a:lnTo>
                    <a:pt x="7145" y="22143"/>
                  </a:lnTo>
                  <a:lnTo>
                    <a:pt x="7168" y="22143"/>
                  </a:lnTo>
                  <a:lnTo>
                    <a:pt x="7168" y="22120"/>
                  </a:lnTo>
                  <a:lnTo>
                    <a:pt x="7213" y="22074"/>
                  </a:lnTo>
                  <a:lnTo>
                    <a:pt x="7236" y="21982"/>
                  </a:lnTo>
                  <a:lnTo>
                    <a:pt x="7213" y="16830"/>
                  </a:lnTo>
                  <a:lnTo>
                    <a:pt x="7190" y="11655"/>
                  </a:lnTo>
                  <a:lnTo>
                    <a:pt x="7145" y="8014"/>
                  </a:lnTo>
                  <a:lnTo>
                    <a:pt x="7099" y="4374"/>
                  </a:lnTo>
                  <a:lnTo>
                    <a:pt x="7099" y="2313"/>
                  </a:lnTo>
                  <a:lnTo>
                    <a:pt x="7053" y="1259"/>
                  </a:lnTo>
                  <a:lnTo>
                    <a:pt x="7030" y="756"/>
                  </a:lnTo>
                  <a:lnTo>
                    <a:pt x="6961" y="229"/>
                  </a:lnTo>
                  <a:lnTo>
                    <a:pt x="6939" y="137"/>
                  </a:lnTo>
                  <a:lnTo>
                    <a:pt x="6893" y="69"/>
                  </a:lnTo>
                  <a:lnTo>
                    <a:pt x="6824" y="23"/>
                  </a:lnTo>
                  <a:lnTo>
                    <a:pt x="67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32"/>
            <p:cNvSpPr/>
            <p:nvPr/>
          </p:nvSpPr>
          <p:spPr>
            <a:xfrm>
              <a:off x="-2688854" y="3500118"/>
              <a:ext cx="733850" cy="1009053"/>
            </a:xfrm>
            <a:custGeom>
              <a:rect b="b" l="l" r="r" t="t"/>
              <a:pathLst>
                <a:path extrusionOk="0" h="26953" w="19602">
                  <a:moveTo>
                    <a:pt x="18045" y="1"/>
                  </a:moveTo>
                  <a:lnTo>
                    <a:pt x="3733" y="1146"/>
                  </a:lnTo>
                  <a:lnTo>
                    <a:pt x="3504" y="1169"/>
                  </a:lnTo>
                  <a:lnTo>
                    <a:pt x="3275" y="1215"/>
                  </a:lnTo>
                  <a:lnTo>
                    <a:pt x="3069" y="1306"/>
                  </a:lnTo>
                  <a:lnTo>
                    <a:pt x="2863" y="1444"/>
                  </a:lnTo>
                  <a:lnTo>
                    <a:pt x="2657" y="1604"/>
                  </a:lnTo>
                  <a:lnTo>
                    <a:pt x="2474" y="1787"/>
                  </a:lnTo>
                  <a:lnTo>
                    <a:pt x="2268" y="2016"/>
                  </a:lnTo>
                  <a:lnTo>
                    <a:pt x="2107" y="2268"/>
                  </a:lnTo>
                  <a:lnTo>
                    <a:pt x="1924" y="2543"/>
                  </a:lnTo>
                  <a:lnTo>
                    <a:pt x="1764" y="2840"/>
                  </a:lnTo>
                  <a:lnTo>
                    <a:pt x="1603" y="3184"/>
                  </a:lnTo>
                  <a:lnTo>
                    <a:pt x="1466" y="3527"/>
                  </a:lnTo>
                  <a:lnTo>
                    <a:pt x="1329" y="3917"/>
                  </a:lnTo>
                  <a:lnTo>
                    <a:pt x="1191" y="4306"/>
                  </a:lnTo>
                  <a:lnTo>
                    <a:pt x="939" y="5176"/>
                  </a:lnTo>
                  <a:lnTo>
                    <a:pt x="710" y="6115"/>
                  </a:lnTo>
                  <a:lnTo>
                    <a:pt x="527" y="7145"/>
                  </a:lnTo>
                  <a:lnTo>
                    <a:pt x="367" y="8199"/>
                  </a:lnTo>
                  <a:lnTo>
                    <a:pt x="230" y="9321"/>
                  </a:lnTo>
                  <a:lnTo>
                    <a:pt x="138" y="10466"/>
                  </a:lnTo>
                  <a:lnTo>
                    <a:pt x="69" y="11656"/>
                  </a:lnTo>
                  <a:lnTo>
                    <a:pt x="23" y="12847"/>
                  </a:lnTo>
                  <a:lnTo>
                    <a:pt x="1" y="14061"/>
                  </a:lnTo>
                  <a:lnTo>
                    <a:pt x="23" y="15251"/>
                  </a:lnTo>
                  <a:lnTo>
                    <a:pt x="69" y="16465"/>
                  </a:lnTo>
                  <a:lnTo>
                    <a:pt x="138" y="17633"/>
                  </a:lnTo>
                  <a:lnTo>
                    <a:pt x="230" y="18801"/>
                  </a:lnTo>
                  <a:lnTo>
                    <a:pt x="367" y="19900"/>
                  </a:lnTo>
                  <a:lnTo>
                    <a:pt x="527" y="20976"/>
                  </a:lnTo>
                  <a:lnTo>
                    <a:pt x="710" y="21983"/>
                  </a:lnTo>
                  <a:lnTo>
                    <a:pt x="939" y="22922"/>
                  </a:lnTo>
                  <a:lnTo>
                    <a:pt x="1191" y="23792"/>
                  </a:lnTo>
                  <a:lnTo>
                    <a:pt x="1329" y="24205"/>
                  </a:lnTo>
                  <a:lnTo>
                    <a:pt x="1466" y="24571"/>
                  </a:lnTo>
                  <a:lnTo>
                    <a:pt x="1603" y="24937"/>
                  </a:lnTo>
                  <a:lnTo>
                    <a:pt x="1764" y="25258"/>
                  </a:lnTo>
                  <a:lnTo>
                    <a:pt x="1924" y="25578"/>
                  </a:lnTo>
                  <a:lnTo>
                    <a:pt x="2107" y="25853"/>
                  </a:lnTo>
                  <a:lnTo>
                    <a:pt x="2268" y="26105"/>
                  </a:lnTo>
                  <a:lnTo>
                    <a:pt x="2474" y="26311"/>
                  </a:lnTo>
                  <a:lnTo>
                    <a:pt x="2657" y="26517"/>
                  </a:lnTo>
                  <a:lnTo>
                    <a:pt x="2863" y="26678"/>
                  </a:lnTo>
                  <a:lnTo>
                    <a:pt x="3069" y="26792"/>
                  </a:lnTo>
                  <a:lnTo>
                    <a:pt x="3275" y="26884"/>
                  </a:lnTo>
                  <a:lnTo>
                    <a:pt x="3504" y="26929"/>
                  </a:lnTo>
                  <a:lnTo>
                    <a:pt x="3733" y="26952"/>
                  </a:lnTo>
                  <a:lnTo>
                    <a:pt x="19602" y="20816"/>
                  </a:lnTo>
                  <a:lnTo>
                    <a:pt x="19464" y="20678"/>
                  </a:lnTo>
                  <a:lnTo>
                    <a:pt x="19144" y="20266"/>
                  </a:lnTo>
                  <a:lnTo>
                    <a:pt x="18915" y="19968"/>
                  </a:lnTo>
                  <a:lnTo>
                    <a:pt x="18686" y="19602"/>
                  </a:lnTo>
                  <a:lnTo>
                    <a:pt x="18411" y="19167"/>
                  </a:lnTo>
                  <a:lnTo>
                    <a:pt x="18136" y="18663"/>
                  </a:lnTo>
                  <a:lnTo>
                    <a:pt x="17838" y="18091"/>
                  </a:lnTo>
                  <a:lnTo>
                    <a:pt x="17564" y="17472"/>
                  </a:lnTo>
                  <a:lnTo>
                    <a:pt x="17312" y="16785"/>
                  </a:lnTo>
                  <a:lnTo>
                    <a:pt x="17060" y="16053"/>
                  </a:lnTo>
                  <a:lnTo>
                    <a:pt x="16831" y="15251"/>
                  </a:lnTo>
                  <a:lnTo>
                    <a:pt x="16648" y="14381"/>
                  </a:lnTo>
                  <a:lnTo>
                    <a:pt x="16579" y="13923"/>
                  </a:lnTo>
                  <a:lnTo>
                    <a:pt x="16510" y="13465"/>
                  </a:lnTo>
                  <a:lnTo>
                    <a:pt x="16465" y="12984"/>
                  </a:lnTo>
                  <a:lnTo>
                    <a:pt x="16419" y="12481"/>
                  </a:lnTo>
                  <a:lnTo>
                    <a:pt x="16373" y="11061"/>
                  </a:lnTo>
                  <a:lnTo>
                    <a:pt x="16350" y="9710"/>
                  </a:lnTo>
                  <a:lnTo>
                    <a:pt x="16396" y="8428"/>
                  </a:lnTo>
                  <a:lnTo>
                    <a:pt x="16465" y="7237"/>
                  </a:lnTo>
                  <a:lnTo>
                    <a:pt x="16579" y="6115"/>
                  </a:lnTo>
                  <a:lnTo>
                    <a:pt x="16716" y="5084"/>
                  </a:lnTo>
                  <a:lnTo>
                    <a:pt x="16877" y="4146"/>
                  </a:lnTo>
                  <a:lnTo>
                    <a:pt x="17060" y="3298"/>
                  </a:lnTo>
                  <a:lnTo>
                    <a:pt x="17220" y="2543"/>
                  </a:lnTo>
                  <a:lnTo>
                    <a:pt x="17403" y="1879"/>
                  </a:lnTo>
                  <a:lnTo>
                    <a:pt x="17564" y="1329"/>
                  </a:lnTo>
                  <a:lnTo>
                    <a:pt x="17724" y="848"/>
                  </a:lnTo>
                  <a:lnTo>
                    <a:pt x="17953" y="230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32"/>
            <p:cNvSpPr/>
            <p:nvPr/>
          </p:nvSpPr>
          <p:spPr>
            <a:xfrm>
              <a:off x="-2705139" y="3485555"/>
              <a:ext cx="766420" cy="1038179"/>
            </a:xfrm>
            <a:custGeom>
              <a:rect b="b" l="l" r="r" t="t"/>
              <a:pathLst>
                <a:path extrusionOk="0" h="27731" w="20472">
                  <a:moveTo>
                    <a:pt x="18434" y="1"/>
                  </a:moveTo>
                  <a:lnTo>
                    <a:pt x="4122" y="1146"/>
                  </a:lnTo>
                  <a:lnTo>
                    <a:pt x="3847" y="1168"/>
                  </a:lnTo>
                  <a:lnTo>
                    <a:pt x="3573" y="1237"/>
                  </a:lnTo>
                  <a:lnTo>
                    <a:pt x="3321" y="1329"/>
                  </a:lnTo>
                  <a:lnTo>
                    <a:pt x="3069" y="1466"/>
                  </a:lnTo>
                  <a:lnTo>
                    <a:pt x="2840" y="1649"/>
                  </a:lnTo>
                  <a:lnTo>
                    <a:pt x="2611" y="1855"/>
                  </a:lnTo>
                  <a:lnTo>
                    <a:pt x="2405" y="2084"/>
                  </a:lnTo>
                  <a:lnTo>
                    <a:pt x="2199" y="2359"/>
                  </a:lnTo>
                  <a:lnTo>
                    <a:pt x="1993" y="2680"/>
                  </a:lnTo>
                  <a:lnTo>
                    <a:pt x="1809" y="3000"/>
                  </a:lnTo>
                  <a:lnTo>
                    <a:pt x="1649" y="3367"/>
                  </a:lnTo>
                  <a:lnTo>
                    <a:pt x="1489" y="3733"/>
                  </a:lnTo>
                  <a:lnTo>
                    <a:pt x="1329" y="4145"/>
                  </a:lnTo>
                  <a:lnTo>
                    <a:pt x="1168" y="4580"/>
                  </a:lnTo>
                  <a:lnTo>
                    <a:pt x="1054" y="5038"/>
                  </a:lnTo>
                  <a:lnTo>
                    <a:pt x="916" y="5496"/>
                  </a:lnTo>
                  <a:lnTo>
                    <a:pt x="687" y="6481"/>
                  </a:lnTo>
                  <a:lnTo>
                    <a:pt x="504" y="7534"/>
                  </a:lnTo>
                  <a:lnTo>
                    <a:pt x="344" y="8633"/>
                  </a:lnTo>
                  <a:lnTo>
                    <a:pt x="207" y="9778"/>
                  </a:lnTo>
                  <a:lnTo>
                    <a:pt x="115" y="10946"/>
                  </a:lnTo>
                  <a:lnTo>
                    <a:pt x="46" y="12114"/>
                  </a:lnTo>
                  <a:lnTo>
                    <a:pt x="1" y="13282"/>
                  </a:lnTo>
                  <a:lnTo>
                    <a:pt x="1" y="14450"/>
                  </a:lnTo>
                  <a:lnTo>
                    <a:pt x="1" y="15709"/>
                  </a:lnTo>
                  <a:lnTo>
                    <a:pt x="46" y="16945"/>
                  </a:lnTo>
                  <a:lnTo>
                    <a:pt x="138" y="18159"/>
                  </a:lnTo>
                  <a:lnTo>
                    <a:pt x="229" y="19304"/>
                  </a:lnTo>
                  <a:lnTo>
                    <a:pt x="367" y="20426"/>
                  </a:lnTo>
                  <a:lnTo>
                    <a:pt x="527" y="21479"/>
                  </a:lnTo>
                  <a:lnTo>
                    <a:pt x="710" y="22464"/>
                  </a:lnTo>
                  <a:lnTo>
                    <a:pt x="939" y="23403"/>
                  </a:lnTo>
                  <a:lnTo>
                    <a:pt x="1077" y="23929"/>
                  </a:lnTo>
                  <a:lnTo>
                    <a:pt x="1214" y="24410"/>
                  </a:lnTo>
                  <a:lnTo>
                    <a:pt x="1374" y="24868"/>
                  </a:lnTo>
                  <a:lnTo>
                    <a:pt x="1558" y="25280"/>
                  </a:lnTo>
                  <a:lnTo>
                    <a:pt x="1718" y="25670"/>
                  </a:lnTo>
                  <a:lnTo>
                    <a:pt x="1901" y="26036"/>
                  </a:lnTo>
                  <a:lnTo>
                    <a:pt x="2107" y="26357"/>
                  </a:lnTo>
                  <a:lnTo>
                    <a:pt x="2290" y="26654"/>
                  </a:lnTo>
                  <a:lnTo>
                    <a:pt x="2496" y="26906"/>
                  </a:lnTo>
                  <a:lnTo>
                    <a:pt x="2725" y="27112"/>
                  </a:lnTo>
                  <a:lnTo>
                    <a:pt x="2932" y="27296"/>
                  </a:lnTo>
                  <a:lnTo>
                    <a:pt x="3160" y="27456"/>
                  </a:lnTo>
                  <a:lnTo>
                    <a:pt x="3412" y="27570"/>
                  </a:lnTo>
                  <a:lnTo>
                    <a:pt x="3641" y="27662"/>
                  </a:lnTo>
                  <a:lnTo>
                    <a:pt x="3916" y="27708"/>
                  </a:lnTo>
                  <a:lnTo>
                    <a:pt x="4168" y="27731"/>
                  </a:lnTo>
                  <a:lnTo>
                    <a:pt x="4260" y="27731"/>
                  </a:lnTo>
                  <a:lnTo>
                    <a:pt x="4351" y="27708"/>
                  </a:lnTo>
                  <a:lnTo>
                    <a:pt x="20220" y="21571"/>
                  </a:lnTo>
                  <a:lnTo>
                    <a:pt x="20289" y="21525"/>
                  </a:lnTo>
                  <a:lnTo>
                    <a:pt x="20357" y="21479"/>
                  </a:lnTo>
                  <a:lnTo>
                    <a:pt x="20403" y="21411"/>
                  </a:lnTo>
                  <a:lnTo>
                    <a:pt x="20449" y="21342"/>
                  </a:lnTo>
                  <a:lnTo>
                    <a:pt x="20472" y="21273"/>
                  </a:lnTo>
                  <a:lnTo>
                    <a:pt x="20472" y="21205"/>
                  </a:lnTo>
                  <a:lnTo>
                    <a:pt x="20472" y="21136"/>
                  </a:lnTo>
                  <a:lnTo>
                    <a:pt x="20426" y="21044"/>
                  </a:lnTo>
                  <a:lnTo>
                    <a:pt x="20380" y="20998"/>
                  </a:lnTo>
                  <a:lnTo>
                    <a:pt x="20334" y="20930"/>
                  </a:lnTo>
                  <a:lnTo>
                    <a:pt x="20266" y="20884"/>
                  </a:lnTo>
                  <a:lnTo>
                    <a:pt x="20197" y="20861"/>
                  </a:lnTo>
                  <a:lnTo>
                    <a:pt x="20105" y="20838"/>
                  </a:lnTo>
                  <a:lnTo>
                    <a:pt x="20014" y="20815"/>
                  </a:lnTo>
                  <a:lnTo>
                    <a:pt x="19922" y="20838"/>
                  </a:lnTo>
                  <a:lnTo>
                    <a:pt x="19853" y="20861"/>
                  </a:lnTo>
                  <a:lnTo>
                    <a:pt x="4076" y="26952"/>
                  </a:lnTo>
                  <a:lnTo>
                    <a:pt x="3916" y="26929"/>
                  </a:lnTo>
                  <a:lnTo>
                    <a:pt x="3756" y="26860"/>
                  </a:lnTo>
                  <a:lnTo>
                    <a:pt x="3596" y="26769"/>
                  </a:lnTo>
                  <a:lnTo>
                    <a:pt x="3435" y="26654"/>
                  </a:lnTo>
                  <a:lnTo>
                    <a:pt x="3298" y="26517"/>
                  </a:lnTo>
                  <a:lnTo>
                    <a:pt x="3138" y="26334"/>
                  </a:lnTo>
                  <a:lnTo>
                    <a:pt x="3000" y="26151"/>
                  </a:lnTo>
                  <a:lnTo>
                    <a:pt x="2840" y="25922"/>
                  </a:lnTo>
                  <a:lnTo>
                    <a:pt x="2703" y="25670"/>
                  </a:lnTo>
                  <a:lnTo>
                    <a:pt x="2565" y="25395"/>
                  </a:lnTo>
                  <a:lnTo>
                    <a:pt x="2290" y="24777"/>
                  </a:lnTo>
                  <a:lnTo>
                    <a:pt x="2038" y="24044"/>
                  </a:lnTo>
                  <a:lnTo>
                    <a:pt x="1809" y="23220"/>
                  </a:lnTo>
                  <a:lnTo>
                    <a:pt x="1603" y="22327"/>
                  </a:lnTo>
                  <a:lnTo>
                    <a:pt x="1420" y="21342"/>
                  </a:lnTo>
                  <a:lnTo>
                    <a:pt x="1260" y="20312"/>
                  </a:lnTo>
                  <a:lnTo>
                    <a:pt x="1123" y="19235"/>
                  </a:lnTo>
                  <a:lnTo>
                    <a:pt x="1031" y="18090"/>
                  </a:lnTo>
                  <a:lnTo>
                    <a:pt x="939" y="16900"/>
                  </a:lnTo>
                  <a:lnTo>
                    <a:pt x="894" y="15686"/>
                  </a:lnTo>
                  <a:lnTo>
                    <a:pt x="894" y="14450"/>
                  </a:lnTo>
                  <a:lnTo>
                    <a:pt x="916" y="13144"/>
                  </a:lnTo>
                  <a:lnTo>
                    <a:pt x="962" y="11885"/>
                  </a:lnTo>
                  <a:lnTo>
                    <a:pt x="1031" y="10671"/>
                  </a:lnTo>
                  <a:lnTo>
                    <a:pt x="1145" y="9526"/>
                  </a:lnTo>
                  <a:lnTo>
                    <a:pt x="1283" y="8427"/>
                  </a:lnTo>
                  <a:lnTo>
                    <a:pt x="1443" y="7397"/>
                  </a:lnTo>
                  <a:lnTo>
                    <a:pt x="1626" y="6435"/>
                  </a:lnTo>
                  <a:lnTo>
                    <a:pt x="1832" y="5542"/>
                  </a:lnTo>
                  <a:lnTo>
                    <a:pt x="2061" y="4741"/>
                  </a:lnTo>
                  <a:lnTo>
                    <a:pt x="2313" y="4031"/>
                  </a:lnTo>
                  <a:lnTo>
                    <a:pt x="2451" y="3710"/>
                  </a:lnTo>
                  <a:lnTo>
                    <a:pt x="2588" y="3413"/>
                  </a:lnTo>
                  <a:lnTo>
                    <a:pt x="2725" y="3138"/>
                  </a:lnTo>
                  <a:lnTo>
                    <a:pt x="2886" y="2886"/>
                  </a:lnTo>
                  <a:lnTo>
                    <a:pt x="3023" y="2680"/>
                  </a:lnTo>
                  <a:lnTo>
                    <a:pt x="3183" y="2474"/>
                  </a:lnTo>
                  <a:lnTo>
                    <a:pt x="3344" y="2313"/>
                  </a:lnTo>
                  <a:lnTo>
                    <a:pt x="3504" y="2176"/>
                  </a:lnTo>
                  <a:lnTo>
                    <a:pt x="3664" y="2062"/>
                  </a:lnTo>
                  <a:lnTo>
                    <a:pt x="3825" y="1993"/>
                  </a:lnTo>
                  <a:lnTo>
                    <a:pt x="3985" y="1947"/>
                  </a:lnTo>
                  <a:lnTo>
                    <a:pt x="4168" y="1924"/>
                  </a:lnTo>
                  <a:lnTo>
                    <a:pt x="18525" y="779"/>
                  </a:lnTo>
                  <a:lnTo>
                    <a:pt x="18594" y="756"/>
                  </a:lnTo>
                  <a:lnTo>
                    <a:pt x="18686" y="733"/>
                  </a:lnTo>
                  <a:lnTo>
                    <a:pt x="18754" y="688"/>
                  </a:lnTo>
                  <a:lnTo>
                    <a:pt x="18823" y="642"/>
                  </a:lnTo>
                  <a:lnTo>
                    <a:pt x="18869" y="573"/>
                  </a:lnTo>
                  <a:lnTo>
                    <a:pt x="18892" y="504"/>
                  </a:lnTo>
                  <a:lnTo>
                    <a:pt x="18915" y="436"/>
                  </a:lnTo>
                  <a:lnTo>
                    <a:pt x="18915" y="367"/>
                  </a:lnTo>
                  <a:lnTo>
                    <a:pt x="18915" y="275"/>
                  </a:lnTo>
                  <a:lnTo>
                    <a:pt x="18869" y="207"/>
                  </a:lnTo>
                  <a:lnTo>
                    <a:pt x="18823" y="161"/>
                  </a:lnTo>
                  <a:lnTo>
                    <a:pt x="18777" y="115"/>
                  </a:lnTo>
                  <a:lnTo>
                    <a:pt x="18640" y="24"/>
                  </a:lnTo>
                  <a:lnTo>
                    <a:pt x="18548" y="24"/>
                  </a:lnTo>
                  <a:lnTo>
                    <a:pt x="18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32"/>
            <p:cNvSpPr/>
            <p:nvPr/>
          </p:nvSpPr>
          <p:spPr>
            <a:xfrm>
              <a:off x="-5908683" y="2430286"/>
              <a:ext cx="3351106" cy="1066482"/>
            </a:xfrm>
            <a:custGeom>
              <a:rect b="b" l="l" r="r" t="t"/>
              <a:pathLst>
                <a:path extrusionOk="0" h="28487" w="89512">
                  <a:moveTo>
                    <a:pt x="3504" y="1"/>
                  </a:moveTo>
                  <a:lnTo>
                    <a:pt x="3275" y="69"/>
                  </a:lnTo>
                  <a:lnTo>
                    <a:pt x="3069" y="161"/>
                  </a:lnTo>
                  <a:lnTo>
                    <a:pt x="2863" y="298"/>
                  </a:lnTo>
                  <a:lnTo>
                    <a:pt x="2657" y="482"/>
                  </a:lnTo>
                  <a:lnTo>
                    <a:pt x="2474" y="688"/>
                  </a:lnTo>
                  <a:lnTo>
                    <a:pt x="2291" y="940"/>
                  </a:lnTo>
                  <a:lnTo>
                    <a:pt x="2108" y="1214"/>
                  </a:lnTo>
                  <a:lnTo>
                    <a:pt x="1947" y="1512"/>
                  </a:lnTo>
                  <a:lnTo>
                    <a:pt x="1764" y="1856"/>
                  </a:lnTo>
                  <a:lnTo>
                    <a:pt x="1627" y="2222"/>
                  </a:lnTo>
                  <a:lnTo>
                    <a:pt x="1466" y="2611"/>
                  </a:lnTo>
                  <a:lnTo>
                    <a:pt x="1329" y="3046"/>
                  </a:lnTo>
                  <a:lnTo>
                    <a:pt x="1192" y="3481"/>
                  </a:lnTo>
                  <a:lnTo>
                    <a:pt x="940" y="4443"/>
                  </a:lnTo>
                  <a:lnTo>
                    <a:pt x="734" y="5473"/>
                  </a:lnTo>
                  <a:lnTo>
                    <a:pt x="528" y="6596"/>
                  </a:lnTo>
                  <a:lnTo>
                    <a:pt x="367" y="7786"/>
                  </a:lnTo>
                  <a:lnTo>
                    <a:pt x="253" y="9000"/>
                  </a:lnTo>
                  <a:lnTo>
                    <a:pt x="138" y="10282"/>
                  </a:lnTo>
                  <a:lnTo>
                    <a:pt x="70" y="11587"/>
                  </a:lnTo>
                  <a:lnTo>
                    <a:pt x="24" y="12893"/>
                  </a:lnTo>
                  <a:lnTo>
                    <a:pt x="1" y="14244"/>
                  </a:lnTo>
                  <a:lnTo>
                    <a:pt x="24" y="15572"/>
                  </a:lnTo>
                  <a:lnTo>
                    <a:pt x="70" y="16900"/>
                  </a:lnTo>
                  <a:lnTo>
                    <a:pt x="138" y="18205"/>
                  </a:lnTo>
                  <a:lnTo>
                    <a:pt x="253" y="19464"/>
                  </a:lnTo>
                  <a:lnTo>
                    <a:pt x="367" y="20701"/>
                  </a:lnTo>
                  <a:lnTo>
                    <a:pt x="528" y="21869"/>
                  </a:lnTo>
                  <a:lnTo>
                    <a:pt x="734" y="22991"/>
                  </a:lnTo>
                  <a:lnTo>
                    <a:pt x="940" y="24021"/>
                  </a:lnTo>
                  <a:lnTo>
                    <a:pt x="1192" y="24983"/>
                  </a:lnTo>
                  <a:lnTo>
                    <a:pt x="1329" y="25441"/>
                  </a:lnTo>
                  <a:lnTo>
                    <a:pt x="1466" y="25853"/>
                  </a:lnTo>
                  <a:lnTo>
                    <a:pt x="1627" y="26242"/>
                  </a:lnTo>
                  <a:lnTo>
                    <a:pt x="1764" y="26609"/>
                  </a:lnTo>
                  <a:lnTo>
                    <a:pt x="1947" y="26952"/>
                  </a:lnTo>
                  <a:lnTo>
                    <a:pt x="2108" y="27250"/>
                  </a:lnTo>
                  <a:lnTo>
                    <a:pt x="2291" y="27548"/>
                  </a:lnTo>
                  <a:lnTo>
                    <a:pt x="2474" y="27777"/>
                  </a:lnTo>
                  <a:lnTo>
                    <a:pt x="2657" y="27983"/>
                  </a:lnTo>
                  <a:lnTo>
                    <a:pt x="2863" y="28166"/>
                  </a:lnTo>
                  <a:lnTo>
                    <a:pt x="3069" y="28303"/>
                  </a:lnTo>
                  <a:lnTo>
                    <a:pt x="3275" y="28395"/>
                  </a:lnTo>
                  <a:lnTo>
                    <a:pt x="3504" y="28463"/>
                  </a:lnTo>
                  <a:lnTo>
                    <a:pt x="3733" y="28486"/>
                  </a:lnTo>
                  <a:lnTo>
                    <a:pt x="85779" y="28486"/>
                  </a:lnTo>
                  <a:lnTo>
                    <a:pt x="86008" y="28463"/>
                  </a:lnTo>
                  <a:lnTo>
                    <a:pt x="86237" y="28395"/>
                  </a:lnTo>
                  <a:lnTo>
                    <a:pt x="86443" y="28303"/>
                  </a:lnTo>
                  <a:lnTo>
                    <a:pt x="86649" y="28166"/>
                  </a:lnTo>
                  <a:lnTo>
                    <a:pt x="86855" y="27983"/>
                  </a:lnTo>
                  <a:lnTo>
                    <a:pt x="87038" y="27777"/>
                  </a:lnTo>
                  <a:lnTo>
                    <a:pt x="87221" y="27548"/>
                  </a:lnTo>
                  <a:lnTo>
                    <a:pt x="87404" y="27250"/>
                  </a:lnTo>
                  <a:lnTo>
                    <a:pt x="87565" y="26952"/>
                  </a:lnTo>
                  <a:lnTo>
                    <a:pt x="87748" y="26609"/>
                  </a:lnTo>
                  <a:lnTo>
                    <a:pt x="87885" y="26242"/>
                  </a:lnTo>
                  <a:lnTo>
                    <a:pt x="88046" y="25853"/>
                  </a:lnTo>
                  <a:lnTo>
                    <a:pt x="88183" y="25441"/>
                  </a:lnTo>
                  <a:lnTo>
                    <a:pt x="88320" y="24983"/>
                  </a:lnTo>
                  <a:lnTo>
                    <a:pt x="88572" y="24021"/>
                  </a:lnTo>
                  <a:lnTo>
                    <a:pt x="88778" y="22991"/>
                  </a:lnTo>
                  <a:lnTo>
                    <a:pt x="88984" y="21869"/>
                  </a:lnTo>
                  <a:lnTo>
                    <a:pt x="89145" y="20701"/>
                  </a:lnTo>
                  <a:lnTo>
                    <a:pt x="89259" y="19464"/>
                  </a:lnTo>
                  <a:lnTo>
                    <a:pt x="89374" y="18205"/>
                  </a:lnTo>
                  <a:lnTo>
                    <a:pt x="89442" y="16900"/>
                  </a:lnTo>
                  <a:lnTo>
                    <a:pt x="89488" y="15572"/>
                  </a:lnTo>
                  <a:lnTo>
                    <a:pt x="89511" y="14244"/>
                  </a:lnTo>
                  <a:lnTo>
                    <a:pt x="89488" y="12893"/>
                  </a:lnTo>
                  <a:lnTo>
                    <a:pt x="89442" y="11587"/>
                  </a:lnTo>
                  <a:lnTo>
                    <a:pt x="89374" y="10282"/>
                  </a:lnTo>
                  <a:lnTo>
                    <a:pt x="89259" y="9000"/>
                  </a:lnTo>
                  <a:lnTo>
                    <a:pt x="89145" y="7786"/>
                  </a:lnTo>
                  <a:lnTo>
                    <a:pt x="88984" y="6596"/>
                  </a:lnTo>
                  <a:lnTo>
                    <a:pt x="88778" y="5473"/>
                  </a:lnTo>
                  <a:lnTo>
                    <a:pt x="88572" y="4443"/>
                  </a:lnTo>
                  <a:lnTo>
                    <a:pt x="88320" y="3481"/>
                  </a:lnTo>
                  <a:lnTo>
                    <a:pt x="88183" y="3046"/>
                  </a:lnTo>
                  <a:lnTo>
                    <a:pt x="88046" y="2611"/>
                  </a:lnTo>
                  <a:lnTo>
                    <a:pt x="87885" y="2222"/>
                  </a:lnTo>
                  <a:lnTo>
                    <a:pt x="87748" y="1856"/>
                  </a:lnTo>
                  <a:lnTo>
                    <a:pt x="87565" y="1512"/>
                  </a:lnTo>
                  <a:lnTo>
                    <a:pt x="87404" y="1214"/>
                  </a:lnTo>
                  <a:lnTo>
                    <a:pt x="87221" y="940"/>
                  </a:lnTo>
                  <a:lnTo>
                    <a:pt x="87038" y="688"/>
                  </a:lnTo>
                  <a:lnTo>
                    <a:pt x="86855" y="482"/>
                  </a:lnTo>
                  <a:lnTo>
                    <a:pt x="86649" y="298"/>
                  </a:lnTo>
                  <a:lnTo>
                    <a:pt x="86443" y="161"/>
                  </a:lnTo>
                  <a:lnTo>
                    <a:pt x="86237" y="69"/>
                  </a:lnTo>
                  <a:lnTo>
                    <a:pt x="86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32"/>
            <p:cNvSpPr/>
            <p:nvPr/>
          </p:nvSpPr>
          <p:spPr>
            <a:xfrm>
              <a:off x="-4105014" y="3097223"/>
              <a:ext cx="192915" cy="311218"/>
            </a:xfrm>
            <a:custGeom>
              <a:rect b="b" l="l" r="r" t="t"/>
              <a:pathLst>
                <a:path extrusionOk="0" h="8313" w="5153">
                  <a:moveTo>
                    <a:pt x="2290" y="1"/>
                  </a:moveTo>
                  <a:lnTo>
                    <a:pt x="2244" y="24"/>
                  </a:lnTo>
                  <a:lnTo>
                    <a:pt x="2199" y="47"/>
                  </a:lnTo>
                  <a:lnTo>
                    <a:pt x="1901" y="69"/>
                  </a:lnTo>
                  <a:lnTo>
                    <a:pt x="1626" y="138"/>
                  </a:lnTo>
                  <a:lnTo>
                    <a:pt x="1351" y="207"/>
                  </a:lnTo>
                  <a:lnTo>
                    <a:pt x="1077" y="321"/>
                  </a:lnTo>
                  <a:lnTo>
                    <a:pt x="825" y="459"/>
                  </a:lnTo>
                  <a:lnTo>
                    <a:pt x="573" y="619"/>
                  </a:lnTo>
                  <a:lnTo>
                    <a:pt x="367" y="825"/>
                  </a:lnTo>
                  <a:lnTo>
                    <a:pt x="183" y="1031"/>
                  </a:lnTo>
                  <a:lnTo>
                    <a:pt x="92" y="1214"/>
                  </a:lnTo>
                  <a:lnTo>
                    <a:pt x="23" y="1398"/>
                  </a:lnTo>
                  <a:lnTo>
                    <a:pt x="0" y="1558"/>
                  </a:lnTo>
                  <a:lnTo>
                    <a:pt x="0" y="1718"/>
                  </a:lnTo>
                  <a:lnTo>
                    <a:pt x="23" y="1878"/>
                  </a:lnTo>
                  <a:lnTo>
                    <a:pt x="92" y="2039"/>
                  </a:lnTo>
                  <a:lnTo>
                    <a:pt x="161" y="2176"/>
                  </a:lnTo>
                  <a:lnTo>
                    <a:pt x="275" y="2313"/>
                  </a:lnTo>
                  <a:lnTo>
                    <a:pt x="390" y="2428"/>
                  </a:lnTo>
                  <a:lnTo>
                    <a:pt x="504" y="2542"/>
                  </a:lnTo>
                  <a:lnTo>
                    <a:pt x="664" y="2634"/>
                  </a:lnTo>
                  <a:lnTo>
                    <a:pt x="802" y="2726"/>
                  </a:lnTo>
                  <a:lnTo>
                    <a:pt x="962" y="2794"/>
                  </a:lnTo>
                  <a:lnTo>
                    <a:pt x="1122" y="2840"/>
                  </a:lnTo>
                  <a:lnTo>
                    <a:pt x="1306" y="2886"/>
                  </a:lnTo>
                  <a:lnTo>
                    <a:pt x="1466" y="2886"/>
                  </a:lnTo>
                  <a:lnTo>
                    <a:pt x="1512" y="2909"/>
                  </a:lnTo>
                  <a:lnTo>
                    <a:pt x="1535" y="2932"/>
                  </a:lnTo>
                  <a:lnTo>
                    <a:pt x="1557" y="2978"/>
                  </a:lnTo>
                  <a:lnTo>
                    <a:pt x="1580" y="3000"/>
                  </a:lnTo>
                  <a:lnTo>
                    <a:pt x="1580" y="3046"/>
                  </a:lnTo>
                  <a:lnTo>
                    <a:pt x="1557" y="3092"/>
                  </a:lnTo>
                  <a:lnTo>
                    <a:pt x="1535" y="3138"/>
                  </a:lnTo>
                  <a:lnTo>
                    <a:pt x="1489" y="3161"/>
                  </a:lnTo>
                  <a:lnTo>
                    <a:pt x="1214" y="3252"/>
                  </a:lnTo>
                  <a:lnTo>
                    <a:pt x="985" y="3390"/>
                  </a:lnTo>
                  <a:lnTo>
                    <a:pt x="802" y="3550"/>
                  </a:lnTo>
                  <a:lnTo>
                    <a:pt x="687" y="3710"/>
                  </a:lnTo>
                  <a:lnTo>
                    <a:pt x="619" y="3893"/>
                  </a:lnTo>
                  <a:lnTo>
                    <a:pt x="573" y="4077"/>
                  </a:lnTo>
                  <a:lnTo>
                    <a:pt x="596" y="4283"/>
                  </a:lnTo>
                  <a:lnTo>
                    <a:pt x="641" y="4466"/>
                  </a:lnTo>
                  <a:lnTo>
                    <a:pt x="710" y="4649"/>
                  </a:lnTo>
                  <a:lnTo>
                    <a:pt x="825" y="4832"/>
                  </a:lnTo>
                  <a:lnTo>
                    <a:pt x="962" y="4993"/>
                  </a:lnTo>
                  <a:lnTo>
                    <a:pt x="1145" y="5130"/>
                  </a:lnTo>
                  <a:lnTo>
                    <a:pt x="1328" y="5244"/>
                  </a:lnTo>
                  <a:lnTo>
                    <a:pt x="1557" y="5336"/>
                  </a:lnTo>
                  <a:lnTo>
                    <a:pt x="1809" y="5382"/>
                  </a:lnTo>
                  <a:lnTo>
                    <a:pt x="2061" y="5405"/>
                  </a:lnTo>
                  <a:lnTo>
                    <a:pt x="2130" y="5428"/>
                  </a:lnTo>
                  <a:lnTo>
                    <a:pt x="2176" y="5496"/>
                  </a:lnTo>
                  <a:lnTo>
                    <a:pt x="2176" y="5565"/>
                  </a:lnTo>
                  <a:lnTo>
                    <a:pt x="2176" y="5588"/>
                  </a:lnTo>
                  <a:lnTo>
                    <a:pt x="2153" y="5634"/>
                  </a:lnTo>
                  <a:lnTo>
                    <a:pt x="1855" y="5863"/>
                  </a:lnTo>
                  <a:lnTo>
                    <a:pt x="1580" y="6092"/>
                  </a:lnTo>
                  <a:lnTo>
                    <a:pt x="1443" y="6229"/>
                  </a:lnTo>
                  <a:lnTo>
                    <a:pt x="1328" y="6366"/>
                  </a:lnTo>
                  <a:lnTo>
                    <a:pt x="1214" y="6527"/>
                  </a:lnTo>
                  <a:lnTo>
                    <a:pt x="1145" y="6687"/>
                  </a:lnTo>
                  <a:lnTo>
                    <a:pt x="1077" y="6893"/>
                  </a:lnTo>
                  <a:lnTo>
                    <a:pt x="1054" y="7099"/>
                  </a:lnTo>
                  <a:lnTo>
                    <a:pt x="1054" y="7282"/>
                  </a:lnTo>
                  <a:lnTo>
                    <a:pt x="1122" y="7466"/>
                  </a:lnTo>
                  <a:lnTo>
                    <a:pt x="1214" y="7603"/>
                  </a:lnTo>
                  <a:lnTo>
                    <a:pt x="1328" y="7740"/>
                  </a:lnTo>
                  <a:lnTo>
                    <a:pt x="1466" y="7878"/>
                  </a:lnTo>
                  <a:lnTo>
                    <a:pt x="1626" y="7969"/>
                  </a:lnTo>
                  <a:lnTo>
                    <a:pt x="1786" y="8084"/>
                  </a:lnTo>
                  <a:lnTo>
                    <a:pt x="1992" y="8153"/>
                  </a:lnTo>
                  <a:lnTo>
                    <a:pt x="2176" y="8221"/>
                  </a:lnTo>
                  <a:lnTo>
                    <a:pt x="2382" y="8267"/>
                  </a:lnTo>
                  <a:lnTo>
                    <a:pt x="2565" y="8290"/>
                  </a:lnTo>
                  <a:lnTo>
                    <a:pt x="2748" y="8313"/>
                  </a:lnTo>
                  <a:lnTo>
                    <a:pt x="2931" y="8313"/>
                  </a:lnTo>
                  <a:lnTo>
                    <a:pt x="3092" y="8290"/>
                  </a:lnTo>
                  <a:lnTo>
                    <a:pt x="3114" y="8153"/>
                  </a:lnTo>
                  <a:lnTo>
                    <a:pt x="3183" y="8038"/>
                  </a:lnTo>
                  <a:lnTo>
                    <a:pt x="3252" y="7901"/>
                  </a:lnTo>
                  <a:lnTo>
                    <a:pt x="3343" y="7763"/>
                  </a:lnTo>
                  <a:lnTo>
                    <a:pt x="3572" y="7488"/>
                  </a:lnTo>
                  <a:lnTo>
                    <a:pt x="3870" y="7214"/>
                  </a:lnTo>
                  <a:lnTo>
                    <a:pt x="4191" y="6962"/>
                  </a:lnTo>
                  <a:lnTo>
                    <a:pt x="4511" y="6733"/>
                  </a:lnTo>
                  <a:lnTo>
                    <a:pt x="4855" y="6527"/>
                  </a:lnTo>
                  <a:lnTo>
                    <a:pt x="5152" y="6344"/>
                  </a:lnTo>
                  <a:lnTo>
                    <a:pt x="5152" y="6344"/>
                  </a:lnTo>
                  <a:lnTo>
                    <a:pt x="4397" y="6412"/>
                  </a:lnTo>
                  <a:lnTo>
                    <a:pt x="3595" y="6412"/>
                  </a:lnTo>
                  <a:lnTo>
                    <a:pt x="3229" y="6344"/>
                  </a:lnTo>
                  <a:lnTo>
                    <a:pt x="3046" y="6298"/>
                  </a:lnTo>
                  <a:lnTo>
                    <a:pt x="2886" y="6252"/>
                  </a:lnTo>
                  <a:lnTo>
                    <a:pt x="2748" y="6183"/>
                  </a:lnTo>
                  <a:lnTo>
                    <a:pt x="2611" y="6092"/>
                  </a:lnTo>
                  <a:lnTo>
                    <a:pt x="2496" y="5977"/>
                  </a:lnTo>
                  <a:lnTo>
                    <a:pt x="2405" y="5863"/>
                  </a:lnTo>
                  <a:lnTo>
                    <a:pt x="2313" y="5680"/>
                  </a:lnTo>
                  <a:lnTo>
                    <a:pt x="2290" y="5496"/>
                  </a:lnTo>
                  <a:lnTo>
                    <a:pt x="2290" y="5313"/>
                  </a:lnTo>
                  <a:lnTo>
                    <a:pt x="2336" y="5153"/>
                  </a:lnTo>
                  <a:lnTo>
                    <a:pt x="2428" y="4993"/>
                  </a:lnTo>
                  <a:lnTo>
                    <a:pt x="2542" y="4832"/>
                  </a:lnTo>
                  <a:lnTo>
                    <a:pt x="2702" y="4695"/>
                  </a:lnTo>
                  <a:lnTo>
                    <a:pt x="2886" y="4535"/>
                  </a:lnTo>
                  <a:lnTo>
                    <a:pt x="3092" y="4420"/>
                  </a:lnTo>
                  <a:lnTo>
                    <a:pt x="3321" y="4283"/>
                  </a:lnTo>
                  <a:lnTo>
                    <a:pt x="3801" y="4054"/>
                  </a:lnTo>
                  <a:lnTo>
                    <a:pt x="4305" y="3848"/>
                  </a:lnTo>
                  <a:lnTo>
                    <a:pt x="4786" y="3664"/>
                  </a:lnTo>
                  <a:lnTo>
                    <a:pt x="4259" y="3687"/>
                  </a:lnTo>
                  <a:lnTo>
                    <a:pt x="3710" y="3687"/>
                  </a:lnTo>
                  <a:lnTo>
                    <a:pt x="3137" y="3664"/>
                  </a:lnTo>
                  <a:lnTo>
                    <a:pt x="2886" y="3642"/>
                  </a:lnTo>
                  <a:lnTo>
                    <a:pt x="2634" y="3596"/>
                  </a:lnTo>
                  <a:lnTo>
                    <a:pt x="2382" y="3527"/>
                  </a:lnTo>
                  <a:lnTo>
                    <a:pt x="2176" y="3458"/>
                  </a:lnTo>
                  <a:lnTo>
                    <a:pt x="1992" y="3367"/>
                  </a:lnTo>
                  <a:lnTo>
                    <a:pt x="1809" y="3252"/>
                  </a:lnTo>
                  <a:lnTo>
                    <a:pt x="1695" y="3115"/>
                  </a:lnTo>
                  <a:lnTo>
                    <a:pt x="1580" y="2955"/>
                  </a:lnTo>
                  <a:lnTo>
                    <a:pt x="1535" y="2771"/>
                  </a:lnTo>
                  <a:lnTo>
                    <a:pt x="1512" y="2565"/>
                  </a:lnTo>
                  <a:lnTo>
                    <a:pt x="1535" y="2382"/>
                  </a:lnTo>
                  <a:lnTo>
                    <a:pt x="1580" y="2222"/>
                  </a:lnTo>
                  <a:lnTo>
                    <a:pt x="1672" y="2062"/>
                  </a:lnTo>
                  <a:lnTo>
                    <a:pt x="1786" y="1924"/>
                  </a:lnTo>
                  <a:lnTo>
                    <a:pt x="1901" y="1810"/>
                  </a:lnTo>
                  <a:lnTo>
                    <a:pt x="2061" y="1695"/>
                  </a:lnTo>
                  <a:lnTo>
                    <a:pt x="2244" y="1581"/>
                  </a:lnTo>
                  <a:lnTo>
                    <a:pt x="2428" y="1489"/>
                  </a:lnTo>
                  <a:lnTo>
                    <a:pt x="2840" y="1352"/>
                  </a:lnTo>
                  <a:lnTo>
                    <a:pt x="3298" y="1214"/>
                  </a:lnTo>
                  <a:lnTo>
                    <a:pt x="3756" y="1146"/>
                  </a:lnTo>
                  <a:lnTo>
                    <a:pt x="4191" y="1077"/>
                  </a:lnTo>
                  <a:lnTo>
                    <a:pt x="3595" y="894"/>
                  </a:lnTo>
                  <a:lnTo>
                    <a:pt x="3275" y="779"/>
                  </a:lnTo>
                  <a:lnTo>
                    <a:pt x="3000" y="642"/>
                  </a:lnTo>
                  <a:lnTo>
                    <a:pt x="2748" y="504"/>
                  </a:lnTo>
                  <a:lnTo>
                    <a:pt x="2542" y="344"/>
                  </a:lnTo>
                  <a:lnTo>
                    <a:pt x="2382" y="161"/>
                  </a:lnTo>
                  <a:lnTo>
                    <a:pt x="2336" y="92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32"/>
            <p:cNvSpPr/>
            <p:nvPr/>
          </p:nvSpPr>
          <p:spPr>
            <a:xfrm>
              <a:off x="-4038152" y="3070643"/>
              <a:ext cx="396089" cy="362657"/>
            </a:xfrm>
            <a:custGeom>
              <a:rect b="b" l="l" r="r" t="t"/>
              <a:pathLst>
                <a:path extrusionOk="0" h="9687" w="10580">
                  <a:moveTo>
                    <a:pt x="2794" y="1"/>
                  </a:moveTo>
                  <a:lnTo>
                    <a:pt x="2130" y="24"/>
                  </a:lnTo>
                  <a:lnTo>
                    <a:pt x="1672" y="70"/>
                  </a:lnTo>
                  <a:lnTo>
                    <a:pt x="1214" y="184"/>
                  </a:lnTo>
                  <a:lnTo>
                    <a:pt x="1077" y="230"/>
                  </a:lnTo>
                  <a:lnTo>
                    <a:pt x="985" y="276"/>
                  </a:lnTo>
                  <a:lnTo>
                    <a:pt x="916" y="321"/>
                  </a:lnTo>
                  <a:lnTo>
                    <a:pt x="871" y="390"/>
                  </a:lnTo>
                  <a:lnTo>
                    <a:pt x="825" y="459"/>
                  </a:lnTo>
                  <a:lnTo>
                    <a:pt x="825" y="528"/>
                  </a:lnTo>
                  <a:lnTo>
                    <a:pt x="848" y="596"/>
                  </a:lnTo>
                  <a:lnTo>
                    <a:pt x="871" y="665"/>
                  </a:lnTo>
                  <a:lnTo>
                    <a:pt x="962" y="802"/>
                  </a:lnTo>
                  <a:lnTo>
                    <a:pt x="1100" y="940"/>
                  </a:lnTo>
                  <a:lnTo>
                    <a:pt x="1237" y="1054"/>
                  </a:lnTo>
                  <a:lnTo>
                    <a:pt x="1397" y="1123"/>
                  </a:lnTo>
                  <a:lnTo>
                    <a:pt x="1855" y="1352"/>
                  </a:lnTo>
                  <a:lnTo>
                    <a:pt x="2359" y="1512"/>
                  </a:lnTo>
                  <a:lnTo>
                    <a:pt x="2863" y="1650"/>
                  </a:lnTo>
                  <a:lnTo>
                    <a:pt x="3366" y="1718"/>
                  </a:lnTo>
                  <a:lnTo>
                    <a:pt x="3412" y="1741"/>
                  </a:lnTo>
                  <a:lnTo>
                    <a:pt x="3458" y="1764"/>
                  </a:lnTo>
                  <a:lnTo>
                    <a:pt x="3481" y="1810"/>
                  </a:lnTo>
                  <a:lnTo>
                    <a:pt x="3481" y="1856"/>
                  </a:lnTo>
                  <a:lnTo>
                    <a:pt x="3481" y="1901"/>
                  </a:lnTo>
                  <a:lnTo>
                    <a:pt x="3458" y="1947"/>
                  </a:lnTo>
                  <a:lnTo>
                    <a:pt x="3412" y="1970"/>
                  </a:lnTo>
                  <a:lnTo>
                    <a:pt x="3344" y="1970"/>
                  </a:lnTo>
                  <a:lnTo>
                    <a:pt x="3000" y="1993"/>
                  </a:lnTo>
                  <a:lnTo>
                    <a:pt x="2496" y="2062"/>
                  </a:lnTo>
                  <a:lnTo>
                    <a:pt x="1901" y="2153"/>
                  </a:lnTo>
                  <a:lnTo>
                    <a:pt x="1580" y="2222"/>
                  </a:lnTo>
                  <a:lnTo>
                    <a:pt x="1283" y="2291"/>
                  </a:lnTo>
                  <a:lnTo>
                    <a:pt x="985" y="2382"/>
                  </a:lnTo>
                  <a:lnTo>
                    <a:pt x="710" y="2497"/>
                  </a:lnTo>
                  <a:lnTo>
                    <a:pt x="481" y="2611"/>
                  </a:lnTo>
                  <a:lnTo>
                    <a:pt x="275" y="2749"/>
                  </a:lnTo>
                  <a:lnTo>
                    <a:pt x="115" y="2909"/>
                  </a:lnTo>
                  <a:lnTo>
                    <a:pt x="69" y="2978"/>
                  </a:lnTo>
                  <a:lnTo>
                    <a:pt x="23" y="3069"/>
                  </a:lnTo>
                  <a:lnTo>
                    <a:pt x="0" y="3161"/>
                  </a:lnTo>
                  <a:lnTo>
                    <a:pt x="0" y="3252"/>
                  </a:lnTo>
                  <a:lnTo>
                    <a:pt x="0" y="3344"/>
                  </a:lnTo>
                  <a:lnTo>
                    <a:pt x="46" y="3459"/>
                  </a:lnTo>
                  <a:lnTo>
                    <a:pt x="92" y="3550"/>
                  </a:lnTo>
                  <a:lnTo>
                    <a:pt x="138" y="3642"/>
                  </a:lnTo>
                  <a:lnTo>
                    <a:pt x="229" y="3733"/>
                  </a:lnTo>
                  <a:lnTo>
                    <a:pt x="298" y="3802"/>
                  </a:lnTo>
                  <a:lnTo>
                    <a:pt x="504" y="3916"/>
                  </a:lnTo>
                  <a:lnTo>
                    <a:pt x="733" y="4031"/>
                  </a:lnTo>
                  <a:lnTo>
                    <a:pt x="1008" y="4100"/>
                  </a:lnTo>
                  <a:lnTo>
                    <a:pt x="1283" y="4145"/>
                  </a:lnTo>
                  <a:lnTo>
                    <a:pt x="1603" y="4168"/>
                  </a:lnTo>
                  <a:lnTo>
                    <a:pt x="2565" y="4168"/>
                  </a:lnTo>
                  <a:lnTo>
                    <a:pt x="3183" y="4100"/>
                  </a:lnTo>
                  <a:lnTo>
                    <a:pt x="3710" y="4054"/>
                  </a:lnTo>
                  <a:lnTo>
                    <a:pt x="4145" y="4031"/>
                  </a:lnTo>
                  <a:lnTo>
                    <a:pt x="4191" y="4031"/>
                  </a:lnTo>
                  <a:lnTo>
                    <a:pt x="4237" y="4054"/>
                  </a:lnTo>
                  <a:lnTo>
                    <a:pt x="4259" y="4100"/>
                  </a:lnTo>
                  <a:lnTo>
                    <a:pt x="4259" y="4123"/>
                  </a:lnTo>
                  <a:lnTo>
                    <a:pt x="4237" y="4214"/>
                  </a:lnTo>
                  <a:lnTo>
                    <a:pt x="4214" y="4260"/>
                  </a:lnTo>
                  <a:lnTo>
                    <a:pt x="4168" y="4283"/>
                  </a:lnTo>
                  <a:lnTo>
                    <a:pt x="2954" y="4695"/>
                  </a:lnTo>
                  <a:lnTo>
                    <a:pt x="2359" y="4924"/>
                  </a:lnTo>
                  <a:lnTo>
                    <a:pt x="2061" y="5061"/>
                  </a:lnTo>
                  <a:lnTo>
                    <a:pt x="1764" y="5222"/>
                  </a:lnTo>
                  <a:lnTo>
                    <a:pt x="1443" y="5405"/>
                  </a:lnTo>
                  <a:lnTo>
                    <a:pt x="1100" y="5634"/>
                  </a:lnTo>
                  <a:lnTo>
                    <a:pt x="1031" y="5703"/>
                  </a:lnTo>
                  <a:lnTo>
                    <a:pt x="962" y="5794"/>
                  </a:lnTo>
                  <a:lnTo>
                    <a:pt x="916" y="5863"/>
                  </a:lnTo>
                  <a:lnTo>
                    <a:pt x="871" y="5954"/>
                  </a:lnTo>
                  <a:lnTo>
                    <a:pt x="848" y="6023"/>
                  </a:lnTo>
                  <a:lnTo>
                    <a:pt x="848" y="6115"/>
                  </a:lnTo>
                  <a:lnTo>
                    <a:pt x="893" y="6275"/>
                  </a:lnTo>
                  <a:lnTo>
                    <a:pt x="962" y="6412"/>
                  </a:lnTo>
                  <a:lnTo>
                    <a:pt x="1077" y="6550"/>
                  </a:lnTo>
                  <a:lnTo>
                    <a:pt x="1214" y="6641"/>
                  </a:lnTo>
                  <a:lnTo>
                    <a:pt x="1397" y="6710"/>
                  </a:lnTo>
                  <a:lnTo>
                    <a:pt x="1718" y="6779"/>
                  </a:lnTo>
                  <a:lnTo>
                    <a:pt x="2038" y="6825"/>
                  </a:lnTo>
                  <a:lnTo>
                    <a:pt x="2702" y="6825"/>
                  </a:lnTo>
                  <a:lnTo>
                    <a:pt x="3366" y="6779"/>
                  </a:lnTo>
                  <a:lnTo>
                    <a:pt x="4008" y="6733"/>
                  </a:lnTo>
                  <a:lnTo>
                    <a:pt x="4053" y="6733"/>
                  </a:lnTo>
                  <a:lnTo>
                    <a:pt x="4099" y="6756"/>
                  </a:lnTo>
                  <a:lnTo>
                    <a:pt x="4145" y="6847"/>
                  </a:lnTo>
                  <a:lnTo>
                    <a:pt x="4122" y="6916"/>
                  </a:lnTo>
                  <a:lnTo>
                    <a:pt x="4099" y="6962"/>
                  </a:lnTo>
                  <a:lnTo>
                    <a:pt x="4076" y="6985"/>
                  </a:lnTo>
                  <a:lnTo>
                    <a:pt x="3779" y="7122"/>
                  </a:lnTo>
                  <a:lnTo>
                    <a:pt x="3366" y="7374"/>
                  </a:lnTo>
                  <a:lnTo>
                    <a:pt x="2886" y="7672"/>
                  </a:lnTo>
                  <a:lnTo>
                    <a:pt x="2405" y="8038"/>
                  </a:lnTo>
                  <a:lnTo>
                    <a:pt x="2176" y="8244"/>
                  </a:lnTo>
                  <a:lnTo>
                    <a:pt x="1970" y="8427"/>
                  </a:lnTo>
                  <a:lnTo>
                    <a:pt x="1809" y="8611"/>
                  </a:lnTo>
                  <a:lnTo>
                    <a:pt x="1695" y="8817"/>
                  </a:lnTo>
                  <a:lnTo>
                    <a:pt x="1626" y="8977"/>
                  </a:lnTo>
                  <a:lnTo>
                    <a:pt x="1626" y="9069"/>
                  </a:lnTo>
                  <a:lnTo>
                    <a:pt x="1626" y="9160"/>
                  </a:lnTo>
                  <a:lnTo>
                    <a:pt x="1649" y="9229"/>
                  </a:lnTo>
                  <a:lnTo>
                    <a:pt x="1695" y="9298"/>
                  </a:lnTo>
                  <a:lnTo>
                    <a:pt x="1741" y="9366"/>
                  </a:lnTo>
                  <a:lnTo>
                    <a:pt x="1832" y="9435"/>
                  </a:lnTo>
                  <a:lnTo>
                    <a:pt x="1993" y="9527"/>
                  </a:lnTo>
                  <a:lnTo>
                    <a:pt x="2153" y="9595"/>
                  </a:lnTo>
                  <a:lnTo>
                    <a:pt x="2359" y="9664"/>
                  </a:lnTo>
                  <a:lnTo>
                    <a:pt x="2542" y="9687"/>
                  </a:lnTo>
                  <a:lnTo>
                    <a:pt x="2977" y="9687"/>
                  </a:lnTo>
                  <a:lnTo>
                    <a:pt x="3412" y="9641"/>
                  </a:lnTo>
                  <a:lnTo>
                    <a:pt x="3847" y="9549"/>
                  </a:lnTo>
                  <a:lnTo>
                    <a:pt x="4259" y="9435"/>
                  </a:lnTo>
                  <a:lnTo>
                    <a:pt x="4992" y="9206"/>
                  </a:lnTo>
                  <a:lnTo>
                    <a:pt x="5588" y="9046"/>
                  </a:lnTo>
                  <a:lnTo>
                    <a:pt x="6206" y="8885"/>
                  </a:lnTo>
                  <a:lnTo>
                    <a:pt x="6504" y="8794"/>
                  </a:lnTo>
                  <a:lnTo>
                    <a:pt x="6801" y="8679"/>
                  </a:lnTo>
                  <a:lnTo>
                    <a:pt x="7099" y="8565"/>
                  </a:lnTo>
                  <a:lnTo>
                    <a:pt x="7351" y="8427"/>
                  </a:lnTo>
                  <a:lnTo>
                    <a:pt x="7809" y="7992"/>
                  </a:lnTo>
                  <a:lnTo>
                    <a:pt x="8221" y="7512"/>
                  </a:lnTo>
                  <a:lnTo>
                    <a:pt x="8587" y="7031"/>
                  </a:lnTo>
                  <a:lnTo>
                    <a:pt x="8954" y="6527"/>
                  </a:lnTo>
                  <a:lnTo>
                    <a:pt x="9641" y="5474"/>
                  </a:lnTo>
                  <a:lnTo>
                    <a:pt x="10007" y="4947"/>
                  </a:lnTo>
                  <a:lnTo>
                    <a:pt x="10373" y="4443"/>
                  </a:lnTo>
                  <a:lnTo>
                    <a:pt x="10579" y="4145"/>
                  </a:lnTo>
                  <a:lnTo>
                    <a:pt x="10030" y="4329"/>
                  </a:lnTo>
                  <a:lnTo>
                    <a:pt x="9480" y="4489"/>
                  </a:lnTo>
                  <a:lnTo>
                    <a:pt x="8908" y="4626"/>
                  </a:lnTo>
                  <a:lnTo>
                    <a:pt x="8335" y="4741"/>
                  </a:lnTo>
                  <a:lnTo>
                    <a:pt x="7213" y="4970"/>
                  </a:lnTo>
                  <a:lnTo>
                    <a:pt x="6091" y="5176"/>
                  </a:lnTo>
                  <a:lnTo>
                    <a:pt x="5977" y="5176"/>
                  </a:lnTo>
                  <a:lnTo>
                    <a:pt x="5954" y="5130"/>
                  </a:lnTo>
                  <a:lnTo>
                    <a:pt x="5931" y="5107"/>
                  </a:lnTo>
                  <a:lnTo>
                    <a:pt x="5931" y="5061"/>
                  </a:lnTo>
                  <a:lnTo>
                    <a:pt x="5931" y="5016"/>
                  </a:lnTo>
                  <a:lnTo>
                    <a:pt x="5954" y="4970"/>
                  </a:lnTo>
                  <a:lnTo>
                    <a:pt x="5977" y="4947"/>
                  </a:lnTo>
                  <a:lnTo>
                    <a:pt x="6549" y="4626"/>
                  </a:lnTo>
                  <a:lnTo>
                    <a:pt x="7076" y="4306"/>
                  </a:lnTo>
                  <a:lnTo>
                    <a:pt x="7626" y="3939"/>
                  </a:lnTo>
                  <a:lnTo>
                    <a:pt x="8129" y="3573"/>
                  </a:lnTo>
                  <a:lnTo>
                    <a:pt x="8656" y="3184"/>
                  </a:lnTo>
                  <a:lnTo>
                    <a:pt x="9183" y="2794"/>
                  </a:lnTo>
                  <a:lnTo>
                    <a:pt x="9457" y="2611"/>
                  </a:lnTo>
                  <a:lnTo>
                    <a:pt x="9755" y="2428"/>
                  </a:lnTo>
                  <a:lnTo>
                    <a:pt x="10030" y="2291"/>
                  </a:lnTo>
                  <a:lnTo>
                    <a:pt x="10328" y="2153"/>
                  </a:lnTo>
                  <a:lnTo>
                    <a:pt x="9893" y="1970"/>
                  </a:lnTo>
                  <a:lnTo>
                    <a:pt x="9228" y="1650"/>
                  </a:lnTo>
                  <a:lnTo>
                    <a:pt x="8587" y="1306"/>
                  </a:lnTo>
                  <a:lnTo>
                    <a:pt x="7946" y="963"/>
                  </a:lnTo>
                  <a:lnTo>
                    <a:pt x="7305" y="619"/>
                  </a:lnTo>
                  <a:lnTo>
                    <a:pt x="7259" y="642"/>
                  </a:lnTo>
                  <a:lnTo>
                    <a:pt x="7213" y="619"/>
                  </a:lnTo>
                  <a:lnTo>
                    <a:pt x="6572" y="459"/>
                  </a:lnTo>
                  <a:lnTo>
                    <a:pt x="5954" y="321"/>
                  </a:lnTo>
                  <a:lnTo>
                    <a:pt x="5336" y="207"/>
                  </a:lnTo>
                  <a:lnTo>
                    <a:pt x="4695" y="115"/>
                  </a:lnTo>
                  <a:lnTo>
                    <a:pt x="4053" y="47"/>
                  </a:lnTo>
                  <a:lnTo>
                    <a:pt x="3412" y="24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32"/>
            <p:cNvSpPr/>
            <p:nvPr/>
          </p:nvSpPr>
          <p:spPr>
            <a:xfrm>
              <a:off x="-3562368" y="2801472"/>
              <a:ext cx="901869" cy="564108"/>
            </a:xfrm>
            <a:custGeom>
              <a:rect b="b" l="l" r="r" t="t"/>
              <a:pathLst>
                <a:path extrusionOk="0" h="15068" w="24090">
                  <a:moveTo>
                    <a:pt x="16556" y="1"/>
                  </a:moveTo>
                  <a:lnTo>
                    <a:pt x="16418" y="24"/>
                  </a:lnTo>
                  <a:lnTo>
                    <a:pt x="16327" y="69"/>
                  </a:lnTo>
                  <a:lnTo>
                    <a:pt x="16762" y="230"/>
                  </a:lnTo>
                  <a:lnTo>
                    <a:pt x="17220" y="367"/>
                  </a:lnTo>
                  <a:lnTo>
                    <a:pt x="18159" y="642"/>
                  </a:lnTo>
                  <a:lnTo>
                    <a:pt x="19143" y="917"/>
                  </a:lnTo>
                  <a:lnTo>
                    <a:pt x="20105" y="1214"/>
                  </a:lnTo>
                  <a:lnTo>
                    <a:pt x="20586" y="1375"/>
                  </a:lnTo>
                  <a:lnTo>
                    <a:pt x="21044" y="1558"/>
                  </a:lnTo>
                  <a:lnTo>
                    <a:pt x="21502" y="1764"/>
                  </a:lnTo>
                  <a:lnTo>
                    <a:pt x="21914" y="1993"/>
                  </a:lnTo>
                  <a:lnTo>
                    <a:pt x="22349" y="2245"/>
                  </a:lnTo>
                  <a:lnTo>
                    <a:pt x="22738" y="2520"/>
                  </a:lnTo>
                  <a:lnTo>
                    <a:pt x="23082" y="2840"/>
                  </a:lnTo>
                  <a:lnTo>
                    <a:pt x="23425" y="3184"/>
                  </a:lnTo>
                  <a:lnTo>
                    <a:pt x="23769" y="3023"/>
                  </a:lnTo>
                  <a:lnTo>
                    <a:pt x="24089" y="2863"/>
                  </a:lnTo>
                  <a:lnTo>
                    <a:pt x="24089" y="2840"/>
                  </a:lnTo>
                  <a:lnTo>
                    <a:pt x="23975" y="2565"/>
                  </a:lnTo>
                  <a:lnTo>
                    <a:pt x="23814" y="2291"/>
                  </a:lnTo>
                  <a:lnTo>
                    <a:pt x="23631" y="2062"/>
                  </a:lnTo>
                  <a:lnTo>
                    <a:pt x="23425" y="1833"/>
                  </a:lnTo>
                  <a:lnTo>
                    <a:pt x="23173" y="1627"/>
                  </a:lnTo>
                  <a:lnTo>
                    <a:pt x="22921" y="1443"/>
                  </a:lnTo>
                  <a:lnTo>
                    <a:pt x="22647" y="1260"/>
                  </a:lnTo>
                  <a:lnTo>
                    <a:pt x="22349" y="1100"/>
                  </a:lnTo>
                  <a:lnTo>
                    <a:pt x="22051" y="940"/>
                  </a:lnTo>
                  <a:lnTo>
                    <a:pt x="21731" y="825"/>
                  </a:lnTo>
                  <a:lnTo>
                    <a:pt x="21112" y="596"/>
                  </a:lnTo>
                  <a:lnTo>
                    <a:pt x="20517" y="413"/>
                  </a:lnTo>
                  <a:lnTo>
                    <a:pt x="19945" y="276"/>
                  </a:lnTo>
                  <a:lnTo>
                    <a:pt x="19326" y="161"/>
                  </a:lnTo>
                  <a:lnTo>
                    <a:pt x="18685" y="92"/>
                  </a:lnTo>
                  <a:lnTo>
                    <a:pt x="18044" y="47"/>
                  </a:lnTo>
                  <a:lnTo>
                    <a:pt x="17403" y="24"/>
                  </a:lnTo>
                  <a:lnTo>
                    <a:pt x="16876" y="1"/>
                  </a:lnTo>
                  <a:close/>
                  <a:moveTo>
                    <a:pt x="16281" y="321"/>
                  </a:moveTo>
                  <a:lnTo>
                    <a:pt x="16350" y="436"/>
                  </a:lnTo>
                  <a:lnTo>
                    <a:pt x="16556" y="665"/>
                  </a:lnTo>
                  <a:lnTo>
                    <a:pt x="16785" y="894"/>
                  </a:lnTo>
                  <a:lnTo>
                    <a:pt x="17243" y="1306"/>
                  </a:lnTo>
                  <a:lnTo>
                    <a:pt x="17861" y="1443"/>
                  </a:lnTo>
                  <a:lnTo>
                    <a:pt x="18502" y="1627"/>
                  </a:lnTo>
                  <a:lnTo>
                    <a:pt x="19120" y="1810"/>
                  </a:lnTo>
                  <a:lnTo>
                    <a:pt x="19716" y="2016"/>
                  </a:lnTo>
                  <a:lnTo>
                    <a:pt x="20471" y="2291"/>
                  </a:lnTo>
                  <a:lnTo>
                    <a:pt x="20861" y="2428"/>
                  </a:lnTo>
                  <a:lnTo>
                    <a:pt x="21250" y="2611"/>
                  </a:lnTo>
                  <a:lnTo>
                    <a:pt x="21616" y="2794"/>
                  </a:lnTo>
                  <a:lnTo>
                    <a:pt x="21983" y="3000"/>
                  </a:lnTo>
                  <a:lnTo>
                    <a:pt x="22303" y="3229"/>
                  </a:lnTo>
                  <a:lnTo>
                    <a:pt x="22463" y="3367"/>
                  </a:lnTo>
                  <a:lnTo>
                    <a:pt x="22601" y="3504"/>
                  </a:lnTo>
                  <a:lnTo>
                    <a:pt x="22601" y="3527"/>
                  </a:lnTo>
                  <a:lnTo>
                    <a:pt x="23150" y="3298"/>
                  </a:lnTo>
                  <a:lnTo>
                    <a:pt x="23173" y="3298"/>
                  </a:lnTo>
                  <a:lnTo>
                    <a:pt x="22853" y="2955"/>
                  </a:lnTo>
                  <a:lnTo>
                    <a:pt x="22486" y="2657"/>
                  </a:lnTo>
                  <a:lnTo>
                    <a:pt x="22097" y="2405"/>
                  </a:lnTo>
                  <a:lnTo>
                    <a:pt x="21708" y="2153"/>
                  </a:lnTo>
                  <a:lnTo>
                    <a:pt x="21273" y="1947"/>
                  </a:lnTo>
                  <a:lnTo>
                    <a:pt x="20838" y="1764"/>
                  </a:lnTo>
                  <a:lnTo>
                    <a:pt x="20403" y="1581"/>
                  </a:lnTo>
                  <a:lnTo>
                    <a:pt x="19922" y="1420"/>
                  </a:lnTo>
                  <a:lnTo>
                    <a:pt x="19006" y="1146"/>
                  </a:lnTo>
                  <a:lnTo>
                    <a:pt x="18067" y="871"/>
                  </a:lnTo>
                  <a:lnTo>
                    <a:pt x="17151" y="619"/>
                  </a:lnTo>
                  <a:lnTo>
                    <a:pt x="16693" y="482"/>
                  </a:lnTo>
                  <a:lnTo>
                    <a:pt x="16281" y="321"/>
                  </a:lnTo>
                  <a:close/>
                  <a:moveTo>
                    <a:pt x="13510" y="1146"/>
                  </a:moveTo>
                  <a:lnTo>
                    <a:pt x="12663" y="1169"/>
                  </a:lnTo>
                  <a:lnTo>
                    <a:pt x="11816" y="1214"/>
                  </a:lnTo>
                  <a:lnTo>
                    <a:pt x="10968" y="1283"/>
                  </a:lnTo>
                  <a:lnTo>
                    <a:pt x="10121" y="1375"/>
                  </a:lnTo>
                  <a:lnTo>
                    <a:pt x="9297" y="1512"/>
                  </a:lnTo>
                  <a:lnTo>
                    <a:pt x="8472" y="1649"/>
                  </a:lnTo>
                  <a:lnTo>
                    <a:pt x="9205" y="1718"/>
                  </a:lnTo>
                  <a:lnTo>
                    <a:pt x="9961" y="1787"/>
                  </a:lnTo>
                  <a:lnTo>
                    <a:pt x="10694" y="1856"/>
                  </a:lnTo>
                  <a:lnTo>
                    <a:pt x="11426" y="1970"/>
                  </a:lnTo>
                  <a:lnTo>
                    <a:pt x="12915" y="2199"/>
                  </a:lnTo>
                  <a:lnTo>
                    <a:pt x="14380" y="2474"/>
                  </a:lnTo>
                  <a:lnTo>
                    <a:pt x="15892" y="2726"/>
                  </a:lnTo>
                  <a:lnTo>
                    <a:pt x="16670" y="2840"/>
                  </a:lnTo>
                  <a:lnTo>
                    <a:pt x="17426" y="3000"/>
                  </a:lnTo>
                  <a:lnTo>
                    <a:pt x="17792" y="3092"/>
                  </a:lnTo>
                  <a:lnTo>
                    <a:pt x="18159" y="3207"/>
                  </a:lnTo>
                  <a:lnTo>
                    <a:pt x="18525" y="3344"/>
                  </a:lnTo>
                  <a:lnTo>
                    <a:pt x="18891" y="3481"/>
                  </a:lnTo>
                  <a:lnTo>
                    <a:pt x="19235" y="3642"/>
                  </a:lnTo>
                  <a:lnTo>
                    <a:pt x="19555" y="3825"/>
                  </a:lnTo>
                  <a:lnTo>
                    <a:pt x="19899" y="4008"/>
                  </a:lnTo>
                  <a:lnTo>
                    <a:pt x="20196" y="4237"/>
                  </a:lnTo>
                  <a:lnTo>
                    <a:pt x="20242" y="4306"/>
                  </a:lnTo>
                  <a:lnTo>
                    <a:pt x="20265" y="4351"/>
                  </a:lnTo>
                  <a:lnTo>
                    <a:pt x="21319" y="4008"/>
                  </a:lnTo>
                  <a:lnTo>
                    <a:pt x="22349" y="3642"/>
                  </a:lnTo>
                  <a:lnTo>
                    <a:pt x="22212" y="3504"/>
                  </a:lnTo>
                  <a:lnTo>
                    <a:pt x="22051" y="3367"/>
                  </a:lnTo>
                  <a:lnTo>
                    <a:pt x="21708" y="3138"/>
                  </a:lnTo>
                  <a:lnTo>
                    <a:pt x="21319" y="2932"/>
                  </a:lnTo>
                  <a:lnTo>
                    <a:pt x="20929" y="2749"/>
                  </a:lnTo>
                  <a:lnTo>
                    <a:pt x="20517" y="2588"/>
                  </a:lnTo>
                  <a:lnTo>
                    <a:pt x="20128" y="2428"/>
                  </a:lnTo>
                  <a:lnTo>
                    <a:pt x="19349" y="2153"/>
                  </a:lnTo>
                  <a:lnTo>
                    <a:pt x="18845" y="1993"/>
                  </a:lnTo>
                  <a:lnTo>
                    <a:pt x="18319" y="1833"/>
                  </a:lnTo>
                  <a:lnTo>
                    <a:pt x="17815" y="1695"/>
                  </a:lnTo>
                  <a:lnTo>
                    <a:pt x="17288" y="1581"/>
                  </a:lnTo>
                  <a:lnTo>
                    <a:pt x="16762" y="1466"/>
                  </a:lnTo>
                  <a:lnTo>
                    <a:pt x="16235" y="1398"/>
                  </a:lnTo>
                  <a:lnTo>
                    <a:pt x="15182" y="1260"/>
                  </a:lnTo>
                  <a:lnTo>
                    <a:pt x="14334" y="1191"/>
                  </a:lnTo>
                  <a:lnTo>
                    <a:pt x="13510" y="1146"/>
                  </a:lnTo>
                  <a:close/>
                  <a:moveTo>
                    <a:pt x="8014" y="1901"/>
                  </a:moveTo>
                  <a:lnTo>
                    <a:pt x="8289" y="2016"/>
                  </a:lnTo>
                  <a:lnTo>
                    <a:pt x="8541" y="2176"/>
                  </a:lnTo>
                  <a:lnTo>
                    <a:pt x="9068" y="2497"/>
                  </a:lnTo>
                  <a:lnTo>
                    <a:pt x="9549" y="2840"/>
                  </a:lnTo>
                  <a:lnTo>
                    <a:pt x="10030" y="3184"/>
                  </a:lnTo>
                  <a:lnTo>
                    <a:pt x="10075" y="3229"/>
                  </a:lnTo>
                  <a:lnTo>
                    <a:pt x="11174" y="3161"/>
                  </a:lnTo>
                  <a:lnTo>
                    <a:pt x="12319" y="3115"/>
                  </a:lnTo>
                  <a:lnTo>
                    <a:pt x="12892" y="3115"/>
                  </a:lnTo>
                  <a:lnTo>
                    <a:pt x="13464" y="3138"/>
                  </a:lnTo>
                  <a:lnTo>
                    <a:pt x="14037" y="3161"/>
                  </a:lnTo>
                  <a:lnTo>
                    <a:pt x="14586" y="3229"/>
                  </a:lnTo>
                  <a:lnTo>
                    <a:pt x="15159" y="3298"/>
                  </a:lnTo>
                  <a:lnTo>
                    <a:pt x="15708" y="3413"/>
                  </a:lnTo>
                  <a:lnTo>
                    <a:pt x="16235" y="3550"/>
                  </a:lnTo>
                  <a:lnTo>
                    <a:pt x="16762" y="3710"/>
                  </a:lnTo>
                  <a:lnTo>
                    <a:pt x="17288" y="3939"/>
                  </a:lnTo>
                  <a:lnTo>
                    <a:pt x="17792" y="4168"/>
                  </a:lnTo>
                  <a:lnTo>
                    <a:pt x="18250" y="4466"/>
                  </a:lnTo>
                  <a:lnTo>
                    <a:pt x="18708" y="4787"/>
                  </a:lnTo>
                  <a:lnTo>
                    <a:pt x="19693" y="4512"/>
                  </a:lnTo>
                  <a:lnTo>
                    <a:pt x="20013" y="4420"/>
                  </a:lnTo>
                  <a:lnTo>
                    <a:pt x="19716" y="4214"/>
                  </a:lnTo>
                  <a:lnTo>
                    <a:pt x="19418" y="4031"/>
                  </a:lnTo>
                  <a:lnTo>
                    <a:pt x="19097" y="3871"/>
                  </a:lnTo>
                  <a:lnTo>
                    <a:pt x="18777" y="3733"/>
                  </a:lnTo>
                  <a:lnTo>
                    <a:pt x="18456" y="3596"/>
                  </a:lnTo>
                  <a:lnTo>
                    <a:pt x="18113" y="3481"/>
                  </a:lnTo>
                  <a:lnTo>
                    <a:pt x="17449" y="3275"/>
                  </a:lnTo>
                  <a:lnTo>
                    <a:pt x="16739" y="3138"/>
                  </a:lnTo>
                  <a:lnTo>
                    <a:pt x="16052" y="3000"/>
                  </a:lnTo>
                  <a:lnTo>
                    <a:pt x="14632" y="2771"/>
                  </a:lnTo>
                  <a:lnTo>
                    <a:pt x="12983" y="2497"/>
                  </a:lnTo>
                  <a:lnTo>
                    <a:pt x="11335" y="2222"/>
                  </a:lnTo>
                  <a:lnTo>
                    <a:pt x="10510" y="2107"/>
                  </a:lnTo>
                  <a:lnTo>
                    <a:pt x="9686" y="2016"/>
                  </a:lnTo>
                  <a:lnTo>
                    <a:pt x="8862" y="1947"/>
                  </a:lnTo>
                  <a:lnTo>
                    <a:pt x="8014" y="1901"/>
                  </a:lnTo>
                  <a:close/>
                  <a:moveTo>
                    <a:pt x="12022" y="3390"/>
                  </a:moveTo>
                  <a:lnTo>
                    <a:pt x="10900" y="3436"/>
                  </a:lnTo>
                  <a:lnTo>
                    <a:pt x="9823" y="3504"/>
                  </a:lnTo>
                  <a:lnTo>
                    <a:pt x="8656" y="3596"/>
                  </a:lnTo>
                  <a:lnTo>
                    <a:pt x="7465" y="3733"/>
                  </a:lnTo>
                  <a:lnTo>
                    <a:pt x="6870" y="3802"/>
                  </a:lnTo>
                  <a:lnTo>
                    <a:pt x="6274" y="3894"/>
                  </a:lnTo>
                  <a:lnTo>
                    <a:pt x="5679" y="4008"/>
                  </a:lnTo>
                  <a:lnTo>
                    <a:pt x="5106" y="4145"/>
                  </a:lnTo>
                  <a:lnTo>
                    <a:pt x="4511" y="4283"/>
                  </a:lnTo>
                  <a:lnTo>
                    <a:pt x="3939" y="4466"/>
                  </a:lnTo>
                  <a:lnTo>
                    <a:pt x="3389" y="4649"/>
                  </a:lnTo>
                  <a:lnTo>
                    <a:pt x="2839" y="4855"/>
                  </a:lnTo>
                  <a:lnTo>
                    <a:pt x="2290" y="5107"/>
                  </a:lnTo>
                  <a:lnTo>
                    <a:pt x="1763" y="5359"/>
                  </a:lnTo>
                  <a:lnTo>
                    <a:pt x="1259" y="5657"/>
                  </a:lnTo>
                  <a:lnTo>
                    <a:pt x="756" y="6000"/>
                  </a:lnTo>
                  <a:lnTo>
                    <a:pt x="1122" y="5886"/>
                  </a:lnTo>
                  <a:lnTo>
                    <a:pt x="1488" y="5771"/>
                  </a:lnTo>
                  <a:lnTo>
                    <a:pt x="2221" y="5611"/>
                  </a:lnTo>
                  <a:lnTo>
                    <a:pt x="2954" y="5496"/>
                  </a:lnTo>
                  <a:lnTo>
                    <a:pt x="3710" y="5405"/>
                  </a:lnTo>
                  <a:lnTo>
                    <a:pt x="4488" y="5359"/>
                  </a:lnTo>
                  <a:lnTo>
                    <a:pt x="5244" y="5336"/>
                  </a:lnTo>
                  <a:lnTo>
                    <a:pt x="6755" y="5359"/>
                  </a:lnTo>
                  <a:lnTo>
                    <a:pt x="8541" y="5382"/>
                  </a:lnTo>
                  <a:lnTo>
                    <a:pt x="9411" y="5405"/>
                  </a:lnTo>
                  <a:lnTo>
                    <a:pt x="10304" y="5428"/>
                  </a:lnTo>
                  <a:lnTo>
                    <a:pt x="11197" y="5496"/>
                  </a:lnTo>
                  <a:lnTo>
                    <a:pt x="12068" y="5611"/>
                  </a:lnTo>
                  <a:lnTo>
                    <a:pt x="12938" y="5771"/>
                  </a:lnTo>
                  <a:lnTo>
                    <a:pt x="13373" y="5863"/>
                  </a:lnTo>
                  <a:lnTo>
                    <a:pt x="13808" y="5977"/>
                  </a:lnTo>
                  <a:lnTo>
                    <a:pt x="13831" y="6000"/>
                  </a:lnTo>
                  <a:lnTo>
                    <a:pt x="13854" y="6023"/>
                  </a:lnTo>
                  <a:lnTo>
                    <a:pt x="17197" y="5199"/>
                  </a:lnTo>
                  <a:lnTo>
                    <a:pt x="17311" y="5153"/>
                  </a:lnTo>
                  <a:lnTo>
                    <a:pt x="17357" y="5130"/>
                  </a:lnTo>
                  <a:lnTo>
                    <a:pt x="17380" y="5153"/>
                  </a:lnTo>
                  <a:lnTo>
                    <a:pt x="18410" y="4878"/>
                  </a:lnTo>
                  <a:lnTo>
                    <a:pt x="17930" y="4558"/>
                  </a:lnTo>
                  <a:lnTo>
                    <a:pt x="17472" y="4306"/>
                  </a:lnTo>
                  <a:lnTo>
                    <a:pt x="16968" y="4077"/>
                  </a:lnTo>
                  <a:lnTo>
                    <a:pt x="16441" y="3871"/>
                  </a:lnTo>
                  <a:lnTo>
                    <a:pt x="15914" y="3733"/>
                  </a:lnTo>
                  <a:lnTo>
                    <a:pt x="15388" y="3596"/>
                  </a:lnTo>
                  <a:lnTo>
                    <a:pt x="14838" y="3504"/>
                  </a:lnTo>
                  <a:lnTo>
                    <a:pt x="14266" y="3458"/>
                  </a:lnTo>
                  <a:lnTo>
                    <a:pt x="13716" y="3413"/>
                  </a:lnTo>
                  <a:lnTo>
                    <a:pt x="13144" y="3390"/>
                  </a:lnTo>
                  <a:close/>
                  <a:moveTo>
                    <a:pt x="4717" y="5611"/>
                  </a:moveTo>
                  <a:lnTo>
                    <a:pt x="3916" y="5657"/>
                  </a:lnTo>
                  <a:lnTo>
                    <a:pt x="3137" y="5725"/>
                  </a:lnTo>
                  <a:lnTo>
                    <a:pt x="2359" y="5840"/>
                  </a:lnTo>
                  <a:lnTo>
                    <a:pt x="1992" y="5909"/>
                  </a:lnTo>
                  <a:lnTo>
                    <a:pt x="1603" y="6000"/>
                  </a:lnTo>
                  <a:lnTo>
                    <a:pt x="1237" y="6115"/>
                  </a:lnTo>
                  <a:lnTo>
                    <a:pt x="847" y="6229"/>
                  </a:lnTo>
                  <a:lnTo>
                    <a:pt x="1282" y="6206"/>
                  </a:lnTo>
                  <a:lnTo>
                    <a:pt x="1695" y="6229"/>
                  </a:lnTo>
                  <a:lnTo>
                    <a:pt x="2130" y="6252"/>
                  </a:lnTo>
                  <a:lnTo>
                    <a:pt x="2542" y="6298"/>
                  </a:lnTo>
                  <a:lnTo>
                    <a:pt x="3389" y="6412"/>
                  </a:lnTo>
                  <a:lnTo>
                    <a:pt x="4236" y="6573"/>
                  </a:lnTo>
                  <a:lnTo>
                    <a:pt x="5519" y="6847"/>
                  </a:lnTo>
                  <a:lnTo>
                    <a:pt x="6160" y="6939"/>
                  </a:lnTo>
                  <a:lnTo>
                    <a:pt x="6778" y="7031"/>
                  </a:lnTo>
                  <a:lnTo>
                    <a:pt x="7419" y="7099"/>
                  </a:lnTo>
                  <a:lnTo>
                    <a:pt x="8060" y="7145"/>
                  </a:lnTo>
                  <a:lnTo>
                    <a:pt x="8724" y="7145"/>
                  </a:lnTo>
                  <a:lnTo>
                    <a:pt x="9388" y="7099"/>
                  </a:lnTo>
                  <a:lnTo>
                    <a:pt x="11655" y="6550"/>
                  </a:lnTo>
                  <a:lnTo>
                    <a:pt x="12274" y="6367"/>
                  </a:lnTo>
                  <a:lnTo>
                    <a:pt x="12342" y="6344"/>
                  </a:lnTo>
                  <a:lnTo>
                    <a:pt x="12388" y="6367"/>
                  </a:lnTo>
                  <a:lnTo>
                    <a:pt x="13350" y="6138"/>
                  </a:lnTo>
                  <a:lnTo>
                    <a:pt x="12594" y="5977"/>
                  </a:lnTo>
                  <a:lnTo>
                    <a:pt x="11816" y="5840"/>
                  </a:lnTo>
                  <a:lnTo>
                    <a:pt x="11014" y="5771"/>
                  </a:lnTo>
                  <a:lnTo>
                    <a:pt x="10236" y="5702"/>
                  </a:lnTo>
                  <a:lnTo>
                    <a:pt x="9434" y="5680"/>
                  </a:lnTo>
                  <a:lnTo>
                    <a:pt x="8656" y="5657"/>
                  </a:lnTo>
                  <a:lnTo>
                    <a:pt x="7076" y="5611"/>
                  </a:lnTo>
                  <a:close/>
                  <a:moveTo>
                    <a:pt x="23906" y="3321"/>
                  </a:moveTo>
                  <a:lnTo>
                    <a:pt x="23494" y="3527"/>
                  </a:lnTo>
                  <a:lnTo>
                    <a:pt x="23059" y="3710"/>
                  </a:lnTo>
                  <a:lnTo>
                    <a:pt x="23059" y="3756"/>
                  </a:lnTo>
                  <a:lnTo>
                    <a:pt x="23036" y="3779"/>
                  </a:lnTo>
                  <a:lnTo>
                    <a:pt x="22899" y="4054"/>
                  </a:lnTo>
                  <a:lnTo>
                    <a:pt x="22761" y="4329"/>
                  </a:lnTo>
                  <a:lnTo>
                    <a:pt x="22670" y="4603"/>
                  </a:lnTo>
                  <a:lnTo>
                    <a:pt x="22601" y="4901"/>
                  </a:lnTo>
                  <a:lnTo>
                    <a:pt x="22463" y="5496"/>
                  </a:lnTo>
                  <a:lnTo>
                    <a:pt x="22395" y="5794"/>
                  </a:lnTo>
                  <a:lnTo>
                    <a:pt x="22303" y="6092"/>
                  </a:lnTo>
                  <a:lnTo>
                    <a:pt x="22005" y="6824"/>
                  </a:lnTo>
                  <a:lnTo>
                    <a:pt x="21685" y="7557"/>
                  </a:lnTo>
                  <a:lnTo>
                    <a:pt x="21364" y="8313"/>
                  </a:lnTo>
                  <a:lnTo>
                    <a:pt x="21227" y="8679"/>
                  </a:lnTo>
                  <a:lnTo>
                    <a:pt x="21090" y="9046"/>
                  </a:lnTo>
                  <a:lnTo>
                    <a:pt x="21067" y="9114"/>
                  </a:lnTo>
                  <a:lnTo>
                    <a:pt x="21021" y="9137"/>
                  </a:lnTo>
                  <a:lnTo>
                    <a:pt x="20929" y="9137"/>
                  </a:lnTo>
                  <a:lnTo>
                    <a:pt x="20883" y="9114"/>
                  </a:lnTo>
                  <a:lnTo>
                    <a:pt x="20838" y="9091"/>
                  </a:lnTo>
                  <a:lnTo>
                    <a:pt x="20838" y="9023"/>
                  </a:lnTo>
                  <a:lnTo>
                    <a:pt x="20838" y="8977"/>
                  </a:lnTo>
                  <a:lnTo>
                    <a:pt x="21112" y="8221"/>
                  </a:lnTo>
                  <a:lnTo>
                    <a:pt x="21433" y="7489"/>
                  </a:lnTo>
                  <a:lnTo>
                    <a:pt x="21754" y="6756"/>
                  </a:lnTo>
                  <a:lnTo>
                    <a:pt x="22051" y="6000"/>
                  </a:lnTo>
                  <a:lnTo>
                    <a:pt x="22143" y="5748"/>
                  </a:lnTo>
                  <a:lnTo>
                    <a:pt x="22212" y="5473"/>
                  </a:lnTo>
                  <a:lnTo>
                    <a:pt x="22349" y="4901"/>
                  </a:lnTo>
                  <a:lnTo>
                    <a:pt x="22418" y="4626"/>
                  </a:lnTo>
                  <a:lnTo>
                    <a:pt x="22486" y="4351"/>
                  </a:lnTo>
                  <a:lnTo>
                    <a:pt x="22578" y="4100"/>
                  </a:lnTo>
                  <a:lnTo>
                    <a:pt x="22715" y="3848"/>
                  </a:lnTo>
                  <a:lnTo>
                    <a:pt x="22051" y="4054"/>
                  </a:lnTo>
                  <a:lnTo>
                    <a:pt x="21914" y="4374"/>
                  </a:lnTo>
                  <a:lnTo>
                    <a:pt x="21776" y="4695"/>
                  </a:lnTo>
                  <a:lnTo>
                    <a:pt x="21433" y="5290"/>
                  </a:lnTo>
                  <a:lnTo>
                    <a:pt x="21067" y="5886"/>
                  </a:lnTo>
                  <a:lnTo>
                    <a:pt x="20677" y="6435"/>
                  </a:lnTo>
                  <a:lnTo>
                    <a:pt x="20654" y="6481"/>
                  </a:lnTo>
                  <a:lnTo>
                    <a:pt x="20563" y="6756"/>
                  </a:lnTo>
                  <a:lnTo>
                    <a:pt x="20494" y="7031"/>
                  </a:lnTo>
                  <a:lnTo>
                    <a:pt x="20425" y="7305"/>
                  </a:lnTo>
                  <a:lnTo>
                    <a:pt x="20403" y="7603"/>
                  </a:lnTo>
                  <a:lnTo>
                    <a:pt x="20334" y="8198"/>
                  </a:lnTo>
                  <a:lnTo>
                    <a:pt x="20311" y="8817"/>
                  </a:lnTo>
                  <a:lnTo>
                    <a:pt x="20288" y="9412"/>
                  </a:lnTo>
                  <a:lnTo>
                    <a:pt x="20219" y="10030"/>
                  </a:lnTo>
                  <a:lnTo>
                    <a:pt x="20174" y="10305"/>
                  </a:lnTo>
                  <a:lnTo>
                    <a:pt x="20105" y="10603"/>
                  </a:lnTo>
                  <a:lnTo>
                    <a:pt x="20036" y="10878"/>
                  </a:lnTo>
                  <a:lnTo>
                    <a:pt x="19922" y="11152"/>
                  </a:lnTo>
                  <a:lnTo>
                    <a:pt x="20128" y="11015"/>
                  </a:lnTo>
                  <a:lnTo>
                    <a:pt x="20334" y="10878"/>
                  </a:lnTo>
                  <a:lnTo>
                    <a:pt x="20517" y="10694"/>
                  </a:lnTo>
                  <a:lnTo>
                    <a:pt x="20700" y="10511"/>
                  </a:lnTo>
                  <a:lnTo>
                    <a:pt x="21044" y="10122"/>
                  </a:lnTo>
                  <a:lnTo>
                    <a:pt x="21364" y="9687"/>
                  </a:lnTo>
                  <a:lnTo>
                    <a:pt x="21639" y="9252"/>
                  </a:lnTo>
                  <a:lnTo>
                    <a:pt x="21891" y="8794"/>
                  </a:lnTo>
                  <a:lnTo>
                    <a:pt x="22372" y="7924"/>
                  </a:lnTo>
                  <a:lnTo>
                    <a:pt x="22921" y="6824"/>
                  </a:lnTo>
                  <a:lnTo>
                    <a:pt x="23173" y="6275"/>
                  </a:lnTo>
                  <a:lnTo>
                    <a:pt x="23402" y="5702"/>
                  </a:lnTo>
                  <a:lnTo>
                    <a:pt x="23608" y="5107"/>
                  </a:lnTo>
                  <a:lnTo>
                    <a:pt x="23769" y="4535"/>
                  </a:lnTo>
                  <a:lnTo>
                    <a:pt x="23814" y="4214"/>
                  </a:lnTo>
                  <a:lnTo>
                    <a:pt x="23860" y="3916"/>
                  </a:lnTo>
                  <a:lnTo>
                    <a:pt x="23883" y="3619"/>
                  </a:lnTo>
                  <a:lnTo>
                    <a:pt x="23906" y="3321"/>
                  </a:lnTo>
                  <a:close/>
                  <a:moveTo>
                    <a:pt x="16693" y="5588"/>
                  </a:moveTo>
                  <a:lnTo>
                    <a:pt x="15663" y="5840"/>
                  </a:lnTo>
                  <a:lnTo>
                    <a:pt x="15617" y="5909"/>
                  </a:lnTo>
                  <a:lnTo>
                    <a:pt x="15021" y="6458"/>
                  </a:lnTo>
                  <a:lnTo>
                    <a:pt x="14403" y="6985"/>
                  </a:lnTo>
                  <a:lnTo>
                    <a:pt x="13785" y="7466"/>
                  </a:lnTo>
                  <a:lnTo>
                    <a:pt x="13144" y="7947"/>
                  </a:lnTo>
                  <a:lnTo>
                    <a:pt x="12503" y="8382"/>
                  </a:lnTo>
                  <a:lnTo>
                    <a:pt x="11816" y="8794"/>
                  </a:lnTo>
                  <a:lnTo>
                    <a:pt x="11129" y="9183"/>
                  </a:lnTo>
                  <a:lnTo>
                    <a:pt x="10396" y="9572"/>
                  </a:lnTo>
                  <a:lnTo>
                    <a:pt x="9617" y="9984"/>
                  </a:lnTo>
                  <a:lnTo>
                    <a:pt x="8862" y="10420"/>
                  </a:lnTo>
                  <a:lnTo>
                    <a:pt x="8083" y="10855"/>
                  </a:lnTo>
                  <a:lnTo>
                    <a:pt x="7305" y="11267"/>
                  </a:lnTo>
                  <a:lnTo>
                    <a:pt x="6961" y="11450"/>
                  </a:lnTo>
                  <a:lnTo>
                    <a:pt x="6618" y="11633"/>
                  </a:lnTo>
                  <a:lnTo>
                    <a:pt x="5954" y="12045"/>
                  </a:lnTo>
                  <a:lnTo>
                    <a:pt x="5290" y="12435"/>
                  </a:lnTo>
                  <a:lnTo>
                    <a:pt x="4946" y="12618"/>
                  </a:lnTo>
                  <a:lnTo>
                    <a:pt x="4603" y="12801"/>
                  </a:lnTo>
                  <a:lnTo>
                    <a:pt x="4488" y="12801"/>
                  </a:lnTo>
                  <a:lnTo>
                    <a:pt x="4442" y="12778"/>
                  </a:lnTo>
                  <a:lnTo>
                    <a:pt x="4419" y="12732"/>
                  </a:lnTo>
                  <a:lnTo>
                    <a:pt x="4397" y="12686"/>
                  </a:lnTo>
                  <a:lnTo>
                    <a:pt x="4397" y="12641"/>
                  </a:lnTo>
                  <a:lnTo>
                    <a:pt x="4419" y="12595"/>
                  </a:lnTo>
                  <a:lnTo>
                    <a:pt x="4465" y="12572"/>
                  </a:lnTo>
                  <a:lnTo>
                    <a:pt x="4786" y="12412"/>
                  </a:lnTo>
                  <a:lnTo>
                    <a:pt x="5083" y="12251"/>
                  </a:lnTo>
                  <a:lnTo>
                    <a:pt x="5679" y="11908"/>
                  </a:lnTo>
                  <a:lnTo>
                    <a:pt x="6251" y="11542"/>
                  </a:lnTo>
                  <a:lnTo>
                    <a:pt x="6847" y="11198"/>
                  </a:lnTo>
                  <a:lnTo>
                    <a:pt x="9984" y="9504"/>
                  </a:lnTo>
                  <a:lnTo>
                    <a:pt x="11335" y="8794"/>
                  </a:lnTo>
                  <a:lnTo>
                    <a:pt x="11999" y="8427"/>
                  </a:lnTo>
                  <a:lnTo>
                    <a:pt x="12663" y="8038"/>
                  </a:lnTo>
                  <a:lnTo>
                    <a:pt x="13006" y="7832"/>
                  </a:lnTo>
                  <a:lnTo>
                    <a:pt x="13327" y="7580"/>
                  </a:lnTo>
                  <a:lnTo>
                    <a:pt x="13968" y="7076"/>
                  </a:lnTo>
                  <a:lnTo>
                    <a:pt x="14586" y="6527"/>
                  </a:lnTo>
                  <a:lnTo>
                    <a:pt x="15182" y="5954"/>
                  </a:lnTo>
                  <a:lnTo>
                    <a:pt x="14174" y="6206"/>
                  </a:lnTo>
                  <a:lnTo>
                    <a:pt x="11816" y="6779"/>
                  </a:lnTo>
                  <a:lnTo>
                    <a:pt x="11381" y="6939"/>
                  </a:lnTo>
                  <a:lnTo>
                    <a:pt x="10923" y="7099"/>
                  </a:lnTo>
                  <a:lnTo>
                    <a:pt x="10510" y="7282"/>
                  </a:lnTo>
                  <a:lnTo>
                    <a:pt x="10075" y="7466"/>
                  </a:lnTo>
                  <a:lnTo>
                    <a:pt x="9251" y="7901"/>
                  </a:lnTo>
                  <a:lnTo>
                    <a:pt x="8427" y="8359"/>
                  </a:lnTo>
                  <a:lnTo>
                    <a:pt x="7648" y="8862"/>
                  </a:lnTo>
                  <a:lnTo>
                    <a:pt x="6870" y="9412"/>
                  </a:lnTo>
                  <a:lnTo>
                    <a:pt x="6114" y="9962"/>
                  </a:lnTo>
                  <a:lnTo>
                    <a:pt x="5404" y="10557"/>
                  </a:lnTo>
                  <a:lnTo>
                    <a:pt x="5061" y="10832"/>
                  </a:lnTo>
                  <a:lnTo>
                    <a:pt x="4717" y="11129"/>
                  </a:lnTo>
                  <a:lnTo>
                    <a:pt x="4053" y="11748"/>
                  </a:lnTo>
                  <a:lnTo>
                    <a:pt x="3389" y="12343"/>
                  </a:lnTo>
                  <a:lnTo>
                    <a:pt x="3046" y="12618"/>
                  </a:lnTo>
                  <a:lnTo>
                    <a:pt x="2679" y="12893"/>
                  </a:lnTo>
                  <a:lnTo>
                    <a:pt x="1924" y="13442"/>
                  </a:lnTo>
                  <a:lnTo>
                    <a:pt x="1168" y="13992"/>
                  </a:lnTo>
                  <a:lnTo>
                    <a:pt x="893" y="14175"/>
                  </a:lnTo>
                  <a:lnTo>
                    <a:pt x="595" y="14312"/>
                  </a:lnTo>
                  <a:lnTo>
                    <a:pt x="0" y="14610"/>
                  </a:lnTo>
                  <a:lnTo>
                    <a:pt x="779" y="14564"/>
                  </a:lnTo>
                  <a:lnTo>
                    <a:pt x="1534" y="14450"/>
                  </a:lnTo>
                  <a:lnTo>
                    <a:pt x="2313" y="14335"/>
                  </a:lnTo>
                  <a:lnTo>
                    <a:pt x="3068" y="14175"/>
                  </a:lnTo>
                  <a:lnTo>
                    <a:pt x="3824" y="13969"/>
                  </a:lnTo>
                  <a:lnTo>
                    <a:pt x="4580" y="13763"/>
                  </a:lnTo>
                  <a:lnTo>
                    <a:pt x="5335" y="13511"/>
                  </a:lnTo>
                  <a:lnTo>
                    <a:pt x="6068" y="13259"/>
                  </a:lnTo>
                  <a:lnTo>
                    <a:pt x="7557" y="12709"/>
                  </a:lnTo>
                  <a:lnTo>
                    <a:pt x="9022" y="12137"/>
                  </a:lnTo>
                  <a:lnTo>
                    <a:pt x="10488" y="11564"/>
                  </a:lnTo>
                  <a:lnTo>
                    <a:pt x="11930" y="11038"/>
                  </a:lnTo>
                  <a:lnTo>
                    <a:pt x="11999" y="11015"/>
                  </a:lnTo>
                  <a:lnTo>
                    <a:pt x="13350" y="9458"/>
                  </a:lnTo>
                  <a:lnTo>
                    <a:pt x="14701" y="7924"/>
                  </a:lnTo>
                  <a:lnTo>
                    <a:pt x="16029" y="6389"/>
                  </a:lnTo>
                  <a:lnTo>
                    <a:pt x="16327" y="6023"/>
                  </a:lnTo>
                  <a:lnTo>
                    <a:pt x="16693" y="5588"/>
                  </a:lnTo>
                  <a:close/>
                  <a:moveTo>
                    <a:pt x="21731" y="4168"/>
                  </a:moveTo>
                  <a:lnTo>
                    <a:pt x="21044" y="4374"/>
                  </a:lnTo>
                  <a:lnTo>
                    <a:pt x="20265" y="4626"/>
                  </a:lnTo>
                  <a:lnTo>
                    <a:pt x="20265" y="4695"/>
                  </a:lnTo>
                  <a:lnTo>
                    <a:pt x="20242" y="4741"/>
                  </a:lnTo>
                  <a:lnTo>
                    <a:pt x="20196" y="4764"/>
                  </a:lnTo>
                  <a:lnTo>
                    <a:pt x="19922" y="4993"/>
                  </a:lnTo>
                  <a:lnTo>
                    <a:pt x="19670" y="5267"/>
                  </a:lnTo>
                  <a:lnTo>
                    <a:pt x="19418" y="5565"/>
                  </a:lnTo>
                  <a:lnTo>
                    <a:pt x="19166" y="5886"/>
                  </a:lnTo>
                  <a:lnTo>
                    <a:pt x="18708" y="6527"/>
                  </a:lnTo>
                  <a:lnTo>
                    <a:pt x="18479" y="6847"/>
                  </a:lnTo>
                  <a:lnTo>
                    <a:pt x="18250" y="7122"/>
                  </a:lnTo>
                  <a:lnTo>
                    <a:pt x="17952" y="7466"/>
                  </a:lnTo>
                  <a:lnTo>
                    <a:pt x="17632" y="7809"/>
                  </a:lnTo>
                  <a:lnTo>
                    <a:pt x="16991" y="8473"/>
                  </a:lnTo>
                  <a:lnTo>
                    <a:pt x="15685" y="9755"/>
                  </a:lnTo>
                  <a:lnTo>
                    <a:pt x="14724" y="10717"/>
                  </a:lnTo>
                  <a:lnTo>
                    <a:pt x="14220" y="11175"/>
                  </a:lnTo>
                  <a:lnTo>
                    <a:pt x="13693" y="11610"/>
                  </a:lnTo>
                  <a:lnTo>
                    <a:pt x="13167" y="12022"/>
                  </a:lnTo>
                  <a:lnTo>
                    <a:pt x="12869" y="12229"/>
                  </a:lnTo>
                  <a:lnTo>
                    <a:pt x="12594" y="12389"/>
                  </a:lnTo>
                  <a:lnTo>
                    <a:pt x="12297" y="12549"/>
                  </a:lnTo>
                  <a:lnTo>
                    <a:pt x="11999" y="12709"/>
                  </a:lnTo>
                  <a:lnTo>
                    <a:pt x="11678" y="12824"/>
                  </a:lnTo>
                  <a:lnTo>
                    <a:pt x="11358" y="12938"/>
                  </a:lnTo>
                  <a:lnTo>
                    <a:pt x="11266" y="12938"/>
                  </a:lnTo>
                  <a:lnTo>
                    <a:pt x="11220" y="12893"/>
                  </a:lnTo>
                  <a:lnTo>
                    <a:pt x="11220" y="12847"/>
                  </a:lnTo>
                  <a:lnTo>
                    <a:pt x="11197" y="12801"/>
                  </a:lnTo>
                  <a:lnTo>
                    <a:pt x="11220" y="12755"/>
                  </a:lnTo>
                  <a:lnTo>
                    <a:pt x="11243" y="12709"/>
                  </a:lnTo>
                  <a:lnTo>
                    <a:pt x="11289" y="12686"/>
                  </a:lnTo>
                  <a:lnTo>
                    <a:pt x="11655" y="12572"/>
                  </a:lnTo>
                  <a:lnTo>
                    <a:pt x="12022" y="12412"/>
                  </a:lnTo>
                  <a:lnTo>
                    <a:pt x="12365" y="12229"/>
                  </a:lnTo>
                  <a:lnTo>
                    <a:pt x="12709" y="12022"/>
                  </a:lnTo>
                  <a:lnTo>
                    <a:pt x="13029" y="11816"/>
                  </a:lnTo>
                  <a:lnTo>
                    <a:pt x="13350" y="11587"/>
                  </a:lnTo>
                  <a:lnTo>
                    <a:pt x="13670" y="11335"/>
                  </a:lnTo>
                  <a:lnTo>
                    <a:pt x="13968" y="11084"/>
                  </a:lnTo>
                  <a:lnTo>
                    <a:pt x="14563" y="10534"/>
                  </a:lnTo>
                  <a:lnTo>
                    <a:pt x="15136" y="9962"/>
                  </a:lnTo>
                  <a:lnTo>
                    <a:pt x="16212" y="8862"/>
                  </a:lnTo>
                  <a:lnTo>
                    <a:pt x="17380" y="7672"/>
                  </a:lnTo>
                  <a:lnTo>
                    <a:pt x="17952" y="7053"/>
                  </a:lnTo>
                  <a:lnTo>
                    <a:pt x="18479" y="6412"/>
                  </a:lnTo>
                  <a:lnTo>
                    <a:pt x="18800" y="6000"/>
                  </a:lnTo>
                  <a:lnTo>
                    <a:pt x="19120" y="5565"/>
                  </a:lnTo>
                  <a:lnTo>
                    <a:pt x="19441" y="5153"/>
                  </a:lnTo>
                  <a:lnTo>
                    <a:pt x="19624" y="4947"/>
                  </a:lnTo>
                  <a:lnTo>
                    <a:pt x="19807" y="4764"/>
                  </a:lnTo>
                  <a:lnTo>
                    <a:pt x="18548" y="5130"/>
                  </a:lnTo>
                  <a:lnTo>
                    <a:pt x="17243" y="5451"/>
                  </a:lnTo>
                  <a:lnTo>
                    <a:pt x="17059" y="5588"/>
                  </a:lnTo>
                  <a:lnTo>
                    <a:pt x="16876" y="5748"/>
                  </a:lnTo>
                  <a:lnTo>
                    <a:pt x="16693" y="5931"/>
                  </a:lnTo>
                  <a:lnTo>
                    <a:pt x="16510" y="6160"/>
                  </a:lnTo>
                  <a:lnTo>
                    <a:pt x="16189" y="6573"/>
                  </a:lnTo>
                  <a:lnTo>
                    <a:pt x="15914" y="6916"/>
                  </a:lnTo>
                  <a:lnTo>
                    <a:pt x="14518" y="8519"/>
                  </a:lnTo>
                  <a:lnTo>
                    <a:pt x="13121" y="10122"/>
                  </a:lnTo>
                  <a:lnTo>
                    <a:pt x="12022" y="11404"/>
                  </a:lnTo>
                  <a:lnTo>
                    <a:pt x="11472" y="12068"/>
                  </a:lnTo>
                  <a:lnTo>
                    <a:pt x="10900" y="12709"/>
                  </a:lnTo>
                  <a:lnTo>
                    <a:pt x="10304" y="13351"/>
                  </a:lnTo>
                  <a:lnTo>
                    <a:pt x="9709" y="13969"/>
                  </a:lnTo>
                  <a:lnTo>
                    <a:pt x="9068" y="14541"/>
                  </a:lnTo>
                  <a:lnTo>
                    <a:pt x="8747" y="14816"/>
                  </a:lnTo>
                  <a:lnTo>
                    <a:pt x="8427" y="15068"/>
                  </a:lnTo>
                  <a:lnTo>
                    <a:pt x="8427" y="15068"/>
                  </a:lnTo>
                  <a:lnTo>
                    <a:pt x="8908" y="14953"/>
                  </a:lnTo>
                  <a:lnTo>
                    <a:pt x="9388" y="14816"/>
                  </a:lnTo>
                  <a:lnTo>
                    <a:pt x="9869" y="14656"/>
                  </a:lnTo>
                  <a:lnTo>
                    <a:pt x="10350" y="14473"/>
                  </a:lnTo>
                  <a:lnTo>
                    <a:pt x="10831" y="14289"/>
                  </a:lnTo>
                  <a:lnTo>
                    <a:pt x="11289" y="14083"/>
                  </a:lnTo>
                  <a:lnTo>
                    <a:pt x="11770" y="13877"/>
                  </a:lnTo>
                  <a:lnTo>
                    <a:pt x="12228" y="13648"/>
                  </a:lnTo>
                  <a:lnTo>
                    <a:pt x="13121" y="13144"/>
                  </a:lnTo>
                  <a:lnTo>
                    <a:pt x="13968" y="12595"/>
                  </a:lnTo>
                  <a:lnTo>
                    <a:pt x="14815" y="12022"/>
                  </a:lnTo>
                  <a:lnTo>
                    <a:pt x="15594" y="11404"/>
                  </a:lnTo>
                  <a:lnTo>
                    <a:pt x="16143" y="10969"/>
                  </a:lnTo>
                  <a:lnTo>
                    <a:pt x="16670" y="10488"/>
                  </a:lnTo>
                  <a:lnTo>
                    <a:pt x="17197" y="10007"/>
                  </a:lnTo>
                  <a:lnTo>
                    <a:pt x="17701" y="9527"/>
                  </a:lnTo>
                  <a:lnTo>
                    <a:pt x="18181" y="9000"/>
                  </a:lnTo>
                  <a:lnTo>
                    <a:pt x="18662" y="8496"/>
                  </a:lnTo>
                  <a:lnTo>
                    <a:pt x="19120" y="7969"/>
                  </a:lnTo>
                  <a:lnTo>
                    <a:pt x="19578" y="7420"/>
                  </a:lnTo>
                  <a:lnTo>
                    <a:pt x="20196" y="6664"/>
                  </a:lnTo>
                  <a:lnTo>
                    <a:pt x="20494" y="6275"/>
                  </a:lnTo>
                  <a:lnTo>
                    <a:pt x="20769" y="5863"/>
                  </a:lnTo>
                  <a:lnTo>
                    <a:pt x="21044" y="5451"/>
                  </a:lnTo>
                  <a:lnTo>
                    <a:pt x="21296" y="5038"/>
                  </a:lnTo>
                  <a:lnTo>
                    <a:pt x="21525" y="4603"/>
                  </a:lnTo>
                  <a:lnTo>
                    <a:pt x="21731" y="41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32"/>
            <p:cNvSpPr/>
            <p:nvPr/>
          </p:nvSpPr>
          <p:spPr>
            <a:xfrm>
              <a:off x="-3588087" y="2792899"/>
              <a:ext cx="961882" cy="587282"/>
            </a:xfrm>
            <a:custGeom>
              <a:rect b="b" l="l" r="r" t="t"/>
              <a:pathLst>
                <a:path extrusionOk="0" h="15687" w="25693">
                  <a:moveTo>
                    <a:pt x="17563" y="230"/>
                  </a:moveTo>
                  <a:lnTo>
                    <a:pt x="18090" y="253"/>
                  </a:lnTo>
                  <a:lnTo>
                    <a:pt x="18731" y="276"/>
                  </a:lnTo>
                  <a:lnTo>
                    <a:pt x="19372" y="321"/>
                  </a:lnTo>
                  <a:lnTo>
                    <a:pt x="20013" y="390"/>
                  </a:lnTo>
                  <a:lnTo>
                    <a:pt x="20632" y="505"/>
                  </a:lnTo>
                  <a:lnTo>
                    <a:pt x="21204" y="642"/>
                  </a:lnTo>
                  <a:lnTo>
                    <a:pt x="21799" y="825"/>
                  </a:lnTo>
                  <a:lnTo>
                    <a:pt x="22418" y="1054"/>
                  </a:lnTo>
                  <a:lnTo>
                    <a:pt x="22738" y="1169"/>
                  </a:lnTo>
                  <a:lnTo>
                    <a:pt x="23036" y="1329"/>
                  </a:lnTo>
                  <a:lnTo>
                    <a:pt x="23334" y="1489"/>
                  </a:lnTo>
                  <a:lnTo>
                    <a:pt x="23608" y="1672"/>
                  </a:lnTo>
                  <a:lnTo>
                    <a:pt x="23860" y="1856"/>
                  </a:lnTo>
                  <a:lnTo>
                    <a:pt x="24112" y="2062"/>
                  </a:lnTo>
                  <a:lnTo>
                    <a:pt x="24318" y="2291"/>
                  </a:lnTo>
                  <a:lnTo>
                    <a:pt x="24501" y="2520"/>
                  </a:lnTo>
                  <a:lnTo>
                    <a:pt x="24662" y="2794"/>
                  </a:lnTo>
                  <a:lnTo>
                    <a:pt x="24776" y="3069"/>
                  </a:lnTo>
                  <a:lnTo>
                    <a:pt x="24776" y="3092"/>
                  </a:lnTo>
                  <a:lnTo>
                    <a:pt x="24456" y="3252"/>
                  </a:lnTo>
                  <a:lnTo>
                    <a:pt x="24112" y="3413"/>
                  </a:lnTo>
                  <a:lnTo>
                    <a:pt x="23769" y="3069"/>
                  </a:lnTo>
                  <a:lnTo>
                    <a:pt x="23425" y="2749"/>
                  </a:lnTo>
                  <a:lnTo>
                    <a:pt x="23036" y="2474"/>
                  </a:lnTo>
                  <a:lnTo>
                    <a:pt x="22601" y="2222"/>
                  </a:lnTo>
                  <a:lnTo>
                    <a:pt x="22189" y="1993"/>
                  </a:lnTo>
                  <a:lnTo>
                    <a:pt x="21731" y="1787"/>
                  </a:lnTo>
                  <a:lnTo>
                    <a:pt x="21273" y="1604"/>
                  </a:lnTo>
                  <a:lnTo>
                    <a:pt x="20792" y="1443"/>
                  </a:lnTo>
                  <a:lnTo>
                    <a:pt x="19830" y="1146"/>
                  </a:lnTo>
                  <a:lnTo>
                    <a:pt x="18846" y="871"/>
                  </a:lnTo>
                  <a:lnTo>
                    <a:pt x="17907" y="596"/>
                  </a:lnTo>
                  <a:lnTo>
                    <a:pt x="17449" y="459"/>
                  </a:lnTo>
                  <a:lnTo>
                    <a:pt x="17014" y="298"/>
                  </a:lnTo>
                  <a:lnTo>
                    <a:pt x="17105" y="253"/>
                  </a:lnTo>
                  <a:lnTo>
                    <a:pt x="17243" y="230"/>
                  </a:lnTo>
                  <a:close/>
                  <a:moveTo>
                    <a:pt x="16968" y="550"/>
                  </a:moveTo>
                  <a:lnTo>
                    <a:pt x="17380" y="711"/>
                  </a:lnTo>
                  <a:lnTo>
                    <a:pt x="17838" y="848"/>
                  </a:lnTo>
                  <a:lnTo>
                    <a:pt x="18754" y="1100"/>
                  </a:lnTo>
                  <a:lnTo>
                    <a:pt x="19693" y="1375"/>
                  </a:lnTo>
                  <a:lnTo>
                    <a:pt x="20609" y="1649"/>
                  </a:lnTo>
                  <a:lnTo>
                    <a:pt x="21090" y="1810"/>
                  </a:lnTo>
                  <a:lnTo>
                    <a:pt x="21525" y="1993"/>
                  </a:lnTo>
                  <a:lnTo>
                    <a:pt x="21960" y="2176"/>
                  </a:lnTo>
                  <a:lnTo>
                    <a:pt x="22395" y="2382"/>
                  </a:lnTo>
                  <a:lnTo>
                    <a:pt x="22784" y="2634"/>
                  </a:lnTo>
                  <a:lnTo>
                    <a:pt x="23173" y="2886"/>
                  </a:lnTo>
                  <a:lnTo>
                    <a:pt x="23540" y="3184"/>
                  </a:lnTo>
                  <a:lnTo>
                    <a:pt x="23860" y="3527"/>
                  </a:lnTo>
                  <a:lnTo>
                    <a:pt x="23837" y="3527"/>
                  </a:lnTo>
                  <a:lnTo>
                    <a:pt x="23288" y="3756"/>
                  </a:lnTo>
                  <a:lnTo>
                    <a:pt x="23288" y="3733"/>
                  </a:lnTo>
                  <a:lnTo>
                    <a:pt x="23150" y="3596"/>
                  </a:lnTo>
                  <a:lnTo>
                    <a:pt x="22990" y="3458"/>
                  </a:lnTo>
                  <a:lnTo>
                    <a:pt x="22670" y="3229"/>
                  </a:lnTo>
                  <a:lnTo>
                    <a:pt x="22303" y="3023"/>
                  </a:lnTo>
                  <a:lnTo>
                    <a:pt x="21937" y="2840"/>
                  </a:lnTo>
                  <a:lnTo>
                    <a:pt x="21548" y="2657"/>
                  </a:lnTo>
                  <a:lnTo>
                    <a:pt x="21158" y="2520"/>
                  </a:lnTo>
                  <a:lnTo>
                    <a:pt x="20403" y="2245"/>
                  </a:lnTo>
                  <a:lnTo>
                    <a:pt x="19807" y="2039"/>
                  </a:lnTo>
                  <a:lnTo>
                    <a:pt x="19189" y="1856"/>
                  </a:lnTo>
                  <a:lnTo>
                    <a:pt x="18548" y="1672"/>
                  </a:lnTo>
                  <a:lnTo>
                    <a:pt x="17930" y="1535"/>
                  </a:lnTo>
                  <a:lnTo>
                    <a:pt x="17472" y="1123"/>
                  </a:lnTo>
                  <a:lnTo>
                    <a:pt x="17243" y="894"/>
                  </a:lnTo>
                  <a:lnTo>
                    <a:pt x="17037" y="665"/>
                  </a:lnTo>
                  <a:lnTo>
                    <a:pt x="16968" y="550"/>
                  </a:lnTo>
                  <a:close/>
                  <a:moveTo>
                    <a:pt x="14197" y="1375"/>
                  </a:moveTo>
                  <a:lnTo>
                    <a:pt x="15021" y="1420"/>
                  </a:lnTo>
                  <a:lnTo>
                    <a:pt x="15869" y="1489"/>
                  </a:lnTo>
                  <a:lnTo>
                    <a:pt x="16922" y="1627"/>
                  </a:lnTo>
                  <a:lnTo>
                    <a:pt x="17449" y="1695"/>
                  </a:lnTo>
                  <a:lnTo>
                    <a:pt x="17975" y="1810"/>
                  </a:lnTo>
                  <a:lnTo>
                    <a:pt x="18502" y="1924"/>
                  </a:lnTo>
                  <a:lnTo>
                    <a:pt x="19006" y="2062"/>
                  </a:lnTo>
                  <a:lnTo>
                    <a:pt x="19532" y="2222"/>
                  </a:lnTo>
                  <a:lnTo>
                    <a:pt x="20036" y="2382"/>
                  </a:lnTo>
                  <a:lnTo>
                    <a:pt x="20815" y="2657"/>
                  </a:lnTo>
                  <a:lnTo>
                    <a:pt x="21204" y="2817"/>
                  </a:lnTo>
                  <a:lnTo>
                    <a:pt x="21616" y="2978"/>
                  </a:lnTo>
                  <a:lnTo>
                    <a:pt x="22006" y="3161"/>
                  </a:lnTo>
                  <a:lnTo>
                    <a:pt x="22395" y="3367"/>
                  </a:lnTo>
                  <a:lnTo>
                    <a:pt x="22738" y="3596"/>
                  </a:lnTo>
                  <a:lnTo>
                    <a:pt x="22899" y="3733"/>
                  </a:lnTo>
                  <a:lnTo>
                    <a:pt x="23036" y="3871"/>
                  </a:lnTo>
                  <a:lnTo>
                    <a:pt x="22006" y="4237"/>
                  </a:lnTo>
                  <a:lnTo>
                    <a:pt x="20952" y="4580"/>
                  </a:lnTo>
                  <a:lnTo>
                    <a:pt x="20929" y="4535"/>
                  </a:lnTo>
                  <a:lnTo>
                    <a:pt x="20883" y="4466"/>
                  </a:lnTo>
                  <a:lnTo>
                    <a:pt x="20586" y="4237"/>
                  </a:lnTo>
                  <a:lnTo>
                    <a:pt x="20242" y="4054"/>
                  </a:lnTo>
                  <a:lnTo>
                    <a:pt x="19922" y="3871"/>
                  </a:lnTo>
                  <a:lnTo>
                    <a:pt x="19578" y="3710"/>
                  </a:lnTo>
                  <a:lnTo>
                    <a:pt x="19212" y="3573"/>
                  </a:lnTo>
                  <a:lnTo>
                    <a:pt x="18846" y="3436"/>
                  </a:lnTo>
                  <a:lnTo>
                    <a:pt x="18479" y="3321"/>
                  </a:lnTo>
                  <a:lnTo>
                    <a:pt x="18113" y="3229"/>
                  </a:lnTo>
                  <a:lnTo>
                    <a:pt x="17357" y="3069"/>
                  </a:lnTo>
                  <a:lnTo>
                    <a:pt x="16579" y="2955"/>
                  </a:lnTo>
                  <a:lnTo>
                    <a:pt x="15067" y="2703"/>
                  </a:lnTo>
                  <a:lnTo>
                    <a:pt x="13602" y="2428"/>
                  </a:lnTo>
                  <a:lnTo>
                    <a:pt x="12113" y="2199"/>
                  </a:lnTo>
                  <a:lnTo>
                    <a:pt x="11381" y="2085"/>
                  </a:lnTo>
                  <a:lnTo>
                    <a:pt x="10648" y="2016"/>
                  </a:lnTo>
                  <a:lnTo>
                    <a:pt x="9892" y="1947"/>
                  </a:lnTo>
                  <a:lnTo>
                    <a:pt x="9159" y="1878"/>
                  </a:lnTo>
                  <a:lnTo>
                    <a:pt x="9984" y="1741"/>
                  </a:lnTo>
                  <a:lnTo>
                    <a:pt x="10808" y="1604"/>
                  </a:lnTo>
                  <a:lnTo>
                    <a:pt x="11655" y="1512"/>
                  </a:lnTo>
                  <a:lnTo>
                    <a:pt x="12503" y="1443"/>
                  </a:lnTo>
                  <a:lnTo>
                    <a:pt x="13350" y="1398"/>
                  </a:lnTo>
                  <a:lnTo>
                    <a:pt x="14197" y="1375"/>
                  </a:lnTo>
                  <a:close/>
                  <a:moveTo>
                    <a:pt x="8701" y="2130"/>
                  </a:moveTo>
                  <a:lnTo>
                    <a:pt x="9549" y="2176"/>
                  </a:lnTo>
                  <a:lnTo>
                    <a:pt x="10373" y="2245"/>
                  </a:lnTo>
                  <a:lnTo>
                    <a:pt x="11197" y="2336"/>
                  </a:lnTo>
                  <a:lnTo>
                    <a:pt x="12022" y="2451"/>
                  </a:lnTo>
                  <a:lnTo>
                    <a:pt x="13670" y="2726"/>
                  </a:lnTo>
                  <a:lnTo>
                    <a:pt x="15319" y="3000"/>
                  </a:lnTo>
                  <a:lnTo>
                    <a:pt x="16739" y="3229"/>
                  </a:lnTo>
                  <a:lnTo>
                    <a:pt x="17426" y="3367"/>
                  </a:lnTo>
                  <a:lnTo>
                    <a:pt x="18136" y="3504"/>
                  </a:lnTo>
                  <a:lnTo>
                    <a:pt x="18800" y="3710"/>
                  </a:lnTo>
                  <a:lnTo>
                    <a:pt x="19143" y="3825"/>
                  </a:lnTo>
                  <a:lnTo>
                    <a:pt x="19464" y="3962"/>
                  </a:lnTo>
                  <a:lnTo>
                    <a:pt x="19784" y="4100"/>
                  </a:lnTo>
                  <a:lnTo>
                    <a:pt x="20105" y="4260"/>
                  </a:lnTo>
                  <a:lnTo>
                    <a:pt x="20403" y="4443"/>
                  </a:lnTo>
                  <a:lnTo>
                    <a:pt x="20700" y="4649"/>
                  </a:lnTo>
                  <a:lnTo>
                    <a:pt x="20380" y="4741"/>
                  </a:lnTo>
                  <a:lnTo>
                    <a:pt x="19395" y="5016"/>
                  </a:lnTo>
                  <a:lnTo>
                    <a:pt x="18937" y="4695"/>
                  </a:lnTo>
                  <a:lnTo>
                    <a:pt x="18479" y="4397"/>
                  </a:lnTo>
                  <a:lnTo>
                    <a:pt x="17975" y="4168"/>
                  </a:lnTo>
                  <a:lnTo>
                    <a:pt x="17449" y="3939"/>
                  </a:lnTo>
                  <a:lnTo>
                    <a:pt x="16922" y="3779"/>
                  </a:lnTo>
                  <a:lnTo>
                    <a:pt x="16395" y="3642"/>
                  </a:lnTo>
                  <a:lnTo>
                    <a:pt x="15846" y="3527"/>
                  </a:lnTo>
                  <a:lnTo>
                    <a:pt x="15273" y="3458"/>
                  </a:lnTo>
                  <a:lnTo>
                    <a:pt x="14724" y="3390"/>
                  </a:lnTo>
                  <a:lnTo>
                    <a:pt x="14151" y="3367"/>
                  </a:lnTo>
                  <a:lnTo>
                    <a:pt x="13579" y="3344"/>
                  </a:lnTo>
                  <a:lnTo>
                    <a:pt x="13006" y="3344"/>
                  </a:lnTo>
                  <a:lnTo>
                    <a:pt x="11861" y="3390"/>
                  </a:lnTo>
                  <a:lnTo>
                    <a:pt x="10762" y="3458"/>
                  </a:lnTo>
                  <a:lnTo>
                    <a:pt x="10717" y="3413"/>
                  </a:lnTo>
                  <a:lnTo>
                    <a:pt x="10236" y="3069"/>
                  </a:lnTo>
                  <a:lnTo>
                    <a:pt x="9755" y="2726"/>
                  </a:lnTo>
                  <a:lnTo>
                    <a:pt x="9228" y="2405"/>
                  </a:lnTo>
                  <a:lnTo>
                    <a:pt x="8976" y="2245"/>
                  </a:lnTo>
                  <a:lnTo>
                    <a:pt x="8701" y="2130"/>
                  </a:lnTo>
                  <a:close/>
                  <a:moveTo>
                    <a:pt x="13831" y="3619"/>
                  </a:moveTo>
                  <a:lnTo>
                    <a:pt x="14403" y="3642"/>
                  </a:lnTo>
                  <a:lnTo>
                    <a:pt x="14953" y="3687"/>
                  </a:lnTo>
                  <a:lnTo>
                    <a:pt x="15525" y="3733"/>
                  </a:lnTo>
                  <a:lnTo>
                    <a:pt x="16075" y="3825"/>
                  </a:lnTo>
                  <a:lnTo>
                    <a:pt x="16601" y="3962"/>
                  </a:lnTo>
                  <a:lnTo>
                    <a:pt x="17128" y="4100"/>
                  </a:lnTo>
                  <a:lnTo>
                    <a:pt x="17655" y="4306"/>
                  </a:lnTo>
                  <a:lnTo>
                    <a:pt x="18159" y="4535"/>
                  </a:lnTo>
                  <a:lnTo>
                    <a:pt x="18617" y="4787"/>
                  </a:lnTo>
                  <a:lnTo>
                    <a:pt x="19097" y="5107"/>
                  </a:lnTo>
                  <a:lnTo>
                    <a:pt x="18067" y="5382"/>
                  </a:lnTo>
                  <a:lnTo>
                    <a:pt x="18044" y="5359"/>
                  </a:lnTo>
                  <a:lnTo>
                    <a:pt x="17998" y="5382"/>
                  </a:lnTo>
                  <a:lnTo>
                    <a:pt x="17884" y="5428"/>
                  </a:lnTo>
                  <a:lnTo>
                    <a:pt x="14541" y="6252"/>
                  </a:lnTo>
                  <a:lnTo>
                    <a:pt x="14518" y="6229"/>
                  </a:lnTo>
                  <a:lnTo>
                    <a:pt x="14495" y="6206"/>
                  </a:lnTo>
                  <a:lnTo>
                    <a:pt x="14060" y="6092"/>
                  </a:lnTo>
                  <a:lnTo>
                    <a:pt x="13625" y="6000"/>
                  </a:lnTo>
                  <a:lnTo>
                    <a:pt x="12755" y="5840"/>
                  </a:lnTo>
                  <a:lnTo>
                    <a:pt x="11884" y="5725"/>
                  </a:lnTo>
                  <a:lnTo>
                    <a:pt x="10991" y="5657"/>
                  </a:lnTo>
                  <a:lnTo>
                    <a:pt x="10098" y="5634"/>
                  </a:lnTo>
                  <a:lnTo>
                    <a:pt x="9228" y="5611"/>
                  </a:lnTo>
                  <a:lnTo>
                    <a:pt x="7442" y="5588"/>
                  </a:lnTo>
                  <a:lnTo>
                    <a:pt x="5931" y="5565"/>
                  </a:lnTo>
                  <a:lnTo>
                    <a:pt x="5175" y="5588"/>
                  </a:lnTo>
                  <a:lnTo>
                    <a:pt x="4397" y="5634"/>
                  </a:lnTo>
                  <a:lnTo>
                    <a:pt x="3641" y="5725"/>
                  </a:lnTo>
                  <a:lnTo>
                    <a:pt x="2908" y="5840"/>
                  </a:lnTo>
                  <a:lnTo>
                    <a:pt x="2175" y="6000"/>
                  </a:lnTo>
                  <a:lnTo>
                    <a:pt x="1809" y="6115"/>
                  </a:lnTo>
                  <a:lnTo>
                    <a:pt x="1443" y="6229"/>
                  </a:lnTo>
                  <a:lnTo>
                    <a:pt x="1946" y="5886"/>
                  </a:lnTo>
                  <a:lnTo>
                    <a:pt x="2450" y="5588"/>
                  </a:lnTo>
                  <a:lnTo>
                    <a:pt x="2977" y="5336"/>
                  </a:lnTo>
                  <a:lnTo>
                    <a:pt x="3526" y="5084"/>
                  </a:lnTo>
                  <a:lnTo>
                    <a:pt x="4076" y="4878"/>
                  </a:lnTo>
                  <a:lnTo>
                    <a:pt x="4626" y="4695"/>
                  </a:lnTo>
                  <a:lnTo>
                    <a:pt x="5198" y="4512"/>
                  </a:lnTo>
                  <a:lnTo>
                    <a:pt x="5793" y="4374"/>
                  </a:lnTo>
                  <a:lnTo>
                    <a:pt x="6366" y="4237"/>
                  </a:lnTo>
                  <a:lnTo>
                    <a:pt x="6961" y="4123"/>
                  </a:lnTo>
                  <a:lnTo>
                    <a:pt x="7557" y="4031"/>
                  </a:lnTo>
                  <a:lnTo>
                    <a:pt x="8152" y="3962"/>
                  </a:lnTo>
                  <a:lnTo>
                    <a:pt x="9343" y="3825"/>
                  </a:lnTo>
                  <a:lnTo>
                    <a:pt x="10510" y="3733"/>
                  </a:lnTo>
                  <a:lnTo>
                    <a:pt x="11587" y="3665"/>
                  </a:lnTo>
                  <a:lnTo>
                    <a:pt x="12709" y="3619"/>
                  </a:lnTo>
                  <a:close/>
                  <a:moveTo>
                    <a:pt x="7763" y="5840"/>
                  </a:moveTo>
                  <a:lnTo>
                    <a:pt x="9343" y="5886"/>
                  </a:lnTo>
                  <a:lnTo>
                    <a:pt x="10121" y="5909"/>
                  </a:lnTo>
                  <a:lnTo>
                    <a:pt x="10923" y="5931"/>
                  </a:lnTo>
                  <a:lnTo>
                    <a:pt x="11701" y="6000"/>
                  </a:lnTo>
                  <a:lnTo>
                    <a:pt x="12503" y="6069"/>
                  </a:lnTo>
                  <a:lnTo>
                    <a:pt x="13281" y="6206"/>
                  </a:lnTo>
                  <a:lnTo>
                    <a:pt x="14037" y="6367"/>
                  </a:lnTo>
                  <a:lnTo>
                    <a:pt x="13075" y="6596"/>
                  </a:lnTo>
                  <a:lnTo>
                    <a:pt x="13029" y="6573"/>
                  </a:lnTo>
                  <a:lnTo>
                    <a:pt x="12961" y="6596"/>
                  </a:lnTo>
                  <a:lnTo>
                    <a:pt x="12342" y="6779"/>
                  </a:lnTo>
                  <a:lnTo>
                    <a:pt x="10075" y="7328"/>
                  </a:lnTo>
                  <a:lnTo>
                    <a:pt x="9411" y="7374"/>
                  </a:lnTo>
                  <a:lnTo>
                    <a:pt x="8747" y="7374"/>
                  </a:lnTo>
                  <a:lnTo>
                    <a:pt x="8106" y="7328"/>
                  </a:lnTo>
                  <a:lnTo>
                    <a:pt x="7465" y="7260"/>
                  </a:lnTo>
                  <a:lnTo>
                    <a:pt x="6847" y="7168"/>
                  </a:lnTo>
                  <a:lnTo>
                    <a:pt x="6206" y="7076"/>
                  </a:lnTo>
                  <a:lnTo>
                    <a:pt x="4923" y="6802"/>
                  </a:lnTo>
                  <a:lnTo>
                    <a:pt x="4076" y="6641"/>
                  </a:lnTo>
                  <a:lnTo>
                    <a:pt x="3229" y="6527"/>
                  </a:lnTo>
                  <a:lnTo>
                    <a:pt x="2817" y="6481"/>
                  </a:lnTo>
                  <a:lnTo>
                    <a:pt x="2382" y="6458"/>
                  </a:lnTo>
                  <a:lnTo>
                    <a:pt x="1969" y="6435"/>
                  </a:lnTo>
                  <a:lnTo>
                    <a:pt x="1534" y="6458"/>
                  </a:lnTo>
                  <a:lnTo>
                    <a:pt x="1924" y="6344"/>
                  </a:lnTo>
                  <a:lnTo>
                    <a:pt x="2290" y="6229"/>
                  </a:lnTo>
                  <a:lnTo>
                    <a:pt x="2679" y="6138"/>
                  </a:lnTo>
                  <a:lnTo>
                    <a:pt x="3046" y="6069"/>
                  </a:lnTo>
                  <a:lnTo>
                    <a:pt x="3824" y="5954"/>
                  </a:lnTo>
                  <a:lnTo>
                    <a:pt x="4603" y="5886"/>
                  </a:lnTo>
                  <a:lnTo>
                    <a:pt x="5404" y="5840"/>
                  </a:lnTo>
                  <a:close/>
                  <a:moveTo>
                    <a:pt x="24593" y="3550"/>
                  </a:moveTo>
                  <a:lnTo>
                    <a:pt x="24570" y="3848"/>
                  </a:lnTo>
                  <a:lnTo>
                    <a:pt x="24547" y="4145"/>
                  </a:lnTo>
                  <a:lnTo>
                    <a:pt x="24501" y="4443"/>
                  </a:lnTo>
                  <a:lnTo>
                    <a:pt x="24456" y="4764"/>
                  </a:lnTo>
                  <a:lnTo>
                    <a:pt x="24295" y="5336"/>
                  </a:lnTo>
                  <a:lnTo>
                    <a:pt x="24089" y="5931"/>
                  </a:lnTo>
                  <a:lnTo>
                    <a:pt x="23860" y="6504"/>
                  </a:lnTo>
                  <a:lnTo>
                    <a:pt x="23608" y="7053"/>
                  </a:lnTo>
                  <a:lnTo>
                    <a:pt x="23059" y="8153"/>
                  </a:lnTo>
                  <a:lnTo>
                    <a:pt x="22578" y="9023"/>
                  </a:lnTo>
                  <a:lnTo>
                    <a:pt x="22326" y="9481"/>
                  </a:lnTo>
                  <a:lnTo>
                    <a:pt x="22051" y="9916"/>
                  </a:lnTo>
                  <a:lnTo>
                    <a:pt x="21731" y="10351"/>
                  </a:lnTo>
                  <a:lnTo>
                    <a:pt x="21387" y="10740"/>
                  </a:lnTo>
                  <a:lnTo>
                    <a:pt x="21204" y="10923"/>
                  </a:lnTo>
                  <a:lnTo>
                    <a:pt x="21021" y="11107"/>
                  </a:lnTo>
                  <a:lnTo>
                    <a:pt x="20815" y="11244"/>
                  </a:lnTo>
                  <a:lnTo>
                    <a:pt x="20609" y="11381"/>
                  </a:lnTo>
                  <a:lnTo>
                    <a:pt x="20723" y="11107"/>
                  </a:lnTo>
                  <a:lnTo>
                    <a:pt x="20792" y="10832"/>
                  </a:lnTo>
                  <a:lnTo>
                    <a:pt x="20861" y="10534"/>
                  </a:lnTo>
                  <a:lnTo>
                    <a:pt x="20906" y="10259"/>
                  </a:lnTo>
                  <a:lnTo>
                    <a:pt x="20975" y="9641"/>
                  </a:lnTo>
                  <a:lnTo>
                    <a:pt x="20998" y="9046"/>
                  </a:lnTo>
                  <a:lnTo>
                    <a:pt x="21021" y="8427"/>
                  </a:lnTo>
                  <a:lnTo>
                    <a:pt x="21090" y="7832"/>
                  </a:lnTo>
                  <a:lnTo>
                    <a:pt x="21112" y="7534"/>
                  </a:lnTo>
                  <a:lnTo>
                    <a:pt x="21181" y="7260"/>
                  </a:lnTo>
                  <a:lnTo>
                    <a:pt x="21250" y="6985"/>
                  </a:lnTo>
                  <a:lnTo>
                    <a:pt x="21341" y="6710"/>
                  </a:lnTo>
                  <a:lnTo>
                    <a:pt x="21364" y="6664"/>
                  </a:lnTo>
                  <a:lnTo>
                    <a:pt x="21754" y="6115"/>
                  </a:lnTo>
                  <a:lnTo>
                    <a:pt x="22120" y="5519"/>
                  </a:lnTo>
                  <a:lnTo>
                    <a:pt x="22463" y="4924"/>
                  </a:lnTo>
                  <a:lnTo>
                    <a:pt x="22601" y="4603"/>
                  </a:lnTo>
                  <a:lnTo>
                    <a:pt x="22738" y="4283"/>
                  </a:lnTo>
                  <a:lnTo>
                    <a:pt x="23402" y="4077"/>
                  </a:lnTo>
                  <a:lnTo>
                    <a:pt x="23265" y="4329"/>
                  </a:lnTo>
                  <a:lnTo>
                    <a:pt x="23173" y="4580"/>
                  </a:lnTo>
                  <a:lnTo>
                    <a:pt x="23105" y="4855"/>
                  </a:lnTo>
                  <a:lnTo>
                    <a:pt x="23036" y="5130"/>
                  </a:lnTo>
                  <a:lnTo>
                    <a:pt x="22899" y="5702"/>
                  </a:lnTo>
                  <a:lnTo>
                    <a:pt x="22830" y="5977"/>
                  </a:lnTo>
                  <a:lnTo>
                    <a:pt x="22738" y="6229"/>
                  </a:lnTo>
                  <a:lnTo>
                    <a:pt x="22441" y="6985"/>
                  </a:lnTo>
                  <a:lnTo>
                    <a:pt x="22120" y="7718"/>
                  </a:lnTo>
                  <a:lnTo>
                    <a:pt x="21799" y="8450"/>
                  </a:lnTo>
                  <a:lnTo>
                    <a:pt x="21525" y="9206"/>
                  </a:lnTo>
                  <a:lnTo>
                    <a:pt x="21525" y="9252"/>
                  </a:lnTo>
                  <a:lnTo>
                    <a:pt x="21525" y="9320"/>
                  </a:lnTo>
                  <a:lnTo>
                    <a:pt x="21570" y="9343"/>
                  </a:lnTo>
                  <a:lnTo>
                    <a:pt x="21616" y="9366"/>
                  </a:lnTo>
                  <a:lnTo>
                    <a:pt x="21708" y="9366"/>
                  </a:lnTo>
                  <a:lnTo>
                    <a:pt x="21754" y="9343"/>
                  </a:lnTo>
                  <a:lnTo>
                    <a:pt x="21777" y="9275"/>
                  </a:lnTo>
                  <a:lnTo>
                    <a:pt x="21914" y="8908"/>
                  </a:lnTo>
                  <a:lnTo>
                    <a:pt x="22051" y="8542"/>
                  </a:lnTo>
                  <a:lnTo>
                    <a:pt x="22372" y="7786"/>
                  </a:lnTo>
                  <a:lnTo>
                    <a:pt x="22692" y="7053"/>
                  </a:lnTo>
                  <a:lnTo>
                    <a:pt x="22990" y="6321"/>
                  </a:lnTo>
                  <a:lnTo>
                    <a:pt x="23082" y="6023"/>
                  </a:lnTo>
                  <a:lnTo>
                    <a:pt x="23150" y="5725"/>
                  </a:lnTo>
                  <a:lnTo>
                    <a:pt x="23288" y="5130"/>
                  </a:lnTo>
                  <a:lnTo>
                    <a:pt x="23357" y="4832"/>
                  </a:lnTo>
                  <a:lnTo>
                    <a:pt x="23448" y="4558"/>
                  </a:lnTo>
                  <a:lnTo>
                    <a:pt x="23586" y="4283"/>
                  </a:lnTo>
                  <a:lnTo>
                    <a:pt x="23723" y="4008"/>
                  </a:lnTo>
                  <a:lnTo>
                    <a:pt x="23746" y="3985"/>
                  </a:lnTo>
                  <a:lnTo>
                    <a:pt x="23746" y="3939"/>
                  </a:lnTo>
                  <a:lnTo>
                    <a:pt x="24181" y="3756"/>
                  </a:lnTo>
                  <a:lnTo>
                    <a:pt x="24593" y="3550"/>
                  </a:lnTo>
                  <a:close/>
                  <a:moveTo>
                    <a:pt x="17380" y="5817"/>
                  </a:moveTo>
                  <a:lnTo>
                    <a:pt x="17014" y="6252"/>
                  </a:lnTo>
                  <a:lnTo>
                    <a:pt x="16716" y="6618"/>
                  </a:lnTo>
                  <a:lnTo>
                    <a:pt x="15388" y="8153"/>
                  </a:lnTo>
                  <a:lnTo>
                    <a:pt x="14037" y="9687"/>
                  </a:lnTo>
                  <a:lnTo>
                    <a:pt x="12686" y="11244"/>
                  </a:lnTo>
                  <a:lnTo>
                    <a:pt x="12617" y="11267"/>
                  </a:lnTo>
                  <a:lnTo>
                    <a:pt x="11175" y="11793"/>
                  </a:lnTo>
                  <a:lnTo>
                    <a:pt x="9709" y="12366"/>
                  </a:lnTo>
                  <a:lnTo>
                    <a:pt x="8244" y="12938"/>
                  </a:lnTo>
                  <a:lnTo>
                    <a:pt x="6755" y="13488"/>
                  </a:lnTo>
                  <a:lnTo>
                    <a:pt x="6022" y="13740"/>
                  </a:lnTo>
                  <a:lnTo>
                    <a:pt x="5267" y="13992"/>
                  </a:lnTo>
                  <a:lnTo>
                    <a:pt x="4511" y="14198"/>
                  </a:lnTo>
                  <a:lnTo>
                    <a:pt x="3755" y="14404"/>
                  </a:lnTo>
                  <a:lnTo>
                    <a:pt x="3000" y="14564"/>
                  </a:lnTo>
                  <a:lnTo>
                    <a:pt x="2221" y="14679"/>
                  </a:lnTo>
                  <a:lnTo>
                    <a:pt x="1466" y="14793"/>
                  </a:lnTo>
                  <a:lnTo>
                    <a:pt x="687" y="14839"/>
                  </a:lnTo>
                  <a:lnTo>
                    <a:pt x="1282" y="14541"/>
                  </a:lnTo>
                  <a:lnTo>
                    <a:pt x="1580" y="14404"/>
                  </a:lnTo>
                  <a:lnTo>
                    <a:pt x="1855" y="14221"/>
                  </a:lnTo>
                  <a:lnTo>
                    <a:pt x="2611" y="13671"/>
                  </a:lnTo>
                  <a:lnTo>
                    <a:pt x="3366" y="13122"/>
                  </a:lnTo>
                  <a:lnTo>
                    <a:pt x="3733" y="12847"/>
                  </a:lnTo>
                  <a:lnTo>
                    <a:pt x="4076" y="12572"/>
                  </a:lnTo>
                  <a:lnTo>
                    <a:pt x="4740" y="11977"/>
                  </a:lnTo>
                  <a:lnTo>
                    <a:pt x="5404" y="11358"/>
                  </a:lnTo>
                  <a:lnTo>
                    <a:pt x="5748" y="11061"/>
                  </a:lnTo>
                  <a:lnTo>
                    <a:pt x="6091" y="10786"/>
                  </a:lnTo>
                  <a:lnTo>
                    <a:pt x="6801" y="10191"/>
                  </a:lnTo>
                  <a:lnTo>
                    <a:pt x="7557" y="9641"/>
                  </a:lnTo>
                  <a:lnTo>
                    <a:pt x="8335" y="9091"/>
                  </a:lnTo>
                  <a:lnTo>
                    <a:pt x="9114" y="8588"/>
                  </a:lnTo>
                  <a:lnTo>
                    <a:pt x="9938" y="8130"/>
                  </a:lnTo>
                  <a:lnTo>
                    <a:pt x="10762" y="7695"/>
                  </a:lnTo>
                  <a:lnTo>
                    <a:pt x="11197" y="7511"/>
                  </a:lnTo>
                  <a:lnTo>
                    <a:pt x="11610" y="7328"/>
                  </a:lnTo>
                  <a:lnTo>
                    <a:pt x="12068" y="7168"/>
                  </a:lnTo>
                  <a:lnTo>
                    <a:pt x="12503" y="7008"/>
                  </a:lnTo>
                  <a:lnTo>
                    <a:pt x="14861" y="6435"/>
                  </a:lnTo>
                  <a:lnTo>
                    <a:pt x="15869" y="6183"/>
                  </a:lnTo>
                  <a:lnTo>
                    <a:pt x="15273" y="6756"/>
                  </a:lnTo>
                  <a:lnTo>
                    <a:pt x="14655" y="7305"/>
                  </a:lnTo>
                  <a:lnTo>
                    <a:pt x="14014" y="7809"/>
                  </a:lnTo>
                  <a:lnTo>
                    <a:pt x="13693" y="8061"/>
                  </a:lnTo>
                  <a:lnTo>
                    <a:pt x="13350" y="8267"/>
                  </a:lnTo>
                  <a:lnTo>
                    <a:pt x="12686" y="8656"/>
                  </a:lnTo>
                  <a:lnTo>
                    <a:pt x="12022" y="9023"/>
                  </a:lnTo>
                  <a:lnTo>
                    <a:pt x="10671" y="9733"/>
                  </a:lnTo>
                  <a:lnTo>
                    <a:pt x="7534" y="11427"/>
                  </a:lnTo>
                  <a:lnTo>
                    <a:pt x="6938" y="11771"/>
                  </a:lnTo>
                  <a:lnTo>
                    <a:pt x="6366" y="12137"/>
                  </a:lnTo>
                  <a:lnTo>
                    <a:pt x="5770" y="12480"/>
                  </a:lnTo>
                  <a:lnTo>
                    <a:pt x="5473" y="12641"/>
                  </a:lnTo>
                  <a:lnTo>
                    <a:pt x="5152" y="12801"/>
                  </a:lnTo>
                  <a:lnTo>
                    <a:pt x="5106" y="12824"/>
                  </a:lnTo>
                  <a:lnTo>
                    <a:pt x="5084" y="12870"/>
                  </a:lnTo>
                  <a:lnTo>
                    <a:pt x="5084" y="12915"/>
                  </a:lnTo>
                  <a:lnTo>
                    <a:pt x="5106" y="12961"/>
                  </a:lnTo>
                  <a:lnTo>
                    <a:pt x="5129" y="13007"/>
                  </a:lnTo>
                  <a:lnTo>
                    <a:pt x="5175" y="13030"/>
                  </a:lnTo>
                  <a:lnTo>
                    <a:pt x="5290" y="13030"/>
                  </a:lnTo>
                  <a:lnTo>
                    <a:pt x="5633" y="12847"/>
                  </a:lnTo>
                  <a:lnTo>
                    <a:pt x="5977" y="12664"/>
                  </a:lnTo>
                  <a:lnTo>
                    <a:pt x="6641" y="12274"/>
                  </a:lnTo>
                  <a:lnTo>
                    <a:pt x="7305" y="11862"/>
                  </a:lnTo>
                  <a:lnTo>
                    <a:pt x="7648" y="11679"/>
                  </a:lnTo>
                  <a:lnTo>
                    <a:pt x="7992" y="11496"/>
                  </a:lnTo>
                  <a:lnTo>
                    <a:pt x="8770" y="11084"/>
                  </a:lnTo>
                  <a:lnTo>
                    <a:pt x="9549" y="10649"/>
                  </a:lnTo>
                  <a:lnTo>
                    <a:pt x="10304" y="10213"/>
                  </a:lnTo>
                  <a:lnTo>
                    <a:pt x="11083" y="9801"/>
                  </a:lnTo>
                  <a:lnTo>
                    <a:pt x="11816" y="9412"/>
                  </a:lnTo>
                  <a:lnTo>
                    <a:pt x="12503" y="9023"/>
                  </a:lnTo>
                  <a:lnTo>
                    <a:pt x="13190" y="8611"/>
                  </a:lnTo>
                  <a:lnTo>
                    <a:pt x="13831" y="8176"/>
                  </a:lnTo>
                  <a:lnTo>
                    <a:pt x="14472" y="7695"/>
                  </a:lnTo>
                  <a:lnTo>
                    <a:pt x="15090" y="7214"/>
                  </a:lnTo>
                  <a:lnTo>
                    <a:pt x="15708" y="6687"/>
                  </a:lnTo>
                  <a:lnTo>
                    <a:pt x="16304" y="6138"/>
                  </a:lnTo>
                  <a:lnTo>
                    <a:pt x="16350" y="6069"/>
                  </a:lnTo>
                  <a:lnTo>
                    <a:pt x="17380" y="5817"/>
                  </a:lnTo>
                  <a:close/>
                  <a:moveTo>
                    <a:pt x="22418" y="4397"/>
                  </a:moveTo>
                  <a:lnTo>
                    <a:pt x="22212" y="4832"/>
                  </a:lnTo>
                  <a:lnTo>
                    <a:pt x="21983" y="5267"/>
                  </a:lnTo>
                  <a:lnTo>
                    <a:pt x="21731" y="5680"/>
                  </a:lnTo>
                  <a:lnTo>
                    <a:pt x="21456" y="6092"/>
                  </a:lnTo>
                  <a:lnTo>
                    <a:pt x="21181" y="6504"/>
                  </a:lnTo>
                  <a:lnTo>
                    <a:pt x="20883" y="6893"/>
                  </a:lnTo>
                  <a:lnTo>
                    <a:pt x="20265" y="7649"/>
                  </a:lnTo>
                  <a:lnTo>
                    <a:pt x="19807" y="8198"/>
                  </a:lnTo>
                  <a:lnTo>
                    <a:pt x="19349" y="8725"/>
                  </a:lnTo>
                  <a:lnTo>
                    <a:pt x="18868" y="9229"/>
                  </a:lnTo>
                  <a:lnTo>
                    <a:pt x="18388" y="9756"/>
                  </a:lnTo>
                  <a:lnTo>
                    <a:pt x="17884" y="10236"/>
                  </a:lnTo>
                  <a:lnTo>
                    <a:pt x="17357" y="10717"/>
                  </a:lnTo>
                  <a:lnTo>
                    <a:pt x="16830" y="11198"/>
                  </a:lnTo>
                  <a:lnTo>
                    <a:pt x="16281" y="11633"/>
                  </a:lnTo>
                  <a:lnTo>
                    <a:pt x="15502" y="12251"/>
                  </a:lnTo>
                  <a:lnTo>
                    <a:pt x="14655" y="12824"/>
                  </a:lnTo>
                  <a:lnTo>
                    <a:pt x="13808" y="13373"/>
                  </a:lnTo>
                  <a:lnTo>
                    <a:pt x="12915" y="13877"/>
                  </a:lnTo>
                  <a:lnTo>
                    <a:pt x="12457" y="14106"/>
                  </a:lnTo>
                  <a:lnTo>
                    <a:pt x="11976" y="14312"/>
                  </a:lnTo>
                  <a:lnTo>
                    <a:pt x="11518" y="14518"/>
                  </a:lnTo>
                  <a:lnTo>
                    <a:pt x="11037" y="14702"/>
                  </a:lnTo>
                  <a:lnTo>
                    <a:pt x="10556" y="14885"/>
                  </a:lnTo>
                  <a:lnTo>
                    <a:pt x="10075" y="15045"/>
                  </a:lnTo>
                  <a:lnTo>
                    <a:pt x="9595" y="15182"/>
                  </a:lnTo>
                  <a:lnTo>
                    <a:pt x="9114" y="15297"/>
                  </a:lnTo>
                  <a:lnTo>
                    <a:pt x="9114" y="15297"/>
                  </a:lnTo>
                  <a:lnTo>
                    <a:pt x="9434" y="15045"/>
                  </a:lnTo>
                  <a:lnTo>
                    <a:pt x="9755" y="14770"/>
                  </a:lnTo>
                  <a:lnTo>
                    <a:pt x="10396" y="14198"/>
                  </a:lnTo>
                  <a:lnTo>
                    <a:pt x="10991" y="13580"/>
                  </a:lnTo>
                  <a:lnTo>
                    <a:pt x="11587" y="12938"/>
                  </a:lnTo>
                  <a:lnTo>
                    <a:pt x="12159" y="12297"/>
                  </a:lnTo>
                  <a:lnTo>
                    <a:pt x="12709" y="11633"/>
                  </a:lnTo>
                  <a:lnTo>
                    <a:pt x="13808" y="10351"/>
                  </a:lnTo>
                  <a:lnTo>
                    <a:pt x="15205" y="8748"/>
                  </a:lnTo>
                  <a:lnTo>
                    <a:pt x="16601" y="7145"/>
                  </a:lnTo>
                  <a:lnTo>
                    <a:pt x="16876" y="6802"/>
                  </a:lnTo>
                  <a:lnTo>
                    <a:pt x="17197" y="6389"/>
                  </a:lnTo>
                  <a:lnTo>
                    <a:pt x="17380" y="6160"/>
                  </a:lnTo>
                  <a:lnTo>
                    <a:pt x="17563" y="5977"/>
                  </a:lnTo>
                  <a:lnTo>
                    <a:pt x="17746" y="5817"/>
                  </a:lnTo>
                  <a:lnTo>
                    <a:pt x="17930" y="5680"/>
                  </a:lnTo>
                  <a:lnTo>
                    <a:pt x="19235" y="5359"/>
                  </a:lnTo>
                  <a:lnTo>
                    <a:pt x="20494" y="4993"/>
                  </a:lnTo>
                  <a:lnTo>
                    <a:pt x="20311" y="5176"/>
                  </a:lnTo>
                  <a:lnTo>
                    <a:pt x="20128" y="5382"/>
                  </a:lnTo>
                  <a:lnTo>
                    <a:pt x="19807" y="5794"/>
                  </a:lnTo>
                  <a:lnTo>
                    <a:pt x="19487" y="6229"/>
                  </a:lnTo>
                  <a:lnTo>
                    <a:pt x="19166" y="6641"/>
                  </a:lnTo>
                  <a:lnTo>
                    <a:pt x="18639" y="7282"/>
                  </a:lnTo>
                  <a:lnTo>
                    <a:pt x="18067" y="7901"/>
                  </a:lnTo>
                  <a:lnTo>
                    <a:pt x="16899" y="9091"/>
                  </a:lnTo>
                  <a:lnTo>
                    <a:pt x="15823" y="10191"/>
                  </a:lnTo>
                  <a:lnTo>
                    <a:pt x="15250" y="10763"/>
                  </a:lnTo>
                  <a:lnTo>
                    <a:pt x="14655" y="11313"/>
                  </a:lnTo>
                  <a:lnTo>
                    <a:pt x="14357" y="11564"/>
                  </a:lnTo>
                  <a:lnTo>
                    <a:pt x="14037" y="11816"/>
                  </a:lnTo>
                  <a:lnTo>
                    <a:pt x="13716" y="12045"/>
                  </a:lnTo>
                  <a:lnTo>
                    <a:pt x="13396" y="12251"/>
                  </a:lnTo>
                  <a:lnTo>
                    <a:pt x="13052" y="12458"/>
                  </a:lnTo>
                  <a:lnTo>
                    <a:pt x="12709" y="12641"/>
                  </a:lnTo>
                  <a:lnTo>
                    <a:pt x="12342" y="12801"/>
                  </a:lnTo>
                  <a:lnTo>
                    <a:pt x="11976" y="12915"/>
                  </a:lnTo>
                  <a:lnTo>
                    <a:pt x="11930" y="12938"/>
                  </a:lnTo>
                  <a:lnTo>
                    <a:pt x="11907" y="12984"/>
                  </a:lnTo>
                  <a:lnTo>
                    <a:pt x="11884" y="13030"/>
                  </a:lnTo>
                  <a:lnTo>
                    <a:pt x="11907" y="13076"/>
                  </a:lnTo>
                  <a:lnTo>
                    <a:pt x="11907" y="13122"/>
                  </a:lnTo>
                  <a:lnTo>
                    <a:pt x="11953" y="13167"/>
                  </a:lnTo>
                  <a:lnTo>
                    <a:pt x="12045" y="13167"/>
                  </a:lnTo>
                  <a:lnTo>
                    <a:pt x="12365" y="13053"/>
                  </a:lnTo>
                  <a:lnTo>
                    <a:pt x="12686" y="12938"/>
                  </a:lnTo>
                  <a:lnTo>
                    <a:pt x="12984" y="12778"/>
                  </a:lnTo>
                  <a:lnTo>
                    <a:pt x="13281" y="12618"/>
                  </a:lnTo>
                  <a:lnTo>
                    <a:pt x="13556" y="12458"/>
                  </a:lnTo>
                  <a:lnTo>
                    <a:pt x="13854" y="12251"/>
                  </a:lnTo>
                  <a:lnTo>
                    <a:pt x="14380" y="11839"/>
                  </a:lnTo>
                  <a:lnTo>
                    <a:pt x="14907" y="11404"/>
                  </a:lnTo>
                  <a:lnTo>
                    <a:pt x="15411" y="10946"/>
                  </a:lnTo>
                  <a:lnTo>
                    <a:pt x="16372" y="9984"/>
                  </a:lnTo>
                  <a:lnTo>
                    <a:pt x="17678" y="8702"/>
                  </a:lnTo>
                  <a:lnTo>
                    <a:pt x="18319" y="8038"/>
                  </a:lnTo>
                  <a:lnTo>
                    <a:pt x="18639" y="7695"/>
                  </a:lnTo>
                  <a:lnTo>
                    <a:pt x="18937" y="7351"/>
                  </a:lnTo>
                  <a:lnTo>
                    <a:pt x="19166" y="7076"/>
                  </a:lnTo>
                  <a:lnTo>
                    <a:pt x="19395" y="6756"/>
                  </a:lnTo>
                  <a:lnTo>
                    <a:pt x="19853" y="6115"/>
                  </a:lnTo>
                  <a:lnTo>
                    <a:pt x="20105" y="5794"/>
                  </a:lnTo>
                  <a:lnTo>
                    <a:pt x="20357" y="5496"/>
                  </a:lnTo>
                  <a:lnTo>
                    <a:pt x="20609" y="5222"/>
                  </a:lnTo>
                  <a:lnTo>
                    <a:pt x="20883" y="4993"/>
                  </a:lnTo>
                  <a:lnTo>
                    <a:pt x="20929" y="4970"/>
                  </a:lnTo>
                  <a:lnTo>
                    <a:pt x="20952" y="4924"/>
                  </a:lnTo>
                  <a:lnTo>
                    <a:pt x="20952" y="4855"/>
                  </a:lnTo>
                  <a:lnTo>
                    <a:pt x="21731" y="4603"/>
                  </a:lnTo>
                  <a:lnTo>
                    <a:pt x="22418" y="4397"/>
                  </a:lnTo>
                  <a:close/>
                  <a:moveTo>
                    <a:pt x="17884" y="1"/>
                  </a:moveTo>
                  <a:lnTo>
                    <a:pt x="17220" y="47"/>
                  </a:lnTo>
                  <a:lnTo>
                    <a:pt x="16533" y="138"/>
                  </a:lnTo>
                  <a:lnTo>
                    <a:pt x="16487" y="161"/>
                  </a:lnTo>
                  <a:lnTo>
                    <a:pt x="16441" y="207"/>
                  </a:lnTo>
                  <a:lnTo>
                    <a:pt x="16441" y="276"/>
                  </a:lnTo>
                  <a:lnTo>
                    <a:pt x="16441" y="321"/>
                  </a:lnTo>
                  <a:lnTo>
                    <a:pt x="16670" y="619"/>
                  </a:lnTo>
                  <a:lnTo>
                    <a:pt x="16922" y="917"/>
                  </a:lnTo>
                  <a:lnTo>
                    <a:pt x="17174" y="1169"/>
                  </a:lnTo>
                  <a:lnTo>
                    <a:pt x="17426" y="1443"/>
                  </a:lnTo>
                  <a:lnTo>
                    <a:pt x="17426" y="1443"/>
                  </a:lnTo>
                  <a:lnTo>
                    <a:pt x="16556" y="1306"/>
                  </a:lnTo>
                  <a:lnTo>
                    <a:pt x="16006" y="1237"/>
                  </a:lnTo>
                  <a:lnTo>
                    <a:pt x="15479" y="1192"/>
                  </a:lnTo>
                  <a:lnTo>
                    <a:pt x="14930" y="1169"/>
                  </a:lnTo>
                  <a:lnTo>
                    <a:pt x="14403" y="1146"/>
                  </a:lnTo>
                  <a:lnTo>
                    <a:pt x="13327" y="1146"/>
                  </a:lnTo>
                  <a:lnTo>
                    <a:pt x="12251" y="1214"/>
                  </a:lnTo>
                  <a:lnTo>
                    <a:pt x="11197" y="1306"/>
                  </a:lnTo>
                  <a:lnTo>
                    <a:pt x="10121" y="1443"/>
                  </a:lnTo>
                  <a:lnTo>
                    <a:pt x="9068" y="1649"/>
                  </a:lnTo>
                  <a:lnTo>
                    <a:pt x="8015" y="1856"/>
                  </a:lnTo>
                  <a:lnTo>
                    <a:pt x="7877" y="1856"/>
                  </a:lnTo>
                  <a:lnTo>
                    <a:pt x="7808" y="1878"/>
                  </a:lnTo>
                  <a:lnTo>
                    <a:pt x="7786" y="1924"/>
                  </a:lnTo>
                  <a:lnTo>
                    <a:pt x="7763" y="1924"/>
                  </a:lnTo>
                  <a:lnTo>
                    <a:pt x="7717" y="1947"/>
                  </a:lnTo>
                  <a:lnTo>
                    <a:pt x="7671" y="1970"/>
                  </a:lnTo>
                  <a:lnTo>
                    <a:pt x="7671" y="2016"/>
                  </a:lnTo>
                  <a:lnTo>
                    <a:pt x="7648" y="2062"/>
                  </a:lnTo>
                  <a:lnTo>
                    <a:pt x="7671" y="2107"/>
                  </a:lnTo>
                  <a:lnTo>
                    <a:pt x="7694" y="2130"/>
                  </a:lnTo>
                  <a:lnTo>
                    <a:pt x="7740" y="2153"/>
                  </a:lnTo>
                  <a:lnTo>
                    <a:pt x="7786" y="2176"/>
                  </a:lnTo>
                  <a:lnTo>
                    <a:pt x="7969" y="2199"/>
                  </a:lnTo>
                  <a:lnTo>
                    <a:pt x="8152" y="2222"/>
                  </a:lnTo>
                  <a:lnTo>
                    <a:pt x="8495" y="2314"/>
                  </a:lnTo>
                  <a:lnTo>
                    <a:pt x="8839" y="2474"/>
                  </a:lnTo>
                  <a:lnTo>
                    <a:pt x="9159" y="2634"/>
                  </a:lnTo>
                  <a:lnTo>
                    <a:pt x="9457" y="2840"/>
                  </a:lnTo>
                  <a:lnTo>
                    <a:pt x="9778" y="3046"/>
                  </a:lnTo>
                  <a:lnTo>
                    <a:pt x="10373" y="3481"/>
                  </a:lnTo>
                  <a:lnTo>
                    <a:pt x="10236" y="3504"/>
                  </a:lnTo>
                  <a:lnTo>
                    <a:pt x="8953" y="3619"/>
                  </a:lnTo>
                  <a:lnTo>
                    <a:pt x="7648" y="3779"/>
                  </a:lnTo>
                  <a:lnTo>
                    <a:pt x="7007" y="3871"/>
                  </a:lnTo>
                  <a:lnTo>
                    <a:pt x="6366" y="3985"/>
                  </a:lnTo>
                  <a:lnTo>
                    <a:pt x="5725" y="4123"/>
                  </a:lnTo>
                  <a:lnTo>
                    <a:pt x="5106" y="4283"/>
                  </a:lnTo>
                  <a:lnTo>
                    <a:pt x="4488" y="4466"/>
                  </a:lnTo>
                  <a:lnTo>
                    <a:pt x="3870" y="4672"/>
                  </a:lnTo>
                  <a:lnTo>
                    <a:pt x="3275" y="4901"/>
                  </a:lnTo>
                  <a:lnTo>
                    <a:pt x="2702" y="5176"/>
                  </a:lnTo>
                  <a:lnTo>
                    <a:pt x="2130" y="5474"/>
                  </a:lnTo>
                  <a:lnTo>
                    <a:pt x="1580" y="5817"/>
                  </a:lnTo>
                  <a:lnTo>
                    <a:pt x="1053" y="6183"/>
                  </a:lnTo>
                  <a:lnTo>
                    <a:pt x="527" y="6596"/>
                  </a:lnTo>
                  <a:lnTo>
                    <a:pt x="481" y="6618"/>
                  </a:lnTo>
                  <a:lnTo>
                    <a:pt x="435" y="6664"/>
                  </a:lnTo>
                  <a:lnTo>
                    <a:pt x="412" y="6710"/>
                  </a:lnTo>
                  <a:lnTo>
                    <a:pt x="412" y="6756"/>
                  </a:lnTo>
                  <a:lnTo>
                    <a:pt x="435" y="6802"/>
                  </a:lnTo>
                  <a:lnTo>
                    <a:pt x="458" y="6825"/>
                  </a:lnTo>
                  <a:lnTo>
                    <a:pt x="481" y="6870"/>
                  </a:lnTo>
                  <a:lnTo>
                    <a:pt x="527" y="6893"/>
                  </a:lnTo>
                  <a:lnTo>
                    <a:pt x="595" y="6893"/>
                  </a:lnTo>
                  <a:lnTo>
                    <a:pt x="916" y="6802"/>
                  </a:lnTo>
                  <a:lnTo>
                    <a:pt x="1237" y="6756"/>
                  </a:lnTo>
                  <a:lnTo>
                    <a:pt x="1557" y="6710"/>
                  </a:lnTo>
                  <a:lnTo>
                    <a:pt x="1878" y="6710"/>
                  </a:lnTo>
                  <a:lnTo>
                    <a:pt x="2198" y="6687"/>
                  </a:lnTo>
                  <a:lnTo>
                    <a:pt x="2519" y="6710"/>
                  </a:lnTo>
                  <a:lnTo>
                    <a:pt x="3160" y="6756"/>
                  </a:lnTo>
                  <a:lnTo>
                    <a:pt x="3824" y="6870"/>
                  </a:lnTo>
                  <a:lnTo>
                    <a:pt x="4465" y="6985"/>
                  </a:lnTo>
                  <a:lnTo>
                    <a:pt x="5725" y="7260"/>
                  </a:lnTo>
                  <a:lnTo>
                    <a:pt x="6503" y="7420"/>
                  </a:lnTo>
                  <a:lnTo>
                    <a:pt x="7282" y="7534"/>
                  </a:lnTo>
                  <a:lnTo>
                    <a:pt x="8037" y="7603"/>
                  </a:lnTo>
                  <a:lnTo>
                    <a:pt x="8816" y="7626"/>
                  </a:lnTo>
                  <a:lnTo>
                    <a:pt x="7282" y="8015"/>
                  </a:lnTo>
                  <a:lnTo>
                    <a:pt x="5748" y="8404"/>
                  </a:lnTo>
                  <a:lnTo>
                    <a:pt x="4213" y="8840"/>
                  </a:lnTo>
                  <a:lnTo>
                    <a:pt x="2702" y="9275"/>
                  </a:lnTo>
                  <a:lnTo>
                    <a:pt x="2656" y="9298"/>
                  </a:lnTo>
                  <a:lnTo>
                    <a:pt x="2611" y="9343"/>
                  </a:lnTo>
                  <a:lnTo>
                    <a:pt x="2611" y="9389"/>
                  </a:lnTo>
                  <a:lnTo>
                    <a:pt x="2611" y="9435"/>
                  </a:lnTo>
                  <a:lnTo>
                    <a:pt x="2633" y="9481"/>
                  </a:lnTo>
                  <a:lnTo>
                    <a:pt x="2656" y="9504"/>
                  </a:lnTo>
                  <a:lnTo>
                    <a:pt x="2702" y="9527"/>
                  </a:lnTo>
                  <a:lnTo>
                    <a:pt x="2771" y="9527"/>
                  </a:lnTo>
                  <a:lnTo>
                    <a:pt x="4717" y="8954"/>
                  </a:lnTo>
                  <a:lnTo>
                    <a:pt x="6686" y="8427"/>
                  </a:lnTo>
                  <a:lnTo>
                    <a:pt x="8679" y="7924"/>
                  </a:lnTo>
                  <a:lnTo>
                    <a:pt x="10648" y="7443"/>
                  </a:lnTo>
                  <a:lnTo>
                    <a:pt x="10098" y="7740"/>
                  </a:lnTo>
                  <a:lnTo>
                    <a:pt x="9526" y="8038"/>
                  </a:lnTo>
                  <a:lnTo>
                    <a:pt x="8999" y="8336"/>
                  </a:lnTo>
                  <a:lnTo>
                    <a:pt x="8450" y="8679"/>
                  </a:lnTo>
                  <a:lnTo>
                    <a:pt x="7923" y="9023"/>
                  </a:lnTo>
                  <a:lnTo>
                    <a:pt x="7419" y="9389"/>
                  </a:lnTo>
                  <a:lnTo>
                    <a:pt x="6915" y="9778"/>
                  </a:lnTo>
                  <a:lnTo>
                    <a:pt x="6435" y="10168"/>
                  </a:lnTo>
                  <a:lnTo>
                    <a:pt x="6022" y="10488"/>
                  </a:lnTo>
                  <a:lnTo>
                    <a:pt x="5633" y="10855"/>
                  </a:lnTo>
                  <a:lnTo>
                    <a:pt x="4855" y="11564"/>
                  </a:lnTo>
                  <a:lnTo>
                    <a:pt x="4076" y="12251"/>
                  </a:lnTo>
                  <a:lnTo>
                    <a:pt x="3664" y="12572"/>
                  </a:lnTo>
                  <a:lnTo>
                    <a:pt x="3229" y="12893"/>
                  </a:lnTo>
                  <a:lnTo>
                    <a:pt x="2496" y="13442"/>
                  </a:lnTo>
                  <a:lnTo>
                    <a:pt x="2107" y="13717"/>
                  </a:lnTo>
                  <a:lnTo>
                    <a:pt x="1717" y="13992"/>
                  </a:lnTo>
                  <a:lnTo>
                    <a:pt x="1328" y="14221"/>
                  </a:lnTo>
                  <a:lnTo>
                    <a:pt x="893" y="14427"/>
                  </a:lnTo>
                  <a:lnTo>
                    <a:pt x="481" y="14633"/>
                  </a:lnTo>
                  <a:lnTo>
                    <a:pt x="69" y="14862"/>
                  </a:lnTo>
                  <a:lnTo>
                    <a:pt x="23" y="14885"/>
                  </a:lnTo>
                  <a:lnTo>
                    <a:pt x="0" y="14931"/>
                  </a:lnTo>
                  <a:lnTo>
                    <a:pt x="0" y="15022"/>
                  </a:lnTo>
                  <a:lnTo>
                    <a:pt x="46" y="15091"/>
                  </a:lnTo>
                  <a:lnTo>
                    <a:pt x="69" y="15091"/>
                  </a:lnTo>
                  <a:lnTo>
                    <a:pt x="115" y="15114"/>
                  </a:lnTo>
                  <a:lnTo>
                    <a:pt x="916" y="15091"/>
                  </a:lnTo>
                  <a:lnTo>
                    <a:pt x="1717" y="15022"/>
                  </a:lnTo>
                  <a:lnTo>
                    <a:pt x="2496" y="14908"/>
                  </a:lnTo>
                  <a:lnTo>
                    <a:pt x="3275" y="14770"/>
                  </a:lnTo>
                  <a:lnTo>
                    <a:pt x="4053" y="14587"/>
                  </a:lnTo>
                  <a:lnTo>
                    <a:pt x="4809" y="14404"/>
                  </a:lnTo>
                  <a:lnTo>
                    <a:pt x="5587" y="14175"/>
                  </a:lnTo>
                  <a:lnTo>
                    <a:pt x="6343" y="13923"/>
                  </a:lnTo>
                  <a:lnTo>
                    <a:pt x="7099" y="13648"/>
                  </a:lnTo>
                  <a:lnTo>
                    <a:pt x="7854" y="13373"/>
                  </a:lnTo>
                  <a:lnTo>
                    <a:pt x="9366" y="12778"/>
                  </a:lnTo>
                  <a:lnTo>
                    <a:pt x="10854" y="12206"/>
                  </a:lnTo>
                  <a:lnTo>
                    <a:pt x="12319" y="11633"/>
                  </a:lnTo>
                  <a:lnTo>
                    <a:pt x="11655" y="12389"/>
                  </a:lnTo>
                  <a:lnTo>
                    <a:pt x="10968" y="13122"/>
                  </a:lnTo>
                  <a:lnTo>
                    <a:pt x="10396" y="13740"/>
                  </a:lnTo>
                  <a:lnTo>
                    <a:pt x="9801" y="14358"/>
                  </a:lnTo>
                  <a:lnTo>
                    <a:pt x="9480" y="14656"/>
                  </a:lnTo>
                  <a:lnTo>
                    <a:pt x="9159" y="14931"/>
                  </a:lnTo>
                  <a:lnTo>
                    <a:pt x="8816" y="15205"/>
                  </a:lnTo>
                  <a:lnTo>
                    <a:pt x="8473" y="15434"/>
                  </a:lnTo>
                  <a:lnTo>
                    <a:pt x="8450" y="15480"/>
                  </a:lnTo>
                  <a:lnTo>
                    <a:pt x="8427" y="15526"/>
                  </a:lnTo>
                  <a:lnTo>
                    <a:pt x="8404" y="15572"/>
                  </a:lnTo>
                  <a:lnTo>
                    <a:pt x="8427" y="15617"/>
                  </a:lnTo>
                  <a:lnTo>
                    <a:pt x="8450" y="15640"/>
                  </a:lnTo>
                  <a:lnTo>
                    <a:pt x="8473" y="15663"/>
                  </a:lnTo>
                  <a:lnTo>
                    <a:pt x="8518" y="15686"/>
                  </a:lnTo>
                  <a:lnTo>
                    <a:pt x="8564" y="15686"/>
                  </a:lnTo>
                  <a:lnTo>
                    <a:pt x="9114" y="15572"/>
                  </a:lnTo>
                  <a:lnTo>
                    <a:pt x="9640" y="15434"/>
                  </a:lnTo>
                  <a:lnTo>
                    <a:pt x="10167" y="15297"/>
                  </a:lnTo>
                  <a:lnTo>
                    <a:pt x="10694" y="15114"/>
                  </a:lnTo>
                  <a:lnTo>
                    <a:pt x="11220" y="14931"/>
                  </a:lnTo>
                  <a:lnTo>
                    <a:pt x="11747" y="14724"/>
                  </a:lnTo>
                  <a:lnTo>
                    <a:pt x="12251" y="14495"/>
                  </a:lnTo>
                  <a:lnTo>
                    <a:pt x="12755" y="14244"/>
                  </a:lnTo>
                  <a:lnTo>
                    <a:pt x="13258" y="13992"/>
                  </a:lnTo>
                  <a:lnTo>
                    <a:pt x="13739" y="13717"/>
                  </a:lnTo>
                  <a:lnTo>
                    <a:pt x="14220" y="13442"/>
                  </a:lnTo>
                  <a:lnTo>
                    <a:pt x="14701" y="13144"/>
                  </a:lnTo>
                  <a:lnTo>
                    <a:pt x="15159" y="12824"/>
                  </a:lnTo>
                  <a:lnTo>
                    <a:pt x="15617" y="12503"/>
                  </a:lnTo>
                  <a:lnTo>
                    <a:pt x="16052" y="12160"/>
                  </a:lnTo>
                  <a:lnTo>
                    <a:pt x="16464" y="11839"/>
                  </a:lnTo>
                  <a:lnTo>
                    <a:pt x="17037" y="11358"/>
                  </a:lnTo>
                  <a:lnTo>
                    <a:pt x="17586" y="10855"/>
                  </a:lnTo>
                  <a:lnTo>
                    <a:pt x="18136" y="10351"/>
                  </a:lnTo>
                  <a:lnTo>
                    <a:pt x="18662" y="9824"/>
                  </a:lnTo>
                  <a:lnTo>
                    <a:pt x="19189" y="9275"/>
                  </a:lnTo>
                  <a:lnTo>
                    <a:pt x="19693" y="8725"/>
                  </a:lnTo>
                  <a:lnTo>
                    <a:pt x="20174" y="8176"/>
                  </a:lnTo>
                  <a:lnTo>
                    <a:pt x="20655" y="7603"/>
                  </a:lnTo>
                  <a:lnTo>
                    <a:pt x="20906" y="7260"/>
                  </a:lnTo>
                  <a:lnTo>
                    <a:pt x="20861" y="7534"/>
                  </a:lnTo>
                  <a:lnTo>
                    <a:pt x="20838" y="7809"/>
                  </a:lnTo>
                  <a:lnTo>
                    <a:pt x="20792" y="8359"/>
                  </a:lnTo>
                  <a:lnTo>
                    <a:pt x="20723" y="9504"/>
                  </a:lnTo>
                  <a:lnTo>
                    <a:pt x="20677" y="10053"/>
                  </a:lnTo>
                  <a:lnTo>
                    <a:pt x="20655" y="10328"/>
                  </a:lnTo>
                  <a:lnTo>
                    <a:pt x="20586" y="10603"/>
                  </a:lnTo>
                  <a:lnTo>
                    <a:pt x="20540" y="10855"/>
                  </a:lnTo>
                  <a:lnTo>
                    <a:pt x="20448" y="11107"/>
                  </a:lnTo>
                  <a:lnTo>
                    <a:pt x="20334" y="11358"/>
                  </a:lnTo>
                  <a:lnTo>
                    <a:pt x="20219" y="11610"/>
                  </a:lnTo>
                  <a:lnTo>
                    <a:pt x="20197" y="11656"/>
                  </a:lnTo>
                  <a:lnTo>
                    <a:pt x="20197" y="11702"/>
                  </a:lnTo>
                  <a:lnTo>
                    <a:pt x="20242" y="11771"/>
                  </a:lnTo>
                  <a:lnTo>
                    <a:pt x="20311" y="11793"/>
                  </a:lnTo>
                  <a:lnTo>
                    <a:pt x="20380" y="11793"/>
                  </a:lnTo>
                  <a:lnTo>
                    <a:pt x="20632" y="11679"/>
                  </a:lnTo>
                  <a:lnTo>
                    <a:pt x="20883" y="11519"/>
                  </a:lnTo>
                  <a:lnTo>
                    <a:pt x="21112" y="11358"/>
                  </a:lnTo>
                  <a:lnTo>
                    <a:pt x="21341" y="11175"/>
                  </a:lnTo>
                  <a:lnTo>
                    <a:pt x="21548" y="10969"/>
                  </a:lnTo>
                  <a:lnTo>
                    <a:pt x="21731" y="10763"/>
                  </a:lnTo>
                  <a:lnTo>
                    <a:pt x="21937" y="10534"/>
                  </a:lnTo>
                  <a:lnTo>
                    <a:pt x="22120" y="10282"/>
                  </a:lnTo>
                  <a:lnTo>
                    <a:pt x="22441" y="9801"/>
                  </a:lnTo>
                  <a:lnTo>
                    <a:pt x="22738" y="9275"/>
                  </a:lnTo>
                  <a:lnTo>
                    <a:pt x="23013" y="8771"/>
                  </a:lnTo>
                  <a:lnTo>
                    <a:pt x="23265" y="8290"/>
                  </a:lnTo>
                  <a:lnTo>
                    <a:pt x="23860" y="7122"/>
                  </a:lnTo>
                  <a:lnTo>
                    <a:pt x="24135" y="6527"/>
                  </a:lnTo>
                  <a:lnTo>
                    <a:pt x="24364" y="5931"/>
                  </a:lnTo>
                  <a:lnTo>
                    <a:pt x="24570" y="5313"/>
                  </a:lnTo>
                  <a:lnTo>
                    <a:pt x="24662" y="4993"/>
                  </a:lnTo>
                  <a:lnTo>
                    <a:pt x="24730" y="4672"/>
                  </a:lnTo>
                  <a:lnTo>
                    <a:pt x="24799" y="4351"/>
                  </a:lnTo>
                  <a:lnTo>
                    <a:pt x="24822" y="4054"/>
                  </a:lnTo>
                  <a:lnTo>
                    <a:pt x="24845" y="3733"/>
                  </a:lnTo>
                  <a:lnTo>
                    <a:pt x="24845" y="3413"/>
                  </a:lnTo>
                  <a:lnTo>
                    <a:pt x="25097" y="3229"/>
                  </a:lnTo>
                  <a:lnTo>
                    <a:pt x="25303" y="3046"/>
                  </a:lnTo>
                  <a:lnTo>
                    <a:pt x="25509" y="2863"/>
                  </a:lnTo>
                  <a:lnTo>
                    <a:pt x="25669" y="2634"/>
                  </a:lnTo>
                  <a:lnTo>
                    <a:pt x="25692" y="2588"/>
                  </a:lnTo>
                  <a:lnTo>
                    <a:pt x="25692" y="2543"/>
                  </a:lnTo>
                  <a:lnTo>
                    <a:pt x="25669" y="2497"/>
                  </a:lnTo>
                  <a:lnTo>
                    <a:pt x="25623" y="2474"/>
                  </a:lnTo>
                  <a:lnTo>
                    <a:pt x="25578" y="2451"/>
                  </a:lnTo>
                  <a:lnTo>
                    <a:pt x="25532" y="2451"/>
                  </a:lnTo>
                  <a:lnTo>
                    <a:pt x="25486" y="2474"/>
                  </a:lnTo>
                  <a:lnTo>
                    <a:pt x="25440" y="2497"/>
                  </a:lnTo>
                  <a:lnTo>
                    <a:pt x="25349" y="2634"/>
                  </a:lnTo>
                  <a:lnTo>
                    <a:pt x="25257" y="2749"/>
                  </a:lnTo>
                  <a:lnTo>
                    <a:pt x="25005" y="2932"/>
                  </a:lnTo>
                  <a:lnTo>
                    <a:pt x="24914" y="2726"/>
                  </a:lnTo>
                  <a:lnTo>
                    <a:pt x="24799" y="2497"/>
                  </a:lnTo>
                  <a:lnTo>
                    <a:pt x="24639" y="2314"/>
                  </a:lnTo>
                  <a:lnTo>
                    <a:pt x="24501" y="2107"/>
                  </a:lnTo>
                  <a:lnTo>
                    <a:pt x="24318" y="1924"/>
                  </a:lnTo>
                  <a:lnTo>
                    <a:pt x="24135" y="1741"/>
                  </a:lnTo>
                  <a:lnTo>
                    <a:pt x="23929" y="1581"/>
                  </a:lnTo>
                  <a:lnTo>
                    <a:pt x="23723" y="1420"/>
                  </a:lnTo>
                  <a:lnTo>
                    <a:pt x="23288" y="1146"/>
                  </a:lnTo>
                  <a:lnTo>
                    <a:pt x="22830" y="917"/>
                  </a:lnTo>
                  <a:lnTo>
                    <a:pt x="22372" y="711"/>
                  </a:lnTo>
                  <a:lnTo>
                    <a:pt x="21937" y="573"/>
                  </a:lnTo>
                  <a:lnTo>
                    <a:pt x="21273" y="390"/>
                  </a:lnTo>
                  <a:lnTo>
                    <a:pt x="20609" y="230"/>
                  </a:lnTo>
                  <a:lnTo>
                    <a:pt x="19922" y="138"/>
                  </a:lnTo>
                  <a:lnTo>
                    <a:pt x="19258" y="47"/>
                  </a:lnTo>
                  <a:lnTo>
                    <a:pt x="18571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32"/>
            <p:cNvSpPr/>
            <p:nvPr/>
          </p:nvSpPr>
          <p:spPr>
            <a:xfrm>
              <a:off x="-4113587" y="3044100"/>
              <a:ext cx="630972" cy="398634"/>
            </a:xfrm>
            <a:custGeom>
              <a:rect b="b" l="l" r="r" t="t"/>
              <a:pathLst>
                <a:path extrusionOk="0" h="10648" w="16854">
                  <a:moveTo>
                    <a:pt x="9251" y="252"/>
                  </a:moveTo>
                  <a:lnTo>
                    <a:pt x="9686" y="275"/>
                  </a:lnTo>
                  <a:lnTo>
                    <a:pt x="10144" y="321"/>
                  </a:lnTo>
                  <a:lnTo>
                    <a:pt x="10579" y="366"/>
                  </a:lnTo>
                  <a:lnTo>
                    <a:pt x="10992" y="458"/>
                  </a:lnTo>
                  <a:lnTo>
                    <a:pt x="11427" y="572"/>
                  </a:lnTo>
                  <a:lnTo>
                    <a:pt x="11908" y="733"/>
                  </a:lnTo>
                  <a:lnTo>
                    <a:pt x="12411" y="916"/>
                  </a:lnTo>
                  <a:lnTo>
                    <a:pt x="12640" y="1030"/>
                  </a:lnTo>
                  <a:lnTo>
                    <a:pt x="12892" y="1168"/>
                  </a:lnTo>
                  <a:lnTo>
                    <a:pt x="13121" y="1305"/>
                  </a:lnTo>
                  <a:lnTo>
                    <a:pt x="13327" y="1466"/>
                  </a:lnTo>
                  <a:lnTo>
                    <a:pt x="13533" y="1626"/>
                  </a:lnTo>
                  <a:lnTo>
                    <a:pt x="13717" y="1809"/>
                  </a:lnTo>
                  <a:lnTo>
                    <a:pt x="13854" y="1992"/>
                  </a:lnTo>
                  <a:lnTo>
                    <a:pt x="13968" y="2198"/>
                  </a:lnTo>
                  <a:lnTo>
                    <a:pt x="14037" y="2404"/>
                  </a:lnTo>
                  <a:lnTo>
                    <a:pt x="14083" y="2633"/>
                  </a:lnTo>
                  <a:lnTo>
                    <a:pt x="14014" y="2725"/>
                  </a:lnTo>
                  <a:lnTo>
                    <a:pt x="13923" y="2794"/>
                  </a:lnTo>
                  <a:lnTo>
                    <a:pt x="13831" y="2839"/>
                  </a:lnTo>
                  <a:lnTo>
                    <a:pt x="13717" y="2862"/>
                  </a:lnTo>
                  <a:lnTo>
                    <a:pt x="13488" y="2908"/>
                  </a:lnTo>
                  <a:lnTo>
                    <a:pt x="13236" y="2885"/>
                  </a:lnTo>
                  <a:lnTo>
                    <a:pt x="12984" y="2839"/>
                  </a:lnTo>
                  <a:lnTo>
                    <a:pt x="12686" y="2771"/>
                  </a:lnTo>
                  <a:lnTo>
                    <a:pt x="12388" y="2656"/>
                  </a:lnTo>
                  <a:lnTo>
                    <a:pt x="12091" y="2519"/>
                  </a:lnTo>
                  <a:lnTo>
                    <a:pt x="11495" y="2221"/>
                  </a:lnTo>
                  <a:lnTo>
                    <a:pt x="10969" y="1901"/>
                  </a:lnTo>
                  <a:lnTo>
                    <a:pt x="10167" y="1443"/>
                  </a:lnTo>
                  <a:lnTo>
                    <a:pt x="9526" y="1099"/>
                  </a:lnTo>
                  <a:lnTo>
                    <a:pt x="8862" y="801"/>
                  </a:lnTo>
                  <a:lnTo>
                    <a:pt x="8175" y="527"/>
                  </a:lnTo>
                  <a:lnTo>
                    <a:pt x="7832" y="412"/>
                  </a:lnTo>
                  <a:lnTo>
                    <a:pt x="7488" y="298"/>
                  </a:lnTo>
                  <a:lnTo>
                    <a:pt x="8358" y="252"/>
                  </a:lnTo>
                  <a:close/>
                  <a:moveTo>
                    <a:pt x="15709" y="2519"/>
                  </a:moveTo>
                  <a:lnTo>
                    <a:pt x="16144" y="2542"/>
                  </a:lnTo>
                  <a:lnTo>
                    <a:pt x="16396" y="2588"/>
                  </a:lnTo>
                  <a:lnTo>
                    <a:pt x="16487" y="2633"/>
                  </a:lnTo>
                  <a:lnTo>
                    <a:pt x="16556" y="2679"/>
                  </a:lnTo>
                  <a:lnTo>
                    <a:pt x="16579" y="2748"/>
                  </a:lnTo>
                  <a:lnTo>
                    <a:pt x="16579" y="2817"/>
                  </a:lnTo>
                  <a:lnTo>
                    <a:pt x="16533" y="2931"/>
                  </a:lnTo>
                  <a:lnTo>
                    <a:pt x="16441" y="3046"/>
                  </a:lnTo>
                  <a:lnTo>
                    <a:pt x="16281" y="3229"/>
                  </a:lnTo>
                  <a:lnTo>
                    <a:pt x="16075" y="3366"/>
                  </a:lnTo>
                  <a:lnTo>
                    <a:pt x="15869" y="3503"/>
                  </a:lnTo>
                  <a:lnTo>
                    <a:pt x="15663" y="3618"/>
                  </a:lnTo>
                  <a:lnTo>
                    <a:pt x="15205" y="3778"/>
                  </a:lnTo>
                  <a:lnTo>
                    <a:pt x="14724" y="3939"/>
                  </a:lnTo>
                  <a:lnTo>
                    <a:pt x="14701" y="3961"/>
                  </a:lnTo>
                  <a:lnTo>
                    <a:pt x="14655" y="3870"/>
                  </a:lnTo>
                  <a:lnTo>
                    <a:pt x="14632" y="3801"/>
                  </a:lnTo>
                  <a:lnTo>
                    <a:pt x="14701" y="3664"/>
                  </a:lnTo>
                  <a:lnTo>
                    <a:pt x="14724" y="3503"/>
                  </a:lnTo>
                  <a:lnTo>
                    <a:pt x="14747" y="3343"/>
                  </a:lnTo>
                  <a:lnTo>
                    <a:pt x="14724" y="3183"/>
                  </a:lnTo>
                  <a:lnTo>
                    <a:pt x="14678" y="3023"/>
                  </a:lnTo>
                  <a:lnTo>
                    <a:pt x="14610" y="2885"/>
                  </a:lnTo>
                  <a:lnTo>
                    <a:pt x="14518" y="2771"/>
                  </a:lnTo>
                  <a:lnTo>
                    <a:pt x="14403" y="2656"/>
                  </a:lnTo>
                  <a:lnTo>
                    <a:pt x="14839" y="2588"/>
                  </a:lnTo>
                  <a:lnTo>
                    <a:pt x="15274" y="2519"/>
                  </a:lnTo>
                  <a:close/>
                  <a:moveTo>
                    <a:pt x="14220" y="2862"/>
                  </a:moveTo>
                  <a:lnTo>
                    <a:pt x="14312" y="2931"/>
                  </a:lnTo>
                  <a:lnTo>
                    <a:pt x="14403" y="3023"/>
                  </a:lnTo>
                  <a:lnTo>
                    <a:pt x="14449" y="3137"/>
                  </a:lnTo>
                  <a:lnTo>
                    <a:pt x="14472" y="3252"/>
                  </a:lnTo>
                  <a:lnTo>
                    <a:pt x="14472" y="3366"/>
                  </a:lnTo>
                  <a:lnTo>
                    <a:pt x="14472" y="3503"/>
                  </a:lnTo>
                  <a:lnTo>
                    <a:pt x="14449" y="3618"/>
                  </a:lnTo>
                  <a:lnTo>
                    <a:pt x="14381" y="3710"/>
                  </a:lnTo>
                  <a:lnTo>
                    <a:pt x="14197" y="3687"/>
                  </a:lnTo>
                  <a:lnTo>
                    <a:pt x="13991" y="3710"/>
                  </a:lnTo>
                  <a:lnTo>
                    <a:pt x="13785" y="3778"/>
                  </a:lnTo>
                  <a:lnTo>
                    <a:pt x="13602" y="3870"/>
                  </a:lnTo>
                  <a:lnTo>
                    <a:pt x="13419" y="3984"/>
                  </a:lnTo>
                  <a:lnTo>
                    <a:pt x="13236" y="4145"/>
                  </a:lnTo>
                  <a:lnTo>
                    <a:pt x="13075" y="4305"/>
                  </a:lnTo>
                  <a:lnTo>
                    <a:pt x="12915" y="4465"/>
                  </a:lnTo>
                  <a:lnTo>
                    <a:pt x="12892" y="4465"/>
                  </a:lnTo>
                  <a:lnTo>
                    <a:pt x="12411" y="4648"/>
                  </a:lnTo>
                  <a:lnTo>
                    <a:pt x="11908" y="4809"/>
                  </a:lnTo>
                  <a:lnTo>
                    <a:pt x="11404" y="4946"/>
                  </a:lnTo>
                  <a:lnTo>
                    <a:pt x="10877" y="5083"/>
                  </a:lnTo>
                  <a:lnTo>
                    <a:pt x="9847" y="5290"/>
                  </a:lnTo>
                  <a:lnTo>
                    <a:pt x="8816" y="5496"/>
                  </a:lnTo>
                  <a:lnTo>
                    <a:pt x="9434" y="5129"/>
                  </a:lnTo>
                  <a:lnTo>
                    <a:pt x="9732" y="4923"/>
                  </a:lnTo>
                  <a:lnTo>
                    <a:pt x="10030" y="4717"/>
                  </a:lnTo>
                  <a:lnTo>
                    <a:pt x="10648" y="4236"/>
                  </a:lnTo>
                  <a:lnTo>
                    <a:pt x="11266" y="3755"/>
                  </a:lnTo>
                  <a:lnTo>
                    <a:pt x="11610" y="3526"/>
                  </a:lnTo>
                  <a:lnTo>
                    <a:pt x="11953" y="3343"/>
                  </a:lnTo>
                  <a:lnTo>
                    <a:pt x="12297" y="3160"/>
                  </a:lnTo>
                  <a:lnTo>
                    <a:pt x="12640" y="3046"/>
                  </a:lnTo>
                  <a:lnTo>
                    <a:pt x="12709" y="3000"/>
                  </a:lnTo>
                  <a:lnTo>
                    <a:pt x="12915" y="3046"/>
                  </a:lnTo>
                  <a:lnTo>
                    <a:pt x="13121" y="3091"/>
                  </a:lnTo>
                  <a:lnTo>
                    <a:pt x="13327" y="3137"/>
                  </a:lnTo>
                  <a:lnTo>
                    <a:pt x="13533" y="3137"/>
                  </a:lnTo>
                  <a:lnTo>
                    <a:pt x="13717" y="3114"/>
                  </a:lnTo>
                  <a:lnTo>
                    <a:pt x="13900" y="3068"/>
                  </a:lnTo>
                  <a:lnTo>
                    <a:pt x="14083" y="2977"/>
                  </a:lnTo>
                  <a:lnTo>
                    <a:pt x="14220" y="2862"/>
                  </a:lnTo>
                  <a:close/>
                  <a:moveTo>
                    <a:pt x="14266" y="3939"/>
                  </a:moveTo>
                  <a:lnTo>
                    <a:pt x="14426" y="3984"/>
                  </a:lnTo>
                  <a:lnTo>
                    <a:pt x="14495" y="4213"/>
                  </a:lnTo>
                  <a:lnTo>
                    <a:pt x="14518" y="4442"/>
                  </a:lnTo>
                  <a:lnTo>
                    <a:pt x="14518" y="4671"/>
                  </a:lnTo>
                  <a:lnTo>
                    <a:pt x="14495" y="4900"/>
                  </a:lnTo>
                  <a:lnTo>
                    <a:pt x="14426" y="5152"/>
                  </a:lnTo>
                  <a:lnTo>
                    <a:pt x="14335" y="5381"/>
                  </a:lnTo>
                  <a:lnTo>
                    <a:pt x="14220" y="5633"/>
                  </a:lnTo>
                  <a:lnTo>
                    <a:pt x="14083" y="5862"/>
                  </a:lnTo>
                  <a:lnTo>
                    <a:pt x="13923" y="6091"/>
                  </a:lnTo>
                  <a:lnTo>
                    <a:pt x="13762" y="6320"/>
                  </a:lnTo>
                  <a:lnTo>
                    <a:pt x="13419" y="6732"/>
                  </a:lnTo>
                  <a:lnTo>
                    <a:pt x="13075" y="7076"/>
                  </a:lnTo>
                  <a:lnTo>
                    <a:pt x="12732" y="7373"/>
                  </a:lnTo>
                  <a:lnTo>
                    <a:pt x="12388" y="7625"/>
                  </a:lnTo>
                  <a:lnTo>
                    <a:pt x="12045" y="7877"/>
                  </a:lnTo>
                  <a:lnTo>
                    <a:pt x="11679" y="8106"/>
                  </a:lnTo>
                  <a:lnTo>
                    <a:pt x="11312" y="8335"/>
                  </a:lnTo>
                  <a:lnTo>
                    <a:pt x="10557" y="8747"/>
                  </a:lnTo>
                  <a:lnTo>
                    <a:pt x="9801" y="9114"/>
                  </a:lnTo>
                  <a:lnTo>
                    <a:pt x="9801" y="9091"/>
                  </a:lnTo>
                  <a:lnTo>
                    <a:pt x="10076" y="8816"/>
                  </a:lnTo>
                  <a:lnTo>
                    <a:pt x="10328" y="8518"/>
                  </a:lnTo>
                  <a:lnTo>
                    <a:pt x="10808" y="7923"/>
                  </a:lnTo>
                  <a:lnTo>
                    <a:pt x="11266" y="7305"/>
                  </a:lnTo>
                  <a:lnTo>
                    <a:pt x="11701" y="6641"/>
                  </a:lnTo>
                  <a:lnTo>
                    <a:pt x="12228" y="5793"/>
                  </a:lnTo>
                  <a:lnTo>
                    <a:pt x="12594" y="5244"/>
                  </a:lnTo>
                  <a:lnTo>
                    <a:pt x="12801" y="4969"/>
                  </a:lnTo>
                  <a:lnTo>
                    <a:pt x="13007" y="4717"/>
                  </a:lnTo>
                  <a:lnTo>
                    <a:pt x="13007" y="4694"/>
                  </a:lnTo>
                  <a:lnTo>
                    <a:pt x="13075" y="4671"/>
                  </a:lnTo>
                  <a:lnTo>
                    <a:pt x="13075" y="4603"/>
                  </a:lnTo>
                  <a:lnTo>
                    <a:pt x="13259" y="4442"/>
                  </a:lnTo>
                  <a:lnTo>
                    <a:pt x="13419" y="4282"/>
                  </a:lnTo>
                  <a:lnTo>
                    <a:pt x="13579" y="4168"/>
                  </a:lnTo>
                  <a:lnTo>
                    <a:pt x="13762" y="4053"/>
                  </a:lnTo>
                  <a:lnTo>
                    <a:pt x="13923" y="3984"/>
                  </a:lnTo>
                  <a:lnTo>
                    <a:pt x="14083" y="3939"/>
                  </a:lnTo>
                  <a:close/>
                  <a:moveTo>
                    <a:pt x="2519" y="1420"/>
                  </a:moveTo>
                  <a:lnTo>
                    <a:pt x="2565" y="1511"/>
                  </a:lnTo>
                  <a:lnTo>
                    <a:pt x="2611" y="1580"/>
                  </a:lnTo>
                  <a:lnTo>
                    <a:pt x="2771" y="1763"/>
                  </a:lnTo>
                  <a:lnTo>
                    <a:pt x="2977" y="1923"/>
                  </a:lnTo>
                  <a:lnTo>
                    <a:pt x="3229" y="2061"/>
                  </a:lnTo>
                  <a:lnTo>
                    <a:pt x="3504" y="2198"/>
                  </a:lnTo>
                  <a:lnTo>
                    <a:pt x="3824" y="2313"/>
                  </a:lnTo>
                  <a:lnTo>
                    <a:pt x="4420" y="2496"/>
                  </a:lnTo>
                  <a:lnTo>
                    <a:pt x="3985" y="2565"/>
                  </a:lnTo>
                  <a:lnTo>
                    <a:pt x="3527" y="2633"/>
                  </a:lnTo>
                  <a:lnTo>
                    <a:pt x="3069" y="2771"/>
                  </a:lnTo>
                  <a:lnTo>
                    <a:pt x="2657" y="2908"/>
                  </a:lnTo>
                  <a:lnTo>
                    <a:pt x="2473" y="3000"/>
                  </a:lnTo>
                  <a:lnTo>
                    <a:pt x="2290" y="3114"/>
                  </a:lnTo>
                  <a:lnTo>
                    <a:pt x="2130" y="3229"/>
                  </a:lnTo>
                  <a:lnTo>
                    <a:pt x="2015" y="3343"/>
                  </a:lnTo>
                  <a:lnTo>
                    <a:pt x="1901" y="3481"/>
                  </a:lnTo>
                  <a:lnTo>
                    <a:pt x="1809" y="3641"/>
                  </a:lnTo>
                  <a:lnTo>
                    <a:pt x="1764" y="3801"/>
                  </a:lnTo>
                  <a:lnTo>
                    <a:pt x="1741" y="3984"/>
                  </a:lnTo>
                  <a:lnTo>
                    <a:pt x="1764" y="4190"/>
                  </a:lnTo>
                  <a:lnTo>
                    <a:pt x="1809" y="4374"/>
                  </a:lnTo>
                  <a:lnTo>
                    <a:pt x="1924" y="4534"/>
                  </a:lnTo>
                  <a:lnTo>
                    <a:pt x="2038" y="4671"/>
                  </a:lnTo>
                  <a:lnTo>
                    <a:pt x="2221" y="4786"/>
                  </a:lnTo>
                  <a:lnTo>
                    <a:pt x="2405" y="4877"/>
                  </a:lnTo>
                  <a:lnTo>
                    <a:pt x="2611" y="4946"/>
                  </a:lnTo>
                  <a:lnTo>
                    <a:pt x="2863" y="5015"/>
                  </a:lnTo>
                  <a:lnTo>
                    <a:pt x="3115" y="5061"/>
                  </a:lnTo>
                  <a:lnTo>
                    <a:pt x="3366" y="5083"/>
                  </a:lnTo>
                  <a:lnTo>
                    <a:pt x="3939" y="5106"/>
                  </a:lnTo>
                  <a:lnTo>
                    <a:pt x="4488" y="5106"/>
                  </a:lnTo>
                  <a:lnTo>
                    <a:pt x="5015" y="5083"/>
                  </a:lnTo>
                  <a:lnTo>
                    <a:pt x="4534" y="5267"/>
                  </a:lnTo>
                  <a:lnTo>
                    <a:pt x="4030" y="5473"/>
                  </a:lnTo>
                  <a:lnTo>
                    <a:pt x="3550" y="5702"/>
                  </a:lnTo>
                  <a:lnTo>
                    <a:pt x="3321" y="5839"/>
                  </a:lnTo>
                  <a:lnTo>
                    <a:pt x="3115" y="5954"/>
                  </a:lnTo>
                  <a:lnTo>
                    <a:pt x="2931" y="6114"/>
                  </a:lnTo>
                  <a:lnTo>
                    <a:pt x="2771" y="6251"/>
                  </a:lnTo>
                  <a:lnTo>
                    <a:pt x="2657" y="6412"/>
                  </a:lnTo>
                  <a:lnTo>
                    <a:pt x="2565" y="6572"/>
                  </a:lnTo>
                  <a:lnTo>
                    <a:pt x="2519" y="6732"/>
                  </a:lnTo>
                  <a:lnTo>
                    <a:pt x="2519" y="6915"/>
                  </a:lnTo>
                  <a:lnTo>
                    <a:pt x="2542" y="7099"/>
                  </a:lnTo>
                  <a:lnTo>
                    <a:pt x="2634" y="7282"/>
                  </a:lnTo>
                  <a:lnTo>
                    <a:pt x="2725" y="7396"/>
                  </a:lnTo>
                  <a:lnTo>
                    <a:pt x="2840" y="7511"/>
                  </a:lnTo>
                  <a:lnTo>
                    <a:pt x="2977" y="7602"/>
                  </a:lnTo>
                  <a:lnTo>
                    <a:pt x="3115" y="7671"/>
                  </a:lnTo>
                  <a:lnTo>
                    <a:pt x="3275" y="7717"/>
                  </a:lnTo>
                  <a:lnTo>
                    <a:pt x="3458" y="7763"/>
                  </a:lnTo>
                  <a:lnTo>
                    <a:pt x="3824" y="7831"/>
                  </a:lnTo>
                  <a:lnTo>
                    <a:pt x="4626" y="7831"/>
                  </a:lnTo>
                  <a:lnTo>
                    <a:pt x="5381" y="7763"/>
                  </a:lnTo>
                  <a:lnTo>
                    <a:pt x="5381" y="7763"/>
                  </a:lnTo>
                  <a:lnTo>
                    <a:pt x="5084" y="7946"/>
                  </a:lnTo>
                  <a:lnTo>
                    <a:pt x="4740" y="8152"/>
                  </a:lnTo>
                  <a:lnTo>
                    <a:pt x="4420" y="8381"/>
                  </a:lnTo>
                  <a:lnTo>
                    <a:pt x="4099" y="8633"/>
                  </a:lnTo>
                  <a:lnTo>
                    <a:pt x="3801" y="8907"/>
                  </a:lnTo>
                  <a:lnTo>
                    <a:pt x="3572" y="9182"/>
                  </a:lnTo>
                  <a:lnTo>
                    <a:pt x="3481" y="9320"/>
                  </a:lnTo>
                  <a:lnTo>
                    <a:pt x="3412" y="9457"/>
                  </a:lnTo>
                  <a:lnTo>
                    <a:pt x="3343" y="9572"/>
                  </a:lnTo>
                  <a:lnTo>
                    <a:pt x="3321" y="9709"/>
                  </a:lnTo>
                  <a:lnTo>
                    <a:pt x="3160" y="9732"/>
                  </a:lnTo>
                  <a:lnTo>
                    <a:pt x="2977" y="9732"/>
                  </a:lnTo>
                  <a:lnTo>
                    <a:pt x="2794" y="9709"/>
                  </a:lnTo>
                  <a:lnTo>
                    <a:pt x="2611" y="9686"/>
                  </a:lnTo>
                  <a:lnTo>
                    <a:pt x="2405" y="9640"/>
                  </a:lnTo>
                  <a:lnTo>
                    <a:pt x="2221" y="9572"/>
                  </a:lnTo>
                  <a:lnTo>
                    <a:pt x="2015" y="9503"/>
                  </a:lnTo>
                  <a:lnTo>
                    <a:pt x="1855" y="9388"/>
                  </a:lnTo>
                  <a:lnTo>
                    <a:pt x="1695" y="9297"/>
                  </a:lnTo>
                  <a:lnTo>
                    <a:pt x="1557" y="9159"/>
                  </a:lnTo>
                  <a:lnTo>
                    <a:pt x="1443" y="9022"/>
                  </a:lnTo>
                  <a:lnTo>
                    <a:pt x="1351" y="8885"/>
                  </a:lnTo>
                  <a:lnTo>
                    <a:pt x="1283" y="8701"/>
                  </a:lnTo>
                  <a:lnTo>
                    <a:pt x="1283" y="8518"/>
                  </a:lnTo>
                  <a:lnTo>
                    <a:pt x="1306" y="8312"/>
                  </a:lnTo>
                  <a:lnTo>
                    <a:pt x="1374" y="8106"/>
                  </a:lnTo>
                  <a:lnTo>
                    <a:pt x="1443" y="7946"/>
                  </a:lnTo>
                  <a:lnTo>
                    <a:pt x="1557" y="7785"/>
                  </a:lnTo>
                  <a:lnTo>
                    <a:pt x="1672" y="7648"/>
                  </a:lnTo>
                  <a:lnTo>
                    <a:pt x="1809" y="7511"/>
                  </a:lnTo>
                  <a:lnTo>
                    <a:pt x="2084" y="7282"/>
                  </a:lnTo>
                  <a:lnTo>
                    <a:pt x="2382" y="7053"/>
                  </a:lnTo>
                  <a:lnTo>
                    <a:pt x="2405" y="7007"/>
                  </a:lnTo>
                  <a:lnTo>
                    <a:pt x="2405" y="6984"/>
                  </a:lnTo>
                  <a:lnTo>
                    <a:pt x="2405" y="6915"/>
                  </a:lnTo>
                  <a:lnTo>
                    <a:pt x="2359" y="6847"/>
                  </a:lnTo>
                  <a:lnTo>
                    <a:pt x="2290" y="6824"/>
                  </a:lnTo>
                  <a:lnTo>
                    <a:pt x="2038" y="6801"/>
                  </a:lnTo>
                  <a:lnTo>
                    <a:pt x="1786" y="6755"/>
                  </a:lnTo>
                  <a:lnTo>
                    <a:pt x="1557" y="6663"/>
                  </a:lnTo>
                  <a:lnTo>
                    <a:pt x="1374" y="6549"/>
                  </a:lnTo>
                  <a:lnTo>
                    <a:pt x="1191" y="6412"/>
                  </a:lnTo>
                  <a:lnTo>
                    <a:pt x="1054" y="6251"/>
                  </a:lnTo>
                  <a:lnTo>
                    <a:pt x="939" y="6068"/>
                  </a:lnTo>
                  <a:lnTo>
                    <a:pt x="870" y="5885"/>
                  </a:lnTo>
                  <a:lnTo>
                    <a:pt x="825" y="5702"/>
                  </a:lnTo>
                  <a:lnTo>
                    <a:pt x="802" y="5496"/>
                  </a:lnTo>
                  <a:lnTo>
                    <a:pt x="848" y="5312"/>
                  </a:lnTo>
                  <a:lnTo>
                    <a:pt x="916" y="5129"/>
                  </a:lnTo>
                  <a:lnTo>
                    <a:pt x="1031" y="4969"/>
                  </a:lnTo>
                  <a:lnTo>
                    <a:pt x="1214" y="4809"/>
                  </a:lnTo>
                  <a:lnTo>
                    <a:pt x="1443" y="4671"/>
                  </a:lnTo>
                  <a:lnTo>
                    <a:pt x="1718" y="4580"/>
                  </a:lnTo>
                  <a:lnTo>
                    <a:pt x="1764" y="4557"/>
                  </a:lnTo>
                  <a:lnTo>
                    <a:pt x="1786" y="4511"/>
                  </a:lnTo>
                  <a:lnTo>
                    <a:pt x="1809" y="4465"/>
                  </a:lnTo>
                  <a:lnTo>
                    <a:pt x="1809" y="4419"/>
                  </a:lnTo>
                  <a:lnTo>
                    <a:pt x="1786" y="4397"/>
                  </a:lnTo>
                  <a:lnTo>
                    <a:pt x="1764" y="4351"/>
                  </a:lnTo>
                  <a:lnTo>
                    <a:pt x="1741" y="4328"/>
                  </a:lnTo>
                  <a:lnTo>
                    <a:pt x="1695" y="4305"/>
                  </a:lnTo>
                  <a:lnTo>
                    <a:pt x="1535" y="4305"/>
                  </a:lnTo>
                  <a:lnTo>
                    <a:pt x="1351" y="4259"/>
                  </a:lnTo>
                  <a:lnTo>
                    <a:pt x="1191" y="4213"/>
                  </a:lnTo>
                  <a:lnTo>
                    <a:pt x="1031" y="4145"/>
                  </a:lnTo>
                  <a:lnTo>
                    <a:pt x="893" y="4053"/>
                  </a:lnTo>
                  <a:lnTo>
                    <a:pt x="733" y="3961"/>
                  </a:lnTo>
                  <a:lnTo>
                    <a:pt x="619" y="3847"/>
                  </a:lnTo>
                  <a:lnTo>
                    <a:pt x="504" y="3732"/>
                  </a:lnTo>
                  <a:lnTo>
                    <a:pt x="390" y="3595"/>
                  </a:lnTo>
                  <a:lnTo>
                    <a:pt x="321" y="3458"/>
                  </a:lnTo>
                  <a:lnTo>
                    <a:pt x="252" y="3297"/>
                  </a:lnTo>
                  <a:lnTo>
                    <a:pt x="229" y="3137"/>
                  </a:lnTo>
                  <a:lnTo>
                    <a:pt x="229" y="2977"/>
                  </a:lnTo>
                  <a:lnTo>
                    <a:pt x="252" y="2817"/>
                  </a:lnTo>
                  <a:lnTo>
                    <a:pt x="321" y="2633"/>
                  </a:lnTo>
                  <a:lnTo>
                    <a:pt x="412" y="2450"/>
                  </a:lnTo>
                  <a:lnTo>
                    <a:pt x="596" y="2244"/>
                  </a:lnTo>
                  <a:lnTo>
                    <a:pt x="802" y="2038"/>
                  </a:lnTo>
                  <a:lnTo>
                    <a:pt x="1054" y="1878"/>
                  </a:lnTo>
                  <a:lnTo>
                    <a:pt x="1306" y="1740"/>
                  </a:lnTo>
                  <a:lnTo>
                    <a:pt x="1580" y="1626"/>
                  </a:lnTo>
                  <a:lnTo>
                    <a:pt x="1855" y="1557"/>
                  </a:lnTo>
                  <a:lnTo>
                    <a:pt x="2130" y="1488"/>
                  </a:lnTo>
                  <a:lnTo>
                    <a:pt x="2428" y="1466"/>
                  </a:lnTo>
                  <a:lnTo>
                    <a:pt x="2473" y="1443"/>
                  </a:lnTo>
                  <a:lnTo>
                    <a:pt x="2519" y="1420"/>
                  </a:lnTo>
                  <a:close/>
                  <a:moveTo>
                    <a:pt x="4809" y="710"/>
                  </a:moveTo>
                  <a:lnTo>
                    <a:pt x="5427" y="733"/>
                  </a:lnTo>
                  <a:lnTo>
                    <a:pt x="6068" y="756"/>
                  </a:lnTo>
                  <a:lnTo>
                    <a:pt x="6710" y="824"/>
                  </a:lnTo>
                  <a:lnTo>
                    <a:pt x="7351" y="916"/>
                  </a:lnTo>
                  <a:lnTo>
                    <a:pt x="7969" y="1030"/>
                  </a:lnTo>
                  <a:lnTo>
                    <a:pt x="8587" y="1168"/>
                  </a:lnTo>
                  <a:lnTo>
                    <a:pt x="9228" y="1328"/>
                  </a:lnTo>
                  <a:lnTo>
                    <a:pt x="9274" y="1351"/>
                  </a:lnTo>
                  <a:lnTo>
                    <a:pt x="9320" y="1328"/>
                  </a:lnTo>
                  <a:lnTo>
                    <a:pt x="9961" y="1672"/>
                  </a:lnTo>
                  <a:lnTo>
                    <a:pt x="10602" y="2015"/>
                  </a:lnTo>
                  <a:lnTo>
                    <a:pt x="11243" y="2359"/>
                  </a:lnTo>
                  <a:lnTo>
                    <a:pt x="11908" y="2679"/>
                  </a:lnTo>
                  <a:lnTo>
                    <a:pt x="12343" y="2862"/>
                  </a:lnTo>
                  <a:lnTo>
                    <a:pt x="12045" y="3000"/>
                  </a:lnTo>
                  <a:lnTo>
                    <a:pt x="11770" y="3137"/>
                  </a:lnTo>
                  <a:lnTo>
                    <a:pt x="11472" y="3320"/>
                  </a:lnTo>
                  <a:lnTo>
                    <a:pt x="11198" y="3503"/>
                  </a:lnTo>
                  <a:lnTo>
                    <a:pt x="10671" y="3893"/>
                  </a:lnTo>
                  <a:lnTo>
                    <a:pt x="10144" y="4282"/>
                  </a:lnTo>
                  <a:lnTo>
                    <a:pt x="9641" y="4648"/>
                  </a:lnTo>
                  <a:lnTo>
                    <a:pt x="9091" y="5015"/>
                  </a:lnTo>
                  <a:lnTo>
                    <a:pt x="8564" y="5335"/>
                  </a:lnTo>
                  <a:lnTo>
                    <a:pt x="7992" y="5656"/>
                  </a:lnTo>
                  <a:lnTo>
                    <a:pt x="7969" y="5679"/>
                  </a:lnTo>
                  <a:lnTo>
                    <a:pt x="7946" y="5725"/>
                  </a:lnTo>
                  <a:lnTo>
                    <a:pt x="7946" y="5770"/>
                  </a:lnTo>
                  <a:lnTo>
                    <a:pt x="7946" y="5816"/>
                  </a:lnTo>
                  <a:lnTo>
                    <a:pt x="7969" y="5839"/>
                  </a:lnTo>
                  <a:lnTo>
                    <a:pt x="7992" y="5885"/>
                  </a:lnTo>
                  <a:lnTo>
                    <a:pt x="8106" y="5885"/>
                  </a:lnTo>
                  <a:lnTo>
                    <a:pt x="9228" y="5679"/>
                  </a:lnTo>
                  <a:lnTo>
                    <a:pt x="10350" y="5450"/>
                  </a:lnTo>
                  <a:lnTo>
                    <a:pt x="10923" y="5335"/>
                  </a:lnTo>
                  <a:lnTo>
                    <a:pt x="11495" y="5198"/>
                  </a:lnTo>
                  <a:lnTo>
                    <a:pt x="12045" y="5038"/>
                  </a:lnTo>
                  <a:lnTo>
                    <a:pt x="12594" y="4854"/>
                  </a:lnTo>
                  <a:lnTo>
                    <a:pt x="12388" y="5152"/>
                  </a:lnTo>
                  <a:lnTo>
                    <a:pt x="12022" y="5656"/>
                  </a:lnTo>
                  <a:lnTo>
                    <a:pt x="11656" y="6183"/>
                  </a:lnTo>
                  <a:lnTo>
                    <a:pt x="10969" y="7236"/>
                  </a:lnTo>
                  <a:lnTo>
                    <a:pt x="10602" y="7740"/>
                  </a:lnTo>
                  <a:lnTo>
                    <a:pt x="10236" y="8221"/>
                  </a:lnTo>
                  <a:lnTo>
                    <a:pt x="9824" y="8701"/>
                  </a:lnTo>
                  <a:lnTo>
                    <a:pt x="9366" y="9136"/>
                  </a:lnTo>
                  <a:lnTo>
                    <a:pt x="9114" y="9274"/>
                  </a:lnTo>
                  <a:lnTo>
                    <a:pt x="8816" y="9388"/>
                  </a:lnTo>
                  <a:lnTo>
                    <a:pt x="8519" y="9503"/>
                  </a:lnTo>
                  <a:lnTo>
                    <a:pt x="8221" y="9594"/>
                  </a:lnTo>
                  <a:lnTo>
                    <a:pt x="7603" y="9755"/>
                  </a:lnTo>
                  <a:lnTo>
                    <a:pt x="7007" y="9915"/>
                  </a:lnTo>
                  <a:lnTo>
                    <a:pt x="6274" y="10144"/>
                  </a:lnTo>
                  <a:lnTo>
                    <a:pt x="5862" y="10258"/>
                  </a:lnTo>
                  <a:lnTo>
                    <a:pt x="5427" y="10350"/>
                  </a:lnTo>
                  <a:lnTo>
                    <a:pt x="4992" y="10396"/>
                  </a:lnTo>
                  <a:lnTo>
                    <a:pt x="4557" y="10396"/>
                  </a:lnTo>
                  <a:lnTo>
                    <a:pt x="4374" y="10373"/>
                  </a:lnTo>
                  <a:lnTo>
                    <a:pt x="4168" y="10304"/>
                  </a:lnTo>
                  <a:lnTo>
                    <a:pt x="4008" y="10236"/>
                  </a:lnTo>
                  <a:lnTo>
                    <a:pt x="3847" y="10144"/>
                  </a:lnTo>
                  <a:lnTo>
                    <a:pt x="3756" y="10075"/>
                  </a:lnTo>
                  <a:lnTo>
                    <a:pt x="3710" y="10007"/>
                  </a:lnTo>
                  <a:lnTo>
                    <a:pt x="3664" y="9938"/>
                  </a:lnTo>
                  <a:lnTo>
                    <a:pt x="3641" y="9869"/>
                  </a:lnTo>
                  <a:lnTo>
                    <a:pt x="3641" y="9778"/>
                  </a:lnTo>
                  <a:lnTo>
                    <a:pt x="3641" y="9686"/>
                  </a:lnTo>
                  <a:lnTo>
                    <a:pt x="3710" y="9526"/>
                  </a:lnTo>
                  <a:lnTo>
                    <a:pt x="3824" y="9320"/>
                  </a:lnTo>
                  <a:lnTo>
                    <a:pt x="3985" y="9136"/>
                  </a:lnTo>
                  <a:lnTo>
                    <a:pt x="4191" y="8953"/>
                  </a:lnTo>
                  <a:lnTo>
                    <a:pt x="4420" y="8747"/>
                  </a:lnTo>
                  <a:lnTo>
                    <a:pt x="4901" y="8381"/>
                  </a:lnTo>
                  <a:lnTo>
                    <a:pt x="5381" y="8083"/>
                  </a:lnTo>
                  <a:lnTo>
                    <a:pt x="5794" y="7831"/>
                  </a:lnTo>
                  <a:lnTo>
                    <a:pt x="6091" y="7694"/>
                  </a:lnTo>
                  <a:lnTo>
                    <a:pt x="6114" y="7671"/>
                  </a:lnTo>
                  <a:lnTo>
                    <a:pt x="6137" y="7625"/>
                  </a:lnTo>
                  <a:lnTo>
                    <a:pt x="6160" y="7556"/>
                  </a:lnTo>
                  <a:lnTo>
                    <a:pt x="6114" y="7465"/>
                  </a:lnTo>
                  <a:lnTo>
                    <a:pt x="6068" y="7442"/>
                  </a:lnTo>
                  <a:lnTo>
                    <a:pt x="6023" y="7442"/>
                  </a:lnTo>
                  <a:lnTo>
                    <a:pt x="5381" y="7488"/>
                  </a:lnTo>
                  <a:lnTo>
                    <a:pt x="4717" y="7534"/>
                  </a:lnTo>
                  <a:lnTo>
                    <a:pt x="4053" y="7534"/>
                  </a:lnTo>
                  <a:lnTo>
                    <a:pt x="3733" y="7488"/>
                  </a:lnTo>
                  <a:lnTo>
                    <a:pt x="3412" y="7419"/>
                  </a:lnTo>
                  <a:lnTo>
                    <a:pt x="3229" y="7350"/>
                  </a:lnTo>
                  <a:lnTo>
                    <a:pt x="3092" y="7259"/>
                  </a:lnTo>
                  <a:lnTo>
                    <a:pt x="2977" y="7121"/>
                  </a:lnTo>
                  <a:lnTo>
                    <a:pt x="2908" y="6984"/>
                  </a:lnTo>
                  <a:lnTo>
                    <a:pt x="2863" y="6824"/>
                  </a:lnTo>
                  <a:lnTo>
                    <a:pt x="2863" y="6732"/>
                  </a:lnTo>
                  <a:lnTo>
                    <a:pt x="2886" y="6663"/>
                  </a:lnTo>
                  <a:lnTo>
                    <a:pt x="2931" y="6572"/>
                  </a:lnTo>
                  <a:lnTo>
                    <a:pt x="2977" y="6503"/>
                  </a:lnTo>
                  <a:lnTo>
                    <a:pt x="3046" y="6412"/>
                  </a:lnTo>
                  <a:lnTo>
                    <a:pt x="3115" y="6343"/>
                  </a:lnTo>
                  <a:lnTo>
                    <a:pt x="3458" y="6114"/>
                  </a:lnTo>
                  <a:lnTo>
                    <a:pt x="3779" y="5931"/>
                  </a:lnTo>
                  <a:lnTo>
                    <a:pt x="4076" y="5770"/>
                  </a:lnTo>
                  <a:lnTo>
                    <a:pt x="4374" y="5633"/>
                  </a:lnTo>
                  <a:lnTo>
                    <a:pt x="4969" y="5404"/>
                  </a:lnTo>
                  <a:lnTo>
                    <a:pt x="6183" y="4992"/>
                  </a:lnTo>
                  <a:lnTo>
                    <a:pt x="6229" y="4969"/>
                  </a:lnTo>
                  <a:lnTo>
                    <a:pt x="6252" y="4923"/>
                  </a:lnTo>
                  <a:lnTo>
                    <a:pt x="6274" y="4832"/>
                  </a:lnTo>
                  <a:lnTo>
                    <a:pt x="6274" y="4809"/>
                  </a:lnTo>
                  <a:lnTo>
                    <a:pt x="6252" y="4763"/>
                  </a:lnTo>
                  <a:lnTo>
                    <a:pt x="6206" y="4740"/>
                  </a:lnTo>
                  <a:lnTo>
                    <a:pt x="6160" y="4740"/>
                  </a:lnTo>
                  <a:lnTo>
                    <a:pt x="5725" y="4763"/>
                  </a:lnTo>
                  <a:lnTo>
                    <a:pt x="5198" y="4809"/>
                  </a:lnTo>
                  <a:lnTo>
                    <a:pt x="4580" y="4877"/>
                  </a:lnTo>
                  <a:lnTo>
                    <a:pt x="3618" y="4877"/>
                  </a:lnTo>
                  <a:lnTo>
                    <a:pt x="3298" y="4854"/>
                  </a:lnTo>
                  <a:lnTo>
                    <a:pt x="3023" y="4809"/>
                  </a:lnTo>
                  <a:lnTo>
                    <a:pt x="2748" y="4740"/>
                  </a:lnTo>
                  <a:lnTo>
                    <a:pt x="2519" y="4625"/>
                  </a:lnTo>
                  <a:lnTo>
                    <a:pt x="2313" y="4511"/>
                  </a:lnTo>
                  <a:lnTo>
                    <a:pt x="2244" y="4442"/>
                  </a:lnTo>
                  <a:lnTo>
                    <a:pt x="2153" y="4351"/>
                  </a:lnTo>
                  <a:lnTo>
                    <a:pt x="2107" y="4259"/>
                  </a:lnTo>
                  <a:lnTo>
                    <a:pt x="2061" y="4168"/>
                  </a:lnTo>
                  <a:lnTo>
                    <a:pt x="2015" y="4053"/>
                  </a:lnTo>
                  <a:lnTo>
                    <a:pt x="2015" y="3961"/>
                  </a:lnTo>
                  <a:lnTo>
                    <a:pt x="2015" y="3870"/>
                  </a:lnTo>
                  <a:lnTo>
                    <a:pt x="2038" y="3778"/>
                  </a:lnTo>
                  <a:lnTo>
                    <a:pt x="2084" y="3687"/>
                  </a:lnTo>
                  <a:lnTo>
                    <a:pt x="2130" y="3618"/>
                  </a:lnTo>
                  <a:lnTo>
                    <a:pt x="2290" y="3458"/>
                  </a:lnTo>
                  <a:lnTo>
                    <a:pt x="2496" y="3320"/>
                  </a:lnTo>
                  <a:lnTo>
                    <a:pt x="2725" y="3206"/>
                  </a:lnTo>
                  <a:lnTo>
                    <a:pt x="3000" y="3091"/>
                  </a:lnTo>
                  <a:lnTo>
                    <a:pt x="3298" y="3000"/>
                  </a:lnTo>
                  <a:lnTo>
                    <a:pt x="3595" y="2931"/>
                  </a:lnTo>
                  <a:lnTo>
                    <a:pt x="3916" y="2862"/>
                  </a:lnTo>
                  <a:lnTo>
                    <a:pt x="4511" y="2771"/>
                  </a:lnTo>
                  <a:lnTo>
                    <a:pt x="5015" y="2702"/>
                  </a:lnTo>
                  <a:lnTo>
                    <a:pt x="5359" y="2679"/>
                  </a:lnTo>
                  <a:lnTo>
                    <a:pt x="5427" y="2679"/>
                  </a:lnTo>
                  <a:lnTo>
                    <a:pt x="5473" y="2656"/>
                  </a:lnTo>
                  <a:lnTo>
                    <a:pt x="5496" y="2610"/>
                  </a:lnTo>
                  <a:lnTo>
                    <a:pt x="5496" y="2565"/>
                  </a:lnTo>
                  <a:lnTo>
                    <a:pt x="5496" y="2519"/>
                  </a:lnTo>
                  <a:lnTo>
                    <a:pt x="5473" y="2473"/>
                  </a:lnTo>
                  <a:lnTo>
                    <a:pt x="5427" y="2450"/>
                  </a:lnTo>
                  <a:lnTo>
                    <a:pt x="5381" y="2427"/>
                  </a:lnTo>
                  <a:lnTo>
                    <a:pt x="4878" y="2359"/>
                  </a:lnTo>
                  <a:lnTo>
                    <a:pt x="4374" y="2221"/>
                  </a:lnTo>
                  <a:lnTo>
                    <a:pt x="3870" y="2061"/>
                  </a:lnTo>
                  <a:lnTo>
                    <a:pt x="3412" y="1832"/>
                  </a:lnTo>
                  <a:lnTo>
                    <a:pt x="3252" y="1763"/>
                  </a:lnTo>
                  <a:lnTo>
                    <a:pt x="3115" y="1649"/>
                  </a:lnTo>
                  <a:lnTo>
                    <a:pt x="2977" y="1511"/>
                  </a:lnTo>
                  <a:lnTo>
                    <a:pt x="2886" y="1374"/>
                  </a:lnTo>
                  <a:lnTo>
                    <a:pt x="2863" y="1305"/>
                  </a:lnTo>
                  <a:lnTo>
                    <a:pt x="2840" y="1237"/>
                  </a:lnTo>
                  <a:lnTo>
                    <a:pt x="2840" y="1168"/>
                  </a:lnTo>
                  <a:lnTo>
                    <a:pt x="2886" y="1099"/>
                  </a:lnTo>
                  <a:lnTo>
                    <a:pt x="2931" y="1030"/>
                  </a:lnTo>
                  <a:lnTo>
                    <a:pt x="3000" y="985"/>
                  </a:lnTo>
                  <a:lnTo>
                    <a:pt x="3092" y="939"/>
                  </a:lnTo>
                  <a:lnTo>
                    <a:pt x="3229" y="893"/>
                  </a:lnTo>
                  <a:lnTo>
                    <a:pt x="3687" y="779"/>
                  </a:lnTo>
                  <a:lnTo>
                    <a:pt x="4145" y="733"/>
                  </a:lnTo>
                  <a:lnTo>
                    <a:pt x="4809" y="710"/>
                  </a:lnTo>
                  <a:close/>
                  <a:moveTo>
                    <a:pt x="8541" y="0"/>
                  </a:moveTo>
                  <a:lnTo>
                    <a:pt x="7854" y="23"/>
                  </a:lnTo>
                  <a:lnTo>
                    <a:pt x="6458" y="92"/>
                  </a:lnTo>
                  <a:lnTo>
                    <a:pt x="6389" y="115"/>
                  </a:lnTo>
                  <a:lnTo>
                    <a:pt x="6343" y="137"/>
                  </a:lnTo>
                  <a:lnTo>
                    <a:pt x="6320" y="183"/>
                  </a:lnTo>
                  <a:lnTo>
                    <a:pt x="6320" y="229"/>
                  </a:lnTo>
                  <a:lnTo>
                    <a:pt x="6320" y="275"/>
                  </a:lnTo>
                  <a:lnTo>
                    <a:pt x="6343" y="321"/>
                  </a:lnTo>
                  <a:lnTo>
                    <a:pt x="6389" y="343"/>
                  </a:lnTo>
                  <a:lnTo>
                    <a:pt x="6435" y="366"/>
                  </a:lnTo>
                  <a:lnTo>
                    <a:pt x="6893" y="435"/>
                  </a:lnTo>
                  <a:lnTo>
                    <a:pt x="7328" y="527"/>
                  </a:lnTo>
                  <a:lnTo>
                    <a:pt x="7740" y="664"/>
                  </a:lnTo>
                  <a:lnTo>
                    <a:pt x="8152" y="801"/>
                  </a:lnTo>
                  <a:lnTo>
                    <a:pt x="8152" y="801"/>
                  </a:lnTo>
                  <a:lnTo>
                    <a:pt x="7419" y="664"/>
                  </a:lnTo>
                  <a:lnTo>
                    <a:pt x="6664" y="572"/>
                  </a:lnTo>
                  <a:lnTo>
                    <a:pt x="5908" y="504"/>
                  </a:lnTo>
                  <a:lnTo>
                    <a:pt x="5152" y="458"/>
                  </a:lnTo>
                  <a:lnTo>
                    <a:pt x="4557" y="435"/>
                  </a:lnTo>
                  <a:lnTo>
                    <a:pt x="4214" y="435"/>
                  </a:lnTo>
                  <a:lnTo>
                    <a:pt x="3870" y="458"/>
                  </a:lnTo>
                  <a:lnTo>
                    <a:pt x="3527" y="504"/>
                  </a:lnTo>
                  <a:lnTo>
                    <a:pt x="3206" y="572"/>
                  </a:lnTo>
                  <a:lnTo>
                    <a:pt x="3046" y="641"/>
                  </a:lnTo>
                  <a:lnTo>
                    <a:pt x="2931" y="687"/>
                  </a:lnTo>
                  <a:lnTo>
                    <a:pt x="2794" y="779"/>
                  </a:lnTo>
                  <a:lnTo>
                    <a:pt x="2702" y="870"/>
                  </a:lnTo>
                  <a:lnTo>
                    <a:pt x="2634" y="962"/>
                  </a:lnTo>
                  <a:lnTo>
                    <a:pt x="2565" y="1053"/>
                  </a:lnTo>
                  <a:lnTo>
                    <a:pt x="2542" y="1145"/>
                  </a:lnTo>
                  <a:lnTo>
                    <a:pt x="2519" y="1237"/>
                  </a:lnTo>
                  <a:lnTo>
                    <a:pt x="2473" y="1214"/>
                  </a:lnTo>
                  <a:lnTo>
                    <a:pt x="2428" y="1214"/>
                  </a:lnTo>
                  <a:lnTo>
                    <a:pt x="2084" y="1237"/>
                  </a:lnTo>
                  <a:lnTo>
                    <a:pt x="1695" y="1328"/>
                  </a:lnTo>
                  <a:lnTo>
                    <a:pt x="1306" y="1443"/>
                  </a:lnTo>
                  <a:lnTo>
                    <a:pt x="1122" y="1534"/>
                  </a:lnTo>
                  <a:lnTo>
                    <a:pt x="939" y="1626"/>
                  </a:lnTo>
                  <a:lnTo>
                    <a:pt x="756" y="1717"/>
                  </a:lnTo>
                  <a:lnTo>
                    <a:pt x="596" y="1855"/>
                  </a:lnTo>
                  <a:lnTo>
                    <a:pt x="435" y="1969"/>
                  </a:lnTo>
                  <a:lnTo>
                    <a:pt x="321" y="2107"/>
                  </a:lnTo>
                  <a:lnTo>
                    <a:pt x="206" y="2267"/>
                  </a:lnTo>
                  <a:lnTo>
                    <a:pt x="115" y="2427"/>
                  </a:lnTo>
                  <a:lnTo>
                    <a:pt x="46" y="2610"/>
                  </a:lnTo>
                  <a:lnTo>
                    <a:pt x="23" y="2817"/>
                  </a:lnTo>
                  <a:lnTo>
                    <a:pt x="0" y="2977"/>
                  </a:lnTo>
                  <a:lnTo>
                    <a:pt x="23" y="3114"/>
                  </a:lnTo>
                  <a:lnTo>
                    <a:pt x="23" y="3274"/>
                  </a:lnTo>
                  <a:lnTo>
                    <a:pt x="69" y="3412"/>
                  </a:lnTo>
                  <a:lnTo>
                    <a:pt x="161" y="3664"/>
                  </a:lnTo>
                  <a:lnTo>
                    <a:pt x="298" y="3893"/>
                  </a:lnTo>
                  <a:lnTo>
                    <a:pt x="481" y="4099"/>
                  </a:lnTo>
                  <a:lnTo>
                    <a:pt x="710" y="4282"/>
                  </a:lnTo>
                  <a:lnTo>
                    <a:pt x="962" y="4419"/>
                  </a:lnTo>
                  <a:lnTo>
                    <a:pt x="1237" y="4511"/>
                  </a:lnTo>
                  <a:lnTo>
                    <a:pt x="1031" y="4648"/>
                  </a:lnTo>
                  <a:lnTo>
                    <a:pt x="848" y="4809"/>
                  </a:lnTo>
                  <a:lnTo>
                    <a:pt x="733" y="4992"/>
                  </a:lnTo>
                  <a:lnTo>
                    <a:pt x="641" y="5175"/>
                  </a:lnTo>
                  <a:lnTo>
                    <a:pt x="573" y="5358"/>
                  </a:lnTo>
                  <a:lnTo>
                    <a:pt x="550" y="5564"/>
                  </a:lnTo>
                  <a:lnTo>
                    <a:pt x="573" y="5770"/>
                  </a:lnTo>
                  <a:lnTo>
                    <a:pt x="619" y="5954"/>
                  </a:lnTo>
                  <a:lnTo>
                    <a:pt x="687" y="6160"/>
                  </a:lnTo>
                  <a:lnTo>
                    <a:pt x="802" y="6343"/>
                  </a:lnTo>
                  <a:lnTo>
                    <a:pt x="939" y="6503"/>
                  </a:lnTo>
                  <a:lnTo>
                    <a:pt x="1077" y="6663"/>
                  </a:lnTo>
                  <a:lnTo>
                    <a:pt x="1260" y="6801"/>
                  </a:lnTo>
                  <a:lnTo>
                    <a:pt x="1466" y="6915"/>
                  </a:lnTo>
                  <a:lnTo>
                    <a:pt x="1695" y="7007"/>
                  </a:lnTo>
                  <a:lnTo>
                    <a:pt x="1947" y="7053"/>
                  </a:lnTo>
                  <a:lnTo>
                    <a:pt x="1718" y="7259"/>
                  </a:lnTo>
                  <a:lnTo>
                    <a:pt x="1512" y="7465"/>
                  </a:lnTo>
                  <a:lnTo>
                    <a:pt x="1328" y="7694"/>
                  </a:lnTo>
                  <a:lnTo>
                    <a:pt x="1168" y="7946"/>
                  </a:lnTo>
                  <a:lnTo>
                    <a:pt x="1122" y="8083"/>
                  </a:lnTo>
                  <a:lnTo>
                    <a:pt x="1077" y="8198"/>
                  </a:lnTo>
                  <a:lnTo>
                    <a:pt x="1054" y="8335"/>
                  </a:lnTo>
                  <a:lnTo>
                    <a:pt x="1031" y="8472"/>
                  </a:lnTo>
                  <a:lnTo>
                    <a:pt x="1054" y="8633"/>
                  </a:lnTo>
                  <a:lnTo>
                    <a:pt x="1099" y="8770"/>
                  </a:lnTo>
                  <a:lnTo>
                    <a:pt x="1145" y="8930"/>
                  </a:lnTo>
                  <a:lnTo>
                    <a:pt x="1237" y="9068"/>
                  </a:lnTo>
                  <a:lnTo>
                    <a:pt x="1420" y="9343"/>
                  </a:lnTo>
                  <a:lnTo>
                    <a:pt x="1649" y="9549"/>
                  </a:lnTo>
                  <a:lnTo>
                    <a:pt x="1878" y="9709"/>
                  </a:lnTo>
                  <a:lnTo>
                    <a:pt x="2153" y="9846"/>
                  </a:lnTo>
                  <a:lnTo>
                    <a:pt x="2428" y="9938"/>
                  </a:lnTo>
                  <a:lnTo>
                    <a:pt x="2725" y="9984"/>
                  </a:lnTo>
                  <a:lnTo>
                    <a:pt x="3046" y="10007"/>
                  </a:lnTo>
                  <a:lnTo>
                    <a:pt x="3343" y="9961"/>
                  </a:lnTo>
                  <a:lnTo>
                    <a:pt x="3412" y="10075"/>
                  </a:lnTo>
                  <a:lnTo>
                    <a:pt x="3481" y="10190"/>
                  </a:lnTo>
                  <a:lnTo>
                    <a:pt x="3618" y="10304"/>
                  </a:lnTo>
                  <a:lnTo>
                    <a:pt x="3779" y="10419"/>
                  </a:lnTo>
                  <a:lnTo>
                    <a:pt x="3962" y="10510"/>
                  </a:lnTo>
                  <a:lnTo>
                    <a:pt x="4145" y="10556"/>
                  </a:lnTo>
                  <a:lnTo>
                    <a:pt x="4351" y="10602"/>
                  </a:lnTo>
                  <a:lnTo>
                    <a:pt x="4534" y="10625"/>
                  </a:lnTo>
                  <a:lnTo>
                    <a:pt x="4740" y="10648"/>
                  </a:lnTo>
                  <a:lnTo>
                    <a:pt x="4969" y="10625"/>
                  </a:lnTo>
                  <a:lnTo>
                    <a:pt x="5381" y="10602"/>
                  </a:lnTo>
                  <a:lnTo>
                    <a:pt x="5794" y="10510"/>
                  </a:lnTo>
                  <a:lnTo>
                    <a:pt x="6183" y="10419"/>
                  </a:lnTo>
                  <a:lnTo>
                    <a:pt x="6549" y="10327"/>
                  </a:lnTo>
                  <a:lnTo>
                    <a:pt x="7053" y="10190"/>
                  </a:lnTo>
                  <a:lnTo>
                    <a:pt x="7603" y="10052"/>
                  </a:lnTo>
                  <a:lnTo>
                    <a:pt x="8152" y="9915"/>
                  </a:lnTo>
                  <a:lnTo>
                    <a:pt x="8702" y="9732"/>
                  </a:lnTo>
                  <a:lnTo>
                    <a:pt x="8725" y="9801"/>
                  </a:lnTo>
                  <a:lnTo>
                    <a:pt x="8770" y="9846"/>
                  </a:lnTo>
                  <a:lnTo>
                    <a:pt x="8816" y="9869"/>
                  </a:lnTo>
                  <a:lnTo>
                    <a:pt x="8885" y="9846"/>
                  </a:lnTo>
                  <a:lnTo>
                    <a:pt x="10144" y="9251"/>
                  </a:lnTo>
                  <a:lnTo>
                    <a:pt x="10785" y="8953"/>
                  </a:lnTo>
                  <a:lnTo>
                    <a:pt x="11427" y="8610"/>
                  </a:lnTo>
                  <a:lnTo>
                    <a:pt x="12022" y="8243"/>
                  </a:lnTo>
                  <a:lnTo>
                    <a:pt x="12320" y="8060"/>
                  </a:lnTo>
                  <a:lnTo>
                    <a:pt x="12594" y="7854"/>
                  </a:lnTo>
                  <a:lnTo>
                    <a:pt x="12869" y="7625"/>
                  </a:lnTo>
                  <a:lnTo>
                    <a:pt x="13121" y="7396"/>
                  </a:lnTo>
                  <a:lnTo>
                    <a:pt x="13373" y="7144"/>
                  </a:lnTo>
                  <a:lnTo>
                    <a:pt x="13602" y="6892"/>
                  </a:lnTo>
                  <a:lnTo>
                    <a:pt x="13831" y="6618"/>
                  </a:lnTo>
                  <a:lnTo>
                    <a:pt x="14037" y="6320"/>
                  </a:lnTo>
                  <a:lnTo>
                    <a:pt x="14266" y="5976"/>
                  </a:lnTo>
                  <a:lnTo>
                    <a:pt x="14449" y="5656"/>
                  </a:lnTo>
                  <a:lnTo>
                    <a:pt x="14610" y="5290"/>
                  </a:lnTo>
                  <a:lnTo>
                    <a:pt x="14678" y="5106"/>
                  </a:lnTo>
                  <a:lnTo>
                    <a:pt x="14724" y="4923"/>
                  </a:lnTo>
                  <a:lnTo>
                    <a:pt x="14770" y="4740"/>
                  </a:lnTo>
                  <a:lnTo>
                    <a:pt x="14793" y="4557"/>
                  </a:lnTo>
                  <a:lnTo>
                    <a:pt x="14770" y="4374"/>
                  </a:lnTo>
                  <a:lnTo>
                    <a:pt x="14747" y="4213"/>
                  </a:lnTo>
                  <a:lnTo>
                    <a:pt x="14793" y="4190"/>
                  </a:lnTo>
                  <a:lnTo>
                    <a:pt x="15319" y="4030"/>
                  </a:lnTo>
                  <a:lnTo>
                    <a:pt x="15571" y="3939"/>
                  </a:lnTo>
                  <a:lnTo>
                    <a:pt x="15846" y="3824"/>
                  </a:lnTo>
                  <a:lnTo>
                    <a:pt x="16075" y="3687"/>
                  </a:lnTo>
                  <a:lnTo>
                    <a:pt x="16304" y="3549"/>
                  </a:lnTo>
                  <a:lnTo>
                    <a:pt x="16533" y="3366"/>
                  </a:lnTo>
                  <a:lnTo>
                    <a:pt x="16693" y="3137"/>
                  </a:lnTo>
                  <a:lnTo>
                    <a:pt x="16808" y="2954"/>
                  </a:lnTo>
                  <a:lnTo>
                    <a:pt x="16854" y="2862"/>
                  </a:lnTo>
                  <a:lnTo>
                    <a:pt x="16854" y="2748"/>
                  </a:lnTo>
                  <a:lnTo>
                    <a:pt x="16854" y="2656"/>
                  </a:lnTo>
                  <a:lnTo>
                    <a:pt x="16808" y="2565"/>
                  </a:lnTo>
                  <a:lnTo>
                    <a:pt x="16762" y="2473"/>
                  </a:lnTo>
                  <a:lnTo>
                    <a:pt x="16648" y="2404"/>
                  </a:lnTo>
                  <a:lnTo>
                    <a:pt x="16396" y="2313"/>
                  </a:lnTo>
                  <a:lnTo>
                    <a:pt x="16121" y="2244"/>
                  </a:lnTo>
                  <a:lnTo>
                    <a:pt x="15800" y="2221"/>
                  </a:lnTo>
                  <a:lnTo>
                    <a:pt x="15503" y="2221"/>
                  </a:lnTo>
                  <a:lnTo>
                    <a:pt x="15182" y="2244"/>
                  </a:lnTo>
                  <a:lnTo>
                    <a:pt x="14884" y="2290"/>
                  </a:lnTo>
                  <a:lnTo>
                    <a:pt x="14312" y="2404"/>
                  </a:lnTo>
                  <a:lnTo>
                    <a:pt x="14243" y="2221"/>
                  </a:lnTo>
                  <a:lnTo>
                    <a:pt x="14174" y="2061"/>
                  </a:lnTo>
                  <a:lnTo>
                    <a:pt x="14083" y="1901"/>
                  </a:lnTo>
                  <a:lnTo>
                    <a:pt x="13968" y="1740"/>
                  </a:lnTo>
                  <a:lnTo>
                    <a:pt x="13831" y="1580"/>
                  </a:lnTo>
                  <a:lnTo>
                    <a:pt x="13694" y="1443"/>
                  </a:lnTo>
                  <a:lnTo>
                    <a:pt x="13396" y="1191"/>
                  </a:lnTo>
                  <a:lnTo>
                    <a:pt x="13052" y="962"/>
                  </a:lnTo>
                  <a:lnTo>
                    <a:pt x="12686" y="779"/>
                  </a:lnTo>
                  <a:lnTo>
                    <a:pt x="12343" y="618"/>
                  </a:lnTo>
                  <a:lnTo>
                    <a:pt x="11999" y="481"/>
                  </a:lnTo>
                  <a:lnTo>
                    <a:pt x="11656" y="366"/>
                  </a:lnTo>
                  <a:lnTo>
                    <a:pt x="11335" y="275"/>
                  </a:lnTo>
                  <a:lnTo>
                    <a:pt x="10992" y="183"/>
                  </a:lnTo>
                  <a:lnTo>
                    <a:pt x="10648" y="137"/>
                  </a:lnTo>
                  <a:lnTo>
                    <a:pt x="9938" y="46"/>
                  </a:lnTo>
                  <a:lnTo>
                    <a:pt x="9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32"/>
            <p:cNvSpPr/>
            <p:nvPr/>
          </p:nvSpPr>
          <p:spPr>
            <a:xfrm>
              <a:off x="-4127327" y="3314955"/>
              <a:ext cx="127774" cy="63494"/>
            </a:xfrm>
            <a:custGeom>
              <a:rect b="b" l="l" r="r" t="t"/>
              <a:pathLst>
                <a:path extrusionOk="0" h="1696" w="3413">
                  <a:moveTo>
                    <a:pt x="3253" y="1"/>
                  </a:moveTo>
                  <a:lnTo>
                    <a:pt x="2817" y="115"/>
                  </a:lnTo>
                  <a:lnTo>
                    <a:pt x="2405" y="276"/>
                  </a:lnTo>
                  <a:lnTo>
                    <a:pt x="2016" y="436"/>
                  </a:lnTo>
                  <a:lnTo>
                    <a:pt x="1627" y="619"/>
                  </a:lnTo>
                  <a:lnTo>
                    <a:pt x="848" y="1031"/>
                  </a:lnTo>
                  <a:lnTo>
                    <a:pt x="70" y="1466"/>
                  </a:lnTo>
                  <a:lnTo>
                    <a:pt x="24" y="1489"/>
                  </a:lnTo>
                  <a:lnTo>
                    <a:pt x="1" y="1535"/>
                  </a:lnTo>
                  <a:lnTo>
                    <a:pt x="1" y="1581"/>
                  </a:lnTo>
                  <a:lnTo>
                    <a:pt x="24" y="1627"/>
                  </a:lnTo>
                  <a:lnTo>
                    <a:pt x="47" y="1672"/>
                  </a:lnTo>
                  <a:lnTo>
                    <a:pt x="93" y="1695"/>
                  </a:lnTo>
                  <a:lnTo>
                    <a:pt x="207" y="1695"/>
                  </a:lnTo>
                  <a:lnTo>
                    <a:pt x="940" y="1260"/>
                  </a:lnTo>
                  <a:lnTo>
                    <a:pt x="1718" y="871"/>
                  </a:lnTo>
                  <a:lnTo>
                    <a:pt x="2108" y="688"/>
                  </a:lnTo>
                  <a:lnTo>
                    <a:pt x="2497" y="528"/>
                  </a:lnTo>
                  <a:lnTo>
                    <a:pt x="2886" y="367"/>
                  </a:lnTo>
                  <a:lnTo>
                    <a:pt x="3321" y="253"/>
                  </a:lnTo>
                  <a:lnTo>
                    <a:pt x="3367" y="230"/>
                  </a:lnTo>
                  <a:lnTo>
                    <a:pt x="3390" y="184"/>
                  </a:lnTo>
                  <a:lnTo>
                    <a:pt x="3413" y="138"/>
                  </a:lnTo>
                  <a:lnTo>
                    <a:pt x="3413" y="92"/>
                  </a:lnTo>
                  <a:lnTo>
                    <a:pt x="3390" y="47"/>
                  </a:lnTo>
                  <a:lnTo>
                    <a:pt x="3344" y="24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32"/>
            <p:cNvSpPr/>
            <p:nvPr/>
          </p:nvSpPr>
          <p:spPr>
            <a:xfrm>
              <a:off x="-4175321" y="3124664"/>
              <a:ext cx="145782" cy="52338"/>
            </a:xfrm>
            <a:custGeom>
              <a:rect b="b" l="l" r="r" t="t"/>
              <a:pathLst>
                <a:path extrusionOk="0" h="1398" w="3894">
                  <a:moveTo>
                    <a:pt x="92" y="0"/>
                  </a:moveTo>
                  <a:lnTo>
                    <a:pt x="46" y="23"/>
                  </a:lnTo>
                  <a:lnTo>
                    <a:pt x="24" y="69"/>
                  </a:lnTo>
                  <a:lnTo>
                    <a:pt x="1" y="115"/>
                  </a:lnTo>
                  <a:lnTo>
                    <a:pt x="1" y="161"/>
                  </a:lnTo>
                  <a:lnTo>
                    <a:pt x="24" y="207"/>
                  </a:lnTo>
                  <a:lnTo>
                    <a:pt x="46" y="252"/>
                  </a:lnTo>
                  <a:lnTo>
                    <a:pt x="481" y="481"/>
                  </a:lnTo>
                  <a:lnTo>
                    <a:pt x="917" y="710"/>
                  </a:lnTo>
                  <a:lnTo>
                    <a:pt x="1375" y="916"/>
                  </a:lnTo>
                  <a:lnTo>
                    <a:pt x="1833" y="1077"/>
                  </a:lnTo>
                  <a:lnTo>
                    <a:pt x="2313" y="1237"/>
                  </a:lnTo>
                  <a:lnTo>
                    <a:pt x="2794" y="1329"/>
                  </a:lnTo>
                  <a:lnTo>
                    <a:pt x="3275" y="1374"/>
                  </a:lnTo>
                  <a:lnTo>
                    <a:pt x="3527" y="1397"/>
                  </a:lnTo>
                  <a:lnTo>
                    <a:pt x="3756" y="1374"/>
                  </a:lnTo>
                  <a:lnTo>
                    <a:pt x="3825" y="1374"/>
                  </a:lnTo>
                  <a:lnTo>
                    <a:pt x="3848" y="1329"/>
                  </a:lnTo>
                  <a:lnTo>
                    <a:pt x="3870" y="1283"/>
                  </a:lnTo>
                  <a:lnTo>
                    <a:pt x="3893" y="1237"/>
                  </a:lnTo>
                  <a:lnTo>
                    <a:pt x="3893" y="1191"/>
                  </a:lnTo>
                  <a:lnTo>
                    <a:pt x="3870" y="1168"/>
                  </a:lnTo>
                  <a:lnTo>
                    <a:pt x="3825" y="1122"/>
                  </a:lnTo>
                  <a:lnTo>
                    <a:pt x="3298" y="1122"/>
                  </a:lnTo>
                  <a:lnTo>
                    <a:pt x="2840" y="1077"/>
                  </a:lnTo>
                  <a:lnTo>
                    <a:pt x="2382" y="962"/>
                  </a:lnTo>
                  <a:lnTo>
                    <a:pt x="1901" y="825"/>
                  </a:lnTo>
                  <a:lnTo>
                    <a:pt x="1466" y="665"/>
                  </a:lnTo>
                  <a:lnTo>
                    <a:pt x="1008" y="458"/>
                  </a:lnTo>
                  <a:lnTo>
                    <a:pt x="596" y="252"/>
                  </a:lnTo>
                  <a:lnTo>
                    <a:pt x="184" y="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32"/>
            <p:cNvSpPr/>
            <p:nvPr/>
          </p:nvSpPr>
          <p:spPr>
            <a:xfrm>
              <a:off x="-4158175" y="3227540"/>
              <a:ext cx="173223" cy="65179"/>
            </a:xfrm>
            <a:custGeom>
              <a:rect b="b" l="l" r="r" t="t"/>
              <a:pathLst>
                <a:path extrusionOk="0" h="1741" w="4627">
                  <a:moveTo>
                    <a:pt x="4466" y="0"/>
                  </a:moveTo>
                  <a:lnTo>
                    <a:pt x="3893" y="115"/>
                  </a:lnTo>
                  <a:lnTo>
                    <a:pt x="3344" y="252"/>
                  </a:lnTo>
                  <a:lnTo>
                    <a:pt x="2794" y="435"/>
                  </a:lnTo>
                  <a:lnTo>
                    <a:pt x="2245" y="619"/>
                  </a:lnTo>
                  <a:lnTo>
                    <a:pt x="1168" y="1054"/>
                  </a:lnTo>
                  <a:lnTo>
                    <a:pt x="92" y="1489"/>
                  </a:lnTo>
                  <a:lnTo>
                    <a:pt x="46" y="1512"/>
                  </a:lnTo>
                  <a:lnTo>
                    <a:pt x="23" y="1557"/>
                  </a:lnTo>
                  <a:lnTo>
                    <a:pt x="1" y="1603"/>
                  </a:lnTo>
                  <a:lnTo>
                    <a:pt x="1" y="1649"/>
                  </a:lnTo>
                  <a:lnTo>
                    <a:pt x="23" y="1695"/>
                  </a:lnTo>
                  <a:lnTo>
                    <a:pt x="69" y="1741"/>
                  </a:lnTo>
                  <a:lnTo>
                    <a:pt x="161" y="1741"/>
                  </a:lnTo>
                  <a:lnTo>
                    <a:pt x="1237" y="1305"/>
                  </a:lnTo>
                  <a:lnTo>
                    <a:pt x="2313" y="870"/>
                  </a:lnTo>
                  <a:lnTo>
                    <a:pt x="2863" y="687"/>
                  </a:lnTo>
                  <a:lnTo>
                    <a:pt x="3412" y="504"/>
                  </a:lnTo>
                  <a:lnTo>
                    <a:pt x="3962" y="367"/>
                  </a:lnTo>
                  <a:lnTo>
                    <a:pt x="4534" y="252"/>
                  </a:lnTo>
                  <a:lnTo>
                    <a:pt x="4580" y="229"/>
                  </a:lnTo>
                  <a:lnTo>
                    <a:pt x="4626" y="183"/>
                  </a:lnTo>
                  <a:lnTo>
                    <a:pt x="4626" y="138"/>
                  </a:lnTo>
                  <a:lnTo>
                    <a:pt x="4626" y="92"/>
                  </a:lnTo>
                  <a:lnTo>
                    <a:pt x="4603" y="46"/>
                  </a:lnTo>
                  <a:lnTo>
                    <a:pt x="4580" y="23"/>
                  </a:lnTo>
                  <a:lnTo>
                    <a:pt x="4534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32"/>
            <p:cNvSpPr/>
            <p:nvPr/>
          </p:nvSpPr>
          <p:spPr>
            <a:xfrm>
              <a:off x="-4152185" y="3350108"/>
              <a:ext cx="53199" cy="55782"/>
            </a:xfrm>
            <a:custGeom>
              <a:rect b="b" l="l" r="r" t="t"/>
              <a:pathLst>
                <a:path extrusionOk="0" h="1490" w="1421">
                  <a:moveTo>
                    <a:pt x="688" y="1"/>
                  </a:moveTo>
                  <a:lnTo>
                    <a:pt x="528" y="24"/>
                  </a:lnTo>
                  <a:lnTo>
                    <a:pt x="367" y="92"/>
                  </a:lnTo>
                  <a:lnTo>
                    <a:pt x="253" y="161"/>
                  </a:lnTo>
                  <a:lnTo>
                    <a:pt x="138" y="276"/>
                  </a:lnTo>
                  <a:lnTo>
                    <a:pt x="70" y="390"/>
                  </a:lnTo>
                  <a:lnTo>
                    <a:pt x="24" y="505"/>
                  </a:lnTo>
                  <a:lnTo>
                    <a:pt x="1" y="642"/>
                  </a:lnTo>
                  <a:lnTo>
                    <a:pt x="1" y="779"/>
                  </a:lnTo>
                  <a:lnTo>
                    <a:pt x="24" y="917"/>
                  </a:lnTo>
                  <a:lnTo>
                    <a:pt x="47" y="1054"/>
                  </a:lnTo>
                  <a:lnTo>
                    <a:pt x="115" y="1169"/>
                  </a:lnTo>
                  <a:lnTo>
                    <a:pt x="207" y="1283"/>
                  </a:lnTo>
                  <a:lnTo>
                    <a:pt x="299" y="1375"/>
                  </a:lnTo>
                  <a:lnTo>
                    <a:pt x="413" y="1443"/>
                  </a:lnTo>
                  <a:lnTo>
                    <a:pt x="550" y="1466"/>
                  </a:lnTo>
                  <a:lnTo>
                    <a:pt x="711" y="1489"/>
                  </a:lnTo>
                  <a:lnTo>
                    <a:pt x="871" y="1466"/>
                  </a:lnTo>
                  <a:lnTo>
                    <a:pt x="1031" y="1398"/>
                  </a:lnTo>
                  <a:lnTo>
                    <a:pt x="1169" y="1329"/>
                  </a:lnTo>
                  <a:lnTo>
                    <a:pt x="1260" y="1237"/>
                  </a:lnTo>
                  <a:lnTo>
                    <a:pt x="1352" y="1123"/>
                  </a:lnTo>
                  <a:lnTo>
                    <a:pt x="1398" y="985"/>
                  </a:lnTo>
                  <a:lnTo>
                    <a:pt x="1421" y="848"/>
                  </a:lnTo>
                  <a:lnTo>
                    <a:pt x="1421" y="711"/>
                  </a:lnTo>
                  <a:lnTo>
                    <a:pt x="1398" y="573"/>
                  </a:lnTo>
                  <a:lnTo>
                    <a:pt x="1352" y="459"/>
                  </a:lnTo>
                  <a:lnTo>
                    <a:pt x="1283" y="321"/>
                  </a:lnTo>
                  <a:lnTo>
                    <a:pt x="1215" y="230"/>
                  </a:lnTo>
                  <a:lnTo>
                    <a:pt x="1100" y="138"/>
                  </a:lnTo>
                  <a:lnTo>
                    <a:pt x="986" y="69"/>
                  </a:lnTo>
                  <a:lnTo>
                    <a:pt x="848" y="24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32"/>
            <p:cNvSpPr/>
            <p:nvPr/>
          </p:nvSpPr>
          <p:spPr>
            <a:xfrm>
              <a:off x="-4177904" y="3272090"/>
              <a:ext cx="36052" cy="36913"/>
            </a:xfrm>
            <a:custGeom>
              <a:rect b="b" l="l" r="r" t="t"/>
              <a:pathLst>
                <a:path extrusionOk="0" h="986" w="963">
                  <a:moveTo>
                    <a:pt x="367" y="1"/>
                  </a:moveTo>
                  <a:lnTo>
                    <a:pt x="253" y="47"/>
                  </a:lnTo>
                  <a:lnTo>
                    <a:pt x="161" y="93"/>
                  </a:lnTo>
                  <a:lnTo>
                    <a:pt x="93" y="161"/>
                  </a:lnTo>
                  <a:lnTo>
                    <a:pt x="47" y="253"/>
                  </a:lnTo>
                  <a:lnTo>
                    <a:pt x="24" y="322"/>
                  </a:lnTo>
                  <a:lnTo>
                    <a:pt x="1" y="413"/>
                  </a:lnTo>
                  <a:lnTo>
                    <a:pt x="1" y="505"/>
                  </a:lnTo>
                  <a:lnTo>
                    <a:pt x="24" y="596"/>
                  </a:lnTo>
                  <a:lnTo>
                    <a:pt x="47" y="688"/>
                  </a:lnTo>
                  <a:lnTo>
                    <a:pt x="93" y="780"/>
                  </a:lnTo>
                  <a:lnTo>
                    <a:pt x="138" y="848"/>
                  </a:lnTo>
                  <a:lnTo>
                    <a:pt x="207" y="894"/>
                  </a:lnTo>
                  <a:lnTo>
                    <a:pt x="299" y="940"/>
                  </a:lnTo>
                  <a:lnTo>
                    <a:pt x="390" y="986"/>
                  </a:lnTo>
                  <a:lnTo>
                    <a:pt x="482" y="986"/>
                  </a:lnTo>
                  <a:lnTo>
                    <a:pt x="596" y="963"/>
                  </a:lnTo>
                  <a:lnTo>
                    <a:pt x="711" y="940"/>
                  </a:lnTo>
                  <a:lnTo>
                    <a:pt x="779" y="871"/>
                  </a:lnTo>
                  <a:lnTo>
                    <a:pt x="848" y="825"/>
                  </a:lnTo>
                  <a:lnTo>
                    <a:pt x="917" y="734"/>
                  </a:lnTo>
                  <a:lnTo>
                    <a:pt x="940" y="642"/>
                  </a:lnTo>
                  <a:lnTo>
                    <a:pt x="963" y="573"/>
                  </a:lnTo>
                  <a:lnTo>
                    <a:pt x="963" y="482"/>
                  </a:lnTo>
                  <a:lnTo>
                    <a:pt x="940" y="390"/>
                  </a:lnTo>
                  <a:lnTo>
                    <a:pt x="917" y="299"/>
                  </a:lnTo>
                  <a:lnTo>
                    <a:pt x="871" y="207"/>
                  </a:lnTo>
                  <a:lnTo>
                    <a:pt x="825" y="138"/>
                  </a:lnTo>
                  <a:lnTo>
                    <a:pt x="757" y="70"/>
                  </a:lnTo>
                  <a:lnTo>
                    <a:pt x="665" y="24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32"/>
            <p:cNvSpPr/>
            <p:nvPr/>
          </p:nvSpPr>
          <p:spPr>
            <a:xfrm>
              <a:off x="-4185616" y="3110962"/>
              <a:ext cx="31784" cy="33469"/>
            </a:xfrm>
            <a:custGeom>
              <a:rect b="b" l="l" r="r" t="t"/>
              <a:pathLst>
                <a:path extrusionOk="0" h="894" w="849">
                  <a:moveTo>
                    <a:pt x="413" y="0"/>
                  </a:moveTo>
                  <a:lnTo>
                    <a:pt x="321" y="23"/>
                  </a:lnTo>
                  <a:lnTo>
                    <a:pt x="230" y="46"/>
                  </a:lnTo>
                  <a:lnTo>
                    <a:pt x="138" y="92"/>
                  </a:lnTo>
                  <a:lnTo>
                    <a:pt x="92" y="160"/>
                  </a:lnTo>
                  <a:lnTo>
                    <a:pt x="47" y="229"/>
                  </a:lnTo>
                  <a:lnTo>
                    <a:pt x="1" y="298"/>
                  </a:lnTo>
                  <a:lnTo>
                    <a:pt x="1" y="389"/>
                  </a:lnTo>
                  <a:lnTo>
                    <a:pt x="1" y="550"/>
                  </a:lnTo>
                  <a:lnTo>
                    <a:pt x="70" y="687"/>
                  </a:lnTo>
                  <a:lnTo>
                    <a:pt x="115" y="756"/>
                  </a:lnTo>
                  <a:lnTo>
                    <a:pt x="184" y="802"/>
                  </a:lnTo>
                  <a:lnTo>
                    <a:pt x="253" y="847"/>
                  </a:lnTo>
                  <a:lnTo>
                    <a:pt x="321" y="870"/>
                  </a:lnTo>
                  <a:lnTo>
                    <a:pt x="413" y="893"/>
                  </a:lnTo>
                  <a:lnTo>
                    <a:pt x="528" y="870"/>
                  </a:lnTo>
                  <a:lnTo>
                    <a:pt x="619" y="824"/>
                  </a:lnTo>
                  <a:lnTo>
                    <a:pt x="688" y="779"/>
                  </a:lnTo>
                  <a:lnTo>
                    <a:pt x="756" y="733"/>
                  </a:lnTo>
                  <a:lnTo>
                    <a:pt x="802" y="664"/>
                  </a:lnTo>
                  <a:lnTo>
                    <a:pt x="825" y="595"/>
                  </a:lnTo>
                  <a:lnTo>
                    <a:pt x="848" y="504"/>
                  </a:lnTo>
                  <a:lnTo>
                    <a:pt x="825" y="344"/>
                  </a:lnTo>
                  <a:lnTo>
                    <a:pt x="756" y="183"/>
                  </a:lnTo>
                  <a:lnTo>
                    <a:pt x="711" y="137"/>
                  </a:lnTo>
                  <a:lnTo>
                    <a:pt x="665" y="69"/>
                  </a:lnTo>
                  <a:lnTo>
                    <a:pt x="573" y="46"/>
                  </a:lnTo>
                  <a:lnTo>
                    <a:pt x="505" y="23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32"/>
            <p:cNvSpPr/>
            <p:nvPr/>
          </p:nvSpPr>
          <p:spPr>
            <a:xfrm>
              <a:off x="-3903567" y="3354414"/>
              <a:ext cx="105461" cy="40320"/>
            </a:xfrm>
            <a:custGeom>
              <a:rect b="b" l="l" r="r" t="t"/>
              <a:pathLst>
                <a:path extrusionOk="0" h="1077" w="2817">
                  <a:moveTo>
                    <a:pt x="2680" y="0"/>
                  </a:moveTo>
                  <a:lnTo>
                    <a:pt x="2038" y="252"/>
                  </a:lnTo>
                  <a:lnTo>
                    <a:pt x="1397" y="458"/>
                  </a:lnTo>
                  <a:lnTo>
                    <a:pt x="756" y="641"/>
                  </a:lnTo>
                  <a:lnTo>
                    <a:pt x="92" y="825"/>
                  </a:lnTo>
                  <a:lnTo>
                    <a:pt x="46" y="847"/>
                  </a:lnTo>
                  <a:lnTo>
                    <a:pt x="23" y="870"/>
                  </a:lnTo>
                  <a:lnTo>
                    <a:pt x="0" y="939"/>
                  </a:lnTo>
                  <a:lnTo>
                    <a:pt x="0" y="985"/>
                  </a:lnTo>
                  <a:lnTo>
                    <a:pt x="23" y="1031"/>
                  </a:lnTo>
                  <a:lnTo>
                    <a:pt x="46" y="1054"/>
                  </a:lnTo>
                  <a:lnTo>
                    <a:pt x="92" y="1076"/>
                  </a:lnTo>
                  <a:lnTo>
                    <a:pt x="161" y="1076"/>
                  </a:lnTo>
                  <a:lnTo>
                    <a:pt x="802" y="893"/>
                  </a:lnTo>
                  <a:lnTo>
                    <a:pt x="1466" y="710"/>
                  </a:lnTo>
                  <a:lnTo>
                    <a:pt x="2107" y="504"/>
                  </a:lnTo>
                  <a:lnTo>
                    <a:pt x="2748" y="252"/>
                  </a:lnTo>
                  <a:lnTo>
                    <a:pt x="2794" y="229"/>
                  </a:lnTo>
                  <a:lnTo>
                    <a:pt x="2817" y="183"/>
                  </a:lnTo>
                  <a:lnTo>
                    <a:pt x="2817" y="138"/>
                  </a:lnTo>
                  <a:lnTo>
                    <a:pt x="2817" y="92"/>
                  </a:lnTo>
                  <a:lnTo>
                    <a:pt x="2817" y="46"/>
                  </a:lnTo>
                  <a:lnTo>
                    <a:pt x="2771" y="23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32"/>
            <p:cNvSpPr/>
            <p:nvPr/>
          </p:nvSpPr>
          <p:spPr>
            <a:xfrm>
              <a:off x="-3940442" y="3260110"/>
              <a:ext cx="104638" cy="31747"/>
            </a:xfrm>
            <a:custGeom>
              <a:rect b="b" l="l" r="r" t="t"/>
              <a:pathLst>
                <a:path extrusionOk="0" h="848" w="2795">
                  <a:moveTo>
                    <a:pt x="2634" y="0"/>
                  </a:moveTo>
                  <a:lnTo>
                    <a:pt x="2016" y="115"/>
                  </a:lnTo>
                  <a:lnTo>
                    <a:pt x="1375" y="275"/>
                  </a:lnTo>
                  <a:lnTo>
                    <a:pt x="115" y="573"/>
                  </a:lnTo>
                  <a:lnTo>
                    <a:pt x="47" y="596"/>
                  </a:lnTo>
                  <a:lnTo>
                    <a:pt x="24" y="642"/>
                  </a:lnTo>
                  <a:lnTo>
                    <a:pt x="1" y="687"/>
                  </a:lnTo>
                  <a:lnTo>
                    <a:pt x="1" y="733"/>
                  </a:lnTo>
                  <a:lnTo>
                    <a:pt x="24" y="779"/>
                  </a:lnTo>
                  <a:lnTo>
                    <a:pt x="70" y="825"/>
                  </a:lnTo>
                  <a:lnTo>
                    <a:pt x="115" y="848"/>
                  </a:lnTo>
                  <a:lnTo>
                    <a:pt x="161" y="825"/>
                  </a:lnTo>
                  <a:lnTo>
                    <a:pt x="1421" y="527"/>
                  </a:lnTo>
                  <a:lnTo>
                    <a:pt x="2062" y="367"/>
                  </a:lnTo>
                  <a:lnTo>
                    <a:pt x="2703" y="252"/>
                  </a:lnTo>
                  <a:lnTo>
                    <a:pt x="2749" y="229"/>
                  </a:lnTo>
                  <a:lnTo>
                    <a:pt x="2794" y="206"/>
                  </a:lnTo>
                  <a:lnTo>
                    <a:pt x="2794" y="161"/>
                  </a:lnTo>
                  <a:lnTo>
                    <a:pt x="2794" y="92"/>
                  </a:lnTo>
                  <a:lnTo>
                    <a:pt x="2772" y="46"/>
                  </a:lnTo>
                  <a:lnTo>
                    <a:pt x="2749" y="23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32"/>
            <p:cNvSpPr/>
            <p:nvPr/>
          </p:nvSpPr>
          <p:spPr>
            <a:xfrm>
              <a:off x="-3944710" y="3149522"/>
              <a:ext cx="132903" cy="30025"/>
            </a:xfrm>
            <a:custGeom>
              <a:rect b="b" l="l" r="r" t="t"/>
              <a:pathLst>
                <a:path extrusionOk="0" h="802" w="3550">
                  <a:moveTo>
                    <a:pt x="3389" y="1"/>
                  </a:moveTo>
                  <a:lnTo>
                    <a:pt x="1718" y="230"/>
                  </a:lnTo>
                  <a:lnTo>
                    <a:pt x="893" y="367"/>
                  </a:lnTo>
                  <a:lnTo>
                    <a:pt x="504" y="436"/>
                  </a:lnTo>
                  <a:lnTo>
                    <a:pt x="92" y="550"/>
                  </a:lnTo>
                  <a:lnTo>
                    <a:pt x="46" y="573"/>
                  </a:lnTo>
                  <a:lnTo>
                    <a:pt x="0" y="596"/>
                  </a:lnTo>
                  <a:lnTo>
                    <a:pt x="0" y="642"/>
                  </a:lnTo>
                  <a:lnTo>
                    <a:pt x="0" y="687"/>
                  </a:lnTo>
                  <a:lnTo>
                    <a:pt x="23" y="733"/>
                  </a:lnTo>
                  <a:lnTo>
                    <a:pt x="46" y="779"/>
                  </a:lnTo>
                  <a:lnTo>
                    <a:pt x="92" y="802"/>
                  </a:lnTo>
                  <a:lnTo>
                    <a:pt x="138" y="802"/>
                  </a:lnTo>
                  <a:lnTo>
                    <a:pt x="550" y="687"/>
                  </a:lnTo>
                  <a:lnTo>
                    <a:pt x="962" y="619"/>
                  </a:lnTo>
                  <a:lnTo>
                    <a:pt x="1786" y="481"/>
                  </a:lnTo>
                  <a:lnTo>
                    <a:pt x="3458" y="252"/>
                  </a:lnTo>
                  <a:lnTo>
                    <a:pt x="3504" y="230"/>
                  </a:lnTo>
                  <a:lnTo>
                    <a:pt x="3527" y="184"/>
                  </a:lnTo>
                  <a:lnTo>
                    <a:pt x="3550" y="138"/>
                  </a:lnTo>
                  <a:lnTo>
                    <a:pt x="3550" y="92"/>
                  </a:lnTo>
                  <a:lnTo>
                    <a:pt x="3527" y="46"/>
                  </a:lnTo>
                  <a:lnTo>
                    <a:pt x="3481" y="23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32"/>
            <p:cNvSpPr/>
            <p:nvPr/>
          </p:nvSpPr>
          <p:spPr>
            <a:xfrm>
              <a:off x="-3936137" y="3086928"/>
              <a:ext cx="133764" cy="30062"/>
            </a:xfrm>
            <a:custGeom>
              <a:rect b="b" l="l" r="r" t="t"/>
              <a:pathLst>
                <a:path extrusionOk="0" h="803" w="3573">
                  <a:moveTo>
                    <a:pt x="92" y="1"/>
                  </a:moveTo>
                  <a:lnTo>
                    <a:pt x="46" y="24"/>
                  </a:lnTo>
                  <a:lnTo>
                    <a:pt x="23" y="70"/>
                  </a:lnTo>
                  <a:lnTo>
                    <a:pt x="0" y="115"/>
                  </a:lnTo>
                  <a:lnTo>
                    <a:pt x="23" y="161"/>
                  </a:lnTo>
                  <a:lnTo>
                    <a:pt x="46" y="207"/>
                  </a:lnTo>
                  <a:lnTo>
                    <a:pt x="69" y="253"/>
                  </a:lnTo>
                  <a:lnTo>
                    <a:pt x="138" y="253"/>
                  </a:lnTo>
                  <a:lnTo>
                    <a:pt x="550" y="299"/>
                  </a:lnTo>
                  <a:lnTo>
                    <a:pt x="962" y="367"/>
                  </a:lnTo>
                  <a:lnTo>
                    <a:pt x="1786" y="505"/>
                  </a:lnTo>
                  <a:lnTo>
                    <a:pt x="2611" y="642"/>
                  </a:lnTo>
                  <a:lnTo>
                    <a:pt x="3435" y="802"/>
                  </a:lnTo>
                  <a:lnTo>
                    <a:pt x="3504" y="802"/>
                  </a:lnTo>
                  <a:lnTo>
                    <a:pt x="3527" y="779"/>
                  </a:lnTo>
                  <a:lnTo>
                    <a:pt x="3572" y="734"/>
                  </a:lnTo>
                  <a:lnTo>
                    <a:pt x="3572" y="688"/>
                  </a:lnTo>
                  <a:lnTo>
                    <a:pt x="3572" y="642"/>
                  </a:lnTo>
                  <a:lnTo>
                    <a:pt x="3550" y="596"/>
                  </a:lnTo>
                  <a:lnTo>
                    <a:pt x="3504" y="550"/>
                  </a:lnTo>
                  <a:lnTo>
                    <a:pt x="3458" y="528"/>
                  </a:lnTo>
                  <a:lnTo>
                    <a:pt x="2634" y="390"/>
                  </a:lnTo>
                  <a:lnTo>
                    <a:pt x="1809" y="230"/>
                  </a:lnTo>
                  <a:lnTo>
                    <a:pt x="962" y="93"/>
                  </a:lnTo>
                  <a:lnTo>
                    <a:pt x="550" y="4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32"/>
            <p:cNvSpPr/>
            <p:nvPr/>
          </p:nvSpPr>
          <p:spPr>
            <a:xfrm>
              <a:off x="-3749252" y="3191526"/>
              <a:ext cx="179176" cy="195499"/>
            </a:xfrm>
            <a:custGeom>
              <a:rect b="b" l="l" r="r" t="t"/>
              <a:pathLst>
                <a:path extrusionOk="0" h="5222" w="4786">
                  <a:moveTo>
                    <a:pt x="4351" y="1"/>
                  </a:moveTo>
                  <a:lnTo>
                    <a:pt x="4191" y="46"/>
                  </a:lnTo>
                  <a:lnTo>
                    <a:pt x="4030" y="115"/>
                  </a:lnTo>
                  <a:lnTo>
                    <a:pt x="3847" y="230"/>
                  </a:lnTo>
                  <a:lnTo>
                    <a:pt x="3687" y="344"/>
                  </a:lnTo>
                  <a:lnTo>
                    <a:pt x="3527" y="504"/>
                  </a:lnTo>
                  <a:lnTo>
                    <a:pt x="3343" y="665"/>
                  </a:lnTo>
                  <a:lnTo>
                    <a:pt x="3343" y="733"/>
                  </a:lnTo>
                  <a:lnTo>
                    <a:pt x="3275" y="756"/>
                  </a:lnTo>
                  <a:lnTo>
                    <a:pt x="3275" y="779"/>
                  </a:lnTo>
                  <a:lnTo>
                    <a:pt x="3069" y="1031"/>
                  </a:lnTo>
                  <a:lnTo>
                    <a:pt x="2862" y="1306"/>
                  </a:lnTo>
                  <a:lnTo>
                    <a:pt x="2496" y="1855"/>
                  </a:lnTo>
                  <a:lnTo>
                    <a:pt x="1969" y="2703"/>
                  </a:lnTo>
                  <a:lnTo>
                    <a:pt x="1534" y="3389"/>
                  </a:lnTo>
                  <a:lnTo>
                    <a:pt x="1053" y="4031"/>
                  </a:lnTo>
                  <a:lnTo>
                    <a:pt x="802" y="4351"/>
                  </a:lnTo>
                  <a:lnTo>
                    <a:pt x="550" y="4649"/>
                  </a:lnTo>
                  <a:lnTo>
                    <a:pt x="275" y="4947"/>
                  </a:lnTo>
                  <a:lnTo>
                    <a:pt x="0" y="5221"/>
                  </a:lnTo>
                  <a:lnTo>
                    <a:pt x="779" y="4832"/>
                  </a:lnTo>
                  <a:lnTo>
                    <a:pt x="1557" y="4420"/>
                  </a:lnTo>
                  <a:lnTo>
                    <a:pt x="1924" y="4191"/>
                  </a:lnTo>
                  <a:lnTo>
                    <a:pt x="2290" y="3962"/>
                  </a:lnTo>
                  <a:lnTo>
                    <a:pt x="2656" y="3710"/>
                  </a:lnTo>
                  <a:lnTo>
                    <a:pt x="3000" y="3435"/>
                  </a:lnTo>
                  <a:lnTo>
                    <a:pt x="3343" y="3138"/>
                  </a:lnTo>
                  <a:lnTo>
                    <a:pt x="3687" y="2794"/>
                  </a:lnTo>
                  <a:lnTo>
                    <a:pt x="4030" y="2382"/>
                  </a:lnTo>
                  <a:lnTo>
                    <a:pt x="4191" y="2153"/>
                  </a:lnTo>
                  <a:lnTo>
                    <a:pt x="4351" y="1924"/>
                  </a:lnTo>
                  <a:lnTo>
                    <a:pt x="4488" y="1695"/>
                  </a:lnTo>
                  <a:lnTo>
                    <a:pt x="4603" y="1443"/>
                  </a:lnTo>
                  <a:lnTo>
                    <a:pt x="4694" y="1214"/>
                  </a:lnTo>
                  <a:lnTo>
                    <a:pt x="4763" y="962"/>
                  </a:lnTo>
                  <a:lnTo>
                    <a:pt x="4786" y="733"/>
                  </a:lnTo>
                  <a:lnTo>
                    <a:pt x="4786" y="504"/>
                  </a:lnTo>
                  <a:lnTo>
                    <a:pt x="4763" y="275"/>
                  </a:lnTo>
                  <a:lnTo>
                    <a:pt x="4694" y="46"/>
                  </a:lnTo>
                  <a:lnTo>
                    <a:pt x="45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32"/>
            <p:cNvSpPr/>
            <p:nvPr/>
          </p:nvSpPr>
          <p:spPr>
            <a:xfrm>
              <a:off x="-3783544" y="3151244"/>
              <a:ext cx="211784" cy="98610"/>
            </a:xfrm>
            <a:custGeom>
              <a:rect b="b" l="l" r="r" t="t"/>
              <a:pathLst>
                <a:path extrusionOk="0" h="2634" w="5657">
                  <a:moveTo>
                    <a:pt x="5404" y="0"/>
                  </a:moveTo>
                  <a:lnTo>
                    <a:pt x="5267" y="115"/>
                  </a:lnTo>
                  <a:lnTo>
                    <a:pt x="5084" y="206"/>
                  </a:lnTo>
                  <a:lnTo>
                    <a:pt x="4901" y="252"/>
                  </a:lnTo>
                  <a:lnTo>
                    <a:pt x="4717" y="275"/>
                  </a:lnTo>
                  <a:lnTo>
                    <a:pt x="4511" y="275"/>
                  </a:lnTo>
                  <a:lnTo>
                    <a:pt x="4305" y="229"/>
                  </a:lnTo>
                  <a:lnTo>
                    <a:pt x="4099" y="184"/>
                  </a:lnTo>
                  <a:lnTo>
                    <a:pt x="3893" y="138"/>
                  </a:lnTo>
                  <a:lnTo>
                    <a:pt x="3824" y="184"/>
                  </a:lnTo>
                  <a:lnTo>
                    <a:pt x="3481" y="298"/>
                  </a:lnTo>
                  <a:lnTo>
                    <a:pt x="3137" y="481"/>
                  </a:lnTo>
                  <a:lnTo>
                    <a:pt x="2794" y="664"/>
                  </a:lnTo>
                  <a:lnTo>
                    <a:pt x="2450" y="893"/>
                  </a:lnTo>
                  <a:lnTo>
                    <a:pt x="1832" y="1374"/>
                  </a:lnTo>
                  <a:lnTo>
                    <a:pt x="1214" y="1855"/>
                  </a:lnTo>
                  <a:lnTo>
                    <a:pt x="916" y="2061"/>
                  </a:lnTo>
                  <a:lnTo>
                    <a:pt x="618" y="2267"/>
                  </a:lnTo>
                  <a:lnTo>
                    <a:pt x="0" y="2634"/>
                  </a:lnTo>
                  <a:lnTo>
                    <a:pt x="1031" y="2428"/>
                  </a:lnTo>
                  <a:lnTo>
                    <a:pt x="2061" y="2221"/>
                  </a:lnTo>
                  <a:lnTo>
                    <a:pt x="2588" y="2084"/>
                  </a:lnTo>
                  <a:lnTo>
                    <a:pt x="3092" y="1947"/>
                  </a:lnTo>
                  <a:lnTo>
                    <a:pt x="3595" y="1786"/>
                  </a:lnTo>
                  <a:lnTo>
                    <a:pt x="4076" y="1603"/>
                  </a:lnTo>
                  <a:lnTo>
                    <a:pt x="4099" y="1603"/>
                  </a:lnTo>
                  <a:lnTo>
                    <a:pt x="4259" y="1443"/>
                  </a:lnTo>
                  <a:lnTo>
                    <a:pt x="4420" y="1283"/>
                  </a:lnTo>
                  <a:lnTo>
                    <a:pt x="4603" y="1122"/>
                  </a:lnTo>
                  <a:lnTo>
                    <a:pt x="4786" y="1008"/>
                  </a:lnTo>
                  <a:lnTo>
                    <a:pt x="4969" y="916"/>
                  </a:lnTo>
                  <a:lnTo>
                    <a:pt x="5175" y="848"/>
                  </a:lnTo>
                  <a:lnTo>
                    <a:pt x="5381" y="825"/>
                  </a:lnTo>
                  <a:lnTo>
                    <a:pt x="5565" y="848"/>
                  </a:lnTo>
                  <a:lnTo>
                    <a:pt x="5633" y="756"/>
                  </a:lnTo>
                  <a:lnTo>
                    <a:pt x="5656" y="641"/>
                  </a:lnTo>
                  <a:lnTo>
                    <a:pt x="5656" y="504"/>
                  </a:lnTo>
                  <a:lnTo>
                    <a:pt x="5656" y="390"/>
                  </a:lnTo>
                  <a:lnTo>
                    <a:pt x="5633" y="275"/>
                  </a:lnTo>
                  <a:lnTo>
                    <a:pt x="5587" y="161"/>
                  </a:lnTo>
                  <a:lnTo>
                    <a:pt x="5496" y="69"/>
                  </a:lnTo>
                  <a:lnTo>
                    <a:pt x="5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32"/>
            <p:cNvSpPr/>
            <p:nvPr/>
          </p:nvSpPr>
          <p:spPr>
            <a:xfrm>
              <a:off x="-3833260" y="3053497"/>
              <a:ext cx="246900" cy="99509"/>
            </a:xfrm>
            <a:custGeom>
              <a:rect b="b" l="l" r="r" t="t"/>
              <a:pathLst>
                <a:path extrusionOk="0" h="2658" w="6595">
                  <a:moveTo>
                    <a:pt x="870" y="1"/>
                  </a:moveTo>
                  <a:lnTo>
                    <a:pt x="0" y="47"/>
                  </a:lnTo>
                  <a:lnTo>
                    <a:pt x="344" y="161"/>
                  </a:lnTo>
                  <a:lnTo>
                    <a:pt x="687" y="276"/>
                  </a:lnTo>
                  <a:lnTo>
                    <a:pt x="1374" y="550"/>
                  </a:lnTo>
                  <a:lnTo>
                    <a:pt x="2038" y="848"/>
                  </a:lnTo>
                  <a:lnTo>
                    <a:pt x="2679" y="1192"/>
                  </a:lnTo>
                  <a:lnTo>
                    <a:pt x="3481" y="1650"/>
                  </a:lnTo>
                  <a:lnTo>
                    <a:pt x="4007" y="1970"/>
                  </a:lnTo>
                  <a:lnTo>
                    <a:pt x="4603" y="2268"/>
                  </a:lnTo>
                  <a:lnTo>
                    <a:pt x="4900" y="2405"/>
                  </a:lnTo>
                  <a:lnTo>
                    <a:pt x="5198" y="2520"/>
                  </a:lnTo>
                  <a:lnTo>
                    <a:pt x="5496" y="2588"/>
                  </a:lnTo>
                  <a:lnTo>
                    <a:pt x="5748" y="2634"/>
                  </a:lnTo>
                  <a:lnTo>
                    <a:pt x="6000" y="2657"/>
                  </a:lnTo>
                  <a:lnTo>
                    <a:pt x="6229" y="2611"/>
                  </a:lnTo>
                  <a:lnTo>
                    <a:pt x="6343" y="2588"/>
                  </a:lnTo>
                  <a:lnTo>
                    <a:pt x="6435" y="2543"/>
                  </a:lnTo>
                  <a:lnTo>
                    <a:pt x="6526" y="2474"/>
                  </a:lnTo>
                  <a:lnTo>
                    <a:pt x="6595" y="2382"/>
                  </a:lnTo>
                  <a:lnTo>
                    <a:pt x="6549" y="2153"/>
                  </a:lnTo>
                  <a:lnTo>
                    <a:pt x="6480" y="1947"/>
                  </a:lnTo>
                  <a:lnTo>
                    <a:pt x="6366" y="1741"/>
                  </a:lnTo>
                  <a:lnTo>
                    <a:pt x="6229" y="1558"/>
                  </a:lnTo>
                  <a:lnTo>
                    <a:pt x="6045" y="1375"/>
                  </a:lnTo>
                  <a:lnTo>
                    <a:pt x="5839" y="1215"/>
                  </a:lnTo>
                  <a:lnTo>
                    <a:pt x="5633" y="1054"/>
                  </a:lnTo>
                  <a:lnTo>
                    <a:pt x="5404" y="917"/>
                  </a:lnTo>
                  <a:lnTo>
                    <a:pt x="5152" y="779"/>
                  </a:lnTo>
                  <a:lnTo>
                    <a:pt x="4923" y="665"/>
                  </a:lnTo>
                  <a:lnTo>
                    <a:pt x="4420" y="482"/>
                  </a:lnTo>
                  <a:lnTo>
                    <a:pt x="3939" y="321"/>
                  </a:lnTo>
                  <a:lnTo>
                    <a:pt x="3504" y="207"/>
                  </a:lnTo>
                  <a:lnTo>
                    <a:pt x="3091" y="115"/>
                  </a:lnTo>
                  <a:lnTo>
                    <a:pt x="2656" y="70"/>
                  </a:lnTo>
                  <a:lnTo>
                    <a:pt x="2198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32"/>
            <p:cNvSpPr/>
            <p:nvPr/>
          </p:nvSpPr>
          <p:spPr>
            <a:xfrm>
              <a:off x="-3574385" y="3138366"/>
              <a:ext cx="81464" cy="54060"/>
            </a:xfrm>
            <a:custGeom>
              <a:rect b="b" l="l" r="r" t="t"/>
              <a:pathLst>
                <a:path extrusionOk="0" h="1444" w="2176">
                  <a:moveTo>
                    <a:pt x="871" y="1"/>
                  </a:moveTo>
                  <a:lnTo>
                    <a:pt x="436" y="70"/>
                  </a:lnTo>
                  <a:lnTo>
                    <a:pt x="0" y="138"/>
                  </a:lnTo>
                  <a:lnTo>
                    <a:pt x="115" y="253"/>
                  </a:lnTo>
                  <a:lnTo>
                    <a:pt x="207" y="367"/>
                  </a:lnTo>
                  <a:lnTo>
                    <a:pt x="275" y="505"/>
                  </a:lnTo>
                  <a:lnTo>
                    <a:pt x="321" y="665"/>
                  </a:lnTo>
                  <a:lnTo>
                    <a:pt x="344" y="825"/>
                  </a:lnTo>
                  <a:lnTo>
                    <a:pt x="321" y="985"/>
                  </a:lnTo>
                  <a:lnTo>
                    <a:pt x="298" y="1146"/>
                  </a:lnTo>
                  <a:lnTo>
                    <a:pt x="229" y="1283"/>
                  </a:lnTo>
                  <a:lnTo>
                    <a:pt x="252" y="1352"/>
                  </a:lnTo>
                  <a:lnTo>
                    <a:pt x="298" y="1443"/>
                  </a:lnTo>
                  <a:lnTo>
                    <a:pt x="321" y="1421"/>
                  </a:lnTo>
                  <a:lnTo>
                    <a:pt x="802" y="1260"/>
                  </a:lnTo>
                  <a:lnTo>
                    <a:pt x="1260" y="1100"/>
                  </a:lnTo>
                  <a:lnTo>
                    <a:pt x="1466" y="985"/>
                  </a:lnTo>
                  <a:lnTo>
                    <a:pt x="1672" y="848"/>
                  </a:lnTo>
                  <a:lnTo>
                    <a:pt x="1878" y="711"/>
                  </a:lnTo>
                  <a:lnTo>
                    <a:pt x="2038" y="528"/>
                  </a:lnTo>
                  <a:lnTo>
                    <a:pt x="2130" y="413"/>
                  </a:lnTo>
                  <a:lnTo>
                    <a:pt x="2176" y="299"/>
                  </a:lnTo>
                  <a:lnTo>
                    <a:pt x="2176" y="230"/>
                  </a:lnTo>
                  <a:lnTo>
                    <a:pt x="2153" y="161"/>
                  </a:lnTo>
                  <a:lnTo>
                    <a:pt x="2084" y="115"/>
                  </a:lnTo>
                  <a:lnTo>
                    <a:pt x="1993" y="70"/>
                  </a:lnTo>
                  <a:lnTo>
                    <a:pt x="1741" y="24"/>
                  </a:lnTo>
                  <a:lnTo>
                    <a:pt x="13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32"/>
            <p:cNvSpPr/>
            <p:nvPr/>
          </p:nvSpPr>
          <p:spPr>
            <a:xfrm>
              <a:off x="-4579077" y="2630049"/>
              <a:ext cx="202350" cy="310357"/>
            </a:xfrm>
            <a:custGeom>
              <a:rect b="b" l="l" r="r" t="t"/>
              <a:pathLst>
                <a:path extrusionOk="0" h="8290" w="5405">
                  <a:moveTo>
                    <a:pt x="2130" y="0"/>
                  </a:moveTo>
                  <a:lnTo>
                    <a:pt x="1970" y="23"/>
                  </a:lnTo>
                  <a:lnTo>
                    <a:pt x="1947" y="160"/>
                  </a:lnTo>
                  <a:lnTo>
                    <a:pt x="1901" y="298"/>
                  </a:lnTo>
                  <a:lnTo>
                    <a:pt x="1832" y="435"/>
                  </a:lnTo>
                  <a:lnTo>
                    <a:pt x="1764" y="573"/>
                  </a:lnTo>
                  <a:lnTo>
                    <a:pt x="1535" y="847"/>
                  </a:lnTo>
                  <a:lnTo>
                    <a:pt x="1260" y="1122"/>
                  </a:lnTo>
                  <a:lnTo>
                    <a:pt x="962" y="1397"/>
                  </a:lnTo>
                  <a:lnTo>
                    <a:pt x="642" y="1649"/>
                  </a:lnTo>
                  <a:lnTo>
                    <a:pt x="321" y="1878"/>
                  </a:lnTo>
                  <a:lnTo>
                    <a:pt x="0" y="2084"/>
                  </a:lnTo>
                  <a:lnTo>
                    <a:pt x="0" y="2084"/>
                  </a:lnTo>
                  <a:lnTo>
                    <a:pt x="779" y="1969"/>
                  </a:lnTo>
                  <a:lnTo>
                    <a:pt x="1168" y="1946"/>
                  </a:lnTo>
                  <a:lnTo>
                    <a:pt x="1558" y="1946"/>
                  </a:lnTo>
                  <a:lnTo>
                    <a:pt x="1947" y="1969"/>
                  </a:lnTo>
                  <a:lnTo>
                    <a:pt x="2107" y="2015"/>
                  </a:lnTo>
                  <a:lnTo>
                    <a:pt x="2267" y="2061"/>
                  </a:lnTo>
                  <a:lnTo>
                    <a:pt x="2428" y="2130"/>
                  </a:lnTo>
                  <a:lnTo>
                    <a:pt x="2565" y="2198"/>
                  </a:lnTo>
                  <a:lnTo>
                    <a:pt x="2680" y="2313"/>
                  </a:lnTo>
                  <a:lnTo>
                    <a:pt x="2771" y="2427"/>
                  </a:lnTo>
                  <a:lnTo>
                    <a:pt x="2863" y="2611"/>
                  </a:lnTo>
                  <a:lnTo>
                    <a:pt x="2931" y="2794"/>
                  </a:lnTo>
                  <a:lnTo>
                    <a:pt x="2931" y="2954"/>
                  </a:lnTo>
                  <a:lnTo>
                    <a:pt x="2886" y="3137"/>
                  </a:lnTo>
                  <a:lnTo>
                    <a:pt x="2794" y="3297"/>
                  </a:lnTo>
                  <a:lnTo>
                    <a:pt x="2680" y="3458"/>
                  </a:lnTo>
                  <a:lnTo>
                    <a:pt x="2542" y="3618"/>
                  </a:lnTo>
                  <a:lnTo>
                    <a:pt x="2359" y="3755"/>
                  </a:lnTo>
                  <a:lnTo>
                    <a:pt x="2153" y="3916"/>
                  </a:lnTo>
                  <a:lnTo>
                    <a:pt x="1947" y="4053"/>
                  </a:lnTo>
                  <a:lnTo>
                    <a:pt x="1466" y="4305"/>
                  </a:lnTo>
                  <a:lnTo>
                    <a:pt x="985" y="4534"/>
                  </a:lnTo>
                  <a:lnTo>
                    <a:pt x="504" y="4740"/>
                  </a:lnTo>
                  <a:lnTo>
                    <a:pt x="1031" y="4671"/>
                  </a:lnTo>
                  <a:lnTo>
                    <a:pt x="1580" y="4648"/>
                  </a:lnTo>
                  <a:lnTo>
                    <a:pt x="2153" y="4648"/>
                  </a:lnTo>
                  <a:lnTo>
                    <a:pt x="2405" y="4671"/>
                  </a:lnTo>
                  <a:lnTo>
                    <a:pt x="2657" y="4694"/>
                  </a:lnTo>
                  <a:lnTo>
                    <a:pt x="2909" y="4763"/>
                  </a:lnTo>
                  <a:lnTo>
                    <a:pt x="3115" y="4809"/>
                  </a:lnTo>
                  <a:lnTo>
                    <a:pt x="3321" y="4900"/>
                  </a:lnTo>
                  <a:lnTo>
                    <a:pt x="3504" y="5015"/>
                  </a:lnTo>
                  <a:lnTo>
                    <a:pt x="3641" y="5129"/>
                  </a:lnTo>
                  <a:lnTo>
                    <a:pt x="3733" y="5290"/>
                  </a:lnTo>
                  <a:lnTo>
                    <a:pt x="3802" y="5473"/>
                  </a:lnTo>
                  <a:lnTo>
                    <a:pt x="3824" y="5679"/>
                  </a:lnTo>
                  <a:lnTo>
                    <a:pt x="3824" y="5862"/>
                  </a:lnTo>
                  <a:lnTo>
                    <a:pt x="3779" y="6022"/>
                  </a:lnTo>
                  <a:lnTo>
                    <a:pt x="3710" y="6183"/>
                  </a:lnTo>
                  <a:lnTo>
                    <a:pt x="3596" y="6320"/>
                  </a:lnTo>
                  <a:lnTo>
                    <a:pt x="3458" y="6457"/>
                  </a:lnTo>
                  <a:lnTo>
                    <a:pt x="3321" y="6572"/>
                  </a:lnTo>
                  <a:lnTo>
                    <a:pt x="3160" y="6686"/>
                  </a:lnTo>
                  <a:lnTo>
                    <a:pt x="2954" y="6778"/>
                  </a:lnTo>
                  <a:lnTo>
                    <a:pt x="2565" y="6961"/>
                  </a:lnTo>
                  <a:lnTo>
                    <a:pt x="2107" y="7099"/>
                  </a:lnTo>
                  <a:lnTo>
                    <a:pt x="1649" y="7213"/>
                  </a:lnTo>
                  <a:lnTo>
                    <a:pt x="1214" y="7282"/>
                  </a:lnTo>
                  <a:lnTo>
                    <a:pt x="1832" y="7442"/>
                  </a:lnTo>
                  <a:lnTo>
                    <a:pt x="2153" y="7557"/>
                  </a:lnTo>
                  <a:lnTo>
                    <a:pt x="2428" y="7671"/>
                  </a:lnTo>
                  <a:lnTo>
                    <a:pt x="2702" y="7808"/>
                  </a:lnTo>
                  <a:lnTo>
                    <a:pt x="2909" y="7946"/>
                  </a:lnTo>
                  <a:lnTo>
                    <a:pt x="3069" y="8106"/>
                  </a:lnTo>
                  <a:lnTo>
                    <a:pt x="3138" y="8198"/>
                  </a:lnTo>
                  <a:lnTo>
                    <a:pt x="3183" y="8289"/>
                  </a:lnTo>
                  <a:lnTo>
                    <a:pt x="3206" y="8244"/>
                  </a:lnTo>
                  <a:lnTo>
                    <a:pt x="3275" y="8221"/>
                  </a:lnTo>
                  <a:lnTo>
                    <a:pt x="3550" y="8175"/>
                  </a:lnTo>
                  <a:lnTo>
                    <a:pt x="3847" y="8106"/>
                  </a:lnTo>
                  <a:lnTo>
                    <a:pt x="4122" y="8015"/>
                  </a:lnTo>
                  <a:lnTo>
                    <a:pt x="4374" y="7900"/>
                  </a:lnTo>
                  <a:lnTo>
                    <a:pt x="4626" y="7740"/>
                  </a:lnTo>
                  <a:lnTo>
                    <a:pt x="4855" y="7579"/>
                  </a:lnTo>
                  <a:lnTo>
                    <a:pt x="5061" y="7373"/>
                  </a:lnTo>
                  <a:lnTo>
                    <a:pt x="5221" y="7144"/>
                  </a:lnTo>
                  <a:lnTo>
                    <a:pt x="5313" y="6961"/>
                  </a:lnTo>
                  <a:lnTo>
                    <a:pt x="5382" y="6778"/>
                  </a:lnTo>
                  <a:lnTo>
                    <a:pt x="5404" y="6618"/>
                  </a:lnTo>
                  <a:lnTo>
                    <a:pt x="5382" y="6435"/>
                  </a:lnTo>
                  <a:lnTo>
                    <a:pt x="5336" y="6297"/>
                  </a:lnTo>
                  <a:lnTo>
                    <a:pt x="5290" y="6137"/>
                  </a:lnTo>
                  <a:lnTo>
                    <a:pt x="5198" y="5999"/>
                  </a:lnTo>
                  <a:lnTo>
                    <a:pt x="5084" y="5862"/>
                  </a:lnTo>
                  <a:lnTo>
                    <a:pt x="4969" y="5748"/>
                  </a:lnTo>
                  <a:lnTo>
                    <a:pt x="4832" y="5656"/>
                  </a:lnTo>
                  <a:lnTo>
                    <a:pt x="4672" y="5564"/>
                  </a:lnTo>
                  <a:lnTo>
                    <a:pt x="4534" y="5473"/>
                  </a:lnTo>
                  <a:lnTo>
                    <a:pt x="4351" y="5427"/>
                  </a:lnTo>
                  <a:lnTo>
                    <a:pt x="4191" y="5381"/>
                  </a:lnTo>
                  <a:lnTo>
                    <a:pt x="4031" y="5358"/>
                  </a:lnTo>
                  <a:lnTo>
                    <a:pt x="3870" y="5335"/>
                  </a:lnTo>
                  <a:lnTo>
                    <a:pt x="3824" y="5335"/>
                  </a:lnTo>
                  <a:lnTo>
                    <a:pt x="3779" y="5313"/>
                  </a:lnTo>
                  <a:lnTo>
                    <a:pt x="3756" y="5267"/>
                  </a:lnTo>
                  <a:lnTo>
                    <a:pt x="3733" y="5221"/>
                  </a:lnTo>
                  <a:lnTo>
                    <a:pt x="3756" y="5198"/>
                  </a:lnTo>
                  <a:lnTo>
                    <a:pt x="3756" y="5152"/>
                  </a:lnTo>
                  <a:lnTo>
                    <a:pt x="3779" y="5106"/>
                  </a:lnTo>
                  <a:lnTo>
                    <a:pt x="3824" y="5084"/>
                  </a:lnTo>
                  <a:lnTo>
                    <a:pt x="4099" y="4969"/>
                  </a:lnTo>
                  <a:lnTo>
                    <a:pt x="4328" y="4809"/>
                  </a:lnTo>
                  <a:lnTo>
                    <a:pt x="4489" y="4648"/>
                  </a:lnTo>
                  <a:lnTo>
                    <a:pt x="4603" y="4488"/>
                  </a:lnTo>
                  <a:lnTo>
                    <a:pt x="4672" y="4305"/>
                  </a:lnTo>
                  <a:lnTo>
                    <a:pt x="4695" y="4099"/>
                  </a:lnTo>
                  <a:lnTo>
                    <a:pt x="4672" y="3916"/>
                  </a:lnTo>
                  <a:lnTo>
                    <a:pt x="4626" y="3733"/>
                  </a:lnTo>
                  <a:lnTo>
                    <a:pt x="4534" y="3549"/>
                  </a:lnTo>
                  <a:lnTo>
                    <a:pt x="4420" y="3389"/>
                  </a:lnTo>
                  <a:lnTo>
                    <a:pt x="4260" y="3229"/>
                  </a:lnTo>
                  <a:lnTo>
                    <a:pt x="4076" y="3114"/>
                  </a:lnTo>
                  <a:lnTo>
                    <a:pt x="3870" y="3000"/>
                  </a:lnTo>
                  <a:lnTo>
                    <a:pt x="3641" y="2908"/>
                  </a:lnTo>
                  <a:lnTo>
                    <a:pt x="3412" y="2885"/>
                  </a:lnTo>
                  <a:lnTo>
                    <a:pt x="3138" y="2862"/>
                  </a:lnTo>
                  <a:lnTo>
                    <a:pt x="3069" y="2839"/>
                  </a:lnTo>
                  <a:lnTo>
                    <a:pt x="3023" y="2794"/>
                  </a:lnTo>
                  <a:lnTo>
                    <a:pt x="3023" y="2725"/>
                  </a:lnTo>
                  <a:lnTo>
                    <a:pt x="3023" y="2679"/>
                  </a:lnTo>
                  <a:lnTo>
                    <a:pt x="3046" y="2656"/>
                  </a:lnTo>
                  <a:lnTo>
                    <a:pt x="3321" y="2404"/>
                  </a:lnTo>
                  <a:lnTo>
                    <a:pt x="3596" y="2153"/>
                  </a:lnTo>
                  <a:lnTo>
                    <a:pt x="3733" y="2015"/>
                  </a:lnTo>
                  <a:lnTo>
                    <a:pt x="3824" y="1878"/>
                  </a:lnTo>
                  <a:lnTo>
                    <a:pt x="3939" y="1717"/>
                  </a:lnTo>
                  <a:lnTo>
                    <a:pt x="4008" y="1534"/>
                  </a:lnTo>
                  <a:lnTo>
                    <a:pt x="4076" y="1328"/>
                  </a:lnTo>
                  <a:lnTo>
                    <a:pt x="4076" y="1122"/>
                  </a:lnTo>
                  <a:lnTo>
                    <a:pt x="4053" y="939"/>
                  </a:lnTo>
                  <a:lnTo>
                    <a:pt x="3985" y="779"/>
                  </a:lnTo>
                  <a:lnTo>
                    <a:pt x="3893" y="618"/>
                  </a:lnTo>
                  <a:lnTo>
                    <a:pt x="3779" y="481"/>
                  </a:lnTo>
                  <a:lnTo>
                    <a:pt x="3618" y="366"/>
                  </a:lnTo>
                  <a:lnTo>
                    <a:pt x="3458" y="275"/>
                  </a:lnTo>
                  <a:lnTo>
                    <a:pt x="3275" y="183"/>
                  </a:lnTo>
                  <a:lnTo>
                    <a:pt x="3092" y="115"/>
                  </a:lnTo>
                  <a:lnTo>
                    <a:pt x="2909" y="69"/>
                  </a:lnTo>
                  <a:lnTo>
                    <a:pt x="2702" y="23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32"/>
            <p:cNvSpPr/>
            <p:nvPr/>
          </p:nvSpPr>
          <p:spPr>
            <a:xfrm>
              <a:off x="-4843118" y="2607737"/>
              <a:ext cx="397811" cy="363518"/>
            </a:xfrm>
            <a:custGeom>
              <a:rect b="b" l="l" r="r" t="t"/>
              <a:pathLst>
                <a:path extrusionOk="0" h="9710" w="10626">
                  <a:moveTo>
                    <a:pt x="7557" y="1"/>
                  </a:moveTo>
                  <a:lnTo>
                    <a:pt x="7328" y="24"/>
                  </a:lnTo>
                  <a:lnTo>
                    <a:pt x="6916" y="92"/>
                  </a:lnTo>
                  <a:lnTo>
                    <a:pt x="6481" y="207"/>
                  </a:lnTo>
                  <a:lnTo>
                    <a:pt x="6069" y="321"/>
                  </a:lnTo>
                  <a:lnTo>
                    <a:pt x="5336" y="596"/>
                  </a:lnTo>
                  <a:lnTo>
                    <a:pt x="4764" y="779"/>
                  </a:lnTo>
                  <a:lnTo>
                    <a:pt x="4145" y="985"/>
                  </a:lnTo>
                  <a:lnTo>
                    <a:pt x="3848" y="1077"/>
                  </a:lnTo>
                  <a:lnTo>
                    <a:pt x="3550" y="1191"/>
                  </a:lnTo>
                  <a:lnTo>
                    <a:pt x="3275" y="1329"/>
                  </a:lnTo>
                  <a:lnTo>
                    <a:pt x="3023" y="1489"/>
                  </a:lnTo>
                  <a:lnTo>
                    <a:pt x="2588" y="1947"/>
                  </a:lnTo>
                  <a:lnTo>
                    <a:pt x="2199" y="2428"/>
                  </a:lnTo>
                  <a:lnTo>
                    <a:pt x="1855" y="2955"/>
                  </a:lnTo>
                  <a:lnTo>
                    <a:pt x="1512" y="3481"/>
                  </a:lnTo>
                  <a:lnTo>
                    <a:pt x="871" y="4558"/>
                  </a:lnTo>
                  <a:lnTo>
                    <a:pt x="550" y="5084"/>
                  </a:lnTo>
                  <a:lnTo>
                    <a:pt x="207" y="5634"/>
                  </a:lnTo>
                  <a:lnTo>
                    <a:pt x="1" y="5909"/>
                  </a:lnTo>
                  <a:lnTo>
                    <a:pt x="1" y="5909"/>
                  </a:lnTo>
                  <a:lnTo>
                    <a:pt x="550" y="5725"/>
                  </a:lnTo>
                  <a:lnTo>
                    <a:pt x="1100" y="5542"/>
                  </a:lnTo>
                  <a:lnTo>
                    <a:pt x="1649" y="5359"/>
                  </a:lnTo>
                  <a:lnTo>
                    <a:pt x="2199" y="5222"/>
                  </a:lnTo>
                  <a:lnTo>
                    <a:pt x="3321" y="4924"/>
                  </a:lnTo>
                  <a:lnTo>
                    <a:pt x="4443" y="4672"/>
                  </a:lnTo>
                  <a:lnTo>
                    <a:pt x="4535" y="4672"/>
                  </a:lnTo>
                  <a:lnTo>
                    <a:pt x="4580" y="4695"/>
                  </a:lnTo>
                  <a:lnTo>
                    <a:pt x="4603" y="4741"/>
                  </a:lnTo>
                  <a:lnTo>
                    <a:pt x="4603" y="4787"/>
                  </a:lnTo>
                  <a:lnTo>
                    <a:pt x="4603" y="4832"/>
                  </a:lnTo>
                  <a:lnTo>
                    <a:pt x="4580" y="4878"/>
                  </a:lnTo>
                  <a:lnTo>
                    <a:pt x="4558" y="4901"/>
                  </a:lnTo>
                  <a:lnTo>
                    <a:pt x="4008" y="5244"/>
                  </a:lnTo>
                  <a:lnTo>
                    <a:pt x="3481" y="5611"/>
                  </a:lnTo>
                  <a:lnTo>
                    <a:pt x="2978" y="5977"/>
                  </a:lnTo>
                  <a:lnTo>
                    <a:pt x="2474" y="6366"/>
                  </a:lnTo>
                  <a:lnTo>
                    <a:pt x="1970" y="6779"/>
                  </a:lnTo>
                  <a:lnTo>
                    <a:pt x="1443" y="7214"/>
                  </a:lnTo>
                  <a:lnTo>
                    <a:pt x="1191" y="7397"/>
                  </a:lnTo>
                  <a:lnTo>
                    <a:pt x="917" y="7580"/>
                  </a:lnTo>
                  <a:lnTo>
                    <a:pt x="642" y="7763"/>
                  </a:lnTo>
                  <a:lnTo>
                    <a:pt x="344" y="7901"/>
                  </a:lnTo>
                  <a:lnTo>
                    <a:pt x="802" y="8061"/>
                  </a:lnTo>
                  <a:lnTo>
                    <a:pt x="1466" y="8359"/>
                  </a:lnTo>
                  <a:lnTo>
                    <a:pt x="2130" y="8679"/>
                  </a:lnTo>
                  <a:lnTo>
                    <a:pt x="2794" y="8977"/>
                  </a:lnTo>
                  <a:lnTo>
                    <a:pt x="3435" y="9297"/>
                  </a:lnTo>
                  <a:lnTo>
                    <a:pt x="3481" y="9275"/>
                  </a:lnTo>
                  <a:lnTo>
                    <a:pt x="3550" y="9275"/>
                  </a:lnTo>
                  <a:lnTo>
                    <a:pt x="4168" y="9412"/>
                  </a:lnTo>
                  <a:lnTo>
                    <a:pt x="4809" y="9526"/>
                  </a:lnTo>
                  <a:lnTo>
                    <a:pt x="5428" y="9595"/>
                  </a:lnTo>
                  <a:lnTo>
                    <a:pt x="6069" y="9664"/>
                  </a:lnTo>
                  <a:lnTo>
                    <a:pt x="6710" y="9687"/>
                  </a:lnTo>
                  <a:lnTo>
                    <a:pt x="7351" y="9710"/>
                  </a:lnTo>
                  <a:lnTo>
                    <a:pt x="7992" y="9687"/>
                  </a:lnTo>
                  <a:lnTo>
                    <a:pt x="8633" y="9618"/>
                  </a:lnTo>
                  <a:lnTo>
                    <a:pt x="9091" y="9549"/>
                  </a:lnTo>
                  <a:lnTo>
                    <a:pt x="9549" y="9435"/>
                  </a:lnTo>
                  <a:lnTo>
                    <a:pt x="9687" y="9389"/>
                  </a:lnTo>
                  <a:lnTo>
                    <a:pt x="9778" y="9320"/>
                  </a:lnTo>
                  <a:lnTo>
                    <a:pt x="9847" y="9275"/>
                  </a:lnTo>
                  <a:lnTo>
                    <a:pt x="9893" y="9206"/>
                  </a:lnTo>
                  <a:lnTo>
                    <a:pt x="9916" y="9137"/>
                  </a:lnTo>
                  <a:lnTo>
                    <a:pt x="9916" y="9069"/>
                  </a:lnTo>
                  <a:lnTo>
                    <a:pt x="9893" y="9000"/>
                  </a:lnTo>
                  <a:lnTo>
                    <a:pt x="9870" y="8931"/>
                  </a:lnTo>
                  <a:lnTo>
                    <a:pt x="9755" y="8794"/>
                  </a:lnTo>
                  <a:lnTo>
                    <a:pt x="9618" y="8679"/>
                  </a:lnTo>
                  <a:lnTo>
                    <a:pt x="9481" y="8565"/>
                  </a:lnTo>
                  <a:lnTo>
                    <a:pt x="9320" y="8496"/>
                  </a:lnTo>
                  <a:lnTo>
                    <a:pt x="8840" y="8313"/>
                  </a:lnTo>
                  <a:lnTo>
                    <a:pt x="8336" y="8153"/>
                  </a:lnTo>
                  <a:lnTo>
                    <a:pt x="7832" y="8061"/>
                  </a:lnTo>
                  <a:lnTo>
                    <a:pt x="7328" y="7992"/>
                  </a:lnTo>
                  <a:lnTo>
                    <a:pt x="7282" y="7992"/>
                  </a:lnTo>
                  <a:lnTo>
                    <a:pt x="7237" y="7969"/>
                  </a:lnTo>
                  <a:lnTo>
                    <a:pt x="7214" y="7924"/>
                  </a:lnTo>
                  <a:lnTo>
                    <a:pt x="7191" y="7878"/>
                  </a:lnTo>
                  <a:lnTo>
                    <a:pt x="7214" y="7832"/>
                  </a:lnTo>
                  <a:lnTo>
                    <a:pt x="7237" y="7786"/>
                  </a:lnTo>
                  <a:lnTo>
                    <a:pt x="7260" y="7763"/>
                  </a:lnTo>
                  <a:lnTo>
                    <a:pt x="7328" y="7740"/>
                  </a:lnTo>
                  <a:lnTo>
                    <a:pt x="7672" y="7695"/>
                  </a:lnTo>
                  <a:lnTo>
                    <a:pt x="8175" y="7626"/>
                  </a:lnTo>
                  <a:lnTo>
                    <a:pt x="8771" y="7489"/>
                  </a:lnTo>
                  <a:lnTo>
                    <a:pt x="9091" y="7420"/>
                  </a:lnTo>
                  <a:lnTo>
                    <a:pt x="9389" y="7328"/>
                  </a:lnTo>
                  <a:lnTo>
                    <a:pt x="9664" y="7214"/>
                  </a:lnTo>
                  <a:lnTo>
                    <a:pt x="9939" y="7099"/>
                  </a:lnTo>
                  <a:lnTo>
                    <a:pt x="10168" y="6962"/>
                  </a:lnTo>
                  <a:lnTo>
                    <a:pt x="10374" y="6824"/>
                  </a:lnTo>
                  <a:lnTo>
                    <a:pt x="10511" y="6664"/>
                  </a:lnTo>
                  <a:lnTo>
                    <a:pt x="10557" y="6573"/>
                  </a:lnTo>
                  <a:lnTo>
                    <a:pt x="10603" y="6504"/>
                  </a:lnTo>
                  <a:lnTo>
                    <a:pt x="10626" y="6412"/>
                  </a:lnTo>
                  <a:lnTo>
                    <a:pt x="10626" y="6298"/>
                  </a:lnTo>
                  <a:lnTo>
                    <a:pt x="10603" y="6206"/>
                  </a:lnTo>
                  <a:lnTo>
                    <a:pt x="10557" y="6115"/>
                  </a:lnTo>
                  <a:lnTo>
                    <a:pt x="10511" y="6000"/>
                  </a:lnTo>
                  <a:lnTo>
                    <a:pt x="10442" y="5931"/>
                  </a:lnTo>
                  <a:lnTo>
                    <a:pt x="10374" y="5840"/>
                  </a:lnTo>
                  <a:lnTo>
                    <a:pt x="10282" y="5771"/>
                  </a:lnTo>
                  <a:lnTo>
                    <a:pt x="10076" y="5657"/>
                  </a:lnTo>
                  <a:lnTo>
                    <a:pt x="9847" y="5565"/>
                  </a:lnTo>
                  <a:lnTo>
                    <a:pt x="9572" y="5519"/>
                  </a:lnTo>
                  <a:lnTo>
                    <a:pt x="9275" y="5473"/>
                  </a:lnTo>
                  <a:lnTo>
                    <a:pt x="8656" y="5473"/>
                  </a:lnTo>
                  <a:lnTo>
                    <a:pt x="8015" y="5519"/>
                  </a:lnTo>
                  <a:lnTo>
                    <a:pt x="7397" y="5611"/>
                  </a:lnTo>
                  <a:lnTo>
                    <a:pt x="6870" y="5680"/>
                  </a:lnTo>
                  <a:lnTo>
                    <a:pt x="6435" y="5725"/>
                  </a:lnTo>
                  <a:lnTo>
                    <a:pt x="6389" y="5725"/>
                  </a:lnTo>
                  <a:lnTo>
                    <a:pt x="6344" y="5702"/>
                  </a:lnTo>
                  <a:lnTo>
                    <a:pt x="6321" y="5680"/>
                  </a:lnTo>
                  <a:lnTo>
                    <a:pt x="6321" y="5634"/>
                  </a:lnTo>
                  <a:lnTo>
                    <a:pt x="6344" y="5542"/>
                  </a:lnTo>
                  <a:lnTo>
                    <a:pt x="6366" y="5496"/>
                  </a:lnTo>
                  <a:lnTo>
                    <a:pt x="6412" y="5473"/>
                  </a:lnTo>
                  <a:lnTo>
                    <a:pt x="7603" y="5015"/>
                  </a:lnTo>
                  <a:lnTo>
                    <a:pt x="8175" y="4741"/>
                  </a:lnTo>
                  <a:lnTo>
                    <a:pt x="8473" y="4603"/>
                  </a:lnTo>
                  <a:lnTo>
                    <a:pt x="8748" y="4443"/>
                  </a:lnTo>
                  <a:lnTo>
                    <a:pt x="9069" y="4214"/>
                  </a:lnTo>
                  <a:lnTo>
                    <a:pt x="9389" y="3985"/>
                  </a:lnTo>
                  <a:lnTo>
                    <a:pt x="9481" y="3893"/>
                  </a:lnTo>
                  <a:lnTo>
                    <a:pt x="9526" y="3825"/>
                  </a:lnTo>
                  <a:lnTo>
                    <a:pt x="9572" y="3733"/>
                  </a:lnTo>
                  <a:lnTo>
                    <a:pt x="9618" y="3664"/>
                  </a:lnTo>
                  <a:lnTo>
                    <a:pt x="9618" y="3573"/>
                  </a:lnTo>
                  <a:lnTo>
                    <a:pt x="9618" y="3481"/>
                  </a:lnTo>
                  <a:lnTo>
                    <a:pt x="9595" y="3344"/>
                  </a:lnTo>
                  <a:lnTo>
                    <a:pt x="9504" y="3184"/>
                  </a:lnTo>
                  <a:lnTo>
                    <a:pt x="9389" y="3069"/>
                  </a:lnTo>
                  <a:lnTo>
                    <a:pt x="9229" y="2978"/>
                  </a:lnTo>
                  <a:lnTo>
                    <a:pt x="9046" y="2909"/>
                  </a:lnTo>
                  <a:lnTo>
                    <a:pt x="8725" y="2863"/>
                  </a:lnTo>
                  <a:lnTo>
                    <a:pt x="8404" y="2840"/>
                  </a:lnTo>
                  <a:lnTo>
                    <a:pt x="8084" y="2840"/>
                  </a:lnTo>
                  <a:lnTo>
                    <a:pt x="7740" y="2863"/>
                  </a:lnTo>
                  <a:lnTo>
                    <a:pt x="7076" y="2955"/>
                  </a:lnTo>
                  <a:lnTo>
                    <a:pt x="6435" y="3023"/>
                  </a:lnTo>
                  <a:lnTo>
                    <a:pt x="6389" y="3023"/>
                  </a:lnTo>
                  <a:lnTo>
                    <a:pt x="6366" y="3000"/>
                  </a:lnTo>
                  <a:lnTo>
                    <a:pt x="6321" y="2932"/>
                  </a:lnTo>
                  <a:lnTo>
                    <a:pt x="6298" y="2840"/>
                  </a:lnTo>
                  <a:lnTo>
                    <a:pt x="6321" y="2794"/>
                  </a:lnTo>
                  <a:lnTo>
                    <a:pt x="6366" y="2771"/>
                  </a:lnTo>
                  <a:lnTo>
                    <a:pt x="6641" y="2611"/>
                  </a:lnTo>
                  <a:lnTo>
                    <a:pt x="7053" y="2359"/>
                  </a:lnTo>
                  <a:lnTo>
                    <a:pt x="7534" y="2016"/>
                  </a:lnTo>
                  <a:lnTo>
                    <a:pt x="7992" y="1627"/>
                  </a:lnTo>
                  <a:lnTo>
                    <a:pt x="8198" y="1443"/>
                  </a:lnTo>
                  <a:lnTo>
                    <a:pt x="8382" y="1237"/>
                  </a:lnTo>
                  <a:lnTo>
                    <a:pt x="8542" y="1031"/>
                  </a:lnTo>
                  <a:lnTo>
                    <a:pt x="8633" y="848"/>
                  </a:lnTo>
                  <a:lnTo>
                    <a:pt x="8702" y="665"/>
                  </a:lnTo>
                  <a:lnTo>
                    <a:pt x="8702" y="573"/>
                  </a:lnTo>
                  <a:lnTo>
                    <a:pt x="8702" y="482"/>
                  </a:lnTo>
                  <a:lnTo>
                    <a:pt x="8679" y="413"/>
                  </a:lnTo>
                  <a:lnTo>
                    <a:pt x="8633" y="344"/>
                  </a:lnTo>
                  <a:lnTo>
                    <a:pt x="8565" y="276"/>
                  </a:lnTo>
                  <a:lnTo>
                    <a:pt x="8496" y="207"/>
                  </a:lnTo>
                  <a:lnTo>
                    <a:pt x="8336" y="138"/>
                  </a:lnTo>
                  <a:lnTo>
                    <a:pt x="8153" y="69"/>
                  </a:lnTo>
                  <a:lnTo>
                    <a:pt x="7946" y="24"/>
                  </a:lnTo>
                  <a:lnTo>
                    <a:pt x="7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32"/>
            <p:cNvSpPr/>
            <p:nvPr/>
          </p:nvSpPr>
          <p:spPr>
            <a:xfrm>
              <a:off x="-5808352" y="2708891"/>
              <a:ext cx="880418" cy="579570"/>
            </a:xfrm>
            <a:custGeom>
              <a:rect b="b" l="l" r="r" t="t"/>
              <a:pathLst>
                <a:path extrusionOk="0" h="15481" w="23517">
                  <a:moveTo>
                    <a:pt x="15800" y="7901"/>
                  </a:moveTo>
                  <a:lnTo>
                    <a:pt x="15159" y="7946"/>
                  </a:lnTo>
                  <a:lnTo>
                    <a:pt x="14495" y="8015"/>
                  </a:lnTo>
                  <a:lnTo>
                    <a:pt x="14472" y="8015"/>
                  </a:lnTo>
                  <a:lnTo>
                    <a:pt x="12251" y="8656"/>
                  </a:lnTo>
                  <a:lnTo>
                    <a:pt x="11632" y="8885"/>
                  </a:lnTo>
                  <a:lnTo>
                    <a:pt x="11518" y="8885"/>
                  </a:lnTo>
                  <a:lnTo>
                    <a:pt x="10556" y="9160"/>
                  </a:lnTo>
                  <a:lnTo>
                    <a:pt x="11335" y="9297"/>
                  </a:lnTo>
                  <a:lnTo>
                    <a:pt x="12136" y="9366"/>
                  </a:lnTo>
                  <a:lnTo>
                    <a:pt x="12915" y="9412"/>
                  </a:lnTo>
                  <a:lnTo>
                    <a:pt x="13716" y="9435"/>
                  </a:lnTo>
                  <a:lnTo>
                    <a:pt x="14495" y="9435"/>
                  </a:lnTo>
                  <a:lnTo>
                    <a:pt x="15296" y="9412"/>
                  </a:lnTo>
                  <a:lnTo>
                    <a:pt x="16876" y="9366"/>
                  </a:lnTo>
                  <a:lnTo>
                    <a:pt x="18433" y="9320"/>
                  </a:lnTo>
                  <a:lnTo>
                    <a:pt x="19235" y="9275"/>
                  </a:lnTo>
                  <a:lnTo>
                    <a:pt x="20013" y="9183"/>
                  </a:lnTo>
                  <a:lnTo>
                    <a:pt x="20792" y="9091"/>
                  </a:lnTo>
                  <a:lnTo>
                    <a:pt x="21548" y="8931"/>
                  </a:lnTo>
                  <a:lnTo>
                    <a:pt x="21937" y="8840"/>
                  </a:lnTo>
                  <a:lnTo>
                    <a:pt x="22303" y="8725"/>
                  </a:lnTo>
                  <a:lnTo>
                    <a:pt x="22692" y="8588"/>
                  </a:lnTo>
                  <a:lnTo>
                    <a:pt x="23059" y="8450"/>
                  </a:lnTo>
                  <a:lnTo>
                    <a:pt x="22624" y="8496"/>
                  </a:lnTo>
                  <a:lnTo>
                    <a:pt x="22212" y="8519"/>
                  </a:lnTo>
                  <a:lnTo>
                    <a:pt x="21776" y="8519"/>
                  </a:lnTo>
                  <a:lnTo>
                    <a:pt x="21364" y="8496"/>
                  </a:lnTo>
                  <a:lnTo>
                    <a:pt x="20517" y="8404"/>
                  </a:lnTo>
                  <a:lnTo>
                    <a:pt x="19670" y="8267"/>
                  </a:lnTo>
                  <a:lnTo>
                    <a:pt x="18365" y="8084"/>
                  </a:lnTo>
                  <a:lnTo>
                    <a:pt x="17723" y="7992"/>
                  </a:lnTo>
                  <a:lnTo>
                    <a:pt x="17082" y="7946"/>
                  </a:lnTo>
                  <a:lnTo>
                    <a:pt x="16441" y="7901"/>
                  </a:lnTo>
                  <a:close/>
                  <a:moveTo>
                    <a:pt x="23517" y="47"/>
                  </a:moveTo>
                  <a:lnTo>
                    <a:pt x="22738" y="138"/>
                  </a:lnTo>
                  <a:lnTo>
                    <a:pt x="21960" y="276"/>
                  </a:lnTo>
                  <a:lnTo>
                    <a:pt x="21204" y="436"/>
                  </a:lnTo>
                  <a:lnTo>
                    <a:pt x="20448" y="642"/>
                  </a:lnTo>
                  <a:lnTo>
                    <a:pt x="19716" y="871"/>
                  </a:lnTo>
                  <a:lnTo>
                    <a:pt x="18960" y="1123"/>
                  </a:lnTo>
                  <a:lnTo>
                    <a:pt x="18227" y="1398"/>
                  </a:lnTo>
                  <a:lnTo>
                    <a:pt x="17494" y="1695"/>
                  </a:lnTo>
                  <a:lnTo>
                    <a:pt x="16029" y="2313"/>
                  </a:lnTo>
                  <a:lnTo>
                    <a:pt x="14609" y="2955"/>
                  </a:lnTo>
                  <a:lnTo>
                    <a:pt x="13167" y="3596"/>
                  </a:lnTo>
                  <a:lnTo>
                    <a:pt x="11747" y="4214"/>
                  </a:lnTo>
                  <a:lnTo>
                    <a:pt x="11701" y="4214"/>
                  </a:lnTo>
                  <a:lnTo>
                    <a:pt x="10396" y="5840"/>
                  </a:lnTo>
                  <a:lnTo>
                    <a:pt x="9137" y="7443"/>
                  </a:lnTo>
                  <a:lnTo>
                    <a:pt x="7877" y="9046"/>
                  </a:lnTo>
                  <a:lnTo>
                    <a:pt x="7602" y="9412"/>
                  </a:lnTo>
                  <a:lnTo>
                    <a:pt x="7259" y="9870"/>
                  </a:lnTo>
                  <a:lnTo>
                    <a:pt x="7259" y="9870"/>
                  </a:lnTo>
                  <a:lnTo>
                    <a:pt x="8289" y="9549"/>
                  </a:lnTo>
                  <a:lnTo>
                    <a:pt x="8312" y="9504"/>
                  </a:lnTo>
                  <a:lnTo>
                    <a:pt x="8885" y="8908"/>
                  </a:lnTo>
                  <a:lnTo>
                    <a:pt x="9480" y="8359"/>
                  </a:lnTo>
                  <a:lnTo>
                    <a:pt x="10075" y="7832"/>
                  </a:lnTo>
                  <a:lnTo>
                    <a:pt x="10694" y="7351"/>
                  </a:lnTo>
                  <a:lnTo>
                    <a:pt x="11312" y="6893"/>
                  </a:lnTo>
                  <a:lnTo>
                    <a:pt x="11976" y="6435"/>
                  </a:lnTo>
                  <a:lnTo>
                    <a:pt x="12640" y="6000"/>
                  </a:lnTo>
                  <a:lnTo>
                    <a:pt x="13350" y="5588"/>
                  </a:lnTo>
                  <a:lnTo>
                    <a:pt x="14105" y="5130"/>
                  </a:lnTo>
                  <a:lnTo>
                    <a:pt x="14861" y="4672"/>
                  </a:lnTo>
                  <a:lnTo>
                    <a:pt x="15617" y="4191"/>
                  </a:lnTo>
                  <a:lnTo>
                    <a:pt x="16372" y="3756"/>
                  </a:lnTo>
                  <a:lnTo>
                    <a:pt x="16716" y="3550"/>
                  </a:lnTo>
                  <a:lnTo>
                    <a:pt x="17037" y="3344"/>
                  </a:lnTo>
                  <a:lnTo>
                    <a:pt x="17678" y="2909"/>
                  </a:lnTo>
                  <a:lnTo>
                    <a:pt x="18319" y="2474"/>
                  </a:lnTo>
                  <a:lnTo>
                    <a:pt x="18662" y="2268"/>
                  </a:lnTo>
                  <a:lnTo>
                    <a:pt x="19006" y="2085"/>
                  </a:lnTo>
                  <a:lnTo>
                    <a:pt x="19052" y="2062"/>
                  </a:lnTo>
                  <a:lnTo>
                    <a:pt x="19097" y="2085"/>
                  </a:lnTo>
                  <a:lnTo>
                    <a:pt x="19143" y="2107"/>
                  </a:lnTo>
                  <a:lnTo>
                    <a:pt x="19166" y="2130"/>
                  </a:lnTo>
                  <a:lnTo>
                    <a:pt x="19189" y="2176"/>
                  </a:lnTo>
                  <a:lnTo>
                    <a:pt x="19189" y="2222"/>
                  </a:lnTo>
                  <a:lnTo>
                    <a:pt x="19166" y="2268"/>
                  </a:lnTo>
                  <a:lnTo>
                    <a:pt x="19143" y="2313"/>
                  </a:lnTo>
                  <a:lnTo>
                    <a:pt x="18823" y="2474"/>
                  </a:lnTo>
                  <a:lnTo>
                    <a:pt x="18548" y="2657"/>
                  </a:lnTo>
                  <a:lnTo>
                    <a:pt x="17975" y="3023"/>
                  </a:lnTo>
                  <a:lnTo>
                    <a:pt x="17403" y="3413"/>
                  </a:lnTo>
                  <a:lnTo>
                    <a:pt x="16830" y="3802"/>
                  </a:lnTo>
                  <a:lnTo>
                    <a:pt x="13785" y="5634"/>
                  </a:lnTo>
                  <a:lnTo>
                    <a:pt x="12457" y="6412"/>
                  </a:lnTo>
                  <a:lnTo>
                    <a:pt x="11816" y="6802"/>
                  </a:lnTo>
                  <a:lnTo>
                    <a:pt x="11174" y="7214"/>
                  </a:lnTo>
                  <a:lnTo>
                    <a:pt x="10854" y="7466"/>
                  </a:lnTo>
                  <a:lnTo>
                    <a:pt x="10533" y="7718"/>
                  </a:lnTo>
                  <a:lnTo>
                    <a:pt x="9915" y="8244"/>
                  </a:lnTo>
                  <a:lnTo>
                    <a:pt x="9320" y="8840"/>
                  </a:lnTo>
                  <a:lnTo>
                    <a:pt x="8747" y="9412"/>
                  </a:lnTo>
                  <a:lnTo>
                    <a:pt x="8747" y="9412"/>
                  </a:lnTo>
                  <a:lnTo>
                    <a:pt x="9732" y="9137"/>
                  </a:lnTo>
                  <a:lnTo>
                    <a:pt x="12068" y="8450"/>
                  </a:lnTo>
                  <a:lnTo>
                    <a:pt x="12503" y="8267"/>
                  </a:lnTo>
                  <a:lnTo>
                    <a:pt x="12938" y="8084"/>
                  </a:lnTo>
                  <a:lnTo>
                    <a:pt x="13373" y="7878"/>
                  </a:lnTo>
                  <a:lnTo>
                    <a:pt x="13785" y="7672"/>
                  </a:lnTo>
                  <a:lnTo>
                    <a:pt x="14586" y="7214"/>
                  </a:lnTo>
                  <a:lnTo>
                    <a:pt x="15388" y="6710"/>
                  </a:lnTo>
                  <a:lnTo>
                    <a:pt x="16143" y="6160"/>
                  </a:lnTo>
                  <a:lnTo>
                    <a:pt x="16876" y="5588"/>
                  </a:lnTo>
                  <a:lnTo>
                    <a:pt x="17609" y="4993"/>
                  </a:lnTo>
                  <a:lnTo>
                    <a:pt x="18319" y="4374"/>
                  </a:lnTo>
                  <a:lnTo>
                    <a:pt x="18639" y="4054"/>
                  </a:lnTo>
                  <a:lnTo>
                    <a:pt x="18960" y="3756"/>
                  </a:lnTo>
                  <a:lnTo>
                    <a:pt x="19578" y="3115"/>
                  </a:lnTo>
                  <a:lnTo>
                    <a:pt x="20219" y="2474"/>
                  </a:lnTo>
                  <a:lnTo>
                    <a:pt x="20563" y="2176"/>
                  </a:lnTo>
                  <a:lnTo>
                    <a:pt x="20906" y="1901"/>
                  </a:lnTo>
                  <a:lnTo>
                    <a:pt x="21639" y="1306"/>
                  </a:lnTo>
                  <a:lnTo>
                    <a:pt x="22372" y="733"/>
                  </a:lnTo>
                  <a:lnTo>
                    <a:pt x="22647" y="527"/>
                  </a:lnTo>
                  <a:lnTo>
                    <a:pt x="22921" y="367"/>
                  </a:lnTo>
                  <a:lnTo>
                    <a:pt x="23517" y="47"/>
                  </a:lnTo>
                  <a:close/>
                  <a:moveTo>
                    <a:pt x="15067" y="1"/>
                  </a:moveTo>
                  <a:lnTo>
                    <a:pt x="14586" y="138"/>
                  </a:lnTo>
                  <a:lnTo>
                    <a:pt x="14105" y="298"/>
                  </a:lnTo>
                  <a:lnTo>
                    <a:pt x="13625" y="482"/>
                  </a:lnTo>
                  <a:lnTo>
                    <a:pt x="13167" y="688"/>
                  </a:lnTo>
                  <a:lnTo>
                    <a:pt x="12686" y="894"/>
                  </a:lnTo>
                  <a:lnTo>
                    <a:pt x="12228" y="1123"/>
                  </a:lnTo>
                  <a:lnTo>
                    <a:pt x="11793" y="1352"/>
                  </a:lnTo>
                  <a:lnTo>
                    <a:pt x="11335" y="1604"/>
                  </a:lnTo>
                  <a:lnTo>
                    <a:pt x="10465" y="2153"/>
                  </a:lnTo>
                  <a:lnTo>
                    <a:pt x="9640" y="2726"/>
                  </a:lnTo>
                  <a:lnTo>
                    <a:pt x="8839" y="3344"/>
                  </a:lnTo>
                  <a:lnTo>
                    <a:pt x="8083" y="4008"/>
                  </a:lnTo>
                  <a:lnTo>
                    <a:pt x="7557" y="4466"/>
                  </a:lnTo>
                  <a:lnTo>
                    <a:pt x="7053" y="4970"/>
                  </a:lnTo>
                  <a:lnTo>
                    <a:pt x="6549" y="5473"/>
                  </a:lnTo>
                  <a:lnTo>
                    <a:pt x="6068" y="6000"/>
                  </a:lnTo>
                  <a:lnTo>
                    <a:pt x="5610" y="6527"/>
                  </a:lnTo>
                  <a:lnTo>
                    <a:pt x="5152" y="7053"/>
                  </a:lnTo>
                  <a:lnTo>
                    <a:pt x="4717" y="7626"/>
                  </a:lnTo>
                  <a:lnTo>
                    <a:pt x="4282" y="8175"/>
                  </a:lnTo>
                  <a:lnTo>
                    <a:pt x="3710" y="8954"/>
                  </a:lnTo>
                  <a:lnTo>
                    <a:pt x="3435" y="9366"/>
                  </a:lnTo>
                  <a:lnTo>
                    <a:pt x="3160" y="9778"/>
                  </a:lnTo>
                  <a:lnTo>
                    <a:pt x="2908" y="10213"/>
                  </a:lnTo>
                  <a:lnTo>
                    <a:pt x="2679" y="10648"/>
                  </a:lnTo>
                  <a:lnTo>
                    <a:pt x="2473" y="11084"/>
                  </a:lnTo>
                  <a:lnTo>
                    <a:pt x="2290" y="11542"/>
                  </a:lnTo>
                  <a:lnTo>
                    <a:pt x="2290" y="11542"/>
                  </a:lnTo>
                  <a:lnTo>
                    <a:pt x="2954" y="11290"/>
                  </a:lnTo>
                  <a:lnTo>
                    <a:pt x="3732" y="10992"/>
                  </a:lnTo>
                  <a:lnTo>
                    <a:pt x="3732" y="10923"/>
                  </a:lnTo>
                  <a:lnTo>
                    <a:pt x="3755" y="10877"/>
                  </a:lnTo>
                  <a:lnTo>
                    <a:pt x="3801" y="10855"/>
                  </a:lnTo>
                  <a:lnTo>
                    <a:pt x="4053" y="10603"/>
                  </a:lnTo>
                  <a:lnTo>
                    <a:pt x="4305" y="10328"/>
                  </a:lnTo>
                  <a:lnTo>
                    <a:pt x="4534" y="10030"/>
                  </a:lnTo>
                  <a:lnTo>
                    <a:pt x="4763" y="9687"/>
                  </a:lnTo>
                  <a:lnTo>
                    <a:pt x="5221" y="9023"/>
                  </a:lnTo>
                  <a:lnTo>
                    <a:pt x="5427" y="8702"/>
                  </a:lnTo>
                  <a:lnTo>
                    <a:pt x="5633" y="8404"/>
                  </a:lnTo>
                  <a:lnTo>
                    <a:pt x="5908" y="8038"/>
                  </a:lnTo>
                  <a:lnTo>
                    <a:pt x="6206" y="7695"/>
                  </a:lnTo>
                  <a:lnTo>
                    <a:pt x="6824" y="7008"/>
                  </a:lnTo>
                  <a:lnTo>
                    <a:pt x="8060" y="5657"/>
                  </a:lnTo>
                  <a:lnTo>
                    <a:pt x="8976" y="4649"/>
                  </a:lnTo>
                  <a:lnTo>
                    <a:pt x="9457" y="4168"/>
                  </a:lnTo>
                  <a:lnTo>
                    <a:pt x="9961" y="3710"/>
                  </a:lnTo>
                  <a:lnTo>
                    <a:pt x="10488" y="3252"/>
                  </a:lnTo>
                  <a:lnTo>
                    <a:pt x="10739" y="3069"/>
                  </a:lnTo>
                  <a:lnTo>
                    <a:pt x="11037" y="2863"/>
                  </a:lnTo>
                  <a:lnTo>
                    <a:pt x="11312" y="2703"/>
                  </a:lnTo>
                  <a:lnTo>
                    <a:pt x="11610" y="2542"/>
                  </a:lnTo>
                  <a:lnTo>
                    <a:pt x="11907" y="2382"/>
                  </a:lnTo>
                  <a:lnTo>
                    <a:pt x="12228" y="2268"/>
                  </a:lnTo>
                  <a:lnTo>
                    <a:pt x="12342" y="2268"/>
                  </a:lnTo>
                  <a:lnTo>
                    <a:pt x="12365" y="2313"/>
                  </a:lnTo>
                  <a:lnTo>
                    <a:pt x="12388" y="2336"/>
                  </a:lnTo>
                  <a:lnTo>
                    <a:pt x="12388" y="2405"/>
                  </a:lnTo>
                  <a:lnTo>
                    <a:pt x="12388" y="2451"/>
                  </a:lnTo>
                  <a:lnTo>
                    <a:pt x="12365" y="2497"/>
                  </a:lnTo>
                  <a:lnTo>
                    <a:pt x="12297" y="2520"/>
                  </a:lnTo>
                  <a:lnTo>
                    <a:pt x="11953" y="2657"/>
                  </a:lnTo>
                  <a:lnTo>
                    <a:pt x="11587" y="2840"/>
                  </a:lnTo>
                  <a:lnTo>
                    <a:pt x="11266" y="3023"/>
                  </a:lnTo>
                  <a:lnTo>
                    <a:pt x="10923" y="3229"/>
                  </a:lnTo>
                  <a:lnTo>
                    <a:pt x="10625" y="3458"/>
                  </a:lnTo>
                  <a:lnTo>
                    <a:pt x="10304" y="3710"/>
                  </a:lnTo>
                  <a:lnTo>
                    <a:pt x="10007" y="3985"/>
                  </a:lnTo>
                  <a:lnTo>
                    <a:pt x="9709" y="4260"/>
                  </a:lnTo>
                  <a:lnTo>
                    <a:pt x="9159" y="4832"/>
                  </a:lnTo>
                  <a:lnTo>
                    <a:pt x="8610" y="5428"/>
                  </a:lnTo>
                  <a:lnTo>
                    <a:pt x="7579" y="6573"/>
                  </a:lnTo>
                  <a:lnTo>
                    <a:pt x="6457" y="7832"/>
                  </a:lnTo>
                  <a:lnTo>
                    <a:pt x="5931" y="8450"/>
                  </a:lnTo>
                  <a:lnTo>
                    <a:pt x="5427" y="9114"/>
                  </a:lnTo>
                  <a:lnTo>
                    <a:pt x="5129" y="9549"/>
                  </a:lnTo>
                  <a:lnTo>
                    <a:pt x="4832" y="10007"/>
                  </a:lnTo>
                  <a:lnTo>
                    <a:pt x="4534" y="10442"/>
                  </a:lnTo>
                  <a:lnTo>
                    <a:pt x="4351" y="10648"/>
                  </a:lnTo>
                  <a:lnTo>
                    <a:pt x="4190" y="10855"/>
                  </a:lnTo>
                  <a:lnTo>
                    <a:pt x="5450" y="10420"/>
                  </a:lnTo>
                  <a:lnTo>
                    <a:pt x="6709" y="10030"/>
                  </a:lnTo>
                  <a:lnTo>
                    <a:pt x="6892" y="9893"/>
                  </a:lnTo>
                  <a:lnTo>
                    <a:pt x="7076" y="9710"/>
                  </a:lnTo>
                  <a:lnTo>
                    <a:pt x="7236" y="9526"/>
                  </a:lnTo>
                  <a:lnTo>
                    <a:pt x="7419" y="9297"/>
                  </a:lnTo>
                  <a:lnTo>
                    <a:pt x="7717" y="8862"/>
                  </a:lnTo>
                  <a:lnTo>
                    <a:pt x="7969" y="8496"/>
                  </a:lnTo>
                  <a:lnTo>
                    <a:pt x="9297" y="6824"/>
                  </a:lnTo>
                  <a:lnTo>
                    <a:pt x="10602" y="5153"/>
                  </a:lnTo>
                  <a:lnTo>
                    <a:pt x="11632" y="3825"/>
                  </a:lnTo>
                  <a:lnTo>
                    <a:pt x="12159" y="3138"/>
                  </a:lnTo>
                  <a:lnTo>
                    <a:pt x="12709" y="2474"/>
                  </a:lnTo>
                  <a:lnTo>
                    <a:pt x="13258" y="1810"/>
                  </a:lnTo>
                  <a:lnTo>
                    <a:pt x="13831" y="1169"/>
                  </a:lnTo>
                  <a:lnTo>
                    <a:pt x="14426" y="550"/>
                  </a:lnTo>
                  <a:lnTo>
                    <a:pt x="14747" y="276"/>
                  </a:lnTo>
                  <a:lnTo>
                    <a:pt x="15067" y="1"/>
                  </a:lnTo>
                  <a:close/>
                  <a:moveTo>
                    <a:pt x="23150" y="8702"/>
                  </a:moveTo>
                  <a:lnTo>
                    <a:pt x="22807" y="8840"/>
                  </a:lnTo>
                  <a:lnTo>
                    <a:pt x="22441" y="8954"/>
                  </a:lnTo>
                  <a:lnTo>
                    <a:pt x="21708" y="9160"/>
                  </a:lnTo>
                  <a:lnTo>
                    <a:pt x="20975" y="9297"/>
                  </a:lnTo>
                  <a:lnTo>
                    <a:pt x="20219" y="9412"/>
                  </a:lnTo>
                  <a:lnTo>
                    <a:pt x="19464" y="9504"/>
                  </a:lnTo>
                  <a:lnTo>
                    <a:pt x="18708" y="9549"/>
                  </a:lnTo>
                  <a:lnTo>
                    <a:pt x="17197" y="9618"/>
                  </a:lnTo>
                  <a:lnTo>
                    <a:pt x="15411" y="9687"/>
                  </a:lnTo>
                  <a:lnTo>
                    <a:pt x="14541" y="9710"/>
                  </a:lnTo>
                  <a:lnTo>
                    <a:pt x="13648" y="9710"/>
                  </a:lnTo>
                  <a:lnTo>
                    <a:pt x="12754" y="9687"/>
                  </a:lnTo>
                  <a:lnTo>
                    <a:pt x="11884" y="9618"/>
                  </a:lnTo>
                  <a:lnTo>
                    <a:pt x="11014" y="9504"/>
                  </a:lnTo>
                  <a:lnTo>
                    <a:pt x="10556" y="9435"/>
                  </a:lnTo>
                  <a:lnTo>
                    <a:pt x="10144" y="9343"/>
                  </a:lnTo>
                  <a:lnTo>
                    <a:pt x="10075" y="9297"/>
                  </a:lnTo>
                  <a:lnTo>
                    <a:pt x="6778" y="10282"/>
                  </a:lnTo>
                  <a:lnTo>
                    <a:pt x="6663" y="10351"/>
                  </a:lnTo>
                  <a:lnTo>
                    <a:pt x="6595" y="10351"/>
                  </a:lnTo>
                  <a:lnTo>
                    <a:pt x="5587" y="10648"/>
                  </a:lnTo>
                  <a:lnTo>
                    <a:pt x="6068" y="10946"/>
                  </a:lnTo>
                  <a:lnTo>
                    <a:pt x="6549" y="11198"/>
                  </a:lnTo>
                  <a:lnTo>
                    <a:pt x="7053" y="11404"/>
                  </a:lnTo>
                  <a:lnTo>
                    <a:pt x="7579" y="11564"/>
                  </a:lnTo>
                  <a:lnTo>
                    <a:pt x="8129" y="11679"/>
                  </a:lnTo>
                  <a:lnTo>
                    <a:pt x="8679" y="11793"/>
                  </a:lnTo>
                  <a:lnTo>
                    <a:pt x="9228" y="11839"/>
                  </a:lnTo>
                  <a:lnTo>
                    <a:pt x="9778" y="11885"/>
                  </a:lnTo>
                  <a:lnTo>
                    <a:pt x="10350" y="11908"/>
                  </a:lnTo>
                  <a:lnTo>
                    <a:pt x="10900" y="11885"/>
                  </a:lnTo>
                  <a:lnTo>
                    <a:pt x="11472" y="11862"/>
                  </a:lnTo>
                  <a:lnTo>
                    <a:pt x="12045" y="11839"/>
                  </a:lnTo>
                  <a:lnTo>
                    <a:pt x="13144" y="11725"/>
                  </a:lnTo>
                  <a:lnTo>
                    <a:pt x="14220" y="11610"/>
                  </a:lnTo>
                  <a:lnTo>
                    <a:pt x="15388" y="11473"/>
                  </a:lnTo>
                  <a:lnTo>
                    <a:pt x="16579" y="11290"/>
                  </a:lnTo>
                  <a:lnTo>
                    <a:pt x="17174" y="11175"/>
                  </a:lnTo>
                  <a:lnTo>
                    <a:pt x="17746" y="11038"/>
                  </a:lnTo>
                  <a:lnTo>
                    <a:pt x="18342" y="10900"/>
                  </a:lnTo>
                  <a:lnTo>
                    <a:pt x="18914" y="10763"/>
                  </a:lnTo>
                  <a:lnTo>
                    <a:pt x="19487" y="10580"/>
                  </a:lnTo>
                  <a:lnTo>
                    <a:pt x="20059" y="10374"/>
                  </a:lnTo>
                  <a:lnTo>
                    <a:pt x="20609" y="10168"/>
                  </a:lnTo>
                  <a:lnTo>
                    <a:pt x="21135" y="9916"/>
                  </a:lnTo>
                  <a:lnTo>
                    <a:pt x="21662" y="9664"/>
                  </a:lnTo>
                  <a:lnTo>
                    <a:pt x="22189" y="9366"/>
                  </a:lnTo>
                  <a:lnTo>
                    <a:pt x="22670" y="9046"/>
                  </a:lnTo>
                  <a:lnTo>
                    <a:pt x="23150" y="8702"/>
                  </a:lnTo>
                  <a:close/>
                  <a:moveTo>
                    <a:pt x="3755" y="4466"/>
                  </a:moveTo>
                  <a:lnTo>
                    <a:pt x="3549" y="4603"/>
                  </a:lnTo>
                  <a:lnTo>
                    <a:pt x="3366" y="4764"/>
                  </a:lnTo>
                  <a:lnTo>
                    <a:pt x="3183" y="4947"/>
                  </a:lnTo>
                  <a:lnTo>
                    <a:pt x="3023" y="5130"/>
                  </a:lnTo>
                  <a:lnTo>
                    <a:pt x="2702" y="5542"/>
                  </a:lnTo>
                  <a:lnTo>
                    <a:pt x="2404" y="5977"/>
                  </a:lnTo>
                  <a:lnTo>
                    <a:pt x="2152" y="6458"/>
                  </a:lnTo>
                  <a:lnTo>
                    <a:pt x="1901" y="6916"/>
                  </a:lnTo>
                  <a:lnTo>
                    <a:pt x="1488" y="7809"/>
                  </a:lnTo>
                  <a:lnTo>
                    <a:pt x="985" y="8931"/>
                  </a:lnTo>
                  <a:lnTo>
                    <a:pt x="756" y="9504"/>
                  </a:lnTo>
                  <a:lnTo>
                    <a:pt x="550" y="10076"/>
                  </a:lnTo>
                  <a:lnTo>
                    <a:pt x="366" y="10671"/>
                  </a:lnTo>
                  <a:lnTo>
                    <a:pt x="252" y="11267"/>
                  </a:lnTo>
                  <a:lnTo>
                    <a:pt x="206" y="11564"/>
                  </a:lnTo>
                  <a:lnTo>
                    <a:pt x="183" y="11862"/>
                  </a:lnTo>
                  <a:lnTo>
                    <a:pt x="160" y="12183"/>
                  </a:lnTo>
                  <a:lnTo>
                    <a:pt x="183" y="12480"/>
                  </a:lnTo>
                  <a:lnTo>
                    <a:pt x="573" y="12251"/>
                  </a:lnTo>
                  <a:lnTo>
                    <a:pt x="985" y="12045"/>
                  </a:lnTo>
                  <a:lnTo>
                    <a:pt x="985" y="12022"/>
                  </a:lnTo>
                  <a:lnTo>
                    <a:pt x="1008" y="11977"/>
                  </a:lnTo>
                  <a:lnTo>
                    <a:pt x="1145" y="11702"/>
                  </a:lnTo>
                  <a:lnTo>
                    <a:pt x="1259" y="11427"/>
                  </a:lnTo>
                  <a:lnTo>
                    <a:pt x="1328" y="11129"/>
                  </a:lnTo>
                  <a:lnTo>
                    <a:pt x="1397" y="10832"/>
                  </a:lnTo>
                  <a:lnTo>
                    <a:pt x="1488" y="10236"/>
                  </a:lnTo>
                  <a:lnTo>
                    <a:pt x="1557" y="9939"/>
                  </a:lnTo>
                  <a:lnTo>
                    <a:pt x="1626" y="9641"/>
                  </a:lnTo>
                  <a:lnTo>
                    <a:pt x="1901" y="8885"/>
                  </a:lnTo>
                  <a:lnTo>
                    <a:pt x="2175" y="8130"/>
                  </a:lnTo>
                  <a:lnTo>
                    <a:pt x="2450" y="7374"/>
                  </a:lnTo>
                  <a:lnTo>
                    <a:pt x="2588" y="7008"/>
                  </a:lnTo>
                  <a:lnTo>
                    <a:pt x="2702" y="6618"/>
                  </a:lnTo>
                  <a:lnTo>
                    <a:pt x="2725" y="6573"/>
                  </a:lnTo>
                  <a:lnTo>
                    <a:pt x="2771" y="6527"/>
                  </a:lnTo>
                  <a:lnTo>
                    <a:pt x="2862" y="6527"/>
                  </a:lnTo>
                  <a:lnTo>
                    <a:pt x="2908" y="6550"/>
                  </a:lnTo>
                  <a:lnTo>
                    <a:pt x="2954" y="6573"/>
                  </a:lnTo>
                  <a:lnTo>
                    <a:pt x="2954" y="6618"/>
                  </a:lnTo>
                  <a:lnTo>
                    <a:pt x="2954" y="6687"/>
                  </a:lnTo>
                  <a:lnTo>
                    <a:pt x="2725" y="7443"/>
                  </a:lnTo>
                  <a:lnTo>
                    <a:pt x="2450" y="8198"/>
                  </a:lnTo>
                  <a:lnTo>
                    <a:pt x="2152" y="8954"/>
                  </a:lnTo>
                  <a:lnTo>
                    <a:pt x="1901" y="9710"/>
                  </a:lnTo>
                  <a:lnTo>
                    <a:pt x="1809" y="9984"/>
                  </a:lnTo>
                  <a:lnTo>
                    <a:pt x="1740" y="10259"/>
                  </a:lnTo>
                  <a:lnTo>
                    <a:pt x="1649" y="10809"/>
                  </a:lnTo>
                  <a:lnTo>
                    <a:pt x="1603" y="11084"/>
                  </a:lnTo>
                  <a:lnTo>
                    <a:pt x="1534" y="11381"/>
                  </a:lnTo>
                  <a:lnTo>
                    <a:pt x="1443" y="11633"/>
                  </a:lnTo>
                  <a:lnTo>
                    <a:pt x="1328" y="11908"/>
                  </a:lnTo>
                  <a:lnTo>
                    <a:pt x="1969" y="11656"/>
                  </a:lnTo>
                  <a:lnTo>
                    <a:pt x="2107" y="11335"/>
                  </a:lnTo>
                  <a:lnTo>
                    <a:pt x="2221" y="11015"/>
                  </a:lnTo>
                  <a:lnTo>
                    <a:pt x="2519" y="10397"/>
                  </a:lnTo>
                  <a:lnTo>
                    <a:pt x="2862" y="9778"/>
                  </a:lnTo>
                  <a:lnTo>
                    <a:pt x="3252" y="9206"/>
                  </a:lnTo>
                  <a:lnTo>
                    <a:pt x="3252" y="9160"/>
                  </a:lnTo>
                  <a:lnTo>
                    <a:pt x="3343" y="8885"/>
                  </a:lnTo>
                  <a:lnTo>
                    <a:pt x="3389" y="8611"/>
                  </a:lnTo>
                  <a:lnTo>
                    <a:pt x="3435" y="8313"/>
                  </a:lnTo>
                  <a:lnTo>
                    <a:pt x="3458" y="8038"/>
                  </a:lnTo>
                  <a:lnTo>
                    <a:pt x="3481" y="7420"/>
                  </a:lnTo>
                  <a:lnTo>
                    <a:pt x="3504" y="6824"/>
                  </a:lnTo>
                  <a:lnTo>
                    <a:pt x="3504" y="6206"/>
                  </a:lnTo>
                  <a:lnTo>
                    <a:pt x="3526" y="5611"/>
                  </a:lnTo>
                  <a:lnTo>
                    <a:pt x="3549" y="5313"/>
                  </a:lnTo>
                  <a:lnTo>
                    <a:pt x="3595" y="5015"/>
                  </a:lnTo>
                  <a:lnTo>
                    <a:pt x="3664" y="4741"/>
                  </a:lnTo>
                  <a:lnTo>
                    <a:pt x="3755" y="4466"/>
                  </a:lnTo>
                  <a:close/>
                  <a:moveTo>
                    <a:pt x="5290" y="10763"/>
                  </a:moveTo>
                  <a:lnTo>
                    <a:pt x="4305" y="11084"/>
                  </a:lnTo>
                  <a:lnTo>
                    <a:pt x="4007" y="11175"/>
                  </a:lnTo>
                  <a:lnTo>
                    <a:pt x="4305" y="11381"/>
                  </a:lnTo>
                  <a:lnTo>
                    <a:pt x="4626" y="11542"/>
                  </a:lnTo>
                  <a:lnTo>
                    <a:pt x="4946" y="11702"/>
                  </a:lnTo>
                  <a:lnTo>
                    <a:pt x="5267" y="11839"/>
                  </a:lnTo>
                  <a:lnTo>
                    <a:pt x="5587" y="11954"/>
                  </a:lnTo>
                  <a:lnTo>
                    <a:pt x="5931" y="12045"/>
                  </a:lnTo>
                  <a:lnTo>
                    <a:pt x="6618" y="12206"/>
                  </a:lnTo>
                  <a:lnTo>
                    <a:pt x="7328" y="12320"/>
                  </a:lnTo>
                  <a:lnTo>
                    <a:pt x="8037" y="12412"/>
                  </a:lnTo>
                  <a:lnTo>
                    <a:pt x="9434" y="12572"/>
                  </a:lnTo>
                  <a:lnTo>
                    <a:pt x="11106" y="12778"/>
                  </a:lnTo>
                  <a:lnTo>
                    <a:pt x="12777" y="12961"/>
                  </a:lnTo>
                  <a:lnTo>
                    <a:pt x="13602" y="13053"/>
                  </a:lnTo>
                  <a:lnTo>
                    <a:pt x="14426" y="13099"/>
                  </a:lnTo>
                  <a:lnTo>
                    <a:pt x="15273" y="13122"/>
                  </a:lnTo>
                  <a:lnTo>
                    <a:pt x="16098" y="13122"/>
                  </a:lnTo>
                  <a:lnTo>
                    <a:pt x="15823" y="13030"/>
                  </a:lnTo>
                  <a:lnTo>
                    <a:pt x="15548" y="12893"/>
                  </a:lnTo>
                  <a:lnTo>
                    <a:pt x="15044" y="12595"/>
                  </a:lnTo>
                  <a:lnTo>
                    <a:pt x="14518" y="12251"/>
                  </a:lnTo>
                  <a:lnTo>
                    <a:pt x="14014" y="11954"/>
                  </a:lnTo>
                  <a:lnTo>
                    <a:pt x="13991" y="11908"/>
                  </a:lnTo>
                  <a:lnTo>
                    <a:pt x="12869" y="12022"/>
                  </a:lnTo>
                  <a:lnTo>
                    <a:pt x="11747" y="12114"/>
                  </a:lnTo>
                  <a:lnTo>
                    <a:pt x="11174" y="12160"/>
                  </a:lnTo>
                  <a:lnTo>
                    <a:pt x="10030" y="12160"/>
                  </a:lnTo>
                  <a:lnTo>
                    <a:pt x="9457" y="12137"/>
                  </a:lnTo>
                  <a:lnTo>
                    <a:pt x="8908" y="12068"/>
                  </a:lnTo>
                  <a:lnTo>
                    <a:pt x="8358" y="12000"/>
                  </a:lnTo>
                  <a:lnTo>
                    <a:pt x="7808" y="11885"/>
                  </a:lnTo>
                  <a:lnTo>
                    <a:pt x="7259" y="11748"/>
                  </a:lnTo>
                  <a:lnTo>
                    <a:pt x="6755" y="11564"/>
                  </a:lnTo>
                  <a:lnTo>
                    <a:pt x="6251" y="11335"/>
                  </a:lnTo>
                  <a:lnTo>
                    <a:pt x="5748" y="11061"/>
                  </a:lnTo>
                  <a:lnTo>
                    <a:pt x="5290" y="10763"/>
                  </a:lnTo>
                  <a:close/>
                  <a:moveTo>
                    <a:pt x="3755" y="11267"/>
                  </a:moveTo>
                  <a:lnTo>
                    <a:pt x="2725" y="11656"/>
                  </a:lnTo>
                  <a:lnTo>
                    <a:pt x="1695" y="12091"/>
                  </a:lnTo>
                  <a:lnTo>
                    <a:pt x="1855" y="12228"/>
                  </a:lnTo>
                  <a:lnTo>
                    <a:pt x="2015" y="12343"/>
                  </a:lnTo>
                  <a:lnTo>
                    <a:pt x="2381" y="12549"/>
                  </a:lnTo>
                  <a:lnTo>
                    <a:pt x="2748" y="12755"/>
                  </a:lnTo>
                  <a:lnTo>
                    <a:pt x="3160" y="12915"/>
                  </a:lnTo>
                  <a:lnTo>
                    <a:pt x="3572" y="13053"/>
                  </a:lnTo>
                  <a:lnTo>
                    <a:pt x="3984" y="13190"/>
                  </a:lnTo>
                  <a:lnTo>
                    <a:pt x="4786" y="13419"/>
                  </a:lnTo>
                  <a:lnTo>
                    <a:pt x="5290" y="13579"/>
                  </a:lnTo>
                  <a:lnTo>
                    <a:pt x="5816" y="13694"/>
                  </a:lnTo>
                  <a:lnTo>
                    <a:pt x="6320" y="13808"/>
                  </a:lnTo>
                  <a:lnTo>
                    <a:pt x="6847" y="13900"/>
                  </a:lnTo>
                  <a:lnTo>
                    <a:pt x="7373" y="13969"/>
                  </a:lnTo>
                  <a:lnTo>
                    <a:pt x="7923" y="14037"/>
                  </a:lnTo>
                  <a:lnTo>
                    <a:pt x="8976" y="14129"/>
                  </a:lnTo>
                  <a:lnTo>
                    <a:pt x="9823" y="14152"/>
                  </a:lnTo>
                  <a:lnTo>
                    <a:pt x="10671" y="14152"/>
                  </a:lnTo>
                  <a:lnTo>
                    <a:pt x="11495" y="14083"/>
                  </a:lnTo>
                  <a:lnTo>
                    <a:pt x="12342" y="14015"/>
                  </a:lnTo>
                  <a:lnTo>
                    <a:pt x="13190" y="13900"/>
                  </a:lnTo>
                  <a:lnTo>
                    <a:pt x="14014" y="13763"/>
                  </a:lnTo>
                  <a:lnTo>
                    <a:pt x="14838" y="13579"/>
                  </a:lnTo>
                  <a:lnTo>
                    <a:pt x="15663" y="13396"/>
                  </a:lnTo>
                  <a:lnTo>
                    <a:pt x="14930" y="13373"/>
                  </a:lnTo>
                  <a:lnTo>
                    <a:pt x="14174" y="13351"/>
                  </a:lnTo>
                  <a:lnTo>
                    <a:pt x="13441" y="13305"/>
                  </a:lnTo>
                  <a:lnTo>
                    <a:pt x="12686" y="13236"/>
                  </a:lnTo>
                  <a:lnTo>
                    <a:pt x="11197" y="13053"/>
                  </a:lnTo>
                  <a:lnTo>
                    <a:pt x="9709" y="12870"/>
                  </a:lnTo>
                  <a:lnTo>
                    <a:pt x="8198" y="12686"/>
                  </a:lnTo>
                  <a:lnTo>
                    <a:pt x="7419" y="12595"/>
                  </a:lnTo>
                  <a:lnTo>
                    <a:pt x="6663" y="12480"/>
                  </a:lnTo>
                  <a:lnTo>
                    <a:pt x="6274" y="12412"/>
                  </a:lnTo>
                  <a:lnTo>
                    <a:pt x="5908" y="12320"/>
                  </a:lnTo>
                  <a:lnTo>
                    <a:pt x="5541" y="12206"/>
                  </a:lnTo>
                  <a:lnTo>
                    <a:pt x="5175" y="12091"/>
                  </a:lnTo>
                  <a:lnTo>
                    <a:pt x="4832" y="11931"/>
                  </a:lnTo>
                  <a:lnTo>
                    <a:pt x="4465" y="11771"/>
                  </a:lnTo>
                  <a:lnTo>
                    <a:pt x="4145" y="11587"/>
                  </a:lnTo>
                  <a:lnTo>
                    <a:pt x="3824" y="11381"/>
                  </a:lnTo>
                  <a:lnTo>
                    <a:pt x="3778" y="11335"/>
                  </a:lnTo>
                  <a:lnTo>
                    <a:pt x="3755" y="11267"/>
                  </a:lnTo>
                  <a:close/>
                  <a:moveTo>
                    <a:pt x="1443" y="12206"/>
                  </a:moveTo>
                  <a:lnTo>
                    <a:pt x="916" y="12457"/>
                  </a:lnTo>
                  <a:lnTo>
                    <a:pt x="893" y="12480"/>
                  </a:lnTo>
                  <a:lnTo>
                    <a:pt x="1237" y="12778"/>
                  </a:lnTo>
                  <a:lnTo>
                    <a:pt x="1603" y="13053"/>
                  </a:lnTo>
                  <a:lnTo>
                    <a:pt x="2015" y="13305"/>
                  </a:lnTo>
                  <a:lnTo>
                    <a:pt x="2427" y="13534"/>
                  </a:lnTo>
                  <a:lnTo>
                    <a:pt x="2862" y="13717"/>
                  </a:lnTo>
                  <a:lnTo>
                    <a:pt x="3297" y="13900"/>
                  </a:lnTo>
                  <a:lnTo>
                    <a:pt x="3755" y="14037"/>
                  </a:lnTo>
                  <a:lnTo>
                    <a:pt x="4236" y="14175"/>
                  </a:lnTo>
                  <a:lnTo>
                    <a:pt x="5175" y="14427"/>
                  </a:lnTo>
                  <a:lnTo>
                    <a:pt x="6114" y="14633"/>
                  </a:lnTo>
                  <a:lnTo>
                    <a:pt x="7053" y="14862"/>
                  </a:lnTo>
                  <a:lnTo>
                    <a:pt x="7511" y="14976"/>
                  </a:lnTo>
                  <a:lnTo>
                    <a:pt x="7923" y="15114"/>
                  </a:lnTo>
                  <a:lnTo>
                    <a:pt x="7854" y="14999"/>
                  </a:lnTo>
                  <a:lnTo>
                    <a:pt x="7625" y="14770"/>
                  </a:lnTo>
                  <a:lnTo>
                    <a:pt x="7396" y="14564"/>
                  </a:lnTo>
                  <a:lnTo>
                    <a:pt x="6915" y="14175"/>
                  </a:lnTo>
                  <a:lnTo>
                    <a:pt x="6274" y="14060"/>
                  </a:lnTo>
                  <a:lnTo>
                    <a:pt x="5656" y="13923"/>
                  </a:lnTo>
                  <a:lnTo>
                    <a:pt x="5015" y="13763"/>
                  </a:lnTo>
                  <a:lnTo>
                    <a:pt x="4397" y="13579"/>
                  </a:lnTo>
                  <a:lnTo>
                    <a:pt x="3641" y="13351"/>
                  </a:lnTo>
                  <a:lnTo>
                    <a:pt x="3252" y="13213"/>
                  </a:lnTo>
                  <a:lnTo>
                    <a:pt x="2862" y="13076"/>
                  </a:lnTo>
                  <a:lnTo>
                    <a:pt x="2473" y="12893"/>
                  </a:lnTo>
                  <a:lnTo>
                    <a:pt x="2107" y="12709"/>
                  </a:lnTo>
                  <a:lnTo>
                    <a:pt x="1763" y="12480"/>
                  </a:lnTo>
                  <a:lnTo>
                    <a:pt x="1603" y="12366"/>
                  </a:lnTo>
                  <a:lnTo>
                    <a:pt x="1466" y="12228"/>
                  </a:lnTo>
                  <a:lnTo>
                    <a:pt x="1443" y="12206"/>
                  </a:lnTo>
                  <a:close/>
                  <a:moveTo>
                    <a:pt x="641" y="12595"/>
                  </a:moveTo>
                  <a:lnTo>
                    <a:pt x="321" y="12755"/>
                  </a:lnTo>
                  <a:lnTo>
                    <a:pt x="0" y="12961"/>
                  </a:lnTo>
                  <a:lnTo>
                    <a:pt x="137" y="13236"/>
                  </a:lnTo>
                  <a:lnTo>
                    <a:pt x="298" y="13488"/>
                  </a:lnTo>
                  <a:lnTo>
                    <a:pt x="504" y="13717"/>
                  </a:lnTo>
                  <a:lnTo>
                    <a:pt x="733" y="13946"/>
                  </a:lnTo>
                  <a:lnTo>
                    <a:pt x="962" y="14129"/>
                  </a:lnTo>
                  <a:lnTo>
                    <a:pt x="1237" y="14312"/>
                  </a:lnTo>
                  <a:lnTo>
                    <a:pt x="1534" y="14473"/>
                  </a:lnTo>
                  <a:lnTo>
                    <a:pt x="1832" y="14633"/>
                  </a:lnTo>
                  <a:lnTo>
                    <a:pt x="2130" y="14770"/>
                  </a:lnTo>
                  <a:lnTo>
                    <a:pt x="2450" y="14885"/>
                  </a:lnTo>
                  <a:lnTo>
                    <a:pt x="3091" y="15068"/>
                  </a:lnTo>
                  <a:lnTo>
                    <a:pt x="3710" y="15228"/>
                  </a:lnTo>
                  <a:lnTo>
                    <a:pt x="4259" y="15320"/>
                  </a:lnTo>
                  <a:lnTo>
                    <a:pt x="4900" y="15411"/>
                  </a:lnTo>
                  <a:lnTo>
                    <a:pt x="5541" y="15457"/>
                  </a:lnTo>
                  <a:lnTo>
                    <a:pt x="6160" y="15480"/>
                  </a:lnTo>
                  <a:lnTo>
                    <a:pt x="6801" y="15457"/>
                  </a:lnTo>
                  <a:lnTo>
                    <a:pt x="7350" y="15457"/>
                  </a:lnTo>
                  <a:lnTo>
                    <a:pt x="7671" y="15434"/>
                  </a:lnTo>
                  <a:lnTo>
                    <a:pt x="7786" y="15411"/>
                  </a:lnTo>
                  <a:lnTo>
                    <a:pt x="7900" y="15366"/>
                  </a:lnTo>
                  <a:lnTo>
                    <a:pt x="7442" y="15228"/>
                  </a:lnTo>
                  <a:lnTo>
                    <a:pt x="6984" y="15114"/>
                  </a:lnTo>
                  <a:lnTo>
                    <a:pt x="6022" y="14885"/>
                  </a:lnTo>
                  <a:lnTo>
                    <a:pt x="5038" y="14656"/>
                  </a:lnTo>
                  <a:lnTo>
                    <a:pt x="4076" y="14404"/>
                  </a:lnTo>
                  <a:lnTo>
                    <a:pt x="3595" y="14266"/>
                  </a:lnTo>
                  <a:lnTo>
                    <a:pt x="3114" y="14106"/>
                  </a:lnTo>
                  <a:lnTo>
                    <a:pt x="2656" y="13923"/>
                  </a:lnTo>
                  <a:lnTo>
                    <a:pt x="2198" y="13717"/>
                  </a:lnTo>
                  <a:lnTo>
                    <a:pt x="1786" y="13488"/>
                  </a:lnTo>
                  <a:lnTo>
                    <a:pt x="1374" y="13213"/>
                  </a:lnTo>
                  <a:lnTo>
                    <a:pt x="1008" y="12938"/>
                  </a:lnTo>
                  <a:lnTo>
                    <a:pt x="641" y="125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32"/>
            <p:cNvSpPr/>
            <p:nvPr/>
          </p:nvSpPr>
          <p:spPr>
            <a:xfrm>
              <a:off x="-5841783" y="2693467"/>
              <a:ext cx="938708" cy="604391"/>
            </a:xfrm>
            <a:custGeom>
              <a:rect b="b" l="l" r="r" t="t"/>
              <a:pathLst>
                <a:path extrusionOk="0" h="16144" w="25074">
                  <a:moveTo>
                    <a:pt x="17334" y="8313"/>
                  </a:moveTo>
                  <a:lnTo>
                    <a:pt x="17975" y="8358"/>
                  </a:lnTo>
                  <a:lnTo>
                    <a:pt x="18616" y="8404"/>
                  </a:lnTo>
                  <a:lnTo>
                    <a:pt x="19258" y="8496"/>
                  </a:lnTo>
                  <a:lnTo>
                    <a:pt x="20563" y="8679"/>
                  </a:lnTo>
                  <a:lnTo>
                    <a:pt x="21410" y="8816"/>
                  </a:lnTo>
                  <a:lnTo>
                    <a:pt x="22257" y="8908"/>
                  </a:lnTo>
                  <a:lnTo>
                    <a:pt x="22669" y="8931"/>
                  </a:lnTo>
                  <a:lnTo>
                    <a:pt x="23105" y="8931"/>
                  </a:lnTo>
                  <a:lnTo>
                    <a:pt x="23517" y="8908"/>
                  </a:lnTo>
                  <a:lnTo>
                    <a:pt x="23952" y="8862"/>
                  </a:lnTo>
                  <a:lnTo>
                    <a:pt x="23585" y="9000"/>
                  </a:lnTo>
                  <a:lnTo>
                    <a:pt x="23196" y="9137"/>
                  </a:lnTo>
                  <a:lnTo>
                    <a:pt x="22830" y="9252"/>
                  </a:lnTo>
                  <a:lnTo>
                    <a:pt x="22441" y="9343"/>
                  </a:lnTo>
                  <a:lnTo>
                    <a:pt x="21685" y="9503"/>
                  </a:lnTo>
                  <a:lnTo>
                    <a:pt x="20906" y="9595"/>
                  </a:lnTo>
                  <a:lnTo>
                    <a:pt x="20128" y="9687"/>
                  </a:lnTo>
                  <a:lnTo>
                    <a:pt x="19326" y="9732"/>
                  </a:lnTo>
                  <a:lnTo>
                    <a:pt x="17769" y="9778"/>
                  </a:lnTo>
                  <a:lnTo>
                    <a:pt x="16189" y="9824"/>
                  </a:lnTo>
                  <a:lnTo>
                    <a:pt x="15388" y="9847"/>
                  </a:lnTo>
                  <a:lnTo>
                    <a:pt x="14609" y="9847"/>
                  </a:lnTo>
                  <a:lnTo>
                    <a:pt x="13808" y="9824"/>
                  </a:lnTo>
                  <a:lnTo>
                    <a:pt x="13029" y="9778"/>
                  </a:lnTo>
                  <a:lnTo>
                    <a:pt x="12228" y="9709"/>
                  </a:lnTo>
                  <a:lnTo>
                    <a:pt x="11449" y="9572"/>
                  </a:lnTo>
                  <a:lnTo>
                    <a:pt x="12411" y="9297"/>
                  </a:lnTo>
                  <a:lnTo>
                    <a:pt x="12525" y="9297"/>
                  </a:lnTo>
                  <a:lnTo>
                    <a:pt x="13144" y="9068"/>
                  </a:lnTo>
                  <a:lnTo>
                    <a:pt x="15365" y="8427"/>
                  </a:lnTo>
                  <a:lnTo>
                    <a:pt x="15388" y="8427"/>
                  </a:lnTo>
                  <a:lnTo>
                    <a:pt x="16052" y="8358"/>
                  </a:lnTo>
                  <a:lnTo>
                    <a:pt x="16693" y="8313"/>
                  </a:lnTo>
                  <a:close/>
                  <a:moveTo>
                    <a:pt x="24410" y="459"/>
                  </a:moveTo>
                  <a:lnTo>
                    <a:pt x="23814" y="779"/>
                  </a:lnTo>
                  <a:lnTo>
                    <a:pt x="23540" y="939"/>
                  </a:lnTo>
                  <a:lnTo>
                    <a:pt x="23265" y="1145"/>
                  </a:lnTo>
                  <a:lnTo>
                    <a:pt x="22532" y="1718"/>
                  </a:lnTo>
                  <a:lnTo>
                    <a:pt x="21799" y="2313"/>
                  </a:lnTo>
                  <a:lnTo>
                    <a:pt x="21456" y="2588"/>
                  </a:lnTo>
                  <a:lnTo>
                    <a:pt x="21112" y="2886"/>
                  </a:lnTo>
                  <a:lnTo>
                    <a:pt x="20471" y="3527"/>
                  </a:lnTo>
                  <a:lnTo>
                    <a:pt x="19853" y="4168"/>
                  </a:lnTo>
                  <a:lnTo>
                    <a:pt x="19532" y="4466"/>
                  </a:lnTo>
                  <a:lnTo>
                    <a:pt x="19212" y="4786"/>
                  </a:lnTo>
                  <a:lnTo>
                    <a:pt x="18502" y="5405"/>
                  </a:lnTo>
                  <a:lnTo>
                    <a:pt x="17769" y="6000"/>
                  </a:lnTo>
                  <a:lnTo>
                    <a:pt x="17036" y="6572"/>
                  </a:lnTo>
                  <a:lnTo>
                    <a:pt x="16281" y="7122"/>
                  </a:lnTo>
                  <a:lnTo>
                    <a:pt x="15479" y="7626"/>
                  </a:lnTo>
                  <a:lnTo>
                    <a:pt x="14678" y="8084"/>
                  </a:lnTo>
                  <a:lnTo>
                    <a:pt x="14266" y="8290"/>
                  </a:lnTo>
                  <a:lnTo>
                    <a:pt x="13831" y="8496"/>
                  </a:lnTo>
                  <a:lnTo>
                    <a:pt x="13396" y="8679"/>
                  </a:lnTo>
                  <a:lnTo>
                    <a:pt x="12961" y="8862"/>
                  </a:lnTo>
                  <a:lnTo>
                    <a:pt x="10625" y="9549"/>
                  </a:lnTo>
                  <a:lnTo>
                    <a:pt x="9640" y="9824"/>
                  </a:lnTo>
                  <a:lnTo>
                    <a:pt x="9640" y="9824"/>
                  </a:lnTo>
                  <a:lnTo>
                    <a:pt x="10213" y="9252"/>
                  </a:lnTo>
                  <a:lnTo>
                    <a:pt x="10808" y="8656"/>
                  </a:lnTo>
                  <a:lnTo>
                    <a:pt x="11426" y="8130"/>
                  </a:lnTo>
                  <a:lnTo>
                    <a:pt x="11747" y="7878"/>
                  </a:lnTo>
                  <a:lnTo>
                    <a:pt x="12067" y="7626"/>
                  </a:lnTo>
                  <a:lnTo>
                    <a:pt x="12709" y="7214"/>
                  </a:lnTo>
                  <a:lnTo>
                    <a:pt x="13350" y="6824"/>
                  </a:lnTo>
                  <a:lnTo>
                    <a:pt x="14678" y="6046"/>
                  </a:lnTo>
                  <a:lnTo>
                    <a:pt x="17723" y="4214"/>
                  </a:lnTo>
                  <a:lnTo>
                    <a:pt x="18296" y="3825"/>
                  </a:lnTo>
                  <a:lnTo>
                    <a:pt x="18868" y="3435"/>
                  </a:lnTo>
                  <a:lnTo>
                    <a:pt x="19441" y="3069"/>
                  </a:lnTo>
                  <a:lnTo>
                    <a:pt x="19716" y="2886"/>
                  </a:lnTo>
                  <a:lnTo>
                    <a:pt x="20036" y="2725"/>
                  </a:lnTo>
                  <a:lnTo>
                    <a:pt x="20059" y="2680"/>
                  </a:lnTo>
                  <a:lnTo>
                    <a:pt x="20082" y="2634"/>
                  </a:lnTo>
                  <a:lnTo>
                    <a:pt x="20082" y="2588"/>
                  </a:lnTo>
                  <a:lnTo>
                    <a:pt x="20059" y="2542"/>
                  </a:lnTo>
                  <a:lnTo>
                    <a:pt x="20036" y="2519"/>
                  </a:lnTo>
                  <a:lnTo>
                    <a:pt x="19990" y="2497"/>
                  </a:lnTo>
                  <a:lnTo>
                    <a:pt x="19945" y="2474"/>
                  </a:lnTo>
                  <a:lnTo>
                    <a:pt x="19899" y="2497"/>
                  </a:lnTo>
                  <a:lnTo>
                    <a:pt x="19555" y="2680"/>
                  </a:lnTo>
                  <a:lnTo>
                    <a:pt x="19212" y="2886"/>
                  </a:lnTo>
                  <a:lnTo>
                    <a:pt x="18571" y="3321"/>
                  </a:lnTo>
                  <a:lnTo>
                    <a:pt x="17930" y="3756"/>
                  </a:lnTo>
                  <a:lnTo>
                    <a:pt x="17609" y="3962"/>
                  </a:lnTo>
                  <a:lnTo>
                    <a:pt x="17265" y="4168"/>
                  </a:lnTo>
                  <a:lnTo>
                    <a:pt x="16510" y="4603"/>
                  </a:lnTo>
                  <a:lnTo>
                    <a:pt x="15754" y="5084"/>
                  </a:lnTo>
                  <a:lnTo>
                    <a:pt x="14998" y="5542"/>
                  </a:lnTo>
                  <a:lnTo>
                    <a:pt x="14243" y="6000"/>
                  </a:lnTo>
                  <a:lnTo>
                    <a:pt x="13533" y="6412"/>
                  </a:lnTo>
                  <a:lnTo>
                    <a:pt x="12869" y="6847"/>
                  </a:lnTo>
                  <a:lnTo>
                    <a:pt x="12205" y="7305"/>
                  </a:lnTo>
                  <a:lnTo>
                    <a:pt x="11587" y="7763"/>
                  </a:lnTo>
                  <a:lnTo>
                    <a:pt x="10968" y="8244"/>
                  </a:lnTo>
                  <a:lnTo>
                    <a:pt x="10373" y="8771"/>
                  </a:lnTo>
                  <a:lnTo>
                    <a:pt x="9778" y="9320"/>
                  </a:lnTo>
                  <a:lnTo>
                    <a:pt x="9205" y="9916"/>
                  </a:lnTo>
                  <a:lnTo>
                    <a:pt x="9182" y="9961"/>
                  </a:lnTo>
                  <a:lnTo>
                    <a:pt x="8152" y="10282"/>
                  </a:lnTo>
                  <a:lnTo>
                    <a:pt x="8152" y="10282"/>
                  </a:lnTo>
                  <a:lnTo>
                    <a:pt x="8495" y="9824"/>
                  </a:lnTo>
                  <a:lnTo>
                    <a:pt x="8770" y="9458"/>
                  </a:lnTo>
                  <a:lnTo>
                    <a:pt x="10030" y="7855"/>
                  </a:lnTo>
                  <a:lnTo>
                    <a:pt x="11289" y="6252"/>
                  </a:lnTo>
                  <a:lnTo>
                    <a:pt x="12594" y="4626"/>
                  </a:lnTo>
                  <a:lnTo>
                    <a:pt x="12640" y="4626"/>
                  </a:lnTo>
                  <a:lnTo>
                    <a:pt x="14060" y="4008"/>
                  </a:lnTo>
                  <a:lnTo>
                    <a:pt x="15502" y="3367"/>
                  </a:lnTo>
                  <a:lnTo>
                    <a:pt x="16922" y="2725"/>
                  </a:lnTo>
                  <a:lnTo>
                    <a:pt x="18387" y="2107"/>
                  </a:lnTo>
                  <a:lnTo>
                    <a:pt x="19120" y="1810"/>
                  </a:lnTo>
                  <a:lnTo>
                    <a:pt x="19853" y="1535"/>
                  </a:lnTo>
                  <a:lnTo>
                    <a:pt x="20609" y="1283"/>
                  </a:lnTo>
                  <a:lnTo>
                    <a:pt x="21341" y="1054"/>
                  </a:lnTo>
                  <a:lnTo>
                    <a:pt x="22097" y="848"/>
                  </a:lnTo>
                  <a:lnTo>
                    <a:pt x="22853" y="688"/>
                  </a:lnTo>
                  <a:lnTo>
                    <a:pt x="23631" y="550"/>
                  </a:lnTo>
                  <a:lnTo>
                    <a:pt x="24410" y="459"/>
                  </a:lnTo>
                  <a:close/>
                  <a:moveTo>
                    <a:pt x="15960" y="413"/>
                  </a:moveTo>
                  <a:lnTo>
                    <a:pt x="15640" y="688"/>
                  </a:lnTo>
                  <a:lnTo>
                    <a:pt x="15319" y="962"/>
                  </a:lnTo>
                  <a:lnTo>
                    <a:pt x="14724" y="1581"/>
                  </a:lnTo>
                  <a:lnTo>
                    <a:pt x="14151" y="2222"/>
                  </a:lnTo>
                  <a:lnTo>
                    <a:pt x="13602" y="2886"/>
                  </a:lnTo>
                  <a:lnTo>
                    <a:pt x="13052" y="3550"/>
                  </a:lnTo>
                  <a:lnTo>
                    <a:pt x="12525" y="4237"/>
                  </a:lnTo>
                  <a:lnTo>
                    <a:pt x="11495" y="5565"/>
                  </a:lnTo>
                  <a:lnTo>
                    <a:pt x="10190" y="7236"/>
                  </a:lnTo>
                  <a:lnTo>
                    <a:pt x="8862" y="8908"/>
                  </a:lnTo>
                  <a:lnTo>
                    <a:pt x="8610" y="9274"/>
                  </a:lnTo>
                  <a:lnTo>
                    <a:pt x="8312" y="9709"/>
                  </a:lnTo>
                  <a:lnTo>
                    <a:pt x="8129" y="9938"/>
                  </a:lnTo>
                  <a:lnTo>
                    <a:pt x="7969" y="10122"/>
                  </a:lnTo>
                  <a:lnTo>
                    <a:pt x="7785" y="10305"/>
                  </a:lnTo>
                  <a:lnTo>
                    <a:pt x="7602" y="10442"/>
                  </a:lnTo>
                  <a:lnTo>
                    <a:pt x="6343" y="10832"/>
                  </a:lnTo>
                  <a:lnTo>
                    <a:pt x="5083" y="11267"/>
                  </a:lnTo>
                  <a:lnTo>
                    <a:pt x="5244" y="11060"/>
                  </a:lnTo>
                  <a:lnTo>
                    <a:pt x="5427" y="10854"/>
                  </a:lnTo>
                  <a:lnTo>
                    <a:pt x="5725" y="10419"/>
                  </a:lnTo>
                  <a:lnTo>
                    <a:pt x="6022" y="9961"/>
                  </a:lnTo>
                  <a:lnTo>
                    <a:pt x="6320" y="9526"/>
                  </a:lnTo>
                  <a:lnTo>
                    <a:pt x="6824" y="8862"/>
                  </a:lnTo>
                  <a:lnTo>
                    <a:pt x="7350" y="8244"/>
                  </a:lnTo>
                  <a:lnTo>
                    <a:pt x="8472" y="6985"/>
                  </a:lnTo>
                  <a:lnTo>
                    <a:pt x="9503" y="5840"/>
                  </a:lnTo>
                  <a:lnTo>
                    <a:pt x="10052" y="5244"/>
                  </a:lnTo>
                  <a:lnTo>
                    <a:pt x="10602" y="4672"/>
                  </a:lnTo>
                  <a:lnTo>
                    <a:pt x="10900" y="4397"/>
                  </a:lnTo>
                  <a:lnTo>
                    <a:pt x="11197" y="4122"/>
                  </a:lnTo>
                  <a:lnTo>
                    <a:pt x="11518" y="3870"/>
                  </a:lnTo>
                  <a:lnTo>
                    <a:pt x="11816" y="3641"/>
                  </a:lnTo>
                  <a:lnTo>
                    <a:pt x="12159" y="3435"/>
                  </a:lnTo>
                  <a:lnTo>
                    <a:pt x="12480" y="3252"/>
                  </a:lnTo>
                  <a:lnTo>
                    <a:pt x="12846" y="3069"/>
                  </a:lnTo>
                  <a:lnTo>
                    <a:pt x="13190" y="2932"/>
                  </a:lnTo>
                  <a:lnTo>
                    <a:pt x="13258" y="2909"/>
                  </a:lnTo>
                  <a:lnTo>
                    <a:pt x="13281" y="2863"/>
                  </a:lnTo>
                  <a:lnTo>
                    <a:pt x="13281" y="2817"/>
                  </a:lnTo>
                  <a:lnTo>
                    <a:pt x="13281" y="2748"/>
                  </a:lnTo>
                  <a:lnTo>
                    <a:pt x="13258" y="2725"/>
                  </a:lnTo>
                  <a:lnTo>
                    <a:pt x="13235" y="2680"/>
                  </a:lnTo>
                  <a:lnTo>
                    <a:pt x="13121" y="2680"/>
                  </a:lnTo>
                  <a:lnTo>
                    <a:pt x="12800" y="2794"/>
                  </a:lnTo>
                  <a:lnTo>
                    <a:pt x="12503" y="2954"/>
                  </a:lnTo>
                  <a:lnTo>
                    <a:pt x="12205" y="3115"/>
                  </a:lnTo>
                  <a:lnTo>
                    <a:pt x="11930" y="3275"/>
                  </a:lnTo>
                  <a:lnTo>
                    <a:pt x="11632" y="3481"/>
                  </a:lnTo>
                  <a:lnTo>
                    <a:pt x="11381" y="3664"/>
                  </a:lnTo>
                  <a:lnTo>
                    <a:pt x="10854" y="4122"/>
                  </a:lnTo>
                  <a:lnTo>
                    <a:pt x="10350" y="4580"/>
                  </a:lnTo>
                  <a:lnTo>
                    <a:pt x="9869" y="5061"/>
                  </a:lnTo>
                  <a:lnTo>
                    <a:pt x="8953" y="6069"/>
                  </a:lnTo>
                  <a:lnTo>
                    <a:pt x="7717" y="7420"/>
                  </a:lnTo>
                  <a:lnTo>
                    <a:pt x="7099" y="8107"/>
                  </a:lnTo>
                  <a:lnTo>
                    <a:pt x="6801" y="8450"/>
                  </a:lnTo>
                  <a:lnTo>
                    <a:pt x="6526" y="8816"/>
                  </a:lnTo>
                  <a:lnTo>
                    <a:pt x="6320" y="9114"/>
                  </a:lnTo>
                  <a:lnTo>
                    <a:pt x="6114" y="9435"/>
                  </a:lnTo>
                  <a:lnTo>
                    <a:pt x="5656" y="10099"/>
                  </a:lnTo>
                  <a:lnTo>
                    <a:pt x="5427" y="10442"/>
                  </a:lnTo>
                  <a:lnTo>
                    <a:pt x="5198" y="10740"/>
                  </a:lnTo>
                  <a:lnTo>
                    <a:pt x="4946" y="11015"/>
                  </a:lnTo>
                  <a:lnTo>
                    <a:pt x="4694" y="11267"/>
                  </a:lnTo>
                  <a:lnTo>
                    <a:pt x="4648" y="11289"/>
                  </a:lnTo>
                  <a:lnTo>
                    <a:pt x="4625" y="11335"/>
                  </a:lnTo>
                  <a:lnTo>
                    <a:pt x="4625" y="11404"/>
                  </a:lnTo>
                  <a:lnTo>
                    <a:pt x="3847" y="11702"/>
                  </a:lnTo>
                  <a:lnTo>
                    <a:pt x="3183" y="11954"/>
                  </a:lnTo>
                  <a:lnTo>
                    <a:pt x="3183" y="11954"/>
                  </a:lnTo>
                  <a:lnTo>
                    <a:pt x="3366" y="11496"/>
                  </a:lnTo>
                  <a:lnTo>
                    <a:pt x="3572" y="11060"/>
                  </a:lnTo>
                  <a:lnTo>
                    <a:pt x="3801" y="10625"/>
                  </a:lnTo>
                  <a:lnTo>
                    <a:pt x="4053" y="10190"/>
                  </a:lnTo>
                  <a:lnTo>
                    <a:pt x="4328" y="9778"/>
                  </a:lnTo>
                  <a:lnTo>
                    <a:pt x="4603" y="9366"/>
                  </a:lnTo>
                  <a:lnTo>
                    <a:pt x="5175" y="8587"/>
                  </a:lnTo>
                  <a:lnTo>
                    <a:pt x="5610" y="8038"/>
                  </a:lnTo>
                  <a:lnTo>
                    <a:pt x="6045" y="7465"/>
                  </a:lnTo>
                  <a:lnTo>
                    <a:pt x="6503" y="6939"/>
                  </a:lnTo>
                  <a:lnTo>
                    <a:pt x="6961" y="6412"/>
                  </a:lnTo>
                  <a:lnTo>
                    <a:pt x="7442" y="5885"/>
                  </a:lnTo>
                  <a:lnTo>
                    <a:pt x="7946" y="5382"/>
                  </a:lnTo>
                  <a:lnTo>
                    <a:pt x="8450" y="4878"/>
                  </a:lnTo>
                  <a:lnTo>
                    <a:pt x="8976" y="4420"/>
                  </a:lnTo>
                  <a:lnTo>
                    <a:pt x="9732" y="3756"/>
                  </a:lnTo>
                  <a:lnTo>
                    <a:pt x="10533" y="3138"/>
                  </a:lnTo>
                  <a:lnTo>
                    <a:pt x="11358" y="2565"/>
                  </a:lnTo>
                  <a:lnTo>
                    <a:pt x="12228" y="2016"/>
                  </a:lnTo>
                  <a:lnTo>
                    <a:pt x="12686" y="1764"/>
                  </a:lnTo>
                  <a:lnTo>
                    <a:pt x="13121" y="1535"/>
                  </a:lnTo>
                  <a:lnTo>
                    <a:pt x="13579" y="1306"/>
                  </a:lnTo>
                  <a:lnTo>
                    <a:pt x="14060" y="1100"/>
                  </a:lnTo>
                  <a:lnTo>
                    <a:pt x="14518" y="894"/>
                  </a:lnTo>
                  <a:lnTo>
                    <a:pt x="14998" y="710"/>
                  </a:lnTo>
                  <a:lnTo>
                    <a:pt x="15479" y="550"/>
                  </a:lnTo>
                  <a:lnTo>
                    <a:pt x="15960" y="413"/>
                  </a:lnTo>
                  <a:close/>
                  <a:moveTo>
                    <a:pt x="24043" y="9114"/>
                  </a:moveTo>
                  <a:lnTo>
                    <a:pt x="23563" y="9458"/>
                  </a:lnTo>
                  <a:lnTo>
                    <a:pt x="23082" y="9778"/>
                  </a:lnTo>
                  <a:lnTo>
                    <a:pt x="22555" y="10076"/>
                  </a:lnTo>
                  <a:lnTo>
                    <a:pt x="22028" y="10328"/>
                  </a:lnTo>
                  <a:lnTo>
                    <a:pt x="21502" y="10580"/>
                  </a:lnTo>
                  <a:lnTo>
                    <a:pt x="20952" y="10786"/>
                  </a:lnTo>
                  <a:lnTo>
                    <a:pt x="20380" y="10992"/>
                  </a:lnTo>
                  <a:lnTo>
                    <a:pt x="19807" y="11175"/>
                  </a:lnTo>
                  <a:lnTo>
                    <a:pt x="19235" y="11312"/>
                  </a:lnTo>
                  <a:lnTo>
                    <a:pt x="18639" y="11450"/>
                  </a:lnTo>
                  <a:lnTo>
                    <a:pt x="18067" y="11587"/>
                  </a:lnTo>
                  <a:lnTo>
                    <a:pt x="17472" y="11702"/>
                  </a:lnTo>
                  <a:lnTo>
                    <a:pt x="16281" y="11885"/>
                  </a:lnTo>
                  <a:lnTo>
                    <a:pt x="15113" y="12022"/>
                  </a:lnTo>
                  <a:lnTo>
                    <a:pt x="14037" y="12137"/>
                  </a:lnTo>
                  <a:lnTo>
                    <a:pt x="12938" y="12251"/>
                  </a:lnTo>
                  <a:lnTo>
                    <a:pt x="12365" y="12274"/>
                  </a:lnTo>
                  <a:lnTo>
                    <a:pt x="11793" y="12297"/>
                  </a:lnTo>
                  <a:lnTo>
                    <a:pt x="11243" y="12320"/>
                  </a:lnTo>
                  <a:lnTo>
                    <a:pt x="10671" y="12297"/>
                  </a:lnTo>
                  <a:lnTo>
                    <a:pt x="10121" y="12251"/>
                  </a:lnTo>
                  <a:lnTo>
                    <a:pt x="9572" y="12205"/>
                  </a:lnTo>
                  <a:lnTo>
                    <a:pt x="9022" y="12091"/>
                  </a:lnTo>
                  <a:lnTo>
                    <a:pt x="8472" y="11976"/>
                  </a:lnTo>
                  <a:lnTo>
                    <a:pt x="7946" y="11816"/>
                  </a:lnTo>
                  <a:lnTo>
                    <a:pt x="7442" y="11610"/>
                  </a:lnTo>
                  <a:lnTo>
                    <a:pt x="6961" y="11358"/>
                  </a:lnTo>
                  <a:lnTo>
                    <a:pt x="6480" y="11060"/>
                  </a:lnTo>
                  <a:lnTo>
                    <a:pt x="7488" y="10763"/>
                  </a:lnTo>
                  <a:lnTo>
                    <a:pt x="7556" y="10763"/>
                  </a:lnTo>
                  <a:lnTo>
                    <a:pt x="7671" y="10694"/>
                  </a:lnTo>
                  <a:lnTo>
                    <a:pt x="10968" y="9709"/>
                  </a:lnTo>
                  <a:lnTo>
                    <a:pt x="11037" y="9755"/>
                  </a:lnTo>
                  <a:lnTo>
                    <a:pt x="11449" y="9847"/>
                  </a:lnTo>
                  <a:lnTo>
                    <a:pt x="11907" y="9916"/>
                  </a:lnTo>
                  <a:lnTo>
                    <a:pt x="12777" y="10030"/>
                  </a:lnTo>
                  <a:lnTo>
                    <a:pt x="13647" y="10099"/>
                  </a:lnTo>
                  <a:lnTo>
                    <a:pt x="14541" y="10122"/>
                  </a:lnTo>
                  <a:lnTo>
                    <a:pt x="15434" y="10122"/>
                  </a:lnTo>
                  <a:lnTo>
                    <a:pt x="16304" y="10099"/>
                  </a:lnTo>
                  <a:lnTo>
                    <a:pt x="18090" y="10030"/>
                  </a:lnTo>
                  <a:lnTo>
                    <a:pt x="19601" y="9961"/>
                  </a:lnTo>
                  <a:lnTo>
                    <a:pt x="20357" y="9916"/>
                  </a:lnTo>
                  <a:lnTo>
                    <a:pt x="21112" y="9824"/>
                  </a:lnTo>
                  <a:lnTo>
                    <a:pt x="21868" y="9709"/>
                  </a:lnTo>
                  <a:lnTo>
                    <a:pt x="22601" y="9572"/>
                  </a:lnTo>
                  <a:lnTo>
                    <a:pt x="23334" y="9366"/>
                  </a:lnTo>
                  <a:lnTo>
                    <a:pt x="23700" y="9252"/>
                  </a:lnTo>
                  <a:lnTo>
                    <a:pt x="24043" y="9114"/>
                  </a:lnTo>
                  <a:close/>
                  <a:moveTo>
                    <a:pt x="4648" y="4878"/>
                  </a:moveTo>
                  <a:lnTo>
                    <a:pt x="4557" y="5153"/>
                  </a:lnTo>
                  <a:lnTo>
                    <a:pt x="4488" y="5427"/>
                  </a:lnTo>
                  <a:lnTo>
                    <a:pt x="4442" y="5725"/>
                  </a:lnTo>
                  <a:lnTo>
                    <a:pt x="4419" y="6023"/>
                  </a:lnTo>
                  <a:lnTo>
                    <a:pt x="4397" y="6618"/>
                  </a:lnTo>
                  <a:lnTo>
                    <a:pt x="4397" y="7236"/>
                  </a:lnTo>
                  <a:lnTo>
                    <a:pt x="4374" y="7832"/>
                  </a:lnTo>
                  <a:lnTo>
                    <a:pt x="4351" y="8450"/>
                  </a:lnTo>
                  <a:lnTo>
                    <a:pt x="4328" y="8725"/>
                  </a:lnTo>
                  <a:lnTo>
                    <a:pt x="4282" y="9023"/>
                  </a:lnTo>
                  <a:lnTo>
                    <a:pt x="4236" y="9297"/>
                  </a:lnTo>
                  <a:lnTo>
                    <a:pt x="4145" y="9572"/>
                  </a:lnTo>
                  <a:lnTo>
                    <a:pt x="4145" y="9618"/>
                  </a:lnTo>
                  <a:lnTo>
                    <a:pt x="3755" y="10190"/>
                  </a:lnTo>
                  <a:lnTo>
                    <a:pt x="3412" y="10809"/>
                  </a:lnTo>
                  <a:lnTo>
                    <a:pt x="3114" y="11427"/>
                  </a:lnTo>
                  <a:lnTo>
                    <a:pt x="3000" y="11747"/>
                  </a:lnTo>
                  <a:lnTo>
                    <a:pt x="2862" y="12068"/>
                  </a:lnTo>
                  <a:lnTo>
                    <a:pt x="2221" y="12320"/>
                  </a:lnTo>
                  <a:lnTo>
                    <a:pt x="2336" y="12045"/>
                  </a:lnTo>
                  <a:lnTo>
                    <a:pt x="2427" y="11793"/>
                  </a:lnTo>
                  <a:lnTo>
                    <a:pt x="2496" y="11496"/>
                  </a:lnTo>
                  <a:lnTo>
                    <a:pt x="2542" y="11221"/>
                  </a:lnTo>
                  <a:lnTo>
                    <a:pt x="2633" y="10671"/>
                  </a:lnTo>
                  <a:lnTo>
                    <a:pt x="2702" y="10396"/>
                  </a:lnTo>
                  <a:lnTo>
                    <a:pt x="2794" y="10122"/>
                  </a:lnTo>
                  <a:lnTo>
                    <a:pt x="3045" y="9366"/>
                  </a:lnTo>
                  <a:lnTo>
                    <a:pt x="3343" y="8610"/>
                  </a:lnTo>
                  <a:lnTo>
                    <a:pt x="3618" y="7855"/>
                  </a:lnTo>
                  <a:lnTo>
                    <a:pt x="3847" y="7099"/>
                  </a:lnTo>
                  <a:lnTo>
                    <a:pt x="3847" y="7030"/>
                  </a:lnTo>
                  <a:lnTo>
                    <a:pt x="3847" y="6985"/>
                  </a:lnTo>
                  <a:lnTo>
                    <a:pt x="3801" y="6962"/>
                  </a:lnTo>
                  <a:lnTo>
                    <a:pt x="3755" y="6939"/>
                  </a:lnTo>
                  <a:lnTo>
                    <a:pt x="3664" y="6939"/>
                  </a:lnTo>
                  <a:lnTo>
                    <a:pt x="3618" y="6985"/>
                  </a:lnTo>
                  <a:lnTo>
                    <a:pt x="3595" y="7030"/>
                  </a:lnTo>
                  <a:lnTo>
                    <a:pt x="3481" y="7420"/>
                  </a:lnTo>
                  <a:lnTo>
                    <a:pt x="3343" y="7786"/>
                  </a:lnTo>
                  <a:lnTo>
                    <a:pt x="3068" y="8542"/>
                  </a:lnTo>
                  <a:lnTo>
                    <a:pt x="2794" y="9297"/>
                  </a:lnTo>
                  <a:lnTo>
                    <a:pt x="2519" y="10053"/>
                  </a:lnTo>
                  <a:lnTo>
                    <a:pt x="2450" y="10351"/>
                  </a:lnTo>
                  <a:lnTo>
                    <a:pt x="2381" y="10648"/>
                  </a:lnTo>
                  <a:lnTo>
                    <a:pt x="2290" y="11244"/>
                  </a:lnTo>
                  <a:lnTo>
                    <a:pt x="2221" y="11541"/>
                  </a:lnTo>
                  <a:lnTo>
                    <a:pt x="2152" y="11839"/>
                  </a:lnTo>
                  <a:lnTo>
                    <a:pt x="2038" y="12114"/>
                  </a:lnTo>
                  <a:lnTo>
                    <a:pt x="1901" y="12389"/>
                  </a:lnTo>
                  <a:lnTo>
                    <a:pt x="1878" y="12434"/>
                  </a:lnTo>
                  <a:lnTo>
                    <a:pt x="1878" y="12457"/>
                  </a:lnTo>
                  <a:lnTo>
                    <a:pt x="1466" y="12663"/>
                  </a:lnTo>
                  <a:lnTo>
                    <a:pt x="1076" y="12892"/>
                  </a:lnTo>
                  <a:lnTo>
                    <a:pt x="1053" y="12595"/>
                  </a:lnTo>
                  <a:lnTo>
                    <a:pt x="1076" y="12274"/>
                  </a:lnTo>
                  <a:lnTo>
                    <a:pt x="1099" y="11976"/>
                  </a:lnTo>
                  <a:lnTo>
                    <a:pt x="1145" y="11679"/>
                  </a:lnTo>
                  <a:lnTo>
                    <a:pt x="1259" y="11083"/>
                  </a:lnTo>
                  <a:lnTo>
                    <a:pt x="1443" y="10488"/>
                  </a:lnTo>
                  <a:lnTo>
                    <a:pt x="1649" y="9916"/>
                  </a:lnTo>
                  <a:lnTo>
                    <a:pt x="1878" y="9343"/>
                  </a:lnTo>
                  <a:lnTo>
                    <a:pt x="2381" y="8221"/>
                  </a:lnTo>
                  <a:lnTo>
                    <a:pt x="2794" y="7328"/>
                  </a:lnTo>
                  <a:lnTo>
                    <a:pt x="3045" y="6870"/>
                  </a:lnTo>
                  <a:lnTo>
                    <a:pt x="3297" y="6389"/>
                  </a:lnTo>
                  <a:lnTo>
                    <a:pt x="3595" y="5954"/>
                  </a:lnTo>
                  <a:lnTo>
                    <a:pt x="3916" y="5542"/>
                  </a:lnTo>
                  <a:lnTo>
                    <a:pt x="4076" y="5359"/>
                  </a:lnTo>
                  <a:lnTo>
                    <a:pt x="4259" y="5176"/>
                  </a:lnTo>
                  <a:lnTo>
                    <a:pt x="4442" y="5015"/>
                  </a:lnTo>
                  <a:lnTo>
                    <a:pt x="4648" y="4878"/>
                  </a:lnTo>
                  <a:close/>
                  <a:moveTo>
                    <a:pt x="6183" y="11175"/>
                  </a:moveTo>
                  <a:lnTo>
                    <a:pt x="6641" y="11473"/>
                  </a:lnTo>
                  <a:lnTo>
                    <a:pt x="7144" y="11747"/>
                  </a:lnTo>
                  <a:lnTo>
                    <a:pt x="7648" y="11976"/>
                  </a:lnTo>
                  <a:lnTo>
                    <a:pt x="8152" y="12160"/>
                  </a:lnTo>
                  <a:lnTo>
                    <a:pt x="8701" y="12297"/>
                  </a:lnTo>
                  <a:lnTo>
                    <a:pt x="9251" y="12412"/>
                  </a:lnTo>
                  <a:lnTo>
                    <a:pt x="9801" y="12480"/>
                  </a:lnTo>
                  <a:lnTo>
                    <a:pt x="10350" y="12549"/>
                  </a:lnTo>
                  <a:lnTo>
                    <a:pt x="10923" y="12572"/>
                  </a:lnTo>
                  <a:lnTo>
                    <a:pt x="12067" y="12572"/>
                  </a:lnTo>
                  <a:lnTo>
                    <a:pt x="12640" y="12526"/>
                  </a:lnTo>
                  <a:lnTo>
                    <a:pt x="13762" y="12434"/>
                  </a:lnTo>
                  <a:lnTo>
                    <a:pt x="14884" y="12320"/>
                  </a:lnTo>
                  <a:lnTo>
                    <a:pt x="14907" y="12366"/>
                  </a:lnTo>
                  <a:lnTo>
                    <a:pt x="15411" y="12663"/>
                  </a:lnTo>
                  <a:lnTo>
                    <a:pt x="15937" y="13007"/>
                  </a:lnTo>
                  <a:lnTo>
                    <a:pt x="16441" y="13305"/>
                  </a:lnTo>
                  <a:lnTo>
                    <a:pt x="16716" y="13442"/>
                  </a:lnTo>
                  <a:lnTo>
                    <a:pt x="16991" y="13534"/>
                  </a:lnTo>
                  <a:lnTo>
                    <a:pt x="16166" y="13534"/>
                  </a:lnTo>
                  <a:lnTo>
                    <a:pt x="15319" y="13511"/>
                  </a:lnTo>
                  <a:lnTo>
                    <a:pt x="14495" y="13465"/>
                  </a:lnTo>
                  <a:lnTo>
                    <a:pt x="13670" y="13373"/>
                  </a:lnTo>
                  <a:lnTo>
                    <a:pt x="11999" y="13190"/>
                  </a:lnTo>
                  <a:lnTo>
                    <a:pt x="10327" y="12984"/>
                  </a:lnTo>
                  <a:lnTo>
                    <a:pt x="8930" y="12824"/>
                  </a:lnTo>
                  <a:lnTo>
                    <a:pt x="8221" y="12732"/>
                  </a:lnTo>
                  <a:lnTo>
                    <a:pt x="7511" y="12618"/>
                  </a:lnTo>
                  <a:lnTo>
                    <a:pt x="6824" y="12457"/>
                  </a:lnTo>
                  <a:lnTo>
                    <a:pt x="6480" y="12366"/>
                  </a:lnTo>
                  <a:lnTo>
                    <a:pt x="6160" y="12251"/>
                  </a:lnTo>
                  <a:lnTo>
                    <a:pt x="5839" y="12114"/>
                  </a:lnTo>
                  <a:lnTo>
                    <a:pt x="5519" y="11954"/>
                  </a:lnTo>
                  <a:lnTo>
                    <a:pt x="5198" y="11793"/>
                  </a:lnTo>
                  <a:lnTo>
                    <a:pt x="4900" y="11587"/>
                  </a:lnTo>
                  <a:lnTo>
                    <a:pt x="5198" y="11496"/>
                  </a:lnTo>
                  <a:lnTo>
                    <a:pt x="6183" y="11175"/>
                  </a:lnTo>
                  <a:close/>
                  <a:moveTo>
                    <a:pt x="4648" y="11679"/>
                  </a:moveTo>
                  <a:lnTo>
                    <a:pt x="4671" y="11747"/>
                  </a:lnTo>
                  <a:lnTo>
                    <a:pt x="4717" y="11793"/>
                  </a:lnTo>
                  <a:lnTo>
                    <a:pt x="5038" y="11999"/>
                  </a:lnTo>
                  <a:lnTo>
                    <a:pt x="5358" y="12183"/>
                  </a:lnTo>
                  <a:lnTo>
                    <a:pt x="5725" y="12343"/>
                  </a:lnTo>
                  <a:lnTo>
                    <a:pt x="6068" y="12503"/>
                  </a:lnTo>
                  <a:lnTo>
                    <a:pt x="6434" y="12618"/>
                  </a:lnTo>
                  <a:lnTo>
                    <a:pt x="6801" y="12732"/>
                  </a:lnTo>
                  <a:lnTo>
                    <a:pt x="7167" y="12824"/>
                  </a:lnTo>
                  <a:lnTo>
                    <a:pt x="7556" y="12892"/>
                  </a:lnTo>
                  <a:lnTo>
                    <a:pt x="8312" y="13007"/>
                  </a:lnTo>
                  <a:lnTo>
                    <a:pt x="9091" y="13098"/>
                  </a:lnTo>
                  <a:lnTo>
                    <a:pt x="10602" y="13282"/>
                  </a:lnTo>
                  <a:lnTo>
                    <a:pt x="12090" y="13465"/>
                  </a:lnTo>
                  <a:lnTo>
                    <a:pt x="13579" y="13648"/>
                  </a:lnTo>
                  <a:lnTo>
                    <a:pt x="14334" y="13717"/>
                  </a:lnTo>
                  <a:lnTo>
                    <a:pt x="15067" y="13763"/>
                  </a:lnTo>
                  <a:lnTo>
                    <a:pt x="15823" y="13785"/>
                  </a:lnTo>
                  <a:lnTo>
                    <a:pt x="16556" y="13808"/>
                  </a:lnTo>
                  <a:lnTo>
                    <a:pt x="15731" y="13991"/>
                  </a:lnTo>
                  <a:lnTo>
                    <a:pt x="14907" y="14175"/>
                  </a:lnTo>
                  <a:lnTo>
                    <a:pt x="14083" y="14312"/>
                  </a:lnTo>
                  <a:lnTo>
                    <a:pt x="13235" y="14427"/>
                  </a:lnTo>
                  <a:lnTo>
                    <a:pt x="12388" y="14495"/>
                  </a:lnTo>
                  <a:lnTo>
                    <a:pt x="11564" y="14564"/>
                  </a:lnTo>
                  <a:lnTo>
                    <a:pt x="10716" y="14564"/>
                  </a:lnTo>
                  <a:lnTo>
                    <a:pt x="9869" y="14541"/>
                  </a:lnTo>
                  <a:lnTo>
                    <a:pt x="8816" y="14449"/>
                  </a:lnTo>
                  <a:lnTo>
                    <a:pt x="8266" y="14381"/>
                  </a:lnTo>
                  <a:lnTo>
                    <a:pt x="7740" y="14312"/>
                  </a:lnTo>
                  <a:lnTo>
                    <a:pt x="7213" y="14220"/>
                  </a:lnTo>
                  <a:lnTo>
                    <a:pt x="6709" y="14106"/>
                  </a:lnTo>
                  <a:lnTo>
                    <a:pt x="6183" y="13991"/>
                  </a:lnTo>
                  <a:lnTo>
                    <a:pt x="5679" y="13831"/>
                  </a:lnTo>
                  <a:lnTo>
                    <a:pt x="4877" y="13602"/>
                  </a:lnTo>
                  <a:lnTo>
                    <a:pt x="4465" y="13465"/>
                  </a:lnTo>
                  <a:lnTo>
                    <a:pt x="4053" y="13327"/>
                  </a:lnTo>
                  <a:lnTo>
                    <a:pt x="3641" y="13167"/>
                  </a:lnTo>
                  <a:lnTo>
                    <a:pt x="3274" y="12961"/>
                  </a:lnTo>
                  <a:lnTo>
                    <a:pt x="2908" y="12755"/>
                  </a:lnTo>
                  <a:lnTo>
                    <a:pt x="2748" y="12640"/>
                  </a:lnTo>
                  <a:lnTo>
                    <a:pt x="2588" y="12503"/>
                  </a:lnTo>
                  <a:lnTo>
                    <a:pt x="3618" y="12068"/>
                  </a:lnTo>
                  <a:lnTo>
                    <a:pt x="4648" y="11679"/>
                  </a:lnTo>
                  <a:close/>
                  <a:moveTo>
                    <a:pt x="2336" y="12618"/>
                  </a:moveTo>
                  <a:lnTo>
                    <a:pt x="2359" y="12640"/>
                  </a:lnTo>
                  <a:lnTo>
                    <a:pt x="2496" y="12778"/>
                  </a:lnTo>
                  <a:lnTo>
                    <a:pt x="2656" y="12892"/>
                  </a:lnTo>
                  <a:lnTo>
                    <a:pt x="3000" y="13121"/>
                  </a:lnTo>
                  <a:lnTo>
                    <a:pt x="3366" y="13305"/>
                  </a:lnTo>
                  <a:lnTo>
                    <a:pt x="3755" y="13488"/>
                  </a:lnTo>
                  <a:lnTo>
                    <a:pt x="4145" y="13625"/>
                  </a:lnTo>
                  <a:lnTo>
                    <a:pt x="4534" y="13763"/>
                  </a:lnTo>
                  <a:lnTo>
                    <a:pt x="5290" y="13991"/>
                  </a:lnTo>
                  <a:lnTo>
                    <a:pt x="5908" y="14175"/>
                  </a:lnTo>
                  <a:lnTo>
                    <a:pt x="6549" y="14335"/>
                  </a:lnTo>
                  <a:lnTo>
                    <a:pt x="7167" y="14472"/>
                  </a:lnTo>
                  <a:lnTo>
                    <a:pt x="7808" y="14587"/>
                  </a:lnTo>
                  <a:lnTo>
                    <a:pt x="8289" y="14976"/>
                  </a:lnTo>
                  <a:lnTo>
                    <a:pt x="8518" y="15182"/>
                  </a:lnTo>
                  <a:lnTo>
                    <a:pt x="8747" y="15411"/>
                  </a:lnTo>
                  <a:lnTo>
                    <a:pt x="8816" y="15526"/>
                  </a:lnTo>
                  <a:lnTo>
                    <a:pt x="8404" y="15388"/>
                  </a:lnTo>
                  <a:lnTo>
                    <a:pt x="7946" y="15274"/>
                  </a:lnTo>
                  <a:lnTo>
                    <a:pt x="7007" y="15045"/>
                  </a:lnTo>
                  <a:lnTo>
                    <a:pt x="6068" y="14839"/>
                  </a:lnTo>
                  <a:lnTo>
                    <a:pt x="5129" y="14587"/>
                  </a:lnTo>
                  <a:lnTo>
                    <a:pt x="4648" y="14449"/>
                  </a:lnTo>
                  <a:lnTo>
                    <a:pt x="4190" y="14312"/>
                  </a:lnTo>
                  <a:lnTo>
                    <a:pt x="3755" y="14129"/>
                  </a:lnTo>
                  <a:lnTo>
                    <a:pt x="3320" y="13946"/>
                  </a:lnTo>
                  <a:lnTo>
                    <a:pt x="2908" y="13717"/>
                  </a:lnTo>
                  <a:lnTo>
                    <a:pt x="2496" y="13465"/>
                  </a:lnTo>
                  <a:lnTo>
                    <a:pt x="2130" y="13190"/>
                  </a:lnTo>
                  <a:lnTo>
                    <a:pt x="1786" y="12892"/>
                  </a:lnTo>
                  <a:lnTo>
                    <a:pt x="1809" y="12869"/>
                  </a:lnTo>
                  <a:lnTo>
                    <a:pt x="2336" y="12618"/>
                  </a:lnTo>
                  <a:close/>
                  <a:moveTo>
                    <a:pt x="1534" y="13007"/>
                  </a:moveTo>
                  <a:lnTo>
                    <a:pt x="1901" y="13350"/>
                  </a:lnTo>
                  <a:lnTo>
                    <a:pt x="2267" y="13625"/>
                  </a:lnTo>
                  <a:lnTo>
                    <a:pt x="2679" y="13900"/>
                  </a:lnTo>
                  <a:lnTo>
                    <a:pt x="3091" y="14129"/>
                  </a:lnTo>
                  <a:lnTo>
                    <a:pt x="3549" y="14335"/>
                  </a:lnTo>
                  <a:lnTo>
                    <a:pt x="4007" y="14518"/>
                  </a:lnTo>
                  <a:lnTo>
                    <a:pt x="4488" y="14678"/>
                  </a:lnTo>
                  <a:lnTo>
                    <a:pt x="4969" y="14816"/>
                  </a:lnTo>
                  <a:lnTo>
                    <a:pt x="5931" y="15068"/>
                  </a:lnTo>
                  <a:lnTo>
                    <a:pt x="6915" y="15297"/>
                  </a:lnTo>
                  <a:lnTo>
                    <a:pt x="7877" y="15526"/>
                  </a:lnTo>
                  <a:lnTo>
                    <a:pt x="8335" y="15640"/>
                  </a:lnTo>
                  <a:lnTo>
                    <a:pt x="8793" y="15778"/>
                  </a:lnTo>
                  <a:lnTo>
                    <a:pt x="8679" y="15823"/>
                  </a:lnTo>
                  <a:lnTo>
                    <a:pt x="8564" y="15846"/>
                  </a:lnTo>
                  <a:lnTo>
                    <a:pt x="8243" y="15869"/>
                  </a:lnTo>
                  <a:lnTo>
                    <a:pt x="7694" y="15869"/>
                  </a:lnTo>
                  <a:lnTo>
                    <a:pt x="7053" y="15892"/>
                  </a:lnTo>
                  <a:lnTo>
                    <a:pt x="6434" y="15869"/>
                  </a:lnTo>
                  <a:lnTo>
                    <a:pt x="5793" y="15823"/>
                  </a:lnTo>
                  <a:lnTo>
                    <a:pt x="5152" y="15732"/>
                  </a:lnTo>
                  <a:lnTo>
                    <a:pt x="4603" y="15640"/>
                  </a:lnTo>
                  <a:lnTo>
                    <a:pt x="3984" y="15480"/>
                  </a:lnTo>
                  <a:lnTo>
                    <a:pt x="3343" y="15297"/>
                  </a:lnTo>
                  <a:lnTo>
                    <a:pt x="3023" y="15182"/>
                  </a:lnTo>
                  <a:lnTo>
                    <a:pt x="2725" y="15045"/>
                  </a:lnTo>
                  <a:lnTo>
                    <a:pt x="2427" y="14885"/>
                  </a:lnTo>
                  <a:lnTo>
                    <a:pt x="2130" y="14724"/>
                  </a:lnTo>
                  <a:lnTo>
                    <a:pt x="1855" y="14541"/>
                  </a:lnTo>
                  <a:lnTo>
                    <a:pt x="1626" y="14358"/>
                  </a:lnTo>
                  <a:lnTo>
                    <a:pt x="1397" y="14129"/>
                  </a:lnTo>
                  <a:lnTo>
                    <a:pt x="1191" y="13900"/>
                  </a:lnTo>
                  <a:lnTo>
                    <a:pt x="1030" y="13648"/>
                  </a:lnTo>
                  <a:lnTo>
                    <a:pt x="893" y="13373"/>
                  </a:lnTo>
                  <a:lnTo>
                    <a:pt x="1214" y="13167"/>
                  </a:lnTo>
                  <a:lnTo>
                    <a:pt x="1534" y="13007"/>
                  </a:lnTo>
                  <a:close/>
                  <a:moveTo>
                    <a:pt x="16487" y="1"/>
                  </a:moveTo>
                  <a:lnTo>
                    <a:pt x="15937" y="138"/>
                  </a:lnTo>
                  <a:lnTo>
                    <a:pt x="15411" y="298"/>
                  </a:lnTo>
                  <a:lnTo>
                    <a:pt x="14907" y="459"/>
                  </a:lnTo>
                  <a:lnTo>
                    <a:pt x="14380" y="665"/>
                  </a:lnTo>
                  <a:lnTo>
                    <a:pt x="13854" y="894"/>
                  </a:lnTo>
                  <a:lnTo>
                    <a:pt x="13350" y="1123"/>
                  </a:lnTo>
                  <a:lnTo>
                    <a:pt x="12846" y="1374"/>
                  </a:lnTo>
                  <a:lnTo>
                    <a:pt x="12365" y="1626"/>
                  </a:lnTo>
                  <a:lnTo>
                    <a:pt x="11884" y="1924"/>
                  </a:lnTo>
                  <a:lnTo>
                    <a:pt x="11403" y="2222"/>
                  </a:lnTo>
                  <a:lnTo>
                    <a:pt x="10945" y="2519"/>
                  </a:lnTo>
                  <a:lnTo>
                    <a:pt x="10488" y="2840"/>
                  </a:lnTo>
                  <a:lnTo>
                    <a:pt x="10030" y="3183"/>
                  </a:lnTo>
                  <a:lnTo>
                    <a:pt x="9594" y="3527"/>
                  </a:lnTo>
                  <a:lnTo>
                    <a:pt x="9182" y="3870"/>
                  </a:lnTo>
                  <a:lnTo>
                    <a:pt x="8770" y="4237"/>
                  </a:lnTo>
                  <a:lnTo>
                    <a:pt x="8221" y="4741"/>
                  </a:lnTo>
                  <a:lnTo>
                    <a:pt x="7694" y="5267"/>
                  </a:lnTo>
                  <a:lnTo>
                    <a:pt x="7167" y="5794"/>
                  </a:lnTo>
                  <a:lnTo>
                    <a:pt x="6663" y="6343"/>
                  </a:lnTo>
                  <a:lnTo>
                    <a:pt x="6183" y="6893"/>
                  </a:lnTo>
                  <a:lnTo>
                    <a:pt x="5702" y="7465"/>
                  </a:lnTo>
                  <a:lnTo>
                    <a:pt x="5244" y="8061"/>
                  </a:lnTo>
                  <a:lnTo>
                    <a:pt x="4809" y="8656"/>
                  </a:lnTo>
                  <a:lnTo>
                    <a:pt x="4557" y="9023"/>
                  </a:lnTo>
                  <a:lnTo>
                    <a:pt x="4580" y="8748"/>
                  </a:lnTo>
                  <a:lnTo>
                    <a:pt x="4603" y="8473"/>
                  </a:lnTo>
                  <a:lnTo>
                    <a:pt x="4625" y="7901"/>
                  </a:lnTo>
                  <a:lnTo>
                    <a:pt x="4625" y="6779"/>
                  </a:lnTo>
                  <a:lnTo>
                    <a:pt x="4648" y="6206"/>
                  </a:lnTo>
                  <a:lnTo>
                    <a:pt x="4671" y="5931"/>
                  </a:lnTo>
                  <a:lnTo>
                    <a:pt x="4717" y="5656"/>
                  </a:lnTo>
                  <a:lnTo>
                    <a:pt x="4763" y="5405"/>
                  </a:lnTo>
                  <a:lnTo>
                    <a:pt x="4832" y="5130"/>
                  </a:lnTo>
                  <a:lnTo>
                    <a:pt x="4923" y="4878"/>
                  </a:lnTo>
                  <a:lnTo>
                    <a:pt x="5038" y="4626"/>
                  </a:lnTo>
                  <a:lnTo>
                    <a:pt x="5061" y="4580"/>
                  </a:lnTo>
                  <a:lnTo>
                    <a:pt x="5061" y="4557"/>
                  </a:lnTo>
                  <a:lnTo>
                    <a:pt x="5015" y="4489"/>
                  </a:lnTo>
                  <a:lnTo>
                    <a:pt x="4946" y="4443"/>
                  </a:lnTo>
                  <a:lnTo>
                    <a:pt x="4854" y="4466"/>
                  </a:lnTo>
                  <a:lnTo>
                    <a:pt x="4603" y="4580"/>
                  </a:lnTo>
                  <a:lnTo>
                    <a:pt x="4374" y="4741"/>
                  </a:lnTo>
                  <a:lnTo>
                    <a:pt x="4168" y="4924"/>
                  </a:lnTo>
                  <a:lnTo>
                    <a:pt x="3939" y="5107"/>
                  </a:lnTo>
                  <a:lnTo>
                    <a:pt x="3755" y="5336"/>
                  </a:lnTo>
                  <a:lnTo>
                    <a:pt x="3549" y="5542"/>
                  </a:lnTo>
                  <a:lnTo>
                    <a:pt x="3389" y="5794"/>
                  </a:lnTo>
                  <a:lnTo>
                    <a:pt x="3206" y="6046"/>
                  </a:lnTo>
                  <a:lnTo>
                    <a:pt x="2908" y="6550"/>
                  </a:lnTo>
                  <a:lnTo>
                    <a:pt x="2633" y="7076"/>
                  </a:lnTo>
                  <a:lnTo>
                    <a:pt x="2381" y="7603"/>
                  </a:lnTo>
                  <a:lnTo>
                    <a:pt x="2152" y="8107"/>
                  </a:lnTo>
                  <a:lnTo>
                    <a:pt x="1626" y="9274"/>
                  </a:lnTo>
                  <a:lnTo>
                    <a:pt x="1374" y="9893"/>
                  </a:lnTo>
                  <a:lnTo>
                    <a:pt x="1168" y="10511"/>
                  </a:lnTo>
                  <a:lnTo>
                    <a:pt x="985" y="11129"/>
                  </a:lnTo>
                  <a:lnTo>
                    <a:pt x="916" y="11450"/>
                  </a:lnTo>
                  <a:lnTo>
                    <a:pt x="870" y="11770"/>
                  </a:lnTo>
                  <a:lnTo>
                    <a:pt x="824" y="12091"/>
                  </a:lnTo>
                  <a:lnTo>
                    <a:pt x="801" y="12412"/>
                  </a:lnTo>
                  <a:lnTo>
                    <a:pt x="801" y="12732"/>
                  </a:lnTo>
                  <a:lnTo>
                    <a:pt x="824" y="13053"/>
                  </a:lnTo>
                  <a:lnTo>
                    <a:pt x="572" y="13236"/>
                  </a:lnTo>
                  <a:lnTo>
                    <a:pt x="366" y="13419"/>
                  </a:lnTo>
                  <a:lnTo>
                    <a:pt x="183" y="13625"/>
                  </a:lnTo>
                  <a:lnTo>
                    <a:pt x="23" y="13854"/>
                  </a:lnTo>
                  <a:lnTo>
                    <a:pt x="0" y="13900"/>
                  </a:lnTo>
                  <a:lnTo>
                    <a:pt x="0" y="13946"/>
                  </a:lnTo>
                  <a:lnTo>
                    <a:pt x="23" y="13991"/>
                  </a:lnTo>
                  <a:lnTo>
                    <a:pt x="69" y="14014"/>
                  </a:lnTo>
                  <a:lnTo>
                    <a:pt x="114" y="14037"/>
                  </a:lnTo>
                  <a:lnTo>
                    <a:pt x="160" y="14037"/>
                  </a:lnTo>
                  <a:lnTo>
                    <a:pt x="206" y="14014"/>
                  </a:lnTo>
                  <a:lnTo>
                    <a:pt x="252" y="13969"/>
                  </a:lnTo>
                  <a:lnTo>
                    <a:pt x="343" y="13854"/>
                  </a:lnTo>
                  <a:lnTo>
                    <a:pt x="435" y="13740"/>
                  </a:lnTo>
                  <a:lnTo>
                    <a:pt x="687" y="13511"/>
                  </a:lnTo>
                  <a:lnTo>
                    <a:pt x="779" y="13740"/>
                  </a:lnTo>
                  <a:lnTo>
                    <a:pt x="916" y="13946"/>
                  </a:lnTo>
                  <a:lnTo>
                    <a:pt x="1053" y="14129"/>
                  </a:lnTo>
                  <a:lnTo>
                    <a:pt x="1237" y="14335"/>
                  </a:lnTo>
                  <a:lnTo>
                    <a:pt x="1397" y="14495"/>
                  </a:lnTo>
                  <a:lnTo>
                    <a:pt x="1603" y="14678"/>
                  </a:lnTo>
                  <a:lnTo>
                    <a:pt x="1809" y="14816"/>
                  </a:lnTo>
                  <a:lnTo>
                    <a:pt x="2015" y="14976"/>
                  </a:lnTo>
                  <a:lnTo>
                    <a:pt x="2473" y="15228"/>
                  </a:lnTo>
                  <a:lnTo>
                    <a:pt x="2954" y="15457"/>
                  </a:lnTo>
                  <a:lnTo>
                    <a:pt x="3412" y="15617"/>
                  </a:lnTo>
                  <a:lnTo>
                    <a:pt x="3870" y="15755"/>
                  </a:lnTo>
                  <a:lnTo>
                    <a:pt x="4534" y="15892"/>
                  </a:lnTo>
                  <a:lnTo>
                    <a:pt x="5198" y="16007"/>
                  </a:lnTo>
                  <a:lnTo>
                    <a:pt x="5885" y="16075"/>
                  </a:lnTo>
                  <a:lnTo>
                    <a:pt x="6549" y="16121"/>
                  </a:lnTo>
                  <a:lnTo>
                    <a:pt x="7236" y="16144"/>
                  </a:lnTo>
                  <a:lnTo>
                    <a:pt x="7923" y="16121"/>
                  </a:lnTo>
                  <a:lnTo>
                    <a:pt x="8587" y="16029"/>
                  </a:lnTo>
                  <a:lnTo>
                    <a:pt x="9274" y="15915"/>
                  </a:lnTo>
                  <a:lnTo>
                    <a:pt x="9320" y="15892"/>
                  </a:lnTo>
                  <a:lnTo>
                    <a:pt x="9365" y="15846"/>
                  </a:lnTo>
                  <a:lnTo>
                    <a:pt x="9365" y="15778"/>
                  </a:lnTo>
                  <a:lnTo>
                    <a:pt x="9343" y="15732"/>
                  </a:lnTo>
                  <a:lnTo>
                    <a:pt x="9114" y="15434"/>
                  </a:lnTo>
                  <a:lnTo>
                    <a:pt x="8862" y="15159"/>
                  </a:lnTo>
                  <a:lnTo>
                    <a:pt x="8587" y="14907"/>
                  </a:lnTo>
                  <a:lnTo>
                    <a:pt x="8312" y="14656"/>
                  </a:lnTo>
                  <a:lnTo>
                    <a:pt x="9205" y="14747"/>
                  </a:lnTo>
                  <a:lnTo>
                    <a:pt x="9732" y="14793"/>
                  </a:lnTo>
                  <a:lnTo>
                    <a:pt x="10281" y="14816"/>
                  </a:lnTo>
                  <a:lnTo>
                    <a:pt x="10808" y="14816"/>
                  </a:lnTo>
                  <a:lnTo>
                    <a:pt x="11358" y="14793"/>
                  </a:lnTo>
                  <a:lnTo>
                    <a:pt x="12411" y="14747"/>
                  </a:lnTo>
                  <a:lnTo>
                    <a:pt x="13487" y="14633"/>
                  </a:lnTo>
                  <a:lnTo>
                    <a:pt x="14541" y="14495"/>
                  </a:lnTo>
                  <a:lnTo>
                    <a:pt x="15594" y="14289"/>
                  </a:lnTo>
                  <a:lnTo>
                    <a:pt x="16647" y="14060"/>
                  </a:lnTo>
                  <a:lnTo>
                    <a:pt x="17701" y="13785"/>
                  </a:lnTo>
                  <a:lnTo>
                    <a:pt x="17838" y="13785"/>
                  </a:lnTo>
                  <a:lnTo>
                    <a:pt x="17884" y="13763"/>
                  </a:lnTo>
                  <a:lnTo>
                    <a:pt x="17930" y="13717"/>
                  </a:lnTo>
                  <a:lnTo>
                    <a:pt x="17952" y="13717"/>
                  </a:lnTo>
                  <a:lnTo>
                    <a:pt x="17998" y="13694"/>
                  </a:lnTo>
                  <a:lnTo>
                    <a:pt x="18021" y="13648"/>
                  </a:lnTo>
                  <a:lnTo>
                    <a:pt x="18044" y="13602"/>
                  </a:lnTo>
                  <a:lnTo>
                    <a:pt x="18044" y="13556"/>
                  </a:lnTo>
                  <a:lnTo>
                    <a:pt x="18021" y="13534"/>
                  </a:lnTo>
                  <a:lnTo>
                    <a:pt x="17998" y="13488"/>
                  </a:lnTo>
                  <a:lnTo>
                    <a:pt x="17975" y="13465"/>
                  </a:lnTo>
                  <a:lnTo>
                    <a:pt x="17907" y="13465"/>
                  </a:lnTo>
                  <a:lnTo>
                    <a:pt x="17723" y="13442"/>
                  </a:lnTo>
                  <a:lnTo>
                    <a:pt x="17540" y="13419"/>
                  </a:lnTo>
                  <a:lnTo>
                    <a:pt x="17197" y="13350"/>
                  </a:lnTo>
                  <a:lnTo>
                    <a:pt x="16853" y="13213"/>
                  </a:lnTo>
                  <a:lnTo>
                    <a:pt x="16533" y="13053"/>
                  </a:lnTo>
                  <a:lnTo>
                    <a:pt x="16212" y="12869"/>
                  </a:lnTo>
                  <a:lnTo>
                    <a:pt x="15892" y="12663"/>
                  </a:lnTo>
                  <a:lnTo>
                    <a:pt x="15273" y="12274"/>
                  </a:lnTo>
                  <a:lnTo>
                    <a:pt x="15411" y="12251"/>
                  </a:lnTo>
                  <a:lnTo>
                    <a:pt x="16693" y="12068"/>
                  </a:lnTo>
                  <a:lnTo>
                    <a:pt x="17975" y="11862"/>
                  </a:lnTo>
                  <a:lnTo>
                    <a:pt x="18616" y="11725"/>
                  </a:lnTo>
                  <a:lnTo>
                    <a:pt x="19235" y="11587"/>
                  </a:lnTo>
                  <a:lnTo>
                    <a:pt x="19876" y="11404"/>
                  </a:lnTo>
                  <a:lnTo>
                    <a:pt x="20494" y="11221"/>
                  </a:lnTo>
                  <a:lnTo>
                    <a:pt x="21112" y="11015"/>
                  </a:lnTo>
                  <a:lnTo>
                    <a:pt x="21708" y="10763"/>
                  </a:lnTo>
                  <a:lnTo>
                    <a:pt x="22280" y="10511"/>
                  </a:lnTo>
                  <a:lnTo>
                    <a:pt x="22853" y="10213"/>
                  </a:lnTo>
                  <a:lnTo>
                    <a:pt x="23402" y="9893"/>
                  </a:lnTo>
                  <a:lnTo>
                    <a:pt x="23952" y="9526"/>
                  </a:lnTo>
                  <a:lnTo>
                    <a:pt x="24456" y="9114"/>
                  </a:lnTo>
                  <a:lnTo>
                    <a:pt x="24936" y="8679"/>
                  </a:lnTo>
                  <a:lnTo>
                    <a:pt x="24982" y="8656"/>
                  </a:lnTo>
                  <a:lnTo>
                    <a:pt x="25028" y="8633"/>
                  </a:lnTo>
                  <a:lnTo>
                    <a:pt x="25051" y="8587"/>
                  </a:lnTo>
                  <a:lnTo>
                    <a:pt x="25051" y="8542"/>
                  </a:lnTo>
                  <a:lnTo>
                    <a:pt x="25028" y="8496"/>
                  </a:lnTo>
                  <a:lnTo>
                    <a:pt x="25005" y="8450"/>
                  </a:lnTo>
                  <a:lnTo>
                    <a:pt x="24982" y="8427"/>
                  </a:lnTo>
                  <a:lnTo>
                    <a:pt x="24936" y="8404"/>
                  </a:lnTo>
                  <a:lnTo>
                    <a:pt x="24868" y="8404"/>
                  </a:lnTo>
                  <a:lnTo>
                    <a:pt x="24570" y="8496"/>
                  </a:lnTo>
                  <a:lnTo>
                    <a:pt x="24249" y="8565"/>
                  </a:lnTo>
                  <a:lnTo>
                    <a:pt x="23929" y="8610"/>
                  </a:lnTo>
                  <a:lnTo>
                    <a:pt x="23608" y="8656"/>
                  </a:lnTo>
                  <a:lnTo>
                    <a:pt x="23265" y="8679"/>
                  </a:lnTo>
                  <a:lnTo>
                    <a:pt x="22944" y="8679"/>
                  </a:lnTo>
                  <a:lnTo>
                    <a:pt x="22303" y="8656"/>
                  </a:lnTo>
                  <a:lnTo>
                    <a:pt x="21662" y="8587"/>
                  </a:lnTo>
                  <a:lnTo>
                    <a:pt x="20998" y="8496"/>
                  </a:lnTo>
                  <a:lnTo>
                    <a:pt x="19716" y="8290"/>
                  </a:lnTo>
                  <a:lnTo>
                    <a:pt x="18937" y="8175"/>
                  </a:lnTo>
                  <a:lnTo>
                    <a:pt x="18158" y="8084"/>
                  </a:lnTo>
                  <a:lnTo>
                    <a:pt x="17403" y="8038"/>
                  </a:lnTo>
                  <a:lnTo>
                    <a:pt x="16624" y="8061"/>
                  </a:lnTo>
                  <a:lnTo>
                    <a:pt x="18136" y="7603"/>
                  </a:lnTo>
                  <a:lnTo>
                    <a:pt x="19647" y="7122"/>
                  </a:lnTo>
                  <a:lnTo>
                    <a:pt x="21158" y="6641"/>
                  </a:lnTo>
                  <a:lnTo>
                    <a:pt x="22647" y="6137"/>
                  </a:lnTo>
                  <a:lnTo>
                    <a:pt x="22692" y="6092"/>
                  </a:lnTo>
                  <a:lnTo>
                    <a:pt x="22738" y="6046"/>
                  </a:lnTo>
                  <a:lnTo>
                    <a:pt x="22738" y="6000"/>
                  </a:lnTo>
                  <a:lnTo>
                    <a:pt x="22738" y="5954"/>
                  </a:lnTo>
                  <a:lnTo>
                    <a:pt x="22715" y="5908"/>
                  </a:lnTo>
                  <a:lnTo>
                    <a:pt x="22669" y="5885"/>
                  </a:lnTo>
                  <a:lnTo>
                    <a:pt x="22624" y="5863"/>
                  </a:lnTo>
                  <a:lnTo>
                    <a:pt x="22578" y="5885"/>
                  </a:lnTo>
                  <a:lnTo>
                    <a:pt x="20654" y="6527"/>
                  </a:lnTo>
                  <a:lnTo>
                    <a:pt x="18708" y="7145"/>
                  </a:lnTo>
                  <a:lnTo>
                    <a:pt x="16739" y="7740"/>
                  </a:lnTo>
                  <a:lnTo>
                    <a:pt x="14792" y="8313"/>
                  </a:lnTo>
                  <a:lnTo>
                    <a:pt x="14792" y="8313"/>
                  </a:lnTo>
                  <a:lnTo>
                    <a:pt x="15342" y="8015"/>
                  </a:lnTo>
                  <a:lnTo>
                    <a:pt x="15892" y="7694"/>
                  </a:lnTo>
                  <a:lnTo>
                    <a:pt x="16418" y="7351"/>
                  </a:lnTo>
                  <a:lnTo>
                    <a:pt x="16922" y="6985"/>
                  </a:lnTo>
                  <a:lnTo>
                    <a:pt x="17449" y="6618"/>
                  </a:lnTo>
                  <a:lnTo>
                    <a:pt x="17930" y="6229"/>
                  </a:lnTo>
                  <a:lnTo>
                    <a:pt x="18410" y="5817"/>
                  </a:lnTo>
                  <a:lnTo>
                    <a:pt x="18891" y="5405"/>
                  </a:lnTo>
                  <a:lnTo>
                    <a:pt x="19281" y="5061"/>
                  </a:lnTo>
                  <a:lnTo>
                    <a:pt x="19647" y="4695"/>
                  </a:lnTo>
                  <a:lnTo>
                    <a:pt x="20380" y="3939"/>
                  </a:lnTo>
                  <a:lnTo>
                    <a:pt x="21135" y="3206"/>
                  </a:lnTo>
                  <a:lnTo>
                    <a:pt x="21525" y="2863"/>
                  </a:lnTo>
                  <a:lnTo>
                    <a:pt x="21937" y="2542"/>
                  </a:lnTo>
                  <a:lnTo>
                    <a:pt x="22669" y="1947"/>
                  </a:lnTo>
                  <a:lnTo>
                    <a:pt x="23013" y="1649"/>
                  </a:lnTo>
                  <a:lnTo>
                    <a:pt x="23402" y="1374"/>
                  </a:lnTo>
                  <a:lnTo>
                    <a:pt x="23792" y="1100"/>
                  </a:lnTo>
                  <a:lnTo>
                    <a:pt x="24204" y="871"/>
                  </a:lnTo>
                  <a:lnTo>
                    <a:pt x="24616" y="665"/>
                  </a:lnTo>
                  <a:lnTo>
                    <a:pt x="25005" y="413"/>
                  </a:lnTo>
                  <a:lnTo>
                    <a:pt x="25051" y="367"/>
                  </a:lnTo>
                  <a:lnTo>
                    <a:pt x="25074" y="344"/>
                  </a:lnTo>
                  <a:lnTo>
                    <a:pt x="25074" y="252"/>
                  </a:lnTo>
                  <a:lnTo>
                    <a:pt x="25028" y="184"/>
                  </a:lnTo>
                  <a:lnTo>
                    <a:pt x="24982" y="184"/>
                  </a:lnTo>
                  <a:lnTo>
                    <a:pt x="24936" y="161"/>
                  </a:lnTo>
                  <a:lnTo>
                    <a:pt x="24158" y="230"/>
                  </a:lnTo>
                  <a:lnTo>
                    <a:pt x="23356" y="321"/>
                  </a:lnTo>
                  <a:lnTo>
                    <a:pt x="22578" y="481"/>
                  </a:lnTo>
                  <a:lnTo>
                    <a:pt x="21822" y="665"/>
                  </a:lnTo>
                  <a:lnTo>
                    <a:pt x="21044" y="871"/>
                  </a:lnTo>
                  <a:lnTo>
                    <a:pt x="20288" y="1100"/>
                  </a:lnTo>
                  <a:lnTo>
                    <a:pt x="19532" y="1374"/>
                  </a:lnTo>
                  <a:lnTo>
                    <a:pt x="18777" y="1672"/>
                  </a:lnTo>
                  <a:lnTo>
                    <a:pt x="18044" y="1970"/>
                  </a:lnTo>
                  <a:lnTo>
                    <a:pt x="17288" y="2290"/>
                  </a:lnTo>
                  <a:lnTo>
                    <a:pt x="15823" y="2932"/>
                  </a:lnTo>
                  <a:lnTo>
                    <a:pt x="14380" y="3596"/>
                  </a:lnTo>
                  <a:lnTo>
                    <a:pt x="12915" y="4214"/>
                  </a:lnTo>
                  <a:lnTo>
                    <a:pt x="13556" y="3435"/>
                  </a:lnTo>
                  <a:lnTo>
                    <a:pt x="14197" y="2680"/>
                  </a:lnTo>
                  <a:lnTo>
                    <a:pt x="14747" y="2039"/>
                  </a:lnTo>
                  <a:lnTo>
                    <a:pt x="15319" y="1397"/>
                  </a:lnTo>
                  <a:lnTo>
                    <a:pt x="15617" y="1077"/>
                  </a:lnTo>
                  <a:lnTo>
                    <a:pt x="15937" y="779"/>
                  </a:lnTo>
                  <a:lnTo>
                    <a:pt x="16258" y="504"/>
                  </a:lnTo>
                  <a:lnTo>
                    <a:pt x="16578" y="230"/>
                  </a:lnTo>
                  <a:lnTo>
                    <a:pt x="16624" y="207"/>
                  </a:lnTo>
                  <a:lnTo>
                    <a:pt x="16647" y="161"/>
                  </a:lnTo>
                  <a:lnTo>
                    <a:pt x="16647" y="115"/>
                  </a:lnTo>
                  <a:lnTo>
                    <a:pt x="16624" y="69"/>
                  </a:lnTo>
                  <a:lnTo>
                    <a:pt x="16601" y="2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32"/>
            <p:cNvSpPr/>
            <p:nvPr/>
          </p:nvSpPr>
          <p:spPr>
            <a:xfrm>
              <a:off x="-4999118" y="2599163"/>
              <a:ext cx="630111" cy="405523"/>
            </a:xfrm>
            <a:custGeom>
              <a:rect b="b" l="l" r="r" t="t"/>
              <a:pathLst>
                <a:path extrusionOk="0" h="10832" w="16831">
                  <a:moveTo>
                    <a:pt x="6755" y="1741"/>
                  </a:moveTo>
                  <a:lnTo>
                    <a:pt x="6755" y="1787"/>
                  </a:lnTo>
                  <a:lnTo>
                    <a:pt x="6503" y="2085"/>
                  </a:lnTo>
                  <a:lnTo>
                    <a:pt x="6251" y="2382"/>
                  </a:lnTo>
                  <a:lnTo>
                    <a:pt x="5794" y="3000"/>
                  </a:lnTo>
                  <a:lnTo>
                    <a:pt x="5358" y="3642"/>
                  </a:lnTo>
                  <a:lnTo>
                    <a:pt x="4969" y="4329"/>
                  </a:lnTo>
                  <a:lnTo>
                    <a:pt x="4488" y="5199"/>
                  </a:lnTo>
                  <a:lnTo>
                    <a:pt x="4145" y="5771"/>
                  </a:lnTo>
                  <a:lnTo>
                    <a:pt x="3962" y="6046"/>
                  </a:lnTo>
                  <a:lnTo>
                    <a:pt x="3778" y="6321"/>
                  </a:lnTo>
                  <a:lnTo>
                    <a:pt x="3756" y="6321"/>
                  </a:lnTo>
                  <a:lnTo>
                    <a:pt x="3710" y="6367"/>
                  </a:lnTo>
                  <a:lnTo>
                    <a:pt x="3687" y="6412"/>
                  </a:lnTo>
                  <a:lnTo>
                    <a:pt x="3527" y="6595"/>
                  </a:lnTo>
                  <a:lnTo>
                    <a:pt x="3366" y="6756"/>
                  </a:lnTo>
                  <a:lnTo>
                    <a:pt x="3206" y="6893"/>
                  </a:lnTo>
                  <a:lnTo>
                    <a:pt x="3046" y="7008"/>
                  </a:lnTo>
                  <a:lnTo>
                    <a:pt x="2885" y="7076"/>
                  </a:lnTo>
                  <a:lnTo>
                    <a:pt x="2725" y="7122"/>
                  </a:lnTo>
                  <a:lnTo>
                    <a:pt x="2542" y="7145"/>
                  </a:lnTo>
                  <a:lnTo>
                    <a:pt x="2382" y="7099"/>
                  </a:lnTo>
                  <a:lnTo>
                    <a:pt x="2313" y="6893"/>
                  </a:lnTo>
                  <a:lnTo>
                    <a:pt x="2267" y="6664"/>
                  </a:lnTo>
                  <a:lnTo>
                    <a:pt x="2244" y="6435"/>
                  </a:lnTo>
                  <a:lnTo>
                    <a:pt x="2267" y="6183"/>
                  </a:lnTo>
                  <a:lnTo>
                    <a:pt x="2336" y="5954"/>
                  </a:lnTo>
                  <a:lnTo>
                    <a:pt x="2405" y="5702"/>
                  </a:lnTo>
                  <a:lnTo>
                    <a:pt x="2519" y="5451"/>
                  </a:lnTo>
                  <a:lnTo>
                    <a:pt x="2634" y="5222"/>
                  </a:lnTo>
                  <a:lnTo>
                    <a:pt x="2771" y="4993"/>
                  </a:lnTo>
                  <a:lnTo>
                    <a:pt x="2931" y="4764"/>
                  </a:lnTo>
                  <a:lnTo>
                    <a:pt x="3252" y="4329"/>
                  </a:lnTo>
                  <a:lnTo>
                    <a:pt x="3595" y="3939"/>
                  </a:lnTo>
                  <a:lnTo>
                    <a:pt x="3893" y="3642"/>
                  </a:lnTo>
                  <a:lnTo>
                    <a:pt x="4236" y="3367"/>
                  </a:lnTo>
                  <a:lnTo>
                    <a:pt x="4580" y="3092"/>
                  </a:lnTo>
                  <a:lnTo>
                    <a:pt x="4923" y="2863"/>
                  </a:lnTo>
                  <a:lnTo>
                    <a:pt x="5267" y="2611"/>
                  </a:lnTo>
                  <a:lnTo>
                    <a:pt x="6000" y="2176"/>
                  </a:lnTo>
                  <a:lnTo>
                    <a:pt x="6755" y="1741"/>
                  </a:lnTo>
                  <a:close/>
                  <a:moveTo>
                    <a:pt x="7923" y="5336"/>
                  </a:moveTo>
                  <a:lnTo>
                    <a:pt x="7305" y="5725"/>
                  </a:lnTo>
                  <a:lnTo>
                    <a:pt x="7007" y="5954"/>
                  </a:lnTo>
                  <a:lnTo>
                    <a:pt x="6732" y="6183"/>
                  </a:lnTo>
                  <a:lnTo>
                    <a:pt x="6160" y="6664"/>
                  </a:lnTo>
                  <a:lnTo>
                    <a:pt x="5542" y="7191"/>
                  </a:lnTo>
                  <a:lnTo>
                    <a:pt x="5221" y="7420"/>
                  </a:lnTo>
                  <a:lnTo>
                    <a:pt x="4900" y="7649"/>
                  </a:lnTo>
                  <a:lnTo>
                    <a:pt x="4557" y="7832"/>
                  </a:lnTo>
                  <a:lnTo>
                    <a:pt x="4214" y="7969"/>
                  </a:lnTo>
                  <a:lnTo>
                    <a:pt x="4145" y="8015"/>
                  </a:lnTo>
                  <a:lnTo>
                    <a:pt x="3939" y="7969"/>
                  </a:lnTo>
                  <a:lnTo>
                    <a:pt x="3733" y="7924"/>
                  </a:lnTo>
                  <a:lnTo>
                    <a:pt x="3527" y="7901"/>
                  </a:lnTo>
                  <a:lnTo>
                    <a:pt x="3320" y="7901"/>
                  </a:lnTo>
                  <a:lnTo>
                    <a:pt x="3114" y="7946"/>
                  </a:lnTo>
                  <a:lnTo>
                    <a:pt x="2931" y="7992"/>
                  </a:lnTo>
                  <a:lnTo>
                    <a:pt x="2771" y="8084"/>
                  </a:lnTo>
                  <a:lnTo>
                    <a:pt x="2634" y="8221"/>
                  </a:lnTo>
                  <a:lnTo>
                    <a:pt x="2542" y="8153"/>
                  </a:lnTo>
                  <a:lnTo>
                    <a:pt x="2450" y="8061"/>
                  </a:lnTo>
                  <a:lnTo>
                    <a:pt x="2405" y="7969"/>
                  </a:lnTo>
                  <a:lnTo>
                    <a:pt x="2382" y="7832"/>
                  </a:lnTo>
                  <a:lnTo>
                    <a:pt x="2359" y="7718"/>
                  </a:lnTo>
                  <a:lnTo>
                    <a:pt x="2359" y="7603"/>
                  </a:lnTo>
                  <a:lnTo>
                    <a:pt x="2382" y="7489"/>
                  </a:lnTo>
                  <a:lnTo>
                    <a:pt x="2427" y="7374"/>
                  </a:lnTo>
                  <a:lnTo>
                    <a:pt x="2634" y="7397"/>
                  </a:lnTo>
                  <a:lnTo>
                    <a:pt x="2840" y="7351"/>
                  </a:lnTo>
                  <a:lnTo>
                    <a:pt x="3023" y="7282"/>
                  </a:lnTo>
                  <a:lnTo>
                    <a:pt x="3206" y="7191"/>
                  </a:lnTo>
                  <a:lnTo>
                    <a:pt x="3389" y="7053"/>
                  </a:lnTo>
                  <a:lnTo>
                    <a:pt x="3572" y="6893"/>
                  </a:lnTo>
                  <a:lnTo>
                    <a:pt x="3733" y="6733"/>
                  </a:lnTo>
                  <a:lnTo>
                    <a:pt x="3870" y="6550"/>
                  </a:lnTo>
                  <a:lnTo>
                    <a:pt x="3893" y="6550"/>
                  </a:lnTo>
                  <a:lnTo>
                    <a:pt x="4374" y="6344"/>
                  </a:lnTo>
                  <a:lnTo>
                    <a:pt x="4855" y="6160"/>
                  </a:lnTo>
                  <a:lnTo>
                    <a:pt x="5358" y="6000"/>
                  </a:lnTo>
                  <a:lnTo>
                    <a:pt x="5862" y="5840"/>
                  </a:lnTo>
                  <a:lnTo>
                    <a:pt x="6893" y="5588"/>
                  </a:lnTo>
                  <a:lnTo>
                    <a:pt x="7923" y="5336"/>
                  </a:lnTo>
                  <a:close/>
                  <a:moveTo>
                    <a:pt x="2107" y="7145"/>
                  </a:moveTo>
                  <a:lnTo>
                    <a:pt x="2153" y="7237"/>
                  </a:lnTo>
                  <a:lnTo>
                    <a:pt x="2176" y="7305"/>
                  </a:lnTo>
                  <a:lnTo>
                    <a:pt x="2130" y="7443"/>
                  </a:lnTo>
                  <a:lnTo>
                    <a:pt x="2107" y="7603"/>
                  </a:lnTo>
                  <a:lnTo>
                    <a:pt x="2107" y="7763"/>
                  </a:lnTo>
                  <a:lnTo>
                    <a:pt x="2130" y="7924"/>
                  </a:lnTo>
                  <a:lnTo>
                    <a:pt x="2176" y="8084"/>
                  </a:lnTo>
                  <a:lnTo>
                    <a:pt x="2244" y="8221"/>
                  </a:lnTo>
                  <a:lnTo>
                    <a:pt x="2359" y="8336"/>
                  </a:lnTo>
                  <a:lnTo>
                    <a:pt x="2473" y="8427"/>
                  </a:lnTo>
                  <a:lnTo>
                    <a:pt x="2038" y="8542"/>
                  </a:lnTo>
                  <a:lnTo>
                    <a:pt x="1603" y="8611"/>
                  </a:lnTo>
                  <a:lnTo>
                    <a:pt x="1168" y="8656"/>
                  </a:lnTo>
                  <a:lnTo>
                    <a:pt x="733" y="8633"/>
                  </a:lnTo>
                  <a:lnTo>
                    <a:pt x="481" y="8611"/>
                  </a:lnTo>
                  <a:lnTo>
                    <a:pt x="389" y="8565"/>
                  </a:lnTo>
                  <a:lnTo>
                    <a:pt x="321" y="8519"/>
                  </a:lnTo>
                  <a:lnTo>
                    <a:pt x="298" y="8450"/>
                  </a:lnTo>
                  <a:lnTo>
                    <a:pt x="275" y="8359"/>
                  </a:lnTo>
                  <a:lnTo>
                    <a:pt x="321" y="8267"/>
                  </a:lnTo>
                  <a:lnTo>
                    <a:pt x="412" y="8153"/>
                  </a:lnTo>
                  <a:lnTo>
                    <a:pt x="573" y="7946"/>
                  </a:lnTo>
                  <a:lnTo>
                    <a:pt x="756" y="7809"/>
                  </a:lnTo>
                  <a:lnTo>
                    <a:pt x="962" y="7672"/>
                  </a:lnTo>
                  <a:lnTo>
                    <a:pt x="1168" y="7534"/>
                  </a:lnTo>
                  <a:lnTo>
                    <a:pt x="1626" y="7351"/>
                  </a:lnTo>
                  <a:lnTo>
                    <a:pt x="2084" y="7168"/>
                  </a:lnTo>
                  <a:lnTo>
                    <a:pt x="2107" y="7145"/>
                  </a:lnTo>
                  <a:close/>
                  <a:moveTo>
                    <a:pt x="13716" y="825"/>
                  </a:moveTo>
                  <a:lnTo>
                    <a:pt x="13922" y="848"/>
                  </a:lnTo>
                  <a:lnTo>
                    <a:pt x="14129" y="894"/>
                  </a:lnTo>
                  <a:lnTo>
                    <a:pt x="14312" y="940"/>
                  </a:lnTo>
                  <a:lnTo>
                    <a:pt x="14495" y="1008"/>
                  </a:lnTo>
                  <a:lnTo>
                    <a:pt x="14678" y="1100"/>
                  </a:lnTo>
                  <a:lnTo>
                    <a:pt x="14838" y="1191"/>
                  </a:lnTo>
                  <a:lnTo>
                    <a:pt x="14999" y="1306"/>
                  </a:lnTo>
                  <a:lnTo>
                    <a:pt x="15113" y="1443"/>
                  </a:lnTo>
                  <a:lnTo>
                    <a:pt x="15205" y="1604"/>
                  </a:lnTo>
                  <a:lnTo>
                    <a:pt x="15273" y="1764"/>
                  </a:lnTo>
                  <a:lnTo>
                    <a:pt x="15296" y="1947"/>
                  </a:lnTo>
                  <a:lnTo>
                    <a:pt x="15296" y="2153"/>
                  </a:lnTo>
                  <a:lnTo>
                    <a:pt x="15228" y="2359"/>
                  </a:lnTo>
                  <a:lnTo>
                    <a:pt x="15159" y="2542"/>
                  </a:lnTo>
                  <a:lnTo>
                    <a:pt x="15044" y="2703"/>
                  </a:lnTo>
                  <a:lnTo>
                    <a:pt x="14953" y="2840"/>
                  </a:lnTo>
                  <a:lnTo>
                    <a:pt x="14816" y="2978"/>
                  </a:lnTo>
                  <a:lnTo>
                    <a:pt x="14541" y="3229"/>
                  </a:lnTo>
                  <a:lnTo>
                    <a:pt x="14266" y="3481"/>
                  </a:lnTo>
                  <a:lnTo>
                    <a:pt x="14243" y="3504"/>
                  </a:lnTo>
                  <a:lnTo>
                    <a:pt x="14243" y="3550"/>
                  </a:lnTo>
                  <a:lnTo>
                    <a:pt x="14243" y="3619"/>
                  </a:lnTo>
                  <a:lnTo>
                    <a:pt x="14289" y="3664"/>
                  </a:lnTo>
                  <a:lnTo>
                    <a:pt x="14358" y="3687"/>
                  </a:lnTo>
                  <a:lnTo>
                    <a:pt x="14632" y="3710"/>
                  </a:lnTo>
                  <a:lnTo>
                    <a:pt x="14861" y="3733"/>
                  </a:lnTo>
                  <a:lnTo>
                    <a:pt x="15090" y="3825"/>
                  </a:lnTo>
                  <a:lnTo>
                    <a:pt x="15296" y="3939"/>
                  </a:lnTo>
                  <a:lnTo>
                    <a:pt x="15480" y="4054"/>
                  </a:lnTo>
                  <a:lnTo>
                    <a:pt x="15640" y="4214"/>
                  </a:lnTo>
                  <a:lnTo>
                    <a:pt x="15754" y="4374"/>
                  </a:lnTo>
                  <a:lnTo>
                    <a:pt x="15846" y="4558"/>
                  </a:lnTo>
                  <a:lnTo>
                    <a:pt x="15892" y="4741"/>
                  </a:lnTo>
                  <a:lnTo>
                    <a:pt x="15915" y="4924"/>
                  </a:lnTo>
                  <a:lnTo>
                    <a:pt x="15892" y="5130"/>
                  </a:lnTo>
                  <a:lnTo>
                    <a:pt x="15823" y="5313"/>
                  </a:lnTo>
                  <a:lnTo>
                    <a:pt x="15709" y="5473"/>
                  </a:lnTo>
                  <a:lnTo>
                    <a:pt x="15548" y="5634"/>
                  </a:lnTo>
                  <a:lnTo>
                    <a:pt x="15319" y="5794"/>
                  </a:lnTo>
                  <a:lnTo>
                    <a:pt x="15044" y="5909"/>
                  </a:lnTo>
                  <a:lnTo>
                    <a:pt x="14999" y="5931"/>
                  </a:lnTo>
                  <a:lnTo>
                    <a:pt x="14976" y="5977"/>
                  </a:lnTo>
                  <a:lnTo>
                    <a:pt x="14976" y="6023"/>
                  </a:lnTo>
                  <a:lnTo>
                    <a:pt x="14953" y="6046"/>
                  </a:lnTo>
                  <a:lnTo>
                    <a:pt x="14976" y="6092"/>
                  </a:lnTo>
                  <a:lnTo>
                    <a:pt x="14999" y="6138"/>
                  </a:lnTo>
                  <a:lnTo>
                    <a:pt x="15044" y="6160"/>
                  </a:lnTo>
                  <a:lnTo>
                    <a:pt x="15090" y="6160"/>
                  </a:lnTo>
                  <a:lnTo>
                    <a:pt x="15251" y="6183"/>
                  </a:lnTo>
                  <a:lnTo>
                    <a:pt x="15411" y="6206"/>
                  </a:lnTo>
                  <a:lnTo>
                    <a:pt x="15571" y="6252"/>
                  </a:lnTo>
                  <a:lnTo>
                    <a:pt x="15754" y="6298"/>
                  </a:lnTo>
                  <a:lnTo>
                    <a:pt x="15892" y="6389"/>
                  </a:lnTo>
                  <a:lnTo>
                    <a:pt x="16052" y="6481"/>
                  </a:lnTo>
                  <a:lnTo>
                    <a:pt x="16189" y="6573"/>
                  </a:lnTo>
                  <a:lnTo>
                    <a:pt x="16304" y="6687"/>
                  </a:lnTo>
                  <a:lnTo>
                    <a:pt x="16418" y="6824"/>
                  </a:lnTo>
                  <a:lnTo>
                    <a:pt x="16510" y="6962"/>
                  </a:lnTo>
                  <a:lnTo>
                    <a:pt x="16556" y="7122"/>
                  </a:lnTo>
                  <a:lnTo>
                    <a:pt x="16602" y="7260"/>
                  </a:lnTo>
                  <a:lnTo>
                    <a:pt x="16624" y="7443"/>
                  </a:lnTo>
                  <a:lnTo>
                    <a:pt x="16602" y="7603"/>
                  </a:lnTo>
                  <a:lnTo>
                    <a:pt x="16533" y="7786"/>
                  </a:lnTo>
                  <a:lnTo>
                    <a:pt x="16441" y="7969"/>
                  </a:lnTo>
                  <a:lnTo>
                    <a:pt x="16281" y="8198"/>
                  </a:lnTo>
                  <a:lnTo>
                    <a:pt x="16075" y="8404"/>
                  </a:lnTo>
                  <a:lnTo>
                    <a:pt x="15846" y="8565"/>
                  </a:lnTo>
                  <a:lnTo>
                    <a:pt x="15594" y="8725"/>
                  </a:lnTo>
                  <a:lnTo>
                    <a:pt x="15342" y="8840"/>
                  </a:lnTo>
                  <a:lnTo>
                    <a:pt x="15067" y="8931"/>
                  </a:lnTo>
                  <a:lnTo>
                    <a:pt x="14770" y="9000"/>
                  </a:lnTo>
                  <a:lnTo>
                    <a:pt x="14495" y="9046"/>
                  </a:lnTo>
                  <a:lnTo>
                    <a:pt x="14426" y="9069"/>
                  </a:lnTo>
                  <a:lnTo>
                    <a:pt x="14403" y="9114"/>
                  </a:lnTo>
                  <a:lnTo>
                    <a:pt x="14358" y="9023"/>
                  </a:lnTo>
                  <a:lnTo>
                    <a:pt x="14289" y="8931"/>
                  </a:lnTo>
                  <a:lnTo>
                    <a:pt x="14129" y="8771"/>
                  </a:lnTo>
                  <a:lnTo>
                    <a:pt x="13922" y="8633"/>
                  </a:lnTo>
                  <a:lnTo>
                    <a:pt x="13648" y="8496"/>
                  </a:lnTo>
                  <a:lnTo>
                    <a:pt x="13373" y="8382"/>
                  </a:lnTo>
                  <a:lnTo>
                    <a:pt x="13052" y="8267"/>
                  </a:lnTo>
                  <a:lnTo>
                    <a:pt x="12434" y="8107"/>
                  </a:lnTo>
                  <a:lnTo>
                    <a:pt x="12869" y="8038"/>
                  </a:lnTo>
                  <a:lnTo>
                    <a:pt x="13327" y="7924"/>
                  </a:lnTo>
                  <a:lnTo>
                    <a:pt x="13785" y="7786"/>
                  </a:lnTo>
                  <a:lnTo>
                    <a:pt x="14174" y="7603"/>
                  </a:lnTo>
                  <a:lnTo>
                    <a:pt x="14380" y="7511"/>
                  </a:lnTo>
                  <a:lnTo>
                    <a:pt x="14541" y="7397"/>
                  </a:lnTo>
                  <a:lnTo>
                    <a:pt x="14678" y="7282"/>
                  </a:lnTo>
                  <a:lnTo>
                    <a:pt x="14816" y="7145"/>
                  </a:lnTo>
                  <a:lnTo>
                    <a:pt x="14930" y="7008"/>
                  </a:lnTo>
                  <a:lnTo>
                    <a:pt x="14999" y="6847"/>
                  </a:lnTo>
                  <a:lnTo>
                    <a:pt x="15044" y="6687"/>
                  </a:lnTo>
                  <a:lnTo>
                    <a:pt x="15044" y="6504"/>
                  </a:lnTo>
                  <a:lnTo>
                    <a:pt x="15022" y="6298"/>
                  </a:lnTo>
                  <a:lnTo>
                    <a:pt x="14953" y="6115"/>
                  </a:lnTo>
                  <a:lnTo>
                    <a:pt x="14861" y="5954"/>
                  </a:lnTo>
                  <a:lnTo>
                    <a:pt x="14724" y="5840"/>
                  </a:lnTo>
                  <a:lnTo>
                    <a:pt x="14541" y="5725"/>
                  </a:lnTo>
                  <a:lnTo>
                    <a:pt x="14335" y="5634"/>
                  </a:lnTo>
                  <a:lnTo>
                    <a:pt x="14129" y="5588"/>
                  </a:lnTo>
                  <a:lnTo>
                    <a:pt x="13877" y="5519"/>
                  </a:lnTo>
                  <a:lnTo>
                    <a:pt x="13625" y="5496"/>
                  </a:lnTo>
                  <a:lnTo>
                    <a:pt x="13373" y="5473"/>
                  </a:lnTo>
                  <a:lnTo>
                    <a:pt x="12800" y="5473"/>
                  </a:lnTo>
                  <a:lnTo>
                    <a:pt x="12251" y="5496"/>
                  </a:lnTo>
                  <a:lnTo>
                    <a:pt x="11724" y="5565"/>
                  </a:lnTo>
                  <a:lnTo>
                    <a:pt x="12205" y="5359"/>
                  </a:lnTo>
                  <a:lnTo>
                    <a:pt x="12686" y="5130"/>
                  </a:lnTo>
                  <a:lnTo>
                    <a:pt x="13167" y="4878"/>
                  </a:lnTo>
                  <a:lnTo>
                    <a:pt x="13373" y="4741"/>
                  </a:lnTo>
                  <a:lnTo>
                    <a:pt x="13579" y="4580"/>
                  </a:lnTo>
                  <a:lnTo>
                    <a:pt x="13762" y="4443"/>
                  </a:lnTo>
                  <a:lnTo>
                    <a:pt x="13900" y="4283"/>
                  </a:lnTo>
                  <a:lnTo>
                    <a:pt x="14014" y="4122"/>
                  </a:lnTo>
                  <a:lnTo>
                    <a:pt x="14106" y="3962"/>
                  </a:lnTo>
                  <a:lnTo>
                    <a:pt x="14151" y="3779"/>
                  </a:lnTo>
                  <a:lnTo>
                    <a:pt x="14151" y="3619"/>
                  </a:lnTo>
                  <a:lnTo>
                    <a:pt x="14083" y="3436"/>
                  </a:lnTo>
                  <a:lnTo>
                    <a:pt x="13991" y="3252"/>
                  </a:lnTo>
                  <a:lnTo>
                    <a:pt x="13900" y="3138"/>
                  </a:lnTo>
                  <a:lnTo>
                    <a:pt x="13785" y="3023"/>
                  </a:lnTo>
                  <a:lnTo>
                    <a:pt x="13648" y="2955"/>
                  </a:lnTo>
                  <a:lnTo>
                    <a:pt x="13487" y="2886"/>
                  </a:lnTo>
                  <a:lnTo>
                    <a:pt x="13327" y="2840"/>
                  </a:lnTo>
                  <a:lnTo>
                    <a:pt x="13167" y="2794"/>
                  </a:lnTo>
                  <a:lnTo>
                    <a:pt x="12778" y="2771"/>
                  </a:lnTo>
                  <a:lnTo>
                    <a:pt x="12388" y="2771"/>
                  </a:lnTo>
                  <a:lnTo>
                    <a:pt x="11999" y="2794"/>
                  </a:lnTo>
                  <a:lnTo>
                    <a:pt x="11220" y="2909"/>
                  </a:lnTo>
                  <a:lnTo>
                    <a:pt x="11220" y="2909"/>
                  </a:lnTo>
                  <a:lnTo>
                    <a:pt x="11541" y="2703"/>
                  </a:lnTo>
                  <a:lnTo>
                    <a:pt x="11862" y="2474"/>
                  </a:lnTo>
                  <a:lnTo>
                    <a:pt x="12182" y="2222"/>
                  </a:lnTo>
                  <a:lnTo>
                    <a:pt x="12480" y="1947"/>
                  </a:lnTo>
                  <a:lnTo>
                    <a:pt x="12755" y="1672"/>
                  </a:lnTo>
                  <a:lnTo>
                    <a:pt x="12984" y="1398"/>
                  </a:lnTo>
                  <a:lnTo>
                    <a:pt x="13052" y="1260"/>
                  </a:lnTo>
                  <a:lnTo>
                    <a:pt x="13121" y="1123"/>
                  </a:lnTo>
                  <a:lnTo>
                    <a:pt x="13167" y="985"/>
                  </a:lnTo>
                  <a:lnTo>
                    <a:pt x="13190" y="848"/>
                  </a:lnTo>
                  <a:lnTo>
                    <a:pt x="13350" y="825"/>
                  </a:lnTo>
                  <a:close/>
                  <a:moveTo>
                    <a:pt x="11930" y="230"/>
                  </a:moveTo>
                  <a:lnTo>
                    <a:pt x="12113" y="253"/>
                  </a:lnTo>
                  <a:lnTo>
                    <a:pt x="12320" y="298"/>
                  </a:lnTo>
                  <a:lnTo>
                    <a:pt x="12503" y="367"/>
                  </a:lnTo>
                  <a:lnTo>
                    <a:pt x="12663" y="436"/>
                  </a:lnTo>
                  <a:lnTo>
                    <a:pt x="12732" y="505"/>
                  </a:lnTo>
                  <a:lnTo>
                    <a:pt x="12800" y="573"/>
                  </a:lnTo>
                  <a:lnTo>
                    <a:pt x="12846" y="642"/>
                  </a:lnTo>
                  <a:lnTo>
                    <a:pt x="12869" y="711"/>
                  </a:lnTo>
                  <a:lnTo>
                    <a:pt x="12869" y="802"/>
                  </a:lnTo>
                  <a:lnTo>
                    <a:pt x="12869" y="894"/>
                  </a:lnTo>
                  <a:lnTo>
                    <a:pt x="12800" y="1077"/>
                  </a:lnTo>
                  <a:lnTo>
                    <a:pt x="12709" y="1260"/>
                  </a:lnTo>
                  <a:lnTo>
                    <a:pt x="12549" y="1466"/>
                  </a:lnTo>
                  <a:lnTo>
                    <a:pt x="12365" y="1672"/>
                  </a:lnTo>
                  <a:lnTo>
                    <a:pt x="12159" y="1856"/>
                  </a:lnTo>
                  <a:lnTo>
                    <a:pt x="11701" y="2245"/>
                  </a:lnTo>
                  <a:lnTo>
                    <a:pt x="11220" y="2588"/>
                  </a:lnTo>
                  <a:lnTo>
                    <a:pt x="10808" y="2840"/>
                  </a:lnTo>
                  <a:lnTo>
                    <a:pt x="10533" y="3000"/>
                  </a:lnTo>
                  <a:lnTo>
                    <a:pt x="10488" y="3023"/>
                  </a:lnTo>
                  <a:lnTo>
                    <a:pt x="10465" y="3069"/>
                  </a:lnTo>
                  <a:lnTo>
                    <a:pt x="10488" y="3161"/>
                  </a:lnTo>
                  <a:lnTo>
                    <a:pt x="10533" y="3229"/>
                  </a:lnTo>
                  <a:lnTo>
                    <a:pt x="10556" y="3252"/>
                  </a:lnTo>
                  <a:lnTo>
                    <a:pt x="10602" y="3252"/>
                  </a:lnTo>
                  <a:lnTo>
                    <a:pt x="11243" y="3184"/>
                  </a:lnTo>
                  <a:lnTo>
                    <a:pt x="11907" y="3092"/>
                  </a:lnTo>
                  <a:lnTo>
                    <a:pt x="12251" y="3069"/>
                  </a:lnTo>
                  <a:lnTo>
                    <a:pt x="12571" y="3069"/>
                  </a:lnTo>
                  <a:lnTo>
                    <a:pt x="12892" y="3092"/>
                  </a:lnTo>
                  <a:lnTo>
                    <a:pt x="13213" y="3138"/>
                  </a:lnTo>
                  <a:lnTo>
                    <a:pt x="13396" y="3207"/>
                  </a:lnTo>
                  <a:lnTo>
                    <a:pt x="13556" y="3298"/>
                  </a:lnTo>
                  <a:lnTo>
                    <a:pt x="13671" y="3413"/>
                  </a:lnTo>
                  <a:lnTo>
                    <a:pt x="13762" y="3573"/>
                  </a:lnTo>
                  <a:lnTo>
                    <a:pt x="13785" y="3710"/>
                  </a:lnTo>
                  <a:lnTo>
                    <a:pt x="13785" y="3802"/>
                  </a:lnTo>
                  <a:lnTo>
                    <a:pt x="13785" y="3893"/>
                  </a:lnTo>
                  <a:lnTo>
                    <a:pt x="13739" y="3962"/>
                  </a:lnTo>
                  <a:lnTo>
                    <a:pt x="13693" y="4054"/>
                  </a:lnTo>
                  <a:lnTo>
                    <a:pt x="13648" y="4122"/>
                  </a:lnTo>
                  <a:lnTo>
                    <a:pt x="13556" y="4214"/>
                  </a:lnTo>
                  <a:lnTo>
                    <a:pt x="13236" y="4443"/>
                  </a:lnTo>
                  <a:lnTo>
                    <a:pt x="12915" y="4672"/>
                  </a:lnTo>
                  <a:lnTo>
                    <a:pt x="12640" y="4832"/>
                  </a:lnTo>
                  <a:lnTo>
                    <a:pt x="12342" y="4970"/>
                  </a:lnTo>
                  <a:lnTo>
                    <a:pt x="11770" y="5244"/>
                  </a:lnTo>
                  <a:lnTo>
                    <a:pt x="10579" y="5702"/>
                  </a:lnTo>
                  <a:lnTo>
                    <a:pt x="10533" y="5725"/>
                  </a:lnTo>
                  <a:lnTo>
                    <a:pt x="10511" y="5771"/>
                  </a:lnTo>
                  <a:lnTo>
                    <a:pt x="10488" y="5863"/>
                  </a:lnTo>
                  <a:lnTo>
                    <a:pt x="10488" y="5909"/>
                  </a:lnTo>
                  <a:lnTo>
                    <a:pt x="10511" y="5931"/>
                  </a:lnTo>
                  <a:lnTo>
                    <a:pt x="10556" y="5954"/>
                  </a:lnTo>
                  <a:lnTo>
                    <a:pt x="10602" y="5954"/>
                  </a:lnTo>
                  <a:lnTo>
                    <a:pt x="11037" y="5909"/>
                  </a:lnTo>
                  <a:lnTo>
                    <a:pt x="11564" y="5840"/>
                  </a:lnTo>
                  <a:lnTo>
                    <a:pt x="12182" y="5748"/>
                  </a:lnTo>
                  <a:lnTo>
                    <a:pt x="12823" y="5702"/>
                  </a:lnTo>
                  <a:lnTo>
                    <a:pt x="13442" y="5702"/>
                  </a:lnTo>
                  <a:lnTo>
                    <a:pt x="13739" y="5748"/>
                  </a:lnTo>
                  <a:lnTo>
                    <a:pt x="14014" y="5794"/>
                  </a:lnTo>
                  <a:lnTo>
                    <a:pt x="14243" y="5886"/>
                  </a:lnTo>
                  <a:lnTo>
                    <a:pt x="14449" y="6000"/>
                  </a:lnTo>
                  <a:lnTo>
                    <a:pt x="14541" y="6069"/>
                  </a:lnTo>
                  <a:lnTo>
                    <a:pt x="14609" y="6160"/>
                  </a:lnTo>
                  <a:lnTo>
                    <a:pt x="14678" y="6229"/>
                  </a:lnTo>
                  <a:lnTo>
                    <a:pt x="14724" y="6344"/>
                  </a:lnTo>
                  <a:lnTo>
                    <a:pt x="14770" y="6435"/>
                  </a:lnTo>
                  <a:lnTo>
                    <a:pt x="14793" y="6527"/>
                  </a:lnTo>
                  <a:lnTo>
                    <a:pt x="14793" y="6641"/>
                  </a:lnTo>
                  <a:lnTo>
                    <a:pt x="14770" y="6733"/>
                  </a:lnTo>
                  <a:lnTo>
                    <a:pt x="14724" y="6802"/>
                  </a:lnTo>
                  <a:lnTo>
                    <a:pt x="14678" y="6893"/>
                  </a:lnTo>
                  <a:lnTo>
                    <a:pt x="14541" y="7053"/>
                  </a:lnTo>
                  <a:lnTo>
                    <a:pt x="14335" y="7191"/>
                  </a:lnTo>
                  <a:lnTo>
                    <a:pt x="14106" y="7328"/>
                  </a:lnTo>
                  <a:lnTo>
                    <a:pt x="13831" y="7443"/>
                  </a:lnTo>
                  <a:lnTo>
                    <a:pt x="13556" y="7557"/>
                  </a:lnTo>
                  <a:lnTo>
                    <a:pt x="13258" y="7649"/>
                  </a:lnTo>
                  <a:lnTo>
                    <a:pt x="12938" y="7718"/>
                  </a:lnTo>
                  <a:lnTo>
                    <a:pt x="12342" y="7855"/>
                  </a:lnTo>
                  <a:lnTo>
                    <a:pt x="11839" y="7924"/>
                  </a:lnTo>
                  <a:lnTo>
                    <a:pt x="11495" y="7969"/>
                  </a:lnTo>
                  <a:lnTo>
                    <a:pt x="11427" y="7992"/>
                  </a:lnTo>
                  <a:lnTo>
                    <a:pt x="11404" y="8015"/>
                  </a:lnTo>
                  <a:lnTo>
                    <a:pt x="11381" y="8061"/>
                  </a:lnTo>
                  <a:lnTo>
                    <a:pt x="11358" y="8107"/>
                  </a:lnTo>
                  <a:lnTo>
                    <a:pt x="11381" y="8153"/>
                  </a:lnTo>
                  <a:lnTo>
                    <a:pt x="11404" y="8198"/>
                  </a:lnTo>
                  <a:lnTo>
                    <a:pt x="11449" y="8221"/>
                  </a:lnTo>
                  <a:lnTo>
                    <a:pt x="11495" y="8221"/>
                  </a:lnTo>
                  <a:lnTo>
                    <a:pt x="11999" y="8290"/>
                  </a:lnTo>
                  <a:lnTo>
                    <a:pt x="12503" y="8382"/>
                  </a:lnTo>
                  <a:lnTo>
                    <a:pt x="13007" y="8542"/>
                  </a:lnTo>
                  <a:lnTo>
                    <a:pt x="13487" y="8725"/>
                  </a:lnTo>
                  <a:lnTo>
                    <a:pt x="13648" y="8794"/>
                  </a:lnTo>
                  <a:lnTo>
                    <a:pt x="13785" y="8908"/>
                  </a:lnTo>
                  <a:lnTo>
                    <a:pt x="13922" y="9023"/>
                  </a:lnTo>
                  <a:lnTo>
                    <a:pt x="14037" y="9160"/>
                  </a:lnTo>
                  <a:lnTo>
                    <a:pt x="14060" y="9229"/>
                  </a:lnTo>
                  <a:lnTo>
                    <a:pt x="14083" y="9298"/>
                  </a:lnTo>
                  <a:lnTo>
                    <a:pt x="14083" y="9366"/>
                  </a:lnTo>
                  <a:lnTo>
                    <a:pt x="14060" y="9435"/>
                  </a:lnTo>
                  <a:lnTo>
                    <a:pt x="14014" y="9504"/>
                  </a:lnTo>
                  <a:lnTo>
                    <a:pt x="13945" y="9549"/>
                  </a:lnTo>
                  <a:lnTo>
                    <a:pt x="13854" y="9618"/>
                  </a:lnTo>
                  <a:lnTo>
                    <a:pt x="13716" y="9664"/>
                  </a:lnTo>
                  <a:lnTo>
                    <a:pt x="13258" y="9778"/>
                  </a:lnTo>
                  <a:lnTo>
                    <a:pt x="12800" y="9847"/>
                  </a:lnTo>
                  <a:lnTo>
                    <a:pt x="12159" y="9916"/>
                  </a:lnTo>
                  <a:lnTo>
                    <a:pt x="11518" y="9939"/>
                  </a:lnTo>
                  <a:lnTo>
                    <a:pt x="10877" y="9916"/>
                  </a:lnTo>
                  <a:lnTo>
                    <a:pt x="10236" y="9893"/>
                  </a:lnTo>
                  <a:lnTo>
                    <a:pt x="9595" y="9824"/>
                  </a:lnTo>
                  <a:lnTo>
                    <a:pt x="8976" y="9755"/>
                  </a:lnTo>
                  <a:lnTo>
                    <a:pt x="8335" y="9641"/>
                  </a:lnTo>
                  <a:lnTo>
                    <a:pt x="7717" y="9504"/>
                  </a:lnTo>
                  <a:lnTo>
                    <a:pt x="7648" y="9504"/>
                  </a:lnTo>
                  <a:lnTo>
                    <a:pt x="7602" y="9526"/>
                  </a:lnTo>
                  <a:lnTo>
                    <a:pt x="6961" y="9206"/>
                  </a:lnTo>
                  <a:lnTo>
                    <a:pt x="6297" y="8908"/>
                  </a:lnTo>
                  <a:lnTo>
                    <a:pt x="5633" y="8588"/>
                  </a:lnTo>
                  <a:lnTo>
                    <a:pt x="4969" y="8290"/>
                  </a:lnTo>
                  <a:lnTo>
                    <a:pt x="4511" y="8130"/>
                  </a:lnTo>
                  <a:lnTo>
                    <a:pt x="4809" y="7992"/>
                  </a:lnTo>
                  <a:lnTo>
                    <a:pt x="5084" y="7809"/>
                  </a:lnTo>
                  <a:lnTo>
                    <a:pt x="5358" y="7626"/>
                  </a:lnTo>
                  <a:lnTo>
                    <a:pt x="5610" y="7443"/>
                  </a:lnTo>
                  <a:lnTo>
                    <a:pt x="6137" y="7008"/>
                  </a:lnTo>
                  <a:lnTo>
                    <a:pt x="6641" y="6595"/>
                  </a:lnTo>
                  <a:lnTo>
                    <a:pt x="7145" y="6206"/>
                  </a:lnTo>
                  <a:lnTo>
                    <a:pt x="7648" y="5840"/>
                  </a:lnTo>
                  <a:lnTo>
                    <a:pt x="8175" y="5473"/>
                  </a:lnTo>
                  <a:lnTo>
                    <a:pt x="8725" y="5130"/>
                  </a:lnTo>
                  <a:lnTo>
                    <a:pt x="8747" y="5107"/>
                  </a:lnTo>
                  <a:lnTo>
                    <a:pt x="8770" y="5061"/>
                  </a:lnTo>
                  <a:lnTo>
                    <a:pt x="8770" y="5016"/>
                  </a:lnTo>
                  <a:lnTo>
                    <a:pt x="8770" y="4970"/>
                  </a:lnTo>
                  <a:lnTo>
                    <a:pt x="8747" y="4924"/>
                  </a:lnTo>
                  <a:lnTo>
                    <a:pt x="8702" y="4901"/>
                  </a:lnTo>
                  <a:lnTo>
                    <a:pt x="8610" y="4901"/>
                  </a:lnTo>
                  <a:lnTo>
                    <a:pt x="7488" y="5153"/>
                  </a:lnTo>
                  <a:lnTo>
                    <a:pt x="6366" y="5451"/>
                  </a:lnTo>
                  <a:lnTo>
                    <a:pt x="5816" y="5588"/>
                  </a:lnTo>
                  <a:lnTo>
                    <a:pt x="5267" y="5771"/>
                  </a:lnTo>
                  <a:lnTo>
                    <a:pt x="4717" y="5954"/>
                  </a:lnTo>
                  <a:lnTo>
                    <a:pt x="4168" y="6138"/>
                  </a:lnTo>
                  <a:lnTo>
                    <a:pt x="4168" y="6138"/>
                  </a:lnTo>
                  <a:lnTo>
                    <a:pt x="4374" y="5863"/>
                  </a:lnTo>
                  <a:lnTo>
                    <a:pt x="4717" y="5313"/>
                  </a:lnTo>
                  <a:lnTo>
                    <a:pt x="5038" y="4787"/>
                  </a:lnTo>
                  <a:lnTo>
                    <a:pt x="5679" y="3710"/>
                  </a:lnTo>
                  <a:lnTo>
                    <a:pt x="6022" y="3184"/>
                  </a:lnTo>
                  <a:lnTo>
                    <a:pt x="6366" y="2657"/>
                  </a:lnTo>
                  <a:lnTo>
                    <a:pt x="6755" y="2176"/>
                  </a:lnTo>
                  <a:lnTo>
                    <a:pt x="7190" y="1718"/>
                  </a:lnTo>
                  <a:lnTo>
                    <a:pt x="7442" y="1558"/>
                  </a:lnTo>
                  <a:lnTo>
                    <a:pt x="7717" y="1420"/>
                  </a:lnTo>
                  <a:lnTo>
                    <a:pt x="8015" y="1306"/>
                  </a:lnTo>
                  <a:lnTo>
                    <a:pt x="8312" y="1214"/>
                  </a:lnTo>
                  <a:lnTo>
                    <a:pt x="8931" y="1008"/>
                  </a:lnTo>
                  <a:lnTo>
                    <a:pt x="9503" y="825"/>
                  </a:lnTo>
                  <a:lnTo>
                    <a:pt x="10236" y="550"/>
                  </a:lnTo>
                  <a:lnTo>
                    <a:pt x="10648" y="436"/>
                  </a:lnTo>
                  <a:lnTo>
                    <a:pt x="11083" y="321"/>
                  </a:lnTo>
                  <a:lnTo>
                    <a:pt x="11495" y="253"/>
                  </a:lnTo>
                  <a:lnTo>
                    <a:pt x="11724" y="230"/>
                  </a:lnTo>
                  <a:close/>
                  <a:moveTo>
                    <a:pt x="3618" y="8153"/>
                  </a:moveTo>
                  <a:lnTo>
                    <a:pt x="3893" y="8175"/>
                  </a:lnTo>
                  <a:lnTo>
                    <a:pt x="4168" y="8244"/>
                  </a:lnTo>
                  <a:lnTo>
                    <a:pt x="4465" y="8336"/>
                  </a:lnTo>
                  <a:lnTo>
                    <a:pt x="4786" y="8450"/>
                  </a:lnTo>
                  <a:lnTo>
                    <a:pt x="5381" y="8725"/>
                  </a:lnTo>
                  <a:lnTo>
                    <a:pt x="5954" y="9023"/>
                  </a:lnTo>
                  <a:lnTo>
                    <a:pt x="6755" y="9435"/>
                  </a:lnTo>
                  <a:lnTo>
                    <a:pt x="7419" y="9755"/>
                  </a:lnTo>
                  <a:lnTo>
                    <a:pt x="8106" y="10030"/>
                  </a:lnTo>
                  <a:lnTo>
                    <a:pt x="8793" y="10259"/>
                  </a:lnTo>
                  <a:lnTo>
                    <a:pt x="9137" y="10374"/>
                  </a:lnTo>
                  <a:lnTo>
                    <a:pt x="9503" y="10442"/>
                  </a:lnTo>
                  <a:lnTo>
                    <a:pt x="8610" y="10534"/>
                  </a:lnTo>
                  <a:lnTo>
                    <a:pt x="7717" y="10580"/>
                  </a:lnTo>
                  <a:lnTo>
                    <a:pt x="6847" y="10580"/>
                  </a:lnTo>
                  <a:lnTo>
                    <a:pt x="6412" y="10534"/>
                  </a:lnTo>
                  <a:lnTo>
                    <a:pt x="5977" y="10465"/>
                  </a:lnTo>
                  <a:lnTo>
                    <a:pt x="5542" y="10374"/>
                  </a:lnTo>
                  <a:lnTo>
                    <a:pt x="5061" y="10236"/>
                  </a:lnTo>
                  <a:lnTo>
                    <a:pt x="4557" y="10076"/>
                  </a:lnTo>
                  <a:lnTo>
                    <a:pt x="4305" y="9962"/>
                  </a:lnTo>
                  <a:lnTo>
                    <a:pt x="4053" y="9847"/>
                  </a:lnTo>
                  <a:lnTo>
                    <a:pt x="3824" y="9733"/>
                  </a:lnTo>
                  <a:lnTo>
                    <a:pt x="3595" y="9572"/>
                  </a:lnTo>
                  <a:lnTo>
                    <a:pt x="3389" y="9435"/>
                  </a:lnTo>
                  <a:lnTo>
                    <a:pt x="3206" y="9252"/>
                  </a:lnTo>
                  <a:lnTo>
                    <a:pt x="3046" y="9069"/>
                  </a:lnTo>
                  <a:lnTo>
                    <a:pt x="2931" y="8885"/>
                  </a:lnTo>
                  <a:lnTo>
                    <a:pt x="2840" y="8656"/>
                  </a:lnTo>
                  <a:lnTo>
                    <a:pt x="2794" y="8427"/>
                  </a:lnTo>
                  <a:lnTo>
                    <a:pt x="2863" y="8359"/>
                  </a:lnTo>
                  <a:lnTo>
                    <a:pt x="2954" y="8290"/>
                  </a:lnTo>
                  <a:lnTo>
                    <a:pt x="3046" y="8221"/>
                  </a:lnTo>
                  <a:lnTo>
                    <a:pt x="3137" y="8198"/>
                  </a:lnTo>
                  <a:lnTo>
                    <a:pt x="3366" y="8153"/>
                  </a:lnTo>
                  <a:close/>
                  <a:moveTo>
                    <a:pt x="11518" y="1"/>
                  </a:moveTo>
                  <a:lnTo>
                    <a:pt x="11083" y="69"/>
                  </a:lnTo>
                  <a:lnTo>
                    <a:pt x="10671" y="161"/>
                  </a:lnTo>
                  <a:lnTo>
                    <a:pt x="10305" y="276"/>
                  </a:lnTo>
                  <a:lnTo>
                    <a:pt x="9938" y="390"/>
                  </a:lnTo>
                  <a:lnTo>
                    <a:pt x="9434" y="550"/>
                  </a:lnTo>
                  <a:lnTo>
                    <a:pt x="8908" y="711"/>
                  </a:lnTo>
                  <a:lnTo>
                    <a:pt x="8358" y="894"/>
                  </a:lnTo>
                  <a:lnTo>
                    <a:pt x="7809" y="1100"/>
                  </a:lnTo>
                  <a:lnTo>
                    <a:pt x="7809" y="1031"/>
                  </a:lnTo>
                  <a:lnTo>
                    <a:pt x="7763" y="985"/>
                  </a:lnTo>
                  <a:lnTo>
                    <a:pt x="7694" y="962"/>
                  </a:lnTo>
                  <a:lnTo>
                    <a:pt x="7625" y="985"/>
                  </a:lnTo>
                  <a:lnTo>
                    <a:pt x="6389" y="1649"/>
                  </a:lnTo>
                  <a:lnTo>
                    <a:pt x="5771" y="1970"/>
                  </a:lnTo>
                  <a:lnTo>
                    <a:pt x="5152" y="2336"/>
                  </a:lnTo>
                  <a:lnTo>
                    <a:pt x="4580" y="2726"/>
                  </a:lnTo>
                  <a:lnTo>
                    <a:pt x="4282" y="2955"/>
                  </a:lnTo>
                  <a:lnTo>
                    <a:pt x="4030" y="3161"/>
                  </a:lnTo>
                  <a:lnTo>
                    <a:pt x="3756" y="3390"/>
                  </a:lnTo>
                  <a:lnTo>
                    <a:pt x="3504" y="3642"/>
                  </a:lnTo>
                  <a:lnTo>
                    <a:pt x="3275" y="3893"/>
                  </a:lnTo>
                  <a:lnTo>
                    <a:pt x="3069" y="4168"/>
                  </a:lnTo>
                  <a:lnTo>
                    <a:pt x="2863" y="4466"/>
                  </a:lnTo>
                  <a:lnTo>
                    <a:pt x="2656" y="4764"/>
                  </a:lnTo>
                  <a:lnTo>
                    <a:pt x="2450" y="5107"/>
                  </a:lnTo>
                  <a:lnTo>
                    <a:pt x="2267" y="5451"/>
                  </a:lnTo>
                  <a:lnTo>
                    <a:pt x="2130" y="5817"/>
                  </a:lnTo>
                  <a:lnTo>
                    <a:pt x="2061" y="6000"/>
                  </a:lnTo>
                  <a:lnTo>
                    <a:pt x="2038" y="6183"/>
                  </a:lnTo>
                  <a:lnTo>
                    <a:pt x="2015" y="6367"/>
                  </a:lnTo>
                  <a:lnTo>
                    <a:pt x="1992" y="6550"/>
                  </a:lnTo>
                  <a:lnTo>
                    <a:pt x="2015" y="6733"/>
                  </a:lnTo>
                  <a:lnTo>
                    <a:pt x="2038" y="6893"/>
                  </a:lnTo>
                  <a:lnTo>
                    <a:pt x="2015" y="6916"/>
                  </a:lnTo>
                  <a:lnTo>
                    <a:pt x="1489" y="7122"/>
                  </a:lnTo>
                  <a:lnTo>
                    <a:pt x="1237" y="7214"/>
                  </a:lnTo>
                  <a:lnTo>
                    <a:pt x="985" y="7351"/>
                  </a:lnTo>
                  <a:lnTo>
                    <a:pt x="733" y="7489"/>
                  </a:lnTo>
                  <a:lnTo>
                    <a:pt x="527" y="7649"/>
                  </a:lnTo>
                  <a:lnTo>
                    <a:pt x="321" y="7832"/>
                  </a:lnTo>
                  <a:lnTo>
                    <a:pt x="138" y="8061"/>
                  </a:lnTo>
                  <a:lnTo>
                    <a:pt x="46" y="8244"/>
                  </a:lnTo>
                  <a:lnTo>
                    <a:pt x="23" y="8359"/>
                  </a:lnTo>
                  <a:lnTo>
                    <a:pt x="0" y="8450"/>
                  </a:lnTo>
                  <a:lnTo>
                    <a:pt x="23" y="8565"/>
                  </a:lnTo>
                  <a:lnTo>
                    <a:pt x="69" y="8656"/>
                  </a:lnTo>
                  <a:lnTo>
                    <a:pt x="138" y="8725"/>
                  </a:lnTo>
                  <a:lnTo>
                    <a:pt x="229" y="8794"/>
                  </a:lnTo>
                  <a:lnTo>
                    <a:pt x="504" y="8885"/>
                  </a:lnTo>
                  <a:lnTo>
                    <a:pt x="779" y="8931"/>
                  </a:lnTo>
                  <a:lnTo>
                    <a:pt x="1076" y="8931"/>
                  </a:lnTo>
                  <a:lnTo>
                    <a:pt x="1397" y="8908"/>
                  </a:lnTo>
                  <a:lnTo>
                    <a:pt x="1695" y="8885"/>
                  </a:lnTo>
                  <a:lnTo>
                    <a:pt x="2015" y="8817"/>
                  </a:lnTo>
                  <a:lnTo>
                    <a:pt x="2565" y="8679"/>
                  </a:lnTo>
                  <a:lnTo>
                    <a:pt x="2634" y="8862"/>
                  </a:lnTo>
                  <a:lnTo>
                    <a:pt x="2725" y="9023"/>
                  </a:lnTo>
                  <a:lnTo>
                    <a:pt x="2817" y="9183"/>
                  </a:lnTo>
                  <a:lnTo>
                    <a:pt x="2954" y="9320"/>
                  </a:lnTo>
                  <a:lnTo>
                    <a:pt x="3091" y="9481"/>
                  </a:lnTo>
                  <a:lnTo>
                    <a:pt x="3229" y="9595"/>
                  </a:lnTo>
                  <a:lnTo>
                    <a:pt x="3549" y="9847"/>
                  </a:lnTo>
                  <a:lnTo>
                    <a:pt x="3916" y="10053"/>
                  </a:lnTo>
                  <a:lnTo>
                    <a:pt x="4282" y="10236"/>
                  </a:lnTo>
                  <a:lnTo>
                    <a:pt x="4626" y="10374"/>
                  </a:lnTo>
                  <a:lnTo>
                    <a:pt x="4969" y="10488"/>
                  </a:lnTo>
                  <a:lnTo>
                    <a:pt x="5313" y="10580"/>
                  </a:lnTo>
                  <a:lnTo>
                    <a:pt x="5656" y="10671"/>
                  </a:lnTo>
                  <a:lnTo>
                    <a:pt x="6000" y="10740"/>
                  </a:lnTo>
                  <a:lnTo>
                    <a:pt x="6343" y="10786"/>
                  </a:lnTo>
                  <a:lnTo>
                    <a:pt x="7053" y="10832"/>
                  </a:lnTo>
                  <a:lnTo>
                    <a:pt x="7740" y="10832"/>
                  </a:lnTo>
                  <a:lnTo>
                    <a:pt x="8450" y="10809"/>
                  </a:lnTo>
                  <a:lnTo>
                    <a:pt x="9137" y="10740"/>
                  </a:lnTo>
                  <a:lnTo>
                    <a:pt x="10533" y="10603"/>
                  </a:lnTo>
                  <a:lnTo>
                    <a:pt x="10602" y="10603"/>
                  </a:lnTo>
                  <a:lnTo>
                    <a:pt x="10625" y="10557"/>
                  </a:lnTo>
                  <a:lnTo>
                    <a:pt x="10648" y="10511"/>
                  </a:lnTo>
                  <a:lnTo>
                    <a:pt x="10671" y="10465"/>
                  </a:lnTo>
                  <a:lnTo>
                    <a:pt x="10648" y="10420"/>
                  </a:lnTo>
                  <a:lnTo>
                    <a:pt x="10625" y="10397"/>
                  </a:lnTo>
                  <a:lnTo>
                    <a:pt x="10579" y="10351"/>
                  </a:lnTo>
                  <a:lnTo>
                    <a:pt x="10533" y="10351"/>
                  </a:lnTo>
                  <a:lnTo>
                    <a:pt x="10076" y="10305"/>
                  </a:lnTo>
                  <a:lnTo>
                    <a:pt x="9640" y="10213"/>
                  </a:lnTo>
                  <a:lnTo>
                    <a:pt x="9205" y="10099"/>
                  </a:lnTo>
                  <a:lnTo>
                    <a:pt x="8793" y="9984"/>
                  </a:lnTo>
                  <a:lnTo>
                    <a:pt x="9549" y="10076"/>
                  </a:lnTo>
                  <a:lnTo>
                    <a:pt x="10282" y="10145"/>
                  </a:lnTo>
                  <a:lnTo>
                    <a:pt x="11037" y="10191"/>
                  </a:lnTo>
                  <a:lnTo>
                    <a:pt x="11816" y="10191"/>
                  </a:lnTo>
                  <a:lnTo>
                    <a:pt x="12411" y="10168"/>
                  </a:lnTo>
                  <a:lnTo>
                    <a:pt x="12755" y="10145"/>
                  </a:lnTo>
                  <a:lnTo>
                    <a:pt x="13098" y="10122"/>
                  </a:lnTo>
                  <a:lnTo>
                    <a:pt x="13442" y="10076"/>
                  </a:lnTo>
                  <a:lnTo>
                    <a:pt x="13762" y="9984"/>
                  </a:lnTo>
                  <a:lnTo>
                    <a:pt x="13900" y="9916"/>
                  </a:lnTo>
                  <a:lnTo>
                    <a:pt x="14037" y="9847"/>
                  </a:lnTo>
                  <a:lnTo>
                    <a:pt x="14151" y="9755"/>
                  </a:lnTo>
                  <a:lnTo>
                    <a:pt x="14243" y="9641"/>
                  </a:lnTo>
                  <a:lnTo>
                    <a:pt x="14312" y="9549"/>
                  </a:lnTo>
                  <a:lnTo>
                    <a:pt x="14358" y="9458"/>
                  </a:lnTo>
                  <a:lnTo>
                    <a:pt x="14403" y="9366"/>
                  </a:lnTo>
                  <a:lnTo>
                    <a:pt x="14403" y="9275"/>
                  </a:lnTo>
                  <a:lnTo>
                    <a:pt x="14449" y="9298"/>
                  </a:lnTo>
                  <a:lnTo>
                    <a:pt x="14495" y="9320"/>
                  </a:lnTo>
                  <a:lnTo>
                    <a:pt x="14838" y="9252"/>
                  </a:lnTo>
                  <a:lnTo>
                    <a:pt x="15228" y="9160"/>
                  </a:lnTo>
                  <a:lnTo>
                    <a:pt x="15617" y="9000"/>
                  </a:lnTo>
                  <a:lnTo>
                    <a:pt x="15800" y="8908"/>
                  </a:lnTo>
                  <a:lnTo>
                    <a:pt x="15983" y="8817"/>
                  </a:lnTo>
                  <a:lnTo>
                    <a:pt x="16144" y="8702"/>
                  </a:lnTo>
                  <a:lnTo>
                    <a:pt x="16304" y="8588"/>
                  </a:lnTo>
                  <a:lnTo>
                    <a:pt x="16441" y="8450"/>
                  </a:lnTo>
                  <a:lnTo>
                    <a:pt x="16556" y="8290"/>
                  </a:lnTo>
                  <a:lnTo>
                    <a:pt x="16670" y="8130"/>
                  </a:lnTo>
                  <a:lnTo>
                    <a:pt x="16739" y="7969"/>
                  </a:lnTo>
                  <a:lnTo>
                    <a:pt x="16808" y="7786"/>
                  </a:lnTo>
                  <a:lnTo>
                    <a:pt x="16831" y="7603"/>
                  </a:lnTo>
                  <a:lnTo>
                    <a:pt x="16831" y="7443"/>
                  </a:lnTo>
                  <a:lnTo>
                    <a:pt x="16808" y="7282"/>
                  </a:lnTo>
                  <a:lnTo>
                    <a:pt x="16785" y="7145"/>
                  </a:lnTo>
                  <a:lnTo>
                    <a:pt x="16762" y="6985"/>
                  </a:lnTo>
                  <a:lnTo>
                    <a:pt x="16647" y="6733"/>
                  </a:lnTo>
                  <a:lnTo>
                    <a:pt x="16487" y="6504"/>
                  </a:lnTo>
                  <a:lnTo>
                    <a:pt x="16304" y="6321"/>
                  </a:lnTo>
                  <a:lnTo>
                    <a:pt x="16075" y="6160"/>
                  </a:lnTo>
                  <a:lnTo>
                    <a:pt x="15823" y="6046"/>
                  </a:lnTo>
                  <a:lnTo>
                    <a:pt x="15525" y="5954"/>
                  </a:lnTo>
                  <a:lnTo>
                    <a:pt x="15731" y="5794"/>
                  </a:lnTo>
                  <a:lnTo>
                    <a:pt x="15892" y="5634"/>
                  </a:lnTo>
                  <a:lnTo>
                    <a:pt x="16006" y="5451"/>
                  </a:lnTo>
                  <a:lnTo>
                    <a:pt x="16098" y="5267"/>
                  </a:lnTo>
                  <a:lnTo>
                    <a:pt x="16144" y="5061"/>
                  </a:lnTo>
                  <a:lnTo>
                    <a:pt x="16167" y="4855"/>
                  </a:lnTo>
                  <a:lnTo>
                    <a:pt x="16144" y="4672"/>
                  </a:lnTo>
                  <a:lnTo>
                    <a:pt x="16075" y="4466"/>
                  </a:lnTo>
                  <a:lnTo>
                    <a:pt x="15983" y="4283"/>
                  </a:lnTo>
                  <a:lnTo>
                    <a:pt x="15892" y="4100"/>
                  </a:lnTo>
                  <a:lnTo>
                    <a:pt x="15731" y="3939"/>
                  </a:lnTo>
                  <a:lnTo>
                    <a:pt x="15571" y="3802"/>
                  </a:lnTo>
                  <a:lnTo>
                    <a:pt x="15388" y="3664"/>
                  </a:lnTo>
                  <a:lnTo>
                    <a:pt x="15182" y="3573"/>
                  </a:lnTo>
                  <a:lnTo>
                    <a:pt x="14953" y="3481"/>
                  </a:lnTo>
                  <a:lnTo>
                    <a:pt x="14701" y="3436"/>
                  </a:lnTo>
                  <a:lnTo>
                    <a:pt x="14907" y="3229"/>
                  </a:lnTo>
                  <a:lnTo>
                    <a:pt x="15113" y="3000"/>
                  </a:lnTo>
                  <a:lnTo>
                    <a:pt x="15296" y="2771"/>
                  </a:lnTo>
                  <a:lnTo>
                    <a:pt x="15434" y="2520"/>
                  </a:lnTo>
                  <a:lnTo>
                    <a:pt x="15480" y="2382"/>
                  </a:lnTo>
                  <a:lnTo>
                    <a:pt x="15525" y="2245"/>
                  </a:lnTo>
                  <a:lnTo>
                    <a:pt x="15525" y="2107"/>
                  </a:lnTo>
                  <a:lnTo>
                    <a:pt x="15525" y="1970"/>
                  </a:lnTo>
                  <a:lnTo>
                    <a:pt x="15525" y="1833"/>
                  </a:lnTo>
                  <a:lnTo>
                    <a:pt x="15480" y="1695"/>
                  </a:lnTo>
                  <a:lnTo>
                    <a:pt x="15411" y="1535"/>
                  </a:lnTo>
                  <a:lnTo>
                    <a:pt x="15319" y="1398"/>
                  </a:lnTo>
                  <a:lnTo>
                    <a:pt x="15113" y="1146"/>
                  </a:lnTo>
                  <a:lnTo>
                    <a:pt x="14884" y="940"/>
                  </a:lnTo>
                  <a:lnTo>
                    <a:pt x="14632" y="779"/>
                  </a:lnTo>
                  <a:lnTo>
                    <a:pt x="14358" y="665"/>
                  </a:lnTo>
                  <a:lnTo>
                    <a:pt x="14083" y="573"/>
                  </a:lnTo>
                  <a:lnTo>
                    <a:pt x="13785" y="550"/>
                  </a:lnTo>
                  <a:lnTo>
                    <a:pt x="13464" y="550"/>
                  </a:lnTo>
                  <a:lnTo>
                    <a:pt x="13167" y="596"/>
                  </a:lnTo>
                  <a:lnTo>
                    <a:pt x="13098" y="482"/>
                  </a:lnTo>
                  <a:lnTo>
                    <a:pt x="13007" y="390"/>
                  </a:lnTo>
                  <a:lnTo>
                    <a:pt x="12869" y="276"/>
                  </a:lnTo>
                  <a:lnTo>
                    <a:pt x="12686" y="161"/>
                  </a:lnTo>
                  <a:lnTo>
                    <a:pt x="12526" y="92"/>
                  </a:lnTo>
                  <a:lnTo>
                    <a:pt x="12320" y="47"/>
                  </a:lnTo>
                  <a:lnTo>
                    <a:pt x="12136" y="2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32"/>
            <p:cNvSpPr/>
            <p:nvPr/>
          </p:nvSpPr>
          <p:spPr>
            <a:xfrm>
              <a:off x="-4490801" y="2654046"/>
              <a:ext cx="125228" cy="69484"/>
            </a:xfrm>
            <a:custGeom>
              <a:rect b="b" l="l" r="r" t="t"/>
              <a:pathLst>
                <a:path extrusionOk="0" h="1856" w="3345">
                  <a:moveTo>
                    <a:pt x="3138" y="0"/>
                  </a:moveTo>
                  <a:lnTo>
                    <a:pt x="2405" y="481"/>
                  </a:lnTo>
                  <a:lnTo>
                    <a:pt x="1673" y="893"/>
                  </a:lnTo>
                  <a:lnTo>
                    <a:pt x="1283" y="1099"/>
                  </a:lnTo>
                  <a:lnTo>
                    <a:pt x="917" y="1283"/>
                  </a:lnTo>
                  <a:lnTo>
                    <a:pt x="505" y="1443"/>
                  </a:lnTo>
                  <a:lnTo>
                    <a:pt x="93" y="1580"/>
                  </a:lnTo>
                  <a:lnTo>
                    <a:pt x="47" y="1626"/>
                  </a:lnTo>
                  <a:lnTo>
                    <a:pt x="24" y="1649"/>
                  </a:lnTo>
                  <a:lnTo>
                    <a:pt x="1" y="1718"/>
                  </a:lnTo>
                  <a:lnTo>
                    <a:pt x="24" y="1763"/>
                  </a:lnTo>
                  <a:lnTo>
                    <a:pt x="47" y="1809"/>
                  </a:lnTo>
                  <a:lnTo>
                    <a:pt x="70" y="1832"/>
                  </a:lnTo>
                  <a:lnTo>
                    <a:pt x="115" y="1855"/>
                  </a:lnTo>
                  <a:lnTo>
                    <a:pt x="184" y="1832"/>
                  </a:lnTo>
                  <a:lnTo>
                    <a:pt x="596" y="1695"/>
                  </a:lnTo>
                  <a:lnTo>
                    <a:pt x="1009" y="1534"/>
                  </a:lnTo>
                  <a:lnTo>
                    <a:pt x="1398" y="1351"/>
                  </a:lnTo>
                  <a:lnTo>
                    <a:pt x="1787" y="1145"/>
                  </a:lnTo>
                  <a:lnTo>
                    <a:pt x="2543" y="710"/>
                  </a:lnTo>
                  <a:lnTo>
                    <a:pt x="3275" y="229"/>
                  </a:lnTo>
                  <a:lnTo>
                    <a:pt x="3321" y="183"/>
                  </a:lnTo>
                  <a:lnTo>
                    <a:pt x="3344" y="138"/>
                  </a:lnTo>
                  <a:lnTo>
                    <a:pt x="3344" y="92"/>
                  </a:lnTo>
                  <a:lnTo>
                    <a:pt x="3321" y="46"/>
                  </a:lnTo>
                  <a:lnTo>
                    <a:pt x="3275" y="23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32"/>
            <p:cNvSpPr/>
            <p:nvPr/>
          </p:nvSpPr>
          <p:spPr>
            <a:xfrm>
              <a:off x="-4453064" y="2858900"/>
              <a:ext cx="147504" cy="46348"/>
            </a:xfrm>
            <a:custGeom>
              <a:rect b="b" l="l" r="r" t="t"/>
              <a:pathLst>
                <a:path extrusionOk="0" h="1238" w="3940">
                  <a:moveTo>
                    <a:pt x="367" y="1"/>
                  </a:moveTo>
                  <a:lnTo>
                    <a:pt x="115" y="24"/>
                  </a:lnTo>
                  <a:lnTo>
                    <a:pt x="69" y="47"/>
                  </a:lnTo>
                  <a:lnTo>
                    <a:pt x="23" y="70"/>
                  </a:lnTo>
                  <a:lnTo>
                    <a:pt x="1" y="115"/>
                  </a:lnTo>
                  <a:lnTo>
                    <a:pt x="1" y="161"/>
                  </a:lnTo>
                  <a:lnTo>
                    <a:pt x="1" y="207"/>
                  </a:lnTo>
                  <a:lnTo>
                    <a:pt x="23" y="253"/>
                  </a:lnTo>
                  <a:lnTo>
                    <a:pt x="69" y="276"/>
                  </a:lnTo>
                  <a:lnTo>
                    <a:pt x="115" y="299"/>
                  </a:lnTo>
                  <a:lnTo>
                    <a:pt x="344" y="276"/>
                  </a:lnTo>
                  <a:lnTo>
                    <a:pt x="596" y="276"/>
                  </a:lnTo>
                  <a:lnTo>
                    <a:pt x="1054" y="299"/>
                  </a:lnTo>
                  <a:lnTo>
                    <a:pt x="1535" y="367"/>
                  </a:lnTo>
                  <a:lnTo>
                    <a:pt x="1993" y="482"/>
                  </a:lnTo>
                  <a:lnTo>
                    <a:pt x="2451" y="642"/>
                  </a:lnTo>
                  <a:lnTo>
                    <a:pt x="2909" y="802"/>
                  </a:lnTo>
                  <a:lnTo>
                    <a:pt x="3344" y="1008"/>
                  </a:lnTo>
                  <a:lnTo>
                    <a:pt x="3756" y="1215"/>
                  </a:lnTo>
                  <a:lnTo>
                    <a:pt x="3802" y="1237"/>
                  </a:lnTo>
                  <a:lnTo>
                    <a:pt x="3847" y="1215"/>
                  </a:lnTo>
                  <a:lnTo>
                    <a:pt x="3893" y="1192"/>
                  </a:lnTo>
                  <a:lnTo>
                    <a:pt x="3916" y="1146"/>
                  </a:lnTo>
                  <a:lnTo>
                    <a:pt x="3939" y="1100"/>
                  </a:lnTo>
                  <a:lnTo>
                    <a:pt x="3939" y="1054"/>
                  </a:lnTo>
                  <a:lnTo>
                    <a:pt x="3916" y="1008"/>
                  </a:lnTo>
                  <a:lnTo>
                    <a:pt x="3870" y="986"/>
                  </a:lnTo>
                  <a:lnTo>
                    <a:pt x="3435" y="757"/>
                  </a:lnTo>
                  <a:lnTo>
                    <a:pt x="3000" y="573"/>
                  </a:lnTo>
                  <a:lnTo>
                    <a:pt x="2542" y="390"/>
                  </a:lnTo>
                  <a:lnTo>
                    <a:pt x="2061" y="230"/>
                  </a:lnTo>
                  <a:lnTo>
                    <a:pt x="1581" y="115"/>
                  </a:lnTo>
                  <a:lnTo>
                    <a:pt x="1077" y="47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32"/>
            <p:cNvSpPr/>
            <p:nvPr/>
          </p:nvSpPr>
          <p:spPr>
            <a:xfrm>
              <a:off x="-4501058" y="2738054"/>
              <a:ext cx="170603" cy="73752"/>
            </a:xfrm>
            <a:custGeom>
              <a:rect b="b" l="l" r="r" t="t"/>
              <a:pathLst>
                <a:path extrusionOk="0" h="1970" w="4557">
                  <a:moveTo>
                    <a:pt x="4397" y="0"/>
                  </a:moveTo>
                  <a:lnTo>
                    <a:pt x="3343" y="481"/>
                  </a:lnTo>
                  <a:lnTo>
                    <a:pt x="2290" y="962"/>
                  </a:lnTo>
                  <a:lnTo>
                    <a:pt x="1740" y="1191"/>
                  </a:lnTo>
                  <a:lnTo>
                    <a:pt x="1214" y="1397"/>
                  </a:lnTo>
                  <a:lnTo>
                    <a:pt x="664" y="1557"/>
                  </a:lnTo>
                  <a:lnTo>
                    <a:pt x="92" y="1718"/>
                  </a:lnTo>
                  <a:lnTo>
                    <a:pt x="46" y="1741"/>
                  </a:lnTo>
                  <a:lnTo>
                    <a:pt x="0" y="1763"/>
                  </a:lnTo>
                  <a:lnTo>
                    <a:pt x="0" y="1809"/>
                  </a:lnTo>
                  <a:lnTo>
                    <a:pt x="0" y="1855"/>
                  </a:lnTo>
                  <a:lnTo>
                    <a:pt x="23" y="1901"/>
                  </a:lnTo>
                  <a:lnTo>
                    <a:pt x="69" y="1947"/>
                  </a:lnTo>
                  <a:lnTo>
                    <a:pt x="115" y="1970"/>
                  </a:lnTo>
                  <a:lnTo>
                    <a:pt x="160" y="1970"/>
                  </a:lnTo>
                  <a:lnTo>
                    <a:pt x="733" y="1809"/>
                  </a:lnTo>
                  <a:lnTo>
                    <a:pt x="1283" y="1649"/>
                  </a:lnTo>
                  <a:lnTo>
                    <a:pt x="1809" y="1443"/>
                  </a:lnTo>
                  <a:lnTo>
                    <a:pt x="2359" y="1214"/>
                  </a:lnTo>
                  <a:lnTo>
                    <a:pt x="3412" y="733"/>
                  </a:lnTo>
                  <a:lnTo>
                    <a:pt x="4465" y="252"/>
                  </a:lnTo>
                  <a:lnTo>
                    <a:pt x="4511" y="229"/>
                  </a:lnTo>
                  <a:lnTo>
                    <a:pt x="4534" y="183"/>
                  </a:lnTo>
                  <a:lnTo>
                    <a:pt x="4557" y="138"/>
                  </a:lnTo>
                  <a:lnTo>
                    <a:pt x="4534" y="69"/>
                  </a:lnTo>
                  <a:lnTo>
                    <a:pt x="4511" y="46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32"/>
            <p:cNvSpPr/>
            <p:nvPr/>
          </p:nvSpPr>
          <p:spPr>
            <a:xfrm>
              <a:off x="-4393914" y="2626605"/>
              <a:ext cx="53199" cy="54883"/>
            </a:xfrm>
            <a:custGeom>
              <a:rect b="b" l="l" r="r" t="t"/>
              <a:pathLst>
                <a:path extrusionOk="0" h="1466" w="1421">
                  <a:moveTo>
                    <a:pt x="665" y="1"/>
                  </a:moveTo>
                  <a:lnTo>
                    <a:pt x="504" y="23"/>
                  </a:lnTo>
                  <a:lnTo>
                    <a:pt x="344" y="92"/>
                  </a:lnTo>
                  <a:lnTo>
                    <a:pt x="230" y="184"/>
                  </a:lnTo>
                  <a:lnTo>
                    <a:pt x="138" y="275"/>
                  </a:lnTo>
                  <a:lnTo>
                    <a:pt x="46" y="390"/>
                  </a:lnTo>
                  <a:lnTo>
                    <a:pt x="23" y="527"/>
                  </a:lnTo>
                  <a:lnTo>
                    <a:pt x="1" y="665"/>
                  </a:lnTo>
                  <a:lnTo>
                    <a:pt x="1" y="802"/>
                  </a:lnTo>
                  <a:lnTo>
                    <a:pt x="23" y="939"/>
                  </a:lnTo>
                  <a:lnTo>
                    <a:pt x="69" y="1054"/>
                  </a:lnTo>
                  <a:lnTo>
                    <a:pt x="138" y="1191"/>
                  </a:lnTo>
                  <a:lnTo>
                    <a:pt x="230" y="1283"/>
                  </a:lnTo>
                  <a:lnTo>
                    <a:pt x="344" y="1374"/>
                  </a:lnTo>
                  <a:lnTo>
                    <a:pt x="458" y="1443"/>
                  </a:lnTo>
                  <a:lnTo>
                    <a:pt x="596" y="1466"/>
                  </a:lnTo>
                  <a:lnTo>
                    <a:pt x="756" y="1466"/>
                  </a:lnTo>
                  <a:lnTo>
                    <a:pt x="916" y="1443"/>
                  </a:lnTo>
                  <a:lnTo>
                    <a:pt x="1077" y="1374"/>
                  </a:lnTo>
                  <a:lnTo>
                    <a:pt x="1191" y="1283"/>
                  </a:lnTo>
                  <a:lnTo>
                    <a:pt x="1306" y="1191"/>
                  </a:lnTo>
                  <a:lnTo>
                    <a:pt x="1374" y="1077"/>
                  </a:lnTo>
                  <a:lnTo>
                    <a:pt x="1420" y="939"/>
                  </a:lnTo>
                  <a:lnTo>
                    <a:pt x="1420" y="802"/>
                  </a:lnTo>
                  <a:lnTo>
                    <a:pt x="1420" y="665"/>
                  </a:lnTo>
                  <a:lnTo>
                    <a:pt x="1397" y="527"/>
                  </a:lnTo>
                  <a:lnTo>
                    <a:pt x="1352" y="413"/>
                  </a:lnTo>
                  <a:lnTo>
                    <a:pt x="1283" y="298"/>
                  </a:lnTo>
                  <a:lnTo>
                    <a:pt x="1191" y="184"/>
                  </a:lnTo>
                  <a:lnTo>
                    <a:pt x="1077" y="92"/>
                  </a:lnTo>
                  <a:lnTo>
                    <a:pt x="962" y="46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32"/>
            <p:cNvSpPr/>
            <p:nvPr/>
          </p:nvSpPr>
          <p:spPr>
            <a:xfrm>
              <a:off x="-4346781" y="2721769"/>
              <a:ext cx="36052" cy="36876"/>
            </a:xfrm>
            <a:custGeom>
              <a:rect b="b" l="l" r="r" t="t"/>
              <a:pathLst>
                <a:path extrusionOk="0" h="985" w="963">
                  <a:moveTo>
                    <a:pt x="459" y="0"/>
                  </a:moveTo>
                  <a:lnTo>
                    <a:pt x="344" y="23"/>
                  </a:lnTo>
                  <a:lnTo>
                    <a:pt x="230" y="46"/>
                  </a:lnTo>
                  <a:lnTo>
                    <a:pt x="161" y="115"/>
                  </a:lnTo>
                  <a:lnTo>
                    <a:pt x="93" y="183"/>
                  </a:lnTo>
                  <a:lnTo>
                    <a:pt x="47" y="252"/>
                  </a:lnTo>
                  <a:lnTo>
                    <a:pt x="1" y="344"/>
                  </a:lnTo>
                  <a:lnTo>
                    <a:pt x="1" y="435"/>
                  </a:lnTo>
                  <a:lnTo>
                    <a:pt x="1" y="527"/>
                  </a:lnTo>
                  <a:lnTo>
                    <a:pt x="24" y="618"/>
                  </a:lnTo>
                  <a:lnTo>
                    <a:pt x="47" y="710"/>
                  </a:lnTo>
                  <a:lnTo>
                    <a:pt x="93" y="779"/>
                  </a:lnTo>
                  <a:lnTo>
                    <a:pt x="161" y="847"/>
                  </a:lnTo>
                  <a:lnTo>
                    <a:pt x="230" y="916"/>
                  </a:lnTo>
                  <a:lnTo>
                    <a:pt x="322" y="962"/>
                  </a:lnTo>
                  <a:lnTo>
                    <a:pt x="413" y="985"/>
                  </a:lnTo>
                  <a:lnTo>
                    <a:pt x="505" y="985"/>
                  </a:lnTo>
                  <a:lnTo>
                    <a:pt x="619" y="962"/>
                  </a:lnTo>
                  <a:lnTo>
                    <a:pt x="711" y="916"/>
                  </a:lnTo>
                  <a:lnTo>
                    <a:pt x="802" y="870"/>
                  </a:lnTo>
                  <a:lnTo>
                    <a:pt x="871" y="802"/>
                  </a:lnTo>
                  <a:lnTo>
                    <a:pt x="917" y="710"/>
                  </a:lnTo>
                  <a:lnTo>
                    <a:pt x="940" y="618"/>
                  </a:lnTo>
                  <a:lnTo>
                    <a:pt x="963" y="527"/>
                  </a:lnTo>
                  <a:lnTo>
                    <a:pt x="963" y="435"/>
                  </a:lnTo>
                  <a:lnTo>
                    <a:pt x="940" y="344"/>
                  </a:lnTo>
                  <a:lnTo>
                    <a:pt x="894" y="275"/>
                  </a:lnTo>
                  <a:lnTo>
                    <a:pt x="848" y="183"/>
                  </a:lnTo>
                  <a:lnTo>
                    <a:pt x="802" y="115"/>
                  </a:lnTo>
                  <a:lnTo>
                    <a:pt x="734" y="69"/>
                  </a:lnTo>
                  <a:lnTo>
                    <a:pt x="642" y="2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32"/>
            <p:cNvSpPr/>
            <p:nvPr/>
          </p:nvSpPr>
          <p:spPr>
            <a:xfrm>
              <a:off x="-4327052" y="2885480"/>
              <a:ext cx="31747" cy="33469"/>
            </a:xfrm>
            <a:custGeom>
              <a:rect b="b" l="l" r="r" t="t"/>
              <a:pathLst>
                <a:path extrusionOk="0" h="894" w="848">
                  <a:moveTo>
                    <a:pt x="413" y="1"/>
                  </a:moveTo>
                  <a:lnTo>
                    <a:pt x="298" y="24"/>
                  </a:lnTo>
                  <a:lnTo>
                    <a:pt x="207" y="70"/>
                  </a:lnTo>
                  <a:lnTo>
                    <a:pt x="138" y="115"/>
                  </a:lnTo>
                  <a:lnTo>
                    <a:pt x="69" y="184"/>
                  </a:lnTo>
                  <a:lnTo>
                    <a:pt x="46" y="253"/>
                  </a:lnTo>
                  <a:lnTo>
                    <a:pt x="23" y="321"/>
                  </a:lnTo>
                  <a:lnTo>
                    <a:pt x="1" y="413"/>
                  </a:lnTo>
                  <a:lnTo>
                    <a:pt x="23" y="573"/>
                  </a:lnTo>
                  <a:lnTo>
                    <a:pt x="92" y="711"/>
                  </a:lnTo>
                  <a:lnTo>
                    <a:pt x="138" y="779"/>
                  </a:lnTo>
                  <a:lnTo>
                    <a:pt x="207" y="825"/>
                  </a:lnTo>
                  <a:lnTo>
                    <a:pt x="275" y="871"/>
                  </a:lnTo>
                  <a:lnTo>
                    <a:pt x="367" y="871"/>
                  </a:lnTo>
                  <a:lnTo>
                    <a:pt x="459" y="894"/>
                  </a:lnTo>
                  <a:lnTo>
                    <a:pt x="550" y="871"/>
                  </a:lnTo>
                  <a:lnTo>
                    <a:pt x="642" y="825"/>
                  </a:lnTo>
                  <a:lnTo>
                    <a:pt x="710" y="779"/>
                  </a:lnTo>
                  <a:lnTo>
                    <a:pt x="779" y="711"/>
                  </a:lnTo>
                  <a:lnTo>
                    <a:pt x="825" y="642"/>
                  </a:lnTo>
                  <a:lnTo>
                    <a:pt x="848" y="573"/>
                  </a:lnTo>
                  <a:lnTo>
                    <a:pt x="848" y="482"/>
                  </a:lnTo>
                  <a:lnTo>
                    <a:pt x="825" y="321"/>
                  </a:lnTo>
                  <a:lnTo>
                    <a:pt x="756" y="184"/>
                  </a:lnTo>
                  <a:lnTo>
                    <a:pt x="710" y="115"/>
                  </a:lnTo>
                  <a:lnTo>
                    <a:pt x="642" y="70"/>
                  </a:lnTo>
                  <a:lnTo>
                    <a:pt x="573" y="24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EDBD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32"/>
            <p:cNvSpPr/>
            <p:nvPr/>
          </p:nvSpPr>
          <p:spPr>
            <a:xfrm>
              <a:off x="-4693933" y="2648019"/>
              <a:ext cx="103739" cy="45487"/>
            </a:xfrm>
            <a:custGeom>
              <a:rect b="b" l="l" r="r" t="t"/>
              <a:pathLst>
                <a:path extrusionOk="0" h="1215" w="2771">
                  <a:moveTo>
                    <a:pt x="2679" y="1"/>
                  </a:moveTo>
                  <a:lnTo>
                    <a:pt x="2610" y="24"/>
                  </a:lnTo>
                  <a:lnTo>
                    <a:pt x="1969" y="230"/>
                  </a:lnTo>
                  <a:lnTo>
                    <a:pt x="1328" y="436"/>
                  </a:lnTo>
                  <a:lnTo>
                    <a:pt x="710" y="688"/>
                  </a:lnTo>
                  <a:lnTo>
                    <a:pt x="69" y="940"/>
                  </a:lnTo>
                  <a:lnTo>
                    <a:pt x="23" y="986"/>
                  </a:lnTo>
                  <a:lnTo>
                    <a:pt x="0" y="1031"/>
                  </a:lnTo>
                  <a:lnTo>
                    <a:pt x="0" y="1077"/>
                  </a:lnTo>
                  <a:lnTo>
                    <a:pt x="0" y="1123"/>
                  </a:lnTo>
                  <a:lnTo>
                    <a:pt x="23" y="1169"/>
                  </a:lnTo>
                  <a:lnTo>
                    <a:pt x="46" y="1192"/>
                  </a:lnTo>
                  <a:lnTo>
                    <a:pt x="92" y="1215"/>
                  </a:lnTo>
                  <a:lnTo>
                    <a:pt x="160" y="1192"/>
                  </a:lnTo>
                  <a:lnTo>
                    <a:pt x="779" y="940"/>
                  </a:lnTo>
                  <a:lnTo>
                    <a:pt x="1397" y="688"/>
                  </a:lnTo>
                  <a:lnTo>
                    <a:pt x="2038" y="459"/>
                  </a:lnTo>
                  <a:lnTo>
                    <a:pt x="2702" y="276"/>
                  </a:lnTo>
                  <a:lnTo>
                    <a:pt x="2748" y="230"/>
                  </a:lnTo>
                  <a:lnTo>
                    <a:pt x="2771" y="207"/>
                  </a:lnTo>
                  <a:lnTo>
                    <a:pt x="2771" y="161"/>
                  </a:lnTo>
                  <a:lnTo>
                    <a:pt x="2771" y="115"/>
                  </a:lnTo>
                  <a:lnTo>
                    <a:pt x="2748" y="70"/>
                  </a:lnTo>
                  <a:lnTo>
                    <a:pt x="2725" y="24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32"/>
            <p:cNvSpPr/>
            <p:nvPr/>
          </p:nvSpPr>
          <p:spPr>
            <a:xfrm>
              <a:off x="-4651929" y="2750034"/>
              <a:ext cx="103739" cy="36052"/>
            </a:xfrm>
            <a:custGeom>
              <a:rect b="b" l="l" r="r" t="t"/>
              <a:pathLst>
                <a:path extrusionOk="0" h="963" w="2771">
                  <a:moveTo>
                    <a:pt x="2611" y="1"/>
                  </a:moveTo>
                  <a:lnTo>
                    <a:pt x="1351" y="367"/>
                  </a:lnTo>
                  <a:lnTo>
                    <a:pt x="733" y="550"/>
                  </a:lnTo>
                  <a:lnTo>
                    <a:pt x="92" y="711"/>
                  </a:lnTo>
                  <a:lnTo>
                    <a:pt x="46" y="734"/>
                  </a:lnTo>
                  <a:lnTo>
                    <a:pt x="23" y="757"/>
                  </a:lnTo>
                  <a:lnTo>
                    <a:pt x="0" y="802"/>
                  </a:lnTo>
                  <a:lnTo>
                    <a:pt x="0" y="848"/>
                  </a:lnTo>
                  <a:lnTo>
                    <a:pt x="23" y="894"/>
                  </a:lnTo>
                  <a:lnTo>
                    <a:pt x="69" y="940"/>
                  </a:lnTo>
                  <a:lnTo>
                    <a:pt x="115" y="963"/>
                  </a:lnTo>
                  <a:lnTo>
                    <a:pt x="160" y="963"/>
                  </a:lnTo>
                  <a:lnTo>
                    <a:pt x="802" y="802"/>
                  </a:lnTo>
                  <a:lnTo>
                    <a:pt x="1420" y="619"/>
                  </a:lnTo>
                  <a:lnTo>
                    <a:pt x="2679" y="253"/>
                  </a:lnTo>
                  <a:lnTo>
                    <a:pt x="2725" y="230"/>
                  </a:lnTo>
                  <a:lnTo>
                    <a:pt x="2748" y="184"/>
                  </a:lnTo>
                  <a:lnTo>
                    <a:pt x="2771" y="138"/>
                  </a:lnTo>
                  <a:lnTo>
                    <a:pt x="2771" y="92"/>
                  </a:lnTo>
                  <a:lnTo>
                    <a:pt x="2748" y="47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32"/>
            <p:cNvSpPr/>
            <p:nvPr/>
          </p:nvSpPr>
          <p:spPr>
            <a:xfrm>
              <a:off x="-4669936" y="2861483"/>
              <a:ext cx="132042" cy="36052"/>
            </a:xfrm>
            <a:custGeom>
              <a:rect b="b" l="l" r="r" t="t"/>
              <a:pathLst>
                <a:path extrusionOk="0" h="963" w="3527">
                  <a:moveTo>
                    <a:pt x="3366" y="1"/>
                  </a:moveTo>
                  <a:lnTo>
                    <a:pt x="2954" y="115"/>
                  </a:lnTo>
                  <a:lnTo>
                    <a:pt x="2542" y="230"/>
                  </a:lnTo>
                  <a:lnTo>
                    <a:pt x="1740" y="390"/>
                  </a:lnTo>
                  <a:lnTo>
                    <a:pt x="92" y="711"/>
                  </a:lnTo>
                  <a:lnTo>
                    <a:pt x="46" y="733"/>
                  </a:lnTo>
                  <a:lnTo>
                    <a:pt x="0" y="779"/>
                  </a:lnTo>
                  <a:lnTo>
                    <a:pt x="0" y="802"/>
                  </a:lnTo>
                  <a:lnTo>
                    <a:pt x="0" y="871"/>
                  </a:lnTo>
                  <a:lnTo>
                    <a:pt x="23" y="917"/>
                  </a:lnTo>
                  <a:lnTo>
                    <a:pt x="69" y="939"/>
                  </a:lnTo>
                  <a:lnTo>
                    <a:pt x="115" y="962"/>
                  </a:lnTo>
                  <a:lnTo>
                    <a:pt x="161" y="962"/>
                  </a:lnTo>
                  <a:lnTo>
                    <a:pt x="1809" y="642"/>
                  </a:lnTo>
                  <a:lnTo>
                    <a:pt x="2634" y="482"/>
                  </a:lnTo>
                  <a:lnTo>
                    <a:pt x="3023" y="367"/>
                  </a:lnTo>
                  <a:lnTo>
                    <a:pt x="3435" y="253"/>
                  </a:lnTo>
                  <a:lnTo>
                    <a:pt x="3481" y="230"/>
                  </a:lnTo>
                  <a:lnTo>
                    <a:pt x="3504" y="184"/>
                  </a:lnTo>
                  <a:lnTo>
                    <a:pt x="3527" y="138"/>
                  </a:lnTo>
                  <a:lnTo>
                    <a:pt x="3527" y="92"/>
                  </a:lnTo>
                  <a:lnTo>
                    <a:pt x="3504" y="46"/>
                  </a:lnTo>
                  <a:lnTo>
                    <a:pt x="3458" y="24"/>
                  </a:lnTo>
                  <a:lnTo>
                    <a:pt x="34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32"/>
            <p:cNvSpPr/>
            <p:nvPr/>
          </p:nvSpPr>
          <p:spPr>
            <a:xfrm>
              <a:off x="-4677648" y="2930067"/>
              <a:ext cx="134625" cy="24035"/>
            </a:xfrm>
            <a:custGeom>
              <a:rect b="b" l="l" r="r" t="t"/>
              <a:pathLst>
                <a:path extrusionOk="0" h="642" w="3596">
                  <a:moveTo>
                    <a:pt x="138" y="1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23" y="184"/>
                  </a:lnTo>
                  <a:lnTo>
                    <a:pt x="46" y="207"/>
                  </a:lnTo>
                  <a:lnTo>
                    <a:pt x="69" y="252"/>
                  </a:lnTo>
                  <a:lnTo>
                    <a:pt x="138" y="275"/>
                  </a:lnTo>
                  <a:lnTo>
                    <a:pt x="962" y="367"/>
                  </a:lnTo>
                  <a:lnTo>
                    <a:pt x="1786" y="504"/>
                  </a:lnTo>
                  <a:lnTo>
                    <a:pt x="2633" y="596"/>
                  </a:lnTo>
                  <a:lnTo>
                    <a:pt x="3046" y="619"/>
                  </a:lnTo>
                  <a:lnTo>
                    <a:pt x="3458" y="642"/>
                  </a:lnTo>
                  <a:lnTo>
                    <a:pt x="3526" y="642"/>
                  </a:lnTo>
                  <a:lnTo>
                    <a:pt x="3572" y="619"/>
                  </a:lnTo>
                  <a:lnTo>
                    <a:pt x="3595" y="573"/>
                  </a:lnTo>
                  <a:lnTo>
                    <a:pt x="3595" y="527"/>
                  </a:lnTo>
                  <a:lnTo>
                    <a:pt x="3572" y="481"/>
                  </a:lnTo>
                  <a:lnTo>
                    <a:pt x="3549" y="436"/>
                  </a:lnTo>
                  <a:lnTo>
                    <a:pt x="3526" y="390"/>
                  </a:lnTo>
                  <a:lnTo>
                    <a:pt x="3458" y="390"/>
                  </a:lnTo>
                  <a:lnTo>
                    <a:pt x="3046" y="367"/>
                  </a:lnTo>
                  <a:lnTo>
                    <a:pt x="2633" y="321"/>
                  </a:lnTo>
                  <a:lnTo>
                    <a:pt x="1786" y="230"/>
                  </a:lnTo>
                  <a:lnTo>
                    <a:pt x="962" y="11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32"/>
            <p:cNvSpPr/>
            <p:nvPr/>
          </p:nvSpPr>
          <p:spPr>
            <a:xfrm>
              <a:off x="-4915109" y="2663480"/>
              <a:ext cx="171464" cy="203211"/>
            </a:xfrm>
            <a:custGeom>
              <a:rect b="b" l="l" r="r" t="t"/>
              <a:pathLst>
                <a:path extrusionOk="0" h="5428" w="4580">
                  <a:moveTo>
                    <a:pt x="4580" y="0"/>
                  </a:moveTo>
                  <a:lnTo>
                    <a:pt x="3801" y="435"/>
                  </a:lnTo>
                  <a:lnTo>
                    <a:pt x="3069" y="870"/>
                  </a:lnTo>
                  <a:lnTo>
                    <a:pt x="2702" y="1122"/>
                  </a:lnTo>
                  <a:lnTo>
                    <a:pt x="2336" y="1374"/>
                  </a:lnTo>
                  <a:lnTo>
                    <a:pt x="1992" y="1649"/>
                  </a:lnTo>
                  <a:lnTo>
                    <a:pt x="1649" y="1924"/>
                  </a:lnTo>
                  <a:lnTo>
                    <a:pt x="1351" y="2221"/>
                  </a:lnTo>
                  <a:lnTo>
                    <a:pt x="1008" y="2611"/>
                  </a:lnTo>
                  <a:lnTo>
                    <a:pt x="687" y="3046"/>
                  </a:lnTo>
                  <a:lnTo>
                    <a:pt x="527" y="3275"/>
                  </a:lnTo>
                  <a:lnTo>
                    <a:pt x="390" y="3504"/>
                  </a:lnTo>
                  <a:lnTo>
                    <a:pt x="275" y="3733"/>
                  </a:lnTo>
                  <a:lnTo>
                    <a:pt x="161" y="3984"/>
                  </a:lnTo>
                  <a:lnTo>
                    <a:pt x="92" y="4236"/>
                  </a:lnTo>
                  <a:lnTo>
                    <a:pt x="23" y="4465"/>
                  </a:lnTo>
                  <a:lnTo>
                    <a:pt x="0" y="4717"/>
                  </a:lnTo>
                  <a:lnTo>
                    <a:pt x="23" y="4946"/>
                  </a:lnTo>
                  <a:lnTo>
                    <a:pt x="69" y="5175"/>
                  </a:lnTo>
                  <a:lnTo>
                    <a:pt x="138" y="5381"/>
                  </a:lnTo>
                  <a:lnTo>
                    <a:pt x="298" y="5427"/>
                  </a:lnTo>
                  <a:lnTo>
                    <a:pt x="481" y="5404"/>
                  </a:lnTo>
                  <a:lnTo>
                    <a:pt x="641" y="5358"/>
                  </a:lnTo>
                  <a:lnTo>
                    <a:pt x="802" y="5290"/>
                  </a:lnTo>
                  <a:lnTo>
                    <a:pt x="962" y="5175"/>
                  </a:lnTo>
                  <a:lnTo>
                    <a:pt x="1122" y="5038"/>
                  </a:lnTo>
                  <a:lnTo>
                    <a:pt x="1283" y="4877"/>
                  </a:lnTo>
                  <a:lnTo>
                    <a:pt x="1443" y="4694"/>
                  </a:lnTo>
                  <a:lnTo>
                    <a:pt x="1466" y="4649"/>
                  </a:lnTo>
                  <a:lnTo>
                    <a:pt x="1512" y="4603"/>
                  </a:lnTo>
                  <a:lnTo>
                    <a:pt x="1534" y="4603"/>
                  </a:lnTo>
                  <a:lnTo>
                    <a:pt x="1718" y="4328"/>
                  </a:lnTo>
                  <a:lnTo>
                    <a:pt x="1901" y="4053"/>
                  </a:lnTo>
                  <a:lnTo>
                    <a:pt x="2244" y="3481"/>
                  </a:lnTo>
                  <a:lnTo>
                    <a:pt x="2725" y="2611"/>
                  </a:lnTo>
                  <a:lnTo>
                    <a:pt x="3137" y="1901"/>
                  </a:lnTo>
                  <a:lnTo>
                    <a:pt x="3572" y="1237"/>
                  </a:lnTo>
                  <a:lnTo>
                    <a:pt x="3801" y="916"/>
                  </a:lnTo>
                  <a:lnTo>
                    <a:pt x="4053" y="595"/>
                  </a:lnTo>
                  <a:lnTo>
                    <a:pt x="4305" y="298"/>
                  </a:lnTo>
                  <a:lnTo>
                    <a:pt x="4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32"/>
            <p:cNvSpPr/>
            <p:nvPr/>
          </p:nvSpPr>
          <p:spPr>
            <a:xfrm>
              <a:off x="-4910842" y="2798926"/>
              <a:ext cx="208377" cy="108045"/>
            </a:xfrm>
            <a:custGeom>
              <a:rect b="b" l="l" r="r" t="t"/>
              <a:pathLst>
                <a:path extrusionOk="0" h="2886" w="5566">
                  <a:moveTo>
                    <a:pt x="5565" y="0"/>
                  </a:moveTo>
                  <a:lnTo>
                    <a:pt x="4535" y="252"/>
                  </a:lnTo>
                  <a:lnTo>
                    <a:pt x="3504" y="504"/>
                  </a:lnTo>
                  <a:lnTo>
                    <a:pt x="3000" y="664"/>
                  </a:lnTo>
                  <a:lnTo>
                    <a:pt x="2497" y="824"/>
                  </a:lnTo>
                  <a:lnTo>
                    <a:pt x="2016" y="1008"/>
                  </a:lnTo>
                  <a:lnTo>
                    <a:pt x="1535" y="1214"/>
                  </a:lnTo>
                  <a:lnTo>
                    <a:pt x="1512" y="1214"/>
                  </a:lnTo>
                  <a:lnTo>
                    <a:pt x="1375" y="1397"/>
                  </a:lnTo>
                  <a:lnTo>
                    <a:pt x="1214" y="1557"/>
                  </a:lnTo>
                  <a:lnTo>
                    <a:pt x="1031" y="1717"/>
                  </a:lnTo>
                  <a:lnTo>
                    <a:pt x="848" y="1855"/>
                  </a:lnTo>
                  <a:lnTo>
                    <a:pt x="665" y="1946"/>
                  </a:lnTo>
                  <a:lnTo>
                    <a:pt x="482" y="2015"/>
                  </a:lnTo>
                  <a:lnTo>
                    <a:pt x="276" y="2061"/>
                  </a:lnTo>
                  <a:lnTo>
                    <a:pt x="69" y="2038"/>
                  </a:lnTo>
                  <a:lnTo>
                    <a:pt x="24" y="2153"/>
                  </a:lnTo>
                  <a:lnTo>
                    <a:pt x="1" y="2267"/>
                  </a:lnTo>
                  <a:lnTo>
                    <a:pt x="1" y="2382"/>
                  </a:lnTo>
                  <a:lnTo>
                    <a:pt x="24" y="2496"/>
                  </a:lnTo>
                  <a:lnTo>
                    <a:pt x="47" y="2633"/>
                  </a:lnTo>
                  <a:lnTo>
                    <a:pt x="92" y="2725"/>
                  </a:lnTo>
                  <a:lnTo>
                    <a:pt x="184" y="2817"/>
                  </a:lnTo>
                  <a:lnTo>
                    <a:pt x="276" y="2885"/>
                  </a:lnTo>
                  <a:lnTo>
                    <a:pt x="413" y="2748"/>
                  </a:lnTo>
                  <a:lnTo>
                    <a:pt x="573" y="2656"/>
                  </a:lnTo>
                  <a:lnTo>
                    <a:pt x="756" y="2610"/>
                  </a:lnTo>
                  <a:lnTo>
                    <a:pt x="962" y="2565"/>
                  </a:lnTo>
                  <a:lnTo>
                    <a:pt x="1169" y="2565"/>
                  </a:lnTo>
                  <a:lnTo>
                    <a:pt x="1375" y="2588"/>
                  </a:lnTo>
                  <a:lnTo>
                    <a:pt x="1581" y="2633"/>
                  </a:lnTo>
                  <a:lnTo>
                    <a:pt x="1787" y="2679"/>
                  </a:lnTo>
                  <a:lnTo>
                    <a:pt x="1856" y="2633"/>
                  </a:lnTo>
                  <a:lnTo>
                    <a:pt x="2199" y="2496"/>
                  </a:lnTo>
                  <a:lnTo>
                    <a:pt x="2542" y="2313"/>
                  </a:lnTo>
                  <a:lnTo>
                    <a:pt x="2863" y="2084"/>
                  </a:lnTo>
                  <a:lnTo>
                    <a:pt x="3184" y="1855"/>
                  </a:lnTo>
                  <a:lnTo>
                    <a:pt x="3802" y="1328"/>
                  </a:lnTo>
                  <a:lnTo>
                    <a:pt x="4374" y="847"/>
                  </a:lnTo>
                  <a:lnTo>
                    <a:pt x="4649" y="618"/>
                  </a:lnTo>
                  <a:lnTo>
                    <a:pt x="4947" y="389"/>
                  </a:lnTo>
                  <a:lnTo>
                    <a:pt x="5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32"/>
            <p:cNvSpPr/>
            <p:nvPr/>
          </p:nvSpPr>
          <p:spPr>
            <a:xfrm>
              <a:off x="-4894557" y="2904348"/>
              <a:ext cx="251243" cy="90898"/>
            </a:xfrm>
            <a:custGeom>
              <a:rect b="b" l="l" r="r" t="t"/>
              <a:pathLst>
                <a:path extrusionOk="0" h="2428" w="6711">
                  <a:moveTo>
                    <a:pt x="573" y="1"/>
                  </a:moveTo>
                  <a:lnTo>
                    <a:pt x="344" y="46"/>
                  </a:lnTo>
                  <a:lnTo>
                    <a:pt x="253" y="69"/>
                  </a:lnTo>
                  <a:lnTo>
                    <a:pt x="161" y="138"/>
                  </a:lnTo>
                  <a:lnTo>
                    <a:pt x="70" y="207"/>
                  </a:lnTo>
                  <a:lnTo>
                    <a:pt x="1" y="275"/>
                  </a:lnTo>
                  <a:lnTo>
                    <a:pt x="47" y="504"/>
                  </a:lnTo>
                  <a:lnTo>
                    <a:pt x="138" y="733"/>
                  </a:lnTo>
                  <a:lnTo>
                    <a:pt x="253" y="917"/>
                  </a:lnTo>
                  <a:lnTo>
                    <a:pt x="413" y="1100"/>
                  </a:lnTo>
                  <a:lnTo>
                    <a:pt x="596" y="1283"/>
                  </a:lnTo>
                  <a:lnTo>
                    <a:pt x="802" y="1420"/>
                  </a:lnTo>
                  <a:lnTo>
                    <a:pt x="1031" y="1581"/>
                  </a:lnTo>
                  <a:lnTo>
                    <a:pt x="1260" y="1695"/>
                  </a:lnTo>
                  <a:lnTo>
                    <a:pt x="1512" y="1810"/>
                  </a:lnTo>
                  <a:lnTo>
                    <a:pt x="1764" y="1924"/>
                  </a:lnTo>
                  <a:lnTo>
                    <a:pt x="2268" y="2084"/>
                  </a:lnTo>
                  <a:lnTo>
                    <a:pt x="2749" y="2222"/>
                  </a:lnTo>
                  <a:lnTo>
                    <a:pt x="3184" y="2313"/>
                  </a:lnTo>
                  <a:lnTo>
                    <a:pt x="3619" y="2382"/>
                  </a:lnTo>
                  <a:lnTo>
                    <a:pt x="4054" y="2428"/>
                  </a:lnTo>
                  <a:lnTo>
                    <a:pt x="4924" y="2428"/>
                  </a:lnTo>
                  <a:lnTo>
                    <a:pt x="5817" y="2382"/>
                  </a:lnTo>
                  <a:lnTo>
                    <a:pt x="6710" y="2290"/>
                  </a:lnTo>
                  <a:lnTo>
                    <a:pt x="6344" y="2222"/>
                  </a:lnTo>
                  <a:lnTo>
                    <a:pt x="6000" y="2107"/>
                  </a:lnTo>
                  <a:lnTo>
                    <a:pt x="5313" y="1878"/>
                  </a:lnTo>
                  <a:lnTo>
                    <a:pt x="4626" y="1603"/>
                  </a:lnTo>
                  <a:lnTo>
                    <a:pt x="3962" y="1283"/>
                  </a:lnTo>
                  <a:lnTo>
                    <a:pt x="3161" y="871"/>
                  </a:lnTo>
                  <a:lnTo>
                    <a:pt x="2588" y="573"/>
                  </a:lnTo>
                  <a:lnTo>
                    <a:pt x="1993" y="298"/>
                  </a:lnTo>
                  <a:lnTo>
                    <a:pt x="1672" y="184"/>
                  </a:lnTo>
                  <a:lnTo>
                    <a:pt x="1375" y="92"/>
                  </a:lnTo>
                  <a:lnTo>
                    <a:pt x="1100" y="2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32"/>
            <p:cNvSpPr/>
            <p:nvPr/>
          </p:nvSpPr>
          <p:spPr>
            <a:xfrm>
              <a:off x="-4988860" y="2866649"/>
              <a:ext cx="82363" cy="56606"/>
            </a:xfrm>
            <a:custGeom>
              <a:rect b="b" l="l" r="r" t="t"/>
              <a:pathLst>
                <a:path extrusionOk="0" h="1512" w="2200">
                  <a:moveTo>
                    <a:pt x="1833" y="0"/>
                  </a:moveTo>
                  <a:lnTo>
                    <a:pt x="1810" y="23"/>
                  </a:lnTo>
                  <a:lnTo>
                    <a:pt x="1352" y="206"/>
                  </a:lnTo>
                  <a:lnTo>
                    <a:pt x="894" y="389"/>
                  </a:lnTo>
                  <a:lnTo>
                    <a:pt x="688" y="527"/>
                  </a:lnTo>
                  <a:lnTo>
                    <a:pt x="482" y="664"/>
                  </a:lnTo>
                  <a:lnTo>
                    <a:pt x="299" y="801"/>
                  </a:lnTo>
                  <a:lnTo>
                    <a:pt x="138" y="1008"/>
                  </a:lnTo>
                  <a:lnTo>
                    <a:pt x="47" y="1122"/>
                  </a:lnTo>
                  <a:lnTo>
                    <a:pt x="1" y="1214"/>
                  </a:lnTo>
                  <a:lnTo>
                    <a:pt x="24" y="1305"/>
                  </a:lnTo>
                  <a:lnTo>
                    <a:pt x="47" y="1374"/>
                  </a:lnTo>
                  <a:lnTo>
                    <a:pt x="115" y="1420"/>
                  </a:lnTo>
                  <a:lnTo>
                    <a:pt x="207" y="1466"/>
                  </a:lnTo>
                  <a:lnTo>
                    <a:pt x="459" y="1488"/>
                  </a:lnTo>
                  <a:lnTo>
                    <a:pt x="894" y="1511"/>
                  </a:lnTo>
                  <a:lnTo>
                    <a:pt x="1329" y="1466"/>
                  </a:lnTo>
                  <a:lnTo>
                    <a:pt x="1764" y="1397"/>
                  </a:lnTo>
                  <a:lnTo>
                    <a:pt x="2199" y="1282"/>
                  </a:lnTo>
                  <a:lnTo>
                    <a:pt x="2085" y="1191"/>
                  </a:lnTo>
                  <a:lnTo>
                    <a:pt x="1970" y="1076"/>
                  </a:lnTo>
                  <a:lnTo>
                    <a:pt x="1902" y="939"/>
                  </a:lnTo>
                  <a:lnTo>
                    <a:pt x="1856" y="779"/>
                  </a:lnTo>
                  <a:lnTo>
                    <a:pt x="1833" y="618"/>
                  </a:lnTo>
                  <a:lnTo>
                    <a:pt x="1833" y="458"/>
                  </a:lnTo>
                  <a:lnTo>
                    <a:pt x="1856" y="298"/>
                  </a:lnTo>
                  <a:lnTo>
                    <a:pt x="1902" y="160"/>
                  </a:lnTo>
                  <a:lnTo>
                    <a:pt x="1879" y="92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32"/>
            <p:cNvSpPr/>
            <p:nvPr/>
          </p:nvSpPr>
          <p:spPr>
            <a:xfrm>
              <a:off x="-5119140" y="2444025"/>
              <a:ext cx="181759" cy="36876"/>
            </a:xfrm>
            <a:custGeom>
              <a:rect b="b" l="l" r="r" t="t"/>
              <a:pathLst>
                <a:path extrusionOk="0" h="985" w="4855">
                  <a:moveTo>
                    <a:pt x="3893" y="0"/>
                  </a:moveTo>
                  <a:lnTo>
                    <a:pt x="3389" y="46"/>
                  </a:lnTo>
                  <a:lnTo>
                    <a:pt x="2886" y="115"/>
                  </a:lnTo>
                  <a:lnTo>
                    <a:pt x="2382" y="206"/>
                  </a:lnTo>
                  <a:lnTo>
                    <a:pt x="1878" y="321"/>
                  </a:lnTo>
                  <a:lnTo>
                    <a:pt x="1397" y="435"/>
                  </a:lnTo>
                  <a:lnTo>
                    <a:pt x="916" y="596"/>
                  </a:lnTo>
                  <a:lnTo>
                    <a:pt x="458" y="779"/>
                  </a:lnTo>
                  <a:lnTo>
                    <a:pt x="0" y="985"/>
                  </a:lnTo>
                  <a:lnTo>
                    <a:pt x="4855" y="985"/>
                  </a:lnTo>
                  <a:lnTo>
                    <a:pt x="4649" y="710"/>
                  </a:lnTo>
                  <a:lnTo>
                    <a:pt x="4420" y="435"/>
                  </a:lnTo>
                  <a:lnTo>
                    <a:pt x="4191" y="206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F7CF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32"/>
            <p:cNvSpPr/>
            <p:nvPr/>
          </p:nvSpPr>
          <p:spPr>
            <a:xfrm>
              <a:off x="-2946008" y="1805354"/>
              <a:ext cx="157762" cy="54060"/>
            </a:xfrm>
            <a:custGeom>
              <a:rect b="b" l="l" r="r" t="t"/>
              <a:pathLst>
                <a:path extrusionOk="0" h="1444" w="4214">
                  <a:moveTo>
                    <a:pt x="0" y="1"/>
                  </a:moveTo>
                  <a:lnTo>
                    <a:pt x="160" y="207"/>
                  </a:lnTo>
                  <a:lnTo>
                    <a:pt x="321" y="436"/>
                  </a:lnTo>
                  <a:lnTo>
                    <a:pt x="595" y="963"/>
                  </a:lnTo>
                  <a:lnTo>
                    <a:pt x="779" y="1214"/>
                  </a:lnTo>
                  <a:lnTo>
                    <a:pt x="870" y="1329"/>
                  </a:lnTo>
                  <a:lnTo>
                    <a:pt x="985" y="1443"/>
                  </a:lnTo>
                  <a:lnTo>
                    <a:pt x="1305" y="1421"/>
                  </a:lnTo>
                  <a:lnTo>
                    <a:pt x="2748" y="1398"/>
                  </a:lnTo>
                  <a:lnTo>
                    <a:pt x="3481" y="1375"/>
                  </a:lnTo>
                  <a:lnTo>
                    <a:pt x="4213" y="1329"/>
                  </a:lnTo>
                  <a:lnTo>
                    <a:pt x="3961" y="1214"/>
                  </a:lnTo>
                  <a:lnTo>
                    <a:pt x="3710" y="1100"/>
                  </a:lnTo>
                  <a:lnTo>
                    <a:pt x="3458" y="940"/>
                  </a:lnTo>
                  <a:lnTo>
                    <a:pt x="3229" y="779"/>
                  </a:lnTo>
                  <a:lnTo>
                    <a:pt x="3000" y="596"/>
                  </a:lnTo>
                  <a:lnTo>
                    <a:pt x="2771" y="41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32"/>
            <p:cNvSpPr/>
            <p:nvPr/>
          </p:nvSpPr>
          <p:spPr>
            <a:xfrm>
              <a:off x="-4835407" y="1805354"/>
              <a:ext cx="222940" cy="50615"/>
            </a:xfrm>
            <a:custGeom>
              <a:rect b="b" l="l" r="r" t="t"/>
              <a:pathLst>
                <a:path extrusionOk="0" h="1352" w="5955">
                  <a:moveTo>
                    <a:pt x="1" y="1"/>
                  </a:moveTo>
                  <a:lnTo>
                    <a:pt x="230" y="367"/>
                  </a:lnTo>
                  <a:lnTo>
                    <a:pt x="459" y="734"/>
                  </a:lnTo>
                  <a:lnTo>
                    <a:pt x="596" y="917"/>
                  </a:lnTo>
                  <a:lnTo>
                    <a:pt x="734" y="1077"/>
                  </a:lnTo>
                  <a:lnTo>
                    <a:pt x="894" y="1214"/>
                  </a:lnTo>
                  <a:lnTo>
                    <a:pt x="1077" y="1352"/>
                  </a:lnTo>
                  <a:lnTo>
                    <a:pt x="1604" y="1329"/>
                  </a:lnTo>
                  <a:lnTo>
                    <a:pt x="2107" y="1306"/>
                  </a:lnTo>
                  <a:lnTo>
                    <a:pt x="2634" y="1237"/>
                  </a:lnTo>
                  <a:lnTo>
                    <a:pt x="3161" y="1169"/>
                  </a:lnTo>
                  <a:lnTo>
                    <a:pt x="3665" y="1077"/>
                  </a:lnTo>
                  <a:lnTo>
                    <a:pt x="4168" y="940"/>
                  </a:lnTo>
                  <a:lnTo>
                    <a:pt x="4649" y="802"/>
                  </a:lnTo>
                  <a:lnTo>
                    <a:pt x="5130" y="619"/>
                  </a:lnTo>
                  <a:lnTo>
                    <a:pt x="5542" y="321"/>
                  </a:lnTo>
                  <a:lnTo>
                    <a:pt x="5954" y="1"/>
                  </a:lnTo>
                  <a:lnTo>
                    <a:pt x="5794" y="1"/>
                  </a:lnTo>
                  <a:lnTo>
                    <a:pt x="5611" y="24"/>
                  </a:lnTo>
                  <a:lnTo>
                    <a:pt x="5405" y="47"/>
                  </a:lnTo>
                  <a:lnTo>
                    <a:pt x="4970" y="47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32"/>
            <p:cNvSpPr/>
            <p:nvPr/>
          </p:nvSpPr>
          <p:spPr>
            <a:xfrm>
              <a:off x="-4936561" y="2437137"/>
              <a:ext cx="149226" cy="43764"/>
            </a:xfrm>
            <a:custGeom>
              <a:rect b="b" l="l" r="r" t="t"/>
              <a:pathLst>
                <a:path extrusionOk="0" h="1169" w="3986">
                  <a:moveTo>
                    <a:pt x="3207" y="1"/>
                  </a:moveTo>
                  <a:lnTo>
                    <a:pt x="2886" y="24"/>
                  </a:lnTo>
                  <a:lnTo>
                    <a:pt x="1466" y="47"/>
                  </a:lnTo>
                  <a:lnTo>
                    <a:pt x="756" y="70"/>
                  </a:lnTo>
                  <a:lnTo>
                    <a:pt x="1" y="93"/>
                  </a:lnTo>
                  <a:lnTo>
                    <a:pt x="230" y="184"/>
                  </a:lnTo>
                  <a:lnTo>
                    <a:pt x="436" y="299"/>
                  </a:lnTo>
                  <a:lnTo>
                    <a:pt x="848" y="551"/>
                  </a:lnTo>
                  <a:lnTo>
                    <a:pt x="1237" y="848"/>
                  </a:lnTo>
                  <a:lnTo>
                    <a:pt x="1604" y="1169"/>
                  </a:lnTo>
                  <a:lnTo>
                    <a:pt x="3985" y="1169"/>
                  </a:lnTo>
                  <a:lnTo>
                    <a:pt x="3871" y="1008"/>
                  </a:lnTo>
                  <a:lnTo>
                    <a:pt x="3596" y="459"/>
                  </a:lnTo>
                  <a:lnTo>
                    <a:pt x="3413" y="230"/>
                  </a:lnTo>
                  <a:lnTo>
                    <a:pt x="3321" y="115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rgbClr val="F7CF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32"/>
            <p:cNvSpPr/>
            <p:nvPr/>
          </p:nvSpPr>
          <p:spPr>
            <a:xfrm>
              <a:off x="-2794276" y="1805354"/>
              <a:ext cx="202350" cy="47209"/>
            </a:xfrm>
            <a:custGeom>
              <a:rect b="b" l="l" r="r" t="t"/>
              <a:pathLst>
                <a:path extrusionOk="0" h="1261" w="5405">
                  <a:moveTo>
                    <a:pt x="0" y="1"/>
                  </a:moveTo>
                  <a:lnTo>
                    <a:pt x="252" y="344"/>
                  </a:lnTo>
                  <a:lnTo>
                    <a:pt x="527" y="688"/>
                  </a:lnTo>
                  <a:lnTo>
                    <a:pt x="664" y="848"/>
                  </a:lnTo>
                  <a:lnTo>
                    <a:pt x="824" y="985"/>
                  </a:lnTo>
                  <a:lnTo>
                    <a:pt x="985" y="1123"/>
                  </a:lnTo>
                  <a:lnTo>
                    <a:pt x="1168" y="1260"/>
                  </a:lnTo>
                  <a:lnTo>
                    <a:pt x="1695" y="1192"/>
                  </a:lnTo>
                  <a:lnTo>
                    <a:pt x="2198" y="1123"/>
                  </a:lnTo>
                  <a:lnTo>
                    <a:pt x="2725" y="1031"/>
                  </a:lnTo>
                  <a:lnTo>
                    <a:pt x="3229" y="917"/>
                  </a:lnTo>
                  <a:lnTo>
                    <a:pt x="3733" y="779"/>
                  </a:lnTo>
                  <a:lnTo>
                    <a:pt x="4213" y="619"/>
                  </a:lnTo>
                  <a:lnTo>
                    <a:pt x="4694" y="436"/>
                  </a:lnTo>
                  <a:lnTo>
                    <a:pt x="5152" y="207"/>
                  </a:lnTo>
                  <a:lnTo>
                    <a:pt x="5404" y="1"/>
                  </a:lnTo>
                  <a:close/>
                </a:path>
              </a:pathLst>
            </a:custGeom>
            <a:solidFill>
              <a:srgbClr val="F7CF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32"/>
            <p:cNvSpPr/>
            <p:nvPr/>
          </p:nvSpPr>
          <p:spPr>
            <a:xfrm>
              <a:off x="-6054387" y="1805354"/>
              <a:ext cx="4344622" cy="675560"/>
            </a:xfrm>
            <a:custGeom>
              <a:rect b="b" l="l" r="r" t="t"/>
              <a:pathLst>
                <a:path extrusionOk="0" h="18045" w="116050">
                  <a:moveTo>
                    <a:pt x="3504" y="1"/>
                  </a:moveTo>
                  <a:lnTo>
                    <a:pt x="3275" y="47"/>
                  </a:lnTo>
                  <a:lnTo>
                    <a:pt x="3069" y="115"/>
                  </a:lnTo>
                  <a:lnTo>
                    <a:pt x="2862" y="207"/>
                  </a:lnTo>
                  <a:lnTo>
                    <a:pt x="2656" y="321"/>
                  </a:lnTo>
                  <a:lnTo>
                    <a:pt x="2473" y="436"/>
                  </a:lnTo>
                  <a:lnTo>
                    <a:pt x="2290" y="596"/>
                  </a:lnTo>
                  <a:lnTo>
                    <a:pt x="2107" y="779"/>
                  </a:lnTo>
                  <a:lnTo>
                    <a:pt x="1924" y="963"/>
                  </a:lnTo>
                  <a:lnTo>
                    <a:pt x="1763" y="1192"/>
                  </a:lnTo>
                  <a:lnTo>
                    <a:pt x="1603" y="1421"/>
                  </a:lnTo>
                  <a:lnTo>
                    <a:pt x="1466" y="1672"/>
                  </a:lnTo>
                  <a:lnTo>
                    <a:pt x="1191" y="2222"/>
                  </a:lnTo>
                  <a:lnTo>
                    <a:pt x="939" y="2817"/>
                  </a:lnTo>
                  <a:lnTo>
                    <a:pt x="710" y="3481"/>
                  </a:lnTo>
                  <a:lnTo>
                    <a:pt x="527" y="4191"/>
                  </a:lnTo>
                  <a:lnTo>
                    <a:pt x="367" y="4924"/>
                  </a:lnTo>
                  <a:lnTo>
                    <a:pt x="229" y="5703"/>
                  </a:lnTo>
                  <a:lnTo>
                    <a:pt x="138" y="6504"/>
                  </a:lnTo>
                  <a:lnTo>
                    <a:pt x="69" y="7328"/>
                  </a:lnTo>
                  <a:lnTo>
                    <a:pt x="23" y="8176"/>
                  </a:lnTo>
                  <a:lnTo>
                    <a:pt x="0" y="9023"/>
                  </a:lnTo>
                  <a:lnTo>
                    <a:pt x="23" y="9870"/>
                  </a:lnTo>
                  <a:lnTo>
                    <a:pt x="69" y="10717"/>
                  </a:lnTo>
                  <a:lnTo>
                    <a:pt x="138" y="11542"/>
                  </a:lnTo>
                  <a:lnTo>
                    <a:pt x="229" y="12343"/>
                  </a:lnTo>
                  <a:lnTo>
                    <a:pt x="367" y="13122"/>
                  </a:lnTo>
                  <a:lnTo>
                    <a:pt x="527" y="13854"/>
                  </a:lnTo>
                  <a:lnTo>
                    <a:pt x="710" y="14564"/>
                  </a:lnTo>
                  <a:lnTo>
                    <a:pt x="939" y="15228"/>
                  </a:lnTo>
                  <a:lnTo>
                    <a:pt x="1191" y="15824"/>
                  </a:lnTo>
                  <a:lnTo>
                    <a:pt x="1466" y="16373"/>
                  </a:lnTo>
                  <a:lnTo>
                    <a:pt x="1603" y="16625"/>
                  </a:lnTo>
                  <a:lnTo>
                    <a:pt x="1763" y="16854"/>
                  </a:lnTo>
                  <a:lnTo>
                    <a:pt x="1924" y="17083"/>
                  </a:lnTo>
                  <a:lnTo>
                    <a:pt x="2107" y="17266"/>
                  </a:lnTo>
                  <a:lnTo>
                    <a:pt x="2290" y="17449"/>
                  </a:lnTo>
                  <a:lnTo>
                    <a:pt x="2473" y="17610"/>
                  </a:lnTo>
                  <a:lnTo>
                    <a:pt x="2656" y="17724"/>
                  </a:lnTo>
                  <a:lnTo>
                    <a:pt x="2862" y="17839"/>
                  </a:lnTo>
                  <a:lnTo>
                    <a:pt x="3069" y="17930"/>
                  </a:lnTo>
                  <a:lnTo>
                    <a:pt x="3275" y="17999"/>
                  </a:lnTo>
                  <a:lnTo>
                    <a:pt x="3504" y="18045"/>
                  </a:lnTo>
                  <a:lnTo>
                    <a:pt x="24433" y="18045"/>
                  </a:lnTo>
                  <a:lnTo>
                    <a:pt x="24547" y="17953"/>
                  </a:lnTo>
                  <a:lnTo>
                    <a:pt x="24593" y="17633"/>
                  </a:lnTo>
                  <a:lnTo>
                    <a:pt x="24616" y="17289"/>
                  </a:lnTo>
                  <a:lnTo>
                    <a:pt x="24685" y="16625"/>
                  </a:lnTo>
                  <a:lnTo>
                    <a:pt x="24753" y="16305"/>
                  </a:lnTo>
                  <a:lnTo>
                    <a:pt x="24822" y="15984"/>
                  </a:lnTo>
                  <a:lnTo>
                    <a:pt x="24937" y="15663"/>
                  </a:lnTo>
                  <a:lnTo>
                    <a:pt x="25074" y="15366"/>
                  </a:lnTo>
                  <a:lnTo>
                    <a:pt x="25395" y="14885"/>
                  </a:lnTo>
                  <a:lnTo>
                    <a:pt x="25578" y="14656"/>
                  </a:lnTo>
                  <a:lnTo>
                    <a:pt x="25761" y="14427"/>
                  </a:lnTo>
                  <a:lnTo>
                    <a:pt x="25967" y="14221"/>
                  </a:lnTo>
                  <a:lnTo>
                    <a:pt x="26196" y="14038"/>
                  </a:lnTo>
                  <a:lnTo>
                    <a:pt x="26425" y="13854"/>
                  </a:lnTo>
                  <a:lnTo>
                    <a:pt x="26677" y="13717"/>
                  </a:lnTo>
                  <a:lnTo>
                    <a:pt x="26768" y="13717"/>
                  </a:lnTo>
                  <a:lnTo>
                    <a:pt x="26860" y="13763"/>
                  </a:lnTo>
                  <a:lnTo>
                    <a:pt x="26883" y="13786"/>
                  </a:lnTo>
                  <a:lnTo>
                    <a:pt x="26906" y="13831"/>
                  </a:lnTo>
                  <a:lnTo>
                    <a:pt x="26929" y="13877"/>
                  </a:lnTo>
                  <a:lnTo>
                    <a:pt x="26906" y="13923"/>
                  </a:lnTo>
                  <a:lnTo>
                    <a:pt x="26791" y="14244"/>
                  </a:lnTo>
                  <a:lnTo>
                    <a:pt x="26700" y="14541"/>
                  </a:lnTo>
                  <a:lnTo>
                    <a:pt x="26517" y="15160"/>
                  </a:lnTo>
                  <a:lnTo>
                    <a:pt x="26356" y="15778"/>
                  </a:lnTo>
                  <a:lnTo>
                    <a:pt x="26265" y="16076"/>
                  </a:lnTo>
                  <a:lnTo>
                    <a:pt x="26150" y="16373"/>
                  </a:lnTo>
                  <a:lnTo>
                    <a:pt x="25967" y="16762"/>
                  </a:lnTo>
                  <a:lnTo>
                    <a:pt x="25738" y="17083"/>
                  </a:lnTo>
                  <a:lnTo>
                    <a:pt x="25738" y="17083"/>
                  </a:lnTo>
                  <a:lnTo>
                    <a:pt x="26677" y="16533"/>
                  </a:lnTo>
                  <a:lnTo>
                    <a:pt x="27616" y="15984"/>
                  </a:lnTo>
                  <a:lnTo>
                    <a:pt x="27639" y="15961"/>
                  </a:lnTo>
                  <a:lnTo>
                    <a:pt x="27730" y="15801"/>
                  </a:lnTo>
                  <a:lnTo>
                    <a:pt x="27799" y="15640"/>
                  </a:lnTo>
                  <a:lnTo>
                    <a:pt x="27936" y="15297"/>
                  </a:lnTo>
                  <a:lnTo>
                    <a:pt x="28028" y="14954"/>
                  </a:lnTo>
                  <a:lnTo>
                    <a:pt x="28097" y="14587"/>
                  </a:lnTo>
                  <a:lnTo>
                    <a:pt x="28234" y="13831"/>
                  </a:lnTo>
                  <a:lnTo>
                    <a:pt x="28303" y="13465"/>
                  </a:lnTo>
                  <a:lnTo>
                    <a:pt x="28417" y="13122"/>
                  </a:lnTo>
                  <a:lnTo>
                    <a:pt x="28486" y="12961"/>
                  </a:lnTo>
                  <a:lnTo>
                    <a:pt x="28577" y="12824"/>
                  </a:lnTo>
                  <a:lnTo>
                    <a:pt x="28669" y="12687"/>
                  </a:lnTo>
                  <a:lnTo>
                    <a:pt x="28761" y="12549"/>
                  </a:lnTo>
                  <a:lnTo>
                    <a:pt x="29013" y="12343"/>
                  </a:lnTo>
                  <a:lnTo>
                    <a:pt x="29264" y="12160"/>
                  </a:lnTo>
                  <a:lnTo>
                    <a:pt x="29562" y="12000"/>
                  </a:lnTo>
                  <a:lnTo>
                    <a:pt x="29860" y="11839"/>
                  </a:lnTo>
                  <a:lnTo>
                    <a:pt x="30478" y="11610"/>
                  </a:lnTo>
                  <a:lnTo>
                    <a:pt x="30570" y="11610"/>
                  </a:lnTo>
                  <a:lnTo>
                    <a:pt x="30661" y="11656"/>
                  </a:lnTo>
                  <a:lnTo>
                    <a:pt x="30684" y="11702"/>
                  </a:lnTo>
                  <a:lnTo>
                    <a:pt x="30684" y="11748"/>
                  </a:lnTo>
                  <a:lnTo>
                    <a:pt x="30684" y="11794"/>
                  </a:lnTo>
                  <a:lnTo>
                    <a:pt x="30661" y="11839"/>
                  </a:lnTo>
                  <a:lnTo>
                    <a:pt x="30547" y="12023"/>
                  </a:lnTo>
                  <a:lnTo>
                    <a:pt x="30455" y="12206"/>
                  </a:lnTo>
                  <a:lnTo>
                    <a:pt x="30295" y="12572"/>
                  </a:lnTo>
                  <a:lnTo>
                    <a:pt x="30157" y="12938"/>
                  </a:lnTo>
                  <a:lnTo>
                    <a:pt x="29974" y="13305"/>
                  </a:lnTo>
                  <a:lnTo>
                    <a:pt x="29310" y="14427"/>
                  </a:lnTo>
                  <a:lnTo>
                    <a:pt x="29127" y="14725"/>
                  </a:lnTo>
                  <a:lnTo>
                    <a:pt x="28944" y="15022"/>
                  </a:lnTo>
                  <a:lnTo>
                    <a:pt x="28715" y="15297"/>
                  </a:lnTo>
                  <a:lnTo>
                    <a:pt x="28463" y="15572"/>
                  </a:lnTo>
                  <a:lnTo>
                    <a:pt x="29219" y="15205"/>
                  </a:lnTo>
                  <a:lnTo>
                    <a:pt x="29997" y="14885"/>
                  </a:lnTo>
                  <a:lnTo>
                    <a:pt x="31005" y="14518"/>
                  </a:lnTo>
                  <a:lnTo>
                    <a:pt x="31028" y="14335"/>
                  </a:lnTo>
                  <a:lnTo>
                    <a:pt x="31096" y="14129"/>
                  </a:lnTo>
                  <a:lnTo>
                    <a:pt x="31302" y="13602"/>
                  </a:lnTo>
                  <a:lnTo>
                    <a:pt x="31623" y="12870"/>
                  </a:lnTo>
                  <a:lnTo>
                    <a:pt x="31783" y="12572"/>
                  </a:lnTo>
                  <a:lnTo>
                    <a:pt x="31966" y="12274"/>
                  </a:lnTo>
                  <a:lnTo>
                    <a:pt x="32173" y="12000"/>
                  </a:lnTo>
                  <a:lnTo>
                    <a:pt x="32402" y="11771"/>
                  </a:lnTo>
                  <a:lnTo>
                    <a:pt x="32653" y="11542"/>
                  </a:lnTo>
                  <a:lnTo>
                    <a:pt x="32951" y="11358"/>
                  </a:lnTo>
                  <a:lnTo>
                    <a:pt x="33249" y="11198"/>
                  </a:lnTo>
                  <a:lnTo>
                    <a:pt x="33569" y="11084"/>
                  </a:lnTo>
                  <a:lnTo>
                    <a:pt x="33615" y="11084"/>
                  </a:lnTo>
                  <a:lnTo>
                    <a:pt x="33684" y="11107"/>
                  </a:lnTo>
                  <a:lnTo>
                    <a:pt x="33730" y="11152"/>
                  </a:lnTo>
                  <a:lnTo>
                    <a:pt x="33707" y="11221"/>
                  </a:lnTo>
                  <a:lnTo>
                    <a:pt x="33501" y="11794"/>
                  </a:lnTo>
                  <a:lnTo>
                    <a:pt x="33295" y="12366"/>
                  </a:lnTo>
                  <a:lnTo>
                    <a:pt x="33180" y="12641"/>
                  </a:lnTo>
                  <a:lnTo>
                    <a:pt x="33043" y="12916"/>
                  </a:lnTo>
                  <a:lnTo>
                    <a:pt x="32882" y="13190"/>
                  </a:lnTo>
                  <a:lnTo>
                    <a:pt x="32699" y="13419"/>
                  </a:lnTo>
                  <a:lnTo>
                    <a:pt x="32356" y="13809"/>
                  </a:lnTo>
                  <a:lnTo>
                    <a:pt x="31989" y="14175"/>
                  </a:lnTo>
                  <a:lnTo>
                    <a:pt x="31989" y="14175"/>
                  </a:lnTo>
                  <a:lnTo>
                    <a:pt x="33363" y="13763"/>
                  </a:lnTo>
                  <a:lnTo>
                    <a:pt x="33409" y="13717"/>
                  </a:lnTo>
                  <a:lnTo>
                    <a:pt x="33546" y="13671"/>
                  </a:lnTo>
                  <a:lnTo>
                    <a:pt x="33661" y="13580"/>
                  </a:lnTo>
                  <a:lnTo>
                    <a:pt x="33913" y="13374"/>
                  </a:lnTo>
                  <a:lnTo>
                    <a:pt x="34142" y="13122"/>
                  </a:lnTo>
                  <a:lnTo>
                    <a:pt x="34348" y="12870"/>
                  </a:lnTo>
                  <a:lnTo>
                    <a:pt x="34737" y="12274"/>
                  </a:lnTo>
                  <a:lnTo>
                    <a:pt x="34920" y="12000"/>
                  </a:lnTo>
                  <a:lnTo>
                    <a:pt x="35104" y="11748"/>
                  </a:lnTo>
                  <a:lnTo>
                    <a:pt x="35470" y="11290"/>
                  </a:lnTo>
                  <a:lnTo>
                    <a:pt x="35836" y="10832"/>
                  </a:lnTo>
                  <a:lnTo>
                    <a:pt x="35699" y="10672"/>
                  </a:lnTo>
                  <a:lnTo>
                    <a:pt x="35562" y="10488"/>
                  </a:lnTo>
                  <a:lnTo>
                    <a:pt x="35470" y="10305"/>
                  </a:lnTo>
                  <a:lnTo>
                    <a:pt x="35424" y="10076"/>
                  </a:lnTo>
                  <a:lnTo>
                    <a:pt x="35378" y="9870"/>
                  </a:lnTo>
                  <a:lnTo>
                    <a:pt x="35378" y="9641"/>
                  </a:lnTo>
                  <a:lnTo>
                    <a:pt x="35378" y="9412"/>
                  </a:lnTo>
                  <a:lnTo>
                    <a:pt x="35424" y="9206"/>
                  </a:lnTo>
                  <a:lnTo>
                    <a:pt x="35493" y="8931"/>
                  </a:lnTo>
                  <a:lnTo>
                    <a:pt x="35584" y="8679"/>
                  </a:lnTo>
                  <a:lnTo>
                    <a:pt x="35722" y="8450"/>
                  </a:lnTo>
                  <a:lnTo>
                    <a:pt x="35836" y="8198"/>
                  </a:lnTo>
                  <a:lnTo>
                    <a:pt x="36134" y="7763"/>
                  </a:lnTo>
                  <a:lnTo>
                    <a:pt x="36271" y="7512"/>
                  </a:lnTo>
                  <a:lnTo>
                    <a:pt x="36386" y="7260"/>
                  </a:lnTo>
                  <a:lnTo>
                    <a:pt x="36432" y="7237"/>
                  </a:lnTo>
                  <a:lnTo>
                    <a:pt x="36455" y="7191"/>
                  </a:lnTo>
                  <a:lnTo>
                    <a:pt x="36546" y="7191"/>
                  </a:lnTo>
                  <a:lnTo>
                    <a:pt x="36615" y="7214"/>
                  </a:lnTo>
                  <a:lnTo>
                    <a:pt x="36638" y="7260"/>
                  </a:lnTo>
                  <a:lnTo>
                    <a:pt x="36661" y="7283"/>
                  </a:lnTo>
                  <a:lnTo>
                    <a:pt x="36706" y="7512"/>
                  </a:lnTo>
                  <a:lnTo>
                    <a:pt x="36706" y="7718"/>
                  </a:lnTo>
                  <a:lnTo>
                    <a:pt x="36706" y="7947"/>
                  </a:lnTo>
                  <a:lnTo>
                    <a:pt x="36684" y="8198"/>
                  </a:lnTo>
                  <a:lnTo>
                    <a:pt x="36615" y="8656"/>
                  </a:lnTo>
                  <a:lnTo>
                    <a:pt x="36500" y="9092"/>
                  </a:lnTo>
                  <a:lnTo>
                    <a:pt x="36432" y="9389"/>
                  </a:lnTo>
                  <a:lnTo>
                    <a:pt x="36386" y="9687"/>
                  </a:lnTo>
                  <a:lnTo>
                    <a:pt x="36340" y="10007"/>
                  </a:lnTo>
                  <a:lnTo>
                    <a:pt x="36294" y="10305"/>
                  </a:lnTo>
                  <a:lnTo>
                    <a:pt x="36294" y="10305"/>
                  </a:lnTo>
                  <a:lnTo>
                    <a:pt x="36638" y="9939"/>
                  </a:lnTo>
                  <a:lnTo>
                    <a:pt x="36981" y="9595"/>
                  </a:lnTo>
                  <a:lnTo>
                    <a:pt x="37370" y="9252"/>
                  </a:lnTo>
                  <a:lnTo>
                    <a:pt x="37760" y="8908"/>
                  </a:lnTo>
                  <a:lnTo>
                    <a:pt x="38149" y="8588"/>
                  </a:lnTo>
                  <a:lnTo>
                    <a:pt x="38538" y="8290"/>
                  </a:lnTo>
                  <a:lnTo>
                    <a:pt x="38470" y="8198"/>
                  </a:lnTo>
                  <a:lnTo>
                    <a:pt x="38401" y="8107"/>
                  </a:lnTo>
                  <a:lnTo>
                    <a:pt x="38309" y="7901"/>
                  </a:lnTo>
                  <a:lnTo>
                    <a:pt x="38264" y="7695"/>
                  </a:lnTo>
                  <a:lnTo>
                    <a:pt x="38241" y="7466"/>
                  </a:lnTo>
                  <a:lnTo>
                    <a:pt x="38264" y="7237"/>
                  </a:lnTo>
                  <a:lnTo>
                    <a:pt x="38309" y="7008"/>
                  </a:lnTo>
                  <a:lnTo>
                    <a:pt x="38378" y="6802"/>
                  </a:lnTo>
                  <a:lnTo>
                    <a:pt x="38470" y="6596"/>
                  </a:lnTo>
                  <a:lnTo>
                    <a:pt x="38584" y="6367"/>
                  </a:lnTo>
                  <a:lnTo>
                    <a:pt x="38721" y="6138"/>
                  </a:lnTo>
                  <a:lnTo>
                    <a:pt x="38882" y="5932"/>
                  </a:lnTo>
                  <a:lnTo>
                    <a:pt x="39065" y="5748"/>
                  </a:lnTo>
                  <a:lnTo>
                    <a:pt x="39408" y="5359"/>
                  </a:lnTo>
                  <a:lnTo>
                    <a:pt x="39752" y="4970"/>
                  </a:lnTo>
                  <a:lnTo>
                    <a:pt x="39821" y="4924"/>
                  </a:lnTo>
                  <a:lnTo>
                    <a:pt x="39889" y="4924"/>
                  </a:lnTo>
                  <a:lnTo>
                    <a:pt x="39958" y="4947"/>
                  </a:lnTo>
                  <a:lnTo>
                    <a:pt x="39981" y="4993"/>
                  </a:lnTo>
                  <a:lnTo>
                    <a:pt x="39981" y="5016"/>
                  </a:lnTo>
                  <a:lnTo>
                    <a:pt x="40004" y="5245"/>
                  </a:lnTo>
                  <a:lnTo>
                    <a:pt x="39981" y="5474"/>
                  </a:lnTo>
                  <a:lnTo>
                    <a:pt x="39935" y="5703"/>
                  </a:lnTo>
                  <a:lnTo>
                    <a:pt x="39889" y="5909"/>
                  </a:lnTo>
                  <a:lnTo>
                    <a:pt x="39821" y="6138"/>
                  </a:lnTo>
                  <a:lnTo>
                    <a:pt x="39729" y="6344"/>
                  </a:lnTo>
                  <a:lnTo>
                    <a:pt x="39523" y="6756"/>
                  </a:lnTo>
                  <a:lnTo>
                    <a:pt x="39202" y="7397"/>
                  </a:lnTo>
                  <a:lnTo>
                    <a:pt x="38905" y="8038"/>
                  </a:lnTo>
                  <a:lnTo>
                    <a:pt x="39546" y="7603"/>
                  </a:lnTo>
                  <a:lnTo>
                    <a:pt x="40210" y="7191"/>
                  </a:lnTo>
                  <a:lnTo>
                    <a:pt x="40874" y="6825"/>
                  </a:lnTo>
                  <a:lnTo>
                    <a:pt x="41584" y="6481"/>
                  </a:lnTo>
                  <a:lnTo>
                    <a:pt x="42088" y="5863"/>
                  </a:lnTo>
                  <a:lnTo>
                    <a:pt x="42362" y="5565"/>
                  </a:lnTo>
                  <a:lnTo>
                    <a:pt x="42523" y="5428"/>
                  </a:lnTo>
                  <a:lnTo>
                    <a:pt x="42706" y="5290"/>
                  </a:lnTo>
                  <a:lnTo>
                    <a:pt x="42866" y="5176"/>
                  </a:lnTo>
                  <a:lnTo>
                    <a:pt x="43049" y="5084"/>
                  </a:lnTo>
                  <a:lnTo>
                    <a:pt x="43439" y="4901"/>
                  </a:lnTo>
                  <a:lnTo>
                    <a:pt x="43828" y="4741"/>
                  </a:lnTo>
                  <a:lnTo>
                    <a:pt x="44217" y="4558"/>
                  </a:lnTo>
                  <a:lnTo>
                    <a:pt x="44263" y="4535"/>
                  </a:lnTo>
                  <a:lnTo>
                    <a:pt x="44309" y="4535"/>
                  </a:lnTo>
                  <a:lnTo>
                    <a:pt x="44377" y="4581"/>
                  </a:lnTo>
                  <a:lnTo>
                    <a:pt x="44423" y="4649"/>
                  </a:lnTo>
                  <a:lnTo>
                    <a:pt x="44423" y="4695"/>
                  </a:lnTo>
                  <a:lnTo>
                    <a:pt x="44423" y="4741"/>
                  </a:lnTo>
                  <a:lnTo>
                    <a:pt x="44217" y="5199"/>
                  </a:lnTo>
                  <a:lnTo>
                    <a:pt x="44126" y="5428"/>
                  </a:lnTo>
                  <a:lnTo>
                    <a:pt x="44011" y="5657"/>
                  </a:lnTo>
                  <a:lnTo>
                    <a:pt x="43874" y="5863"/>
                  </a:lnTo>
                  <a:lnTo>
                    <a:pt x="43713" y="6069"/>
                  </a:lnTo>
                  <a:lnTo>
                    <a:pt x="43553" y="6252"/>
                  </a:lnTo>
                  <a:lnTo>
                    <a:pt x="43370" y="6412"/>
                  </a:lnTo>
                  <a:lnTo>
                    <a:pt x="43164" y="6550"/>
                  </a:lnTo>
                  <a:lnTo>
                    <a:pt x="42958" y="6664"/>
                  </a:lnTo>
                  <a:lnTo>
                    <a:pt x="42752" y="6756"/>
                  </a:lnTo>
                  <a:lnTo>
                    <a:pt x="42523" y="6802"/>
                  </a:lnTo>
                  <a:lnTo>
                    <a:pt x="42317" y="6825"/>
                  </a:lnTo>
                  <a:lnTo>
                    <a:pt x="42088" y="6847"/>
                  </a:lnTo>
                  <a:lnTo>
                    <a:pt x="41859" y="6825"/>
                  </a:lnTo>
                  <a:lnTo>
                    <a:pt x="41630" y="6802"/>
                  </a:lnTo>
                  <a:lnTo>
                    <a:pt x="40943" y="7168"/>
                  </a:lnTo>
                  <a:lnTo>
                    <a:pt x="40256" y="7534"/>
                  </a:lnTo>
                  <a:lnTo>
                    <a:pt x="39592" y="7947"/>
                  </a:lnTo>
                  <a:lnTo>
                    <a:pt x="38973" y="8382"/>
                  </a:lnTo>
                  <a:lnTo>
                    <a:pt x="39546" y="8336"/>
                  </a:lnTo>
                  <a:lnTo>
                    <a:pt x="39844" y="8313"/>
                  </a:lnTo>
                  <a:lnTo>
                    <a:pt x="40118" y="8244"/>
                  </a:lnTo>
                  <a:lnTo>
                    <a:pt x="40576" y="8107"/>
                  </a:lnTo>
                  <a:lnTo>
                    <a:pt x="41057" y="8015"/>
                  </a:lnTo>
                  <a:lnTo>
                    <a:pt x="41538" y="7924"/>
                  </a:lnTo>
                  <a:lnTo>
                    <a:pt x="41996" y="7878"/>
                  </a:lnTo>
                  <a:lnTo>
                    <a:pt x="42065" y="7878"/>
                  </a:lnTo>
                  <a:lnTo>
                    <a:pt x="42110" y="7901"/>
                  </a:lnTo>
                  <a:lnTo>
                    <a:pt x="42156" y="7924"/>
                  </a:lnTo>
                  <a:lnTo>
                    <a:pt x="42202" y="7969"/>
                  </a:lnTo>
                  <a:lnTo>
                    <a:pt x="42202" y="8038"/>
                  </a:lnTo>
                  <a:lnTo>
                    <a:pt x="42202" y="8084"/>
                  </a:lnTo>
                  <a:lnTo>
                    <a:pt x="42202" y="8130"/>
                  </a:lnTo>
                  <a:lnTo>
                    <a:pt x="42156" y="8176"/>
                  </a:lnTo>
                  <a:lnTo>
                    <a:pt x="41767" y="8496"/>
                  </a:lnTo>
                  <a:lnTo>
                    <a:pt x="41309" y="8794"/>
                  </a:lnTo>
                  <a:lnTo>
                    <a:pt x="41057" y="8931"/>
                  </a:lnTo>
                  <a:lnTo>
                    <a:pt x="40805" y="9069"/>
                  </a:lnTo>
                  <a:lnTo>
                    <a:pt x="40553" y="9160"/>
                  </a:lnTo>
                  <a:lnTo>
                    <a:pt x="40301" y="9252"/>
                  </a:lnTo>
                  <a:lnTo>
                    <a:pt x="40027" y="9321"/>
                  </a:lnTo>
                  <a:lnTo>
                    <a:pt x="39775" y="9366"/>
                  </a:lnTo>
                  <a:lnTo>
                    <a:pt x="39523" y="9366"/>
                  </a:lnTo>
                  <a:lnTo>
                    <a:pt x="39271" y="9343"/>
                  </a:lnTo>
                  <a:lnTo>
                    <a:pt x="39042" y="9275"/>
                  </a:lnTo>
                  <a:lnTo>
                    <a:pt x="38813" y="9160"/>
                  </a:lnTo>
                  <a:lnTo>
                    <a:pt x="38584" y="9000"/>
                  </a:lnTo>
                  <a:lnTo>
                    <a:pt x="38401" y="8794"/>
                  </a:lnTo>
                  <a:lnTo>
                    <a:pt x="37874" y="9229"/>
                  </a:lnTo>
                  <a:lnTo>
                    <a:pt x="37370" y="9664"/>
                  </a:lnTo>
                  <a:lnTo>
                    <a:pt x="36890" y="10145"/>
                  </a:lnTo>
                  <a:lnTo>
                    <a:pt x="36432" y="10626"/>
                  </a:lnTo>
                  <a:lnTo>
                    <a:pt x="36065" y="11084"/>
                  </a:lnTo>
                  <a:lnTo>
                    <a:pt x="35699" y="11519"/>
                  </a:lnTo>
                  <a:lnTo>
                    <a:pt x="36042" y="11427"/>
                  </a:lnTo>
                  <a:lnTo>
                    <a:pt x="36363" y="11290"/>
                  </a:lnTo>
                  <a:lnTo>
                    <a:pt x="37004" y="11015"/>
                  </a:lnTo>
                  <a:lnTo>
                    <a:pt x="37119" y="10992"/>
                  </a:lnTo>
                  <a:lnTo>
                    <a:pt x="37233" y="10969"/>
                  </a:lnTo>
                  <a:lnTo>
                    <a:pt x="37485" y="10946"/>
                  </a:lnTo>
                  <a:lnTo>
                    <a:pt x="37714" y="10946"/>
                  </a:lnTo>
                  <a:lnTo>
                    <a:pt x="37943" y="10923"/>
                  </a:lnTo>
                  <a:lnTo>
                    <a:pt x="38195" y="10855"/>
                  </a:lnTo>
                  <a:lnTo>
                    <a:pt x="38447" y="10786"/>
                  </a:lnTo>
                  <a:lnTo>
                    <a:pt x="38905" y="10626"/>
                  </a:lnTo>
                  <a:lnTo>
                    <a:pt x="38973" y="10603"/>
                  </a:lnTo>
                  <a:lnTo>
                    <a:pt x="39019" y="10626"/>
                  </a:lnTo>
                  <a:lnTo>
                    <a:pt x="39042" y="10649"/>
                  </a:lnTo>
                  <a:lnTo>
                    <a:pt x="39088" y="10672"/>
                  </a:lnTo>
                  <a:lnTo>
                    <a:pt x="39111" y="10717"/>
                  </a:lnTo>
                  <a:lnTo>
                    <a:pt x="39111" y="10763"/>
                  </a:lnTo>
                  <a:lnTo>
                    <a:pt x="39088" y="10809"/>
                  </a:lnTo>
                  <a:lnTo>
                    <a:pt x="39065" y="10832"/>
                  </a:lnTo>
                  <a:lnTo>
                    <a:pt x="38676" y="11152"/>
                  </a:lnTo>
                  <a:lnTo>
                    <a:pt x="38241" y="11519"/>
                  </a:lnTo>
                  <a:lnTo>
                    <a:pt x="37783" y="11839"/>
                  </a:lnTo>
                  <a:lnTo>
                    <a:pt x="37554" y="12000"/>
                  </a:lnTo>
                  <a:lnTo>
                    <a:pt x="37302" y="12137"/>
                  </a:lnTo>
                  <a:lnTo>
                    <a:pt x="37050" y="12251"/>
                  </a:lnTo>
                  <a:lnTo>
                    <a:pt x="36798" y="12320"/>
                  </a:lnTo>
                  <a:lnTo>
                    <a:pt x="36546" y="12366"/>
                  </a:lnTo>
                  <a:lnTo>
                    <a:pt x="36317" y="12389"/>
                  </a:lnTo>
                  <a:lnTo>
                    <a:pt x="36065" y="12343"/>
                  </a:lnTo>
                  <a:lnTo>
                    <a:pt x="35836" y="12251"/>
                  </a:lnTo>
                  <a:lnTo>
                    <a:pt x="35607" y="12114"/>
                  </a:lnTo>
                  <a:lnTo>
                    <a:pt x="35378" y="11931"/>
                  </a:lnTo>
                  <a:lnTo>
                    <a:pt x="34691" y="12847"/>
                  </a:lnTo>
                  <a:lnTo>
                    <a:pt x="34462" y="13190"/>
                  </a:lnTo>
                  <a:lnTo>
                    <a:pt x="34210" y="13511"/>
                  </a:lnTo>
                  <a:lnTo>
                    <a:pt x="35630" y="13145"/>
                  </a:lnTo>
                  <a:lnTo>
                    <a:pt x="37073" y="12801"/>
                  </a:lnTo>
                  <a:lnTo>
                    <a:pt x="39935" y="12137"/>
                  </a:lnTo>
                  <a:lnTo>
                    <a:pt x="40416" y="12023"/>
                  </a:lnTo>
                  <a:lnTo>
                    <a:pt x="40508" y="11725"/>
                  </a:lnTo>
                  <a:lnTo>
                    <a:pt x="40576" y="11427"/>
                  </a:lnTo>
                  <a:lnTo>
                    <a:pt x="40714" y="10855"/>
                  </a:lnTo>
                  <a:lnTo>
                    <a:pt x="40782" y="10580"/>
                  </a:lnTo>
                  <a:lnTo>
                    <a:pt x="40874" y="10305"/>
                  </a:lnTo>
                  <a:lnTo>
                    <a:pt x="40988" y="10007"/>
                  </a:lnTo>
                  <a:lnTo>
                    <a:pt x="41126" y="9733"/>
                  </a:lnTo>
                  <a:lnTo>
                    <a:pt x="41286" y="9527"/>
                  </a:lnTo>
                  <a:lnTo>
                    <a:pt x="41492" y="9321"/>
                  </a:lnTo>
                  <a:lnTo>
                    <a:pt x="41721" y="9160"/>
                  </a:lnTo>
                  <a:lnTo>
                    <a:pt x="41973" y="9023"/>
                  </a:lnTo>
                  <a:lnTo>
                    <a:pt x="42225" y="8885"/>
                  </a:lnTo>
                  <a:lnTo>
                    <a:pt x="42500" y="8771"/>
                  </a:lnTo>
                  <a:lnTo>
                    <a:pt x="43004" y="8565"/>
                  </a:lnTo>
                  <a:lnTo>
                    <a:pt x="43164" y="8565"/>
                  </a:lnTo>
                  <a:lnTo>
                    <a:pt x="43232" y="8588"/>
                  </a:lnTo>
                  <a:lnTo>
                    <a:pt x="43301" y="8656"/>
                  </a:lnTo>
                  <a:lnTo>
                    <a:pt x="43324" y="8702"/>
                  </a:lnTo>
                  <a:lnTo>
                    <a:pt x="43347" y="8771"/>
                  </a:lnTo>
                  <a:lnTo>
                    <a:pt x="43347" y="8863"/>
                  </a:lnTo>
                  <a:lnTo>
                    <a:pt x="43301" y="8931"/>
                  </a:lnTo>
                  <a:lnTo>
                    <a:pt x="43072" y="9275"/>
                  </a:lnTo>
                  <a:lnTo>
                    <a:pt x="42843" y="9664"/>
                  </a:lnTo>
                  <a:lnTo>
                    <a:pt x="42431" y="10420"/>
                  </a:lnTo>
                  <a:lnTo>
                    <a:pt x="42225" y="10809"/>
                  </a:lnTo>
                  <a:lnTo>
                    <a:pt x="41973" y="11152"/>
                  </a:lnTo>
                  <a:lnTo>
                    <a:pt x="41721" y="11473"/>
                  </a:lnTo>
                  <a:lnTo>
                    <a:pt x="41584" y="11633"/>
                  </a:lnTo>
                  <a:lnTo>
                    <a:pt x="41424" y="11771"/>
                  </a:lnTo>
                  <a:lnTo>
                    <a:pt x="43049" y="11336"/>
                  </a:lnTo>
                  <a:lnTo>
                    <a:pt x="43874" y="11107"/>
                  </a:lnTo>
                  <a:lnTo>
                    <a:pt x="44675" y="10855"/>
                  </a:lnTo>
                  <a:lnTo>
                    <a:pt x="44858" y="10557"/>
                  </a:lnTo>
                  <a:lnTo>
                    <a:pt x="44996" y="10259"/>
                  </a:lnTo>
                  <a:lnTo>
                    <a:pt x="45110" y="9939"/>
                  </a:lnTo>
                  <a:lnTo>
                    <a:pt x="45248" y="9618"/>
                  </a:lnTo>
                  <a:lnTo>
                    <a:pt x="45454" y="8977"/>
                  </a:lnTo>
                  <a:lnTo>
                    <a:pt x="45568" y="8656"/>
                  </a:lnTo>
                  <a:lnTo>
                    <a:pt x="45683" y="8359"/>
                  </a:lnTo>
                  <a:lnTo>
                    <a:pt x="45797" y="8130"/>
                  </a:lnTo>
                  <a:lnTo>
                    <a:pt x="45957" y="7924"/>
                  </a:lnTo>
                  <a:lnTo>
                    <a:pt x="46141" y="7718"/>
                  </a:lnTo>
                  <a:lnTo>
                    <a:pt x="46347" y="7534"/>
                  </a:lnTo>
                  <a:lnTo>
                    <a:pt x="46553" y="7351"/>
                  </a:lnTo>
                  <a:lnTo>
                    <a:pt x="46782" y="7191"/>
                  </a:lnTo>
                  <a:lnTo>
                    <a:pt x="47011" y="7076"/>
                  </a:lnTo>
                  <a:lnTo>
                    <a:pt x="47240" y="6962"/>
                  </a:lnTo>
                  <a:lnTo>
                    <a:pt x="47286" y="6939"/>
                  </a:lnTo>
                  <a:lnTo>
                    <a:pt x="47331" y="6962"/>
                  </a:lnTo>
                  <a:lnTo>
                    <a:pt x="47377" y="6962"/>
                  </a:lnTo>
                  <a:lnTo>
                    <a:pt x="47423" y="7008"/>
                  </a:lnTo>
                  <a:lnTo>
                    <a:pt x="47446" y="7054"/>
                  </a:lnTo>
                  <a:lnTo>
                    <a:pt x="47446" y="7099"/>
                  </a:lnTo>
                  <a:lnTo>
                    <a:pt x="47446" y="7145"/>
                  </a:lnTo>
                  <a:lnTo>
                    <a:pt x="47423" y="7191"/>
                  </a:lnTo>
                  <a:lnTo>
                    <a:pt x="47263" y="7489"/>
                  </a:lnTo>
                  <a:lnTo>
                    <a:pt x="47148" y="7809"/>
                  </a:lnTo>
                  <a:lnTo>
                    <a:pt x="46942" y="8427"/>
                  </a:lnTo>
                  <a:lnTo>
                    <a:pt x="46736" y="9069"/>
                  </a:lnTo>
                  <a:lnTo>
                    <a:pt x="46599" y="9366"/>
                  </a:lnTo>
                  <a:lnTo>
                    <a:pt x="46461" y="9687"/>
                  </a:lnTo>
                  <a:lnTo>
                    <a:pt x="46324" y="9893"/>
                  </a:lnTo>
                  <a:lnTo>
                    <a:pt x="46163" y="10099"/>
                  </a:lnTo>
                  <a:lnTo>
                    <a:pt x="46003" y="10282"/>
                  </a:lnTo>
                  <a:lnTo>
                    <a:pt x="45797" y="10465"/>
                  </a:lnTo>
                  <a:lnTo>
                    <a:pt x="46667" y="10145"/>
                  </a:lnTo>
                  <a:lnTo>
                    <a:pt x="47515" y="9778"/>
                  </a:lnTo>
                  <a:lnTo>
                    <a:pt x="48339" y="9412"/>
                  </a:lnTo>
                  <a:lnTo>
                    <a:pt x="49163" y="9000"/>
                  </a:lnTo>
                  <a:lnTo>
                    <a:pt x="49873" y="8634"/>
                  </a:lnTo>
                  <a:lnTo>
                    <a:pt x="50560" y="8221"/>
                  </a:lnTo>
                  <a:lnTo>
                    <a:pt x="50468" y="8015"/>
                  </a:lnTo>
                  <a:lnTo>
                    <a:pt x="50400" y="7763"/>
                  </a:lnTo>
                  <a:lnTo>
                    <a:pt x="50377" y="7512"/>
                  </a:lnTo>
                  <a:lnTo>
                    <a:pt x="50377" y="7237"/>
                  </a:lnTo>
                  <a:lnTo>
                    <a:pt x="50400" y="6985"/>
                  </a:lnTo>
                  <a:lnTo>
                    <a:pt x="50446" y="6733"/>
                  </a:lnTo>
                  <a:lnTo>
                    <a:pt x="50514" y="6481"/>
                  </a:lnTo>
                  <a:lnTo>
                    <a:pt x="50583" y="6275"/>
                  </a:lnTo>
                  <a:lnTo>
                    <a:pt x="50812" y="5703"/>
                  </a:lnTo>
                  <a:lnTo>
                    <a:pt x="50949" y="5428"/>
                  </a:lnTo>
                  <a:lnTo>
                    <a:pt x="51110" y="5176"/>
                  </a:lnTo>
                  <a:lnTo>
                    <a:pt x="51499" y="4672"/>
                  </a:lnTo>
                  <a:lnTo>
                    <a:pt x="51659" y="4420"/>
                  </a:lnTo>
                  <a:lnTo>
                    <a:pt x="51819" y="4145"/>
                  </a:lnTo>
                  <a:lnTo>
                    <a:pt x="51842" y="4100"/>
                  </a:lnTo>
                  <a:lnTo>
                    <a:pt x="51888" y="4077"/>
                  </a:lnTo>
                  <a:lnTo>
                    <a:pt x="51957" y="4054"/>
                  </a:lnTo>
                  <a:lnTo>
                    <a:pt x="52048" y="4077"/>
                  </a:lnTo>
                  <a:lnTo>
                    <a:pt x="52071" y="4123"/>
                  </a:lnTo>
                  <a:lnTo>
                    <a:pt x="52094" y="4168"/>
                  </a:lnTo>
                  <a:lnTo>
                    <a:pt x="52140" y="4466"/>
                  </a:lnTo>
                  <a:lnTo>
                    <a:pt x="52186" y="4741"/>
                  </a:lnTo>
                  <a:lnTo>
                    <a:pt x="52186" y="5016"/>
                  </a:lnTo>
                  <a:lnTo>
                    <a:pt x="52163" y="5290"/>
                  </a:lnTo>
                  <a:lnTo>
                    <a:pt x="52117" y="5565"/>
                  </a:lnTo>
                  <a:lnTo>
                    <a:pt x="52048" y="5817"/>
                  </a:lnTo>
                  <a:lnTo>
                    <a:pt x="51957" y="6092"/>
                  </a:lnTo>
                  <a:lnTo>
                    <a:pt x="51865" y="6367"/>
                  </a:lnTo>
                  <a:lnTo>
                    <a:pt x="51705" y="6641"/>
                  </a:lnTo>
                  <a:lnTo>
                    <a:pt x="51568" y="6916"/>
                  </a:lnTo>
                  <a:lnTo>
                    <a:pt x="51407" y="7168"/>
                  </a:lnTo>
                  <a:lnTo>
                    <a:pt x="51270" y="7443"/>
                  </a:lnTo>
                  <a:lnTo>
                    <a:pt x="51155" y="7672"/>
                  </a:lnTo>
                  <a:lnTo>
                    <a:pt x="51087" y="7924"/>
                  </a:lnTo>
                  <a:lnTo>
                    <a:pt x="51705" y="7534"/>
                  </a:lnTo>
                  <a:lnTo>
                    <a:pt x="52323" y="7122"/>
                  </a:lnTo>
                  <a:lnTo>
                    <a:pt x="52919" y="6687"/>
                  </a:lnTo>
                  <a:lnTo>
                    <a:pt x="53514" y="6229"/>
                  </a:lnTo>
                  <a:lnTo>
                    <a:pt x="54109" y="5771"/>
                  </a:lnTo>
                  <a:lnTo>
                    <a:pt x="54659" y="5290"/>
                  </a:lnTo>
                  <a:lnTo>
                    <a:pt x="55208" y="4787"/>
                  </a:lnTo>
                  <a:lnTo>
                    <a:pt x="55735" y="4260"/>
                  </a:lnTo>
                  <a:lnTo>
                    <a:pt x="56010" y="3665"/>
                  </a:lnTo>
                  <a:lnTo>
                    <a:pt x="56170" y="3344"/>
                  </a:lnTo>
                  <a:lnTo>
                    <a:pt x="56308" y="3069"/>
                  </a:lnTo>
                  <a:lnTo>
                    <a:pt x="56491" y="2794"/>
                  </a:lnTo>
                  <a:lnTo>
                    <a:pt x="56674" y="2520"/>
                  </a:lnTo>
                  <a:lnTo>
                    <a:pt x="56926" y="2291"/>
                  </a:lnTo>
                  <a:lnTo>
                    <a:pt x="57201" y="2062"/>
                  </a:lnTo>
                  <a:lnTo>
                    <a:pt x="57498" y="1901"/>
                  </a:lnTo>
                  <a:lnTo>
                    <a:pt x="57819" y="1741"/>
                  </a:lnTo>
                  <a:lnTo>
                    <a:pt x="58162" y="1604"/>
                  </a:lnTo>
                  <a:lnTo>
                    <a:pt x="58506" y="1489"/>
                  </a:lnTo>
                  <a:lnTo>
                    <a:pt x="59216" y="1306"/>
                  </a:lnTo>
                  <a:lnTo>
                    <a:pt x="59903" y="1146"/>
                  </a:lnTo>
                  <a:lnTo>
                    <a:pt x="60040" y="1146"/>
                  </a:lnTo>
                  <a:lnTo>
                    <a:pt x="60109" y="1192"/>
                  </a:lnTo>
                  <a:lnTo>
                    <a:pt x="60154" y="1237"/>
                  </a:lnTo>
                  <a:lnTo>
                    <a:pt x="60177" y="1283"/>
                  </a:lnTo>
                  <a:lnTo>
                    <a:pt x="60200" y="1352"/>
                  </a:lnTo>
                  <a:lnTo>
                    <a:pt x="60223" y="1421"/>
                  </a:lnTo>
                  <a:lnTo>
                    <a:pt x="60200" y="1489"/>
                  </a:lnTo>
                  <a:lnTo>
                    <a:pt x="60132" y="1650"/>
                  </a:lnTo>
                  <a:lnTo>
                    <a:pt x="60040" y="1810"/>
                  </a:lnTo>
                  <a:lnTo>
                    <a:pt x="59925" y="1970"/>
                  </a:lnTo>
                  <a:lnTo>
                    <a:pt x="59811" y="2108"/>
                  </a:lnTo>
                  <a:lnTo>
                    <a:pt x="59559" y="2359"/>
                  </a:lnTo>
                  <a:lnTo>
                    <a:pt x="59261" y="2588"/>
                  </a:lnTo>
                  <a:lnTo>
                    <a:pt x="58964" y="2794"/>
                  </a:lnTo>
                  <a:lnTo>
                    <a:pt x="58643" y="2978"/>
                  </a:lnTo>
                  <a:lnTo>
                    <a:pt x="58002" y="3344"/>
                  </a:lnTo>
                  <a:lnTo>
                    <a:pt x="57521" y="3642"/>
                  </a:lnTo>
                  <a:lnTo>
                    <a:pt x="57017" y="3962"/>
                  </a:lnTo>
                  <a:lnTo>
                    <a:pt x="56514" y="4260"/>
                  </a:lnTo>
                  <a:lnTo>
                    <a:pt x="56239" y="4397"/>
                  </a:lnTo>
                  <a:lnTo>
                    <a:pt x="55964" y="4489"/>
                  </a:lnTo>
                  <a:lnTo>
                    <a:pt x="55460" y="5016"/>
                  </a:lnTo>
                  <a:lnTo>
                    <a:pt x="54911" y="5496"/>
                  </a:lnTo>
                  <a:lnTo>
                    <a:pt x="54361" y="5977"/>
                  </a:lnTo>
                  <a:lnTo>
                    <a:pt x="53789" y="6435"/>
                  </a:lnTo>
                  <a:lnTo>
                    <a:pt x="54476" y="6275"/>
                  </a:lnTo>
                  <a:lnTo>
                    <a:pt x="55163" y="6115"/>
                  </a:lnTo>
                  <a:lnTo>
                    <a:pt x="55872" y="6023"/>
                  </a:lnTo>
                  <a:lnTo>
                    <a:pt x="56559" y="5886"/>
                  </a:lnTo>
                  <a:lnTo>
                    <a:pt x="56903" y="5817"/>
                  </a:lnTo>
                  <a:lnTo>
                    <a:pt x="57223" y="5725"/>
                  </a:lnTo>
                  <a:lnTo>
                    <a:pt x="57269" y="5725"/>
                  </a:lnTo>
                  <a:lnTo>
                    <a:pt x="57315" y="5748"/>
                  </a:lnTo>
                  <a:lnTo>
                    <a:pt x="57384" y="5794"/>
                  </a:lnTo>
                  <a:lnTo>
                    <a:pt x="57407" y="5886"/>
                  </a:lnTo>
                  <a:lnTo>
                    <a:pt x="57407" y="5932"/>
                  </a:lnTo>
                  <a:lnTo>
                    <a:pt x="57384" y="5954"/>
                  </a:lnTo>
                  <a:lnTo>
                    <a:pt x="57155" y="6206"/>
                  </a:lnTo>
                  <a:lnTo>
                    <a:pt x="56903" y="6412"/>
                  </a:lnTo>
                  <a:lnTo>
                    <a:pt x="56651" y="6618"/>
                  </a:lnTo>
                  <a:lnTo>
                    <a:pt x="56399" y="6779"/>
                  </a:lnTo>
                  <a:lnTo>
                    <a:pt x="56124" y="6939"/>
                  </a:lnTo>
                  <a:lnTo>
                    <a:pt x="55850" y="7054"/>
                  </a:lnTo>
                  <a:lnTo>
                    <a:pt x="55575" y="7168"/>
                  </a:lnTo>
                  <a:lnTo>
                    <a:pt x="55277" y="7260"/>
                  </a:lnTo>
                  <a:lnTo>
                    <a:pt x="54979" y="7305"/>
                  </a:lnTo>
                  <a:lnTo>
                    <a:pt x="54682" y="7351"/>
                  </a:lnTo>
                  <a:lnTo>
                    <a:pt x="54384" y="7374"/>
                  </a:lnTo>
                  <a:lnTo>
                    <a:pt x="54063" y="7374"/>
                  </a:lnTo>
                  <a:lnTo>
                    <a:pt x="53766" y="7351"/>
                  </a:lnTo>
                  <a:lnTo>
                    <a:pt x="53445" y="7305"/>
                  </a:lnTo>
                  <a:lnTo>
                    <a:pt x="53125" y="7260"/>
                  </a:lnTo>
                  <a:lnTo>
                    <a:pt x="52804" y="7168"/>
                  </a:lnTo>
                  <a:lnTo>
                    <a:pt x="52163" y="7603"/>
                  </a:lnTo>
                  <a:lnTo>
                    <a:pt x="51522" y="8015"/>
                  </a:lnTo>
                  <a:lnTo>
                    <a:pt x="50881" y="8405"/>
                  </a:lnTo>
                  <a:lnTo>
                    <a:pt x="50217" y="8794"/>
                  </a:lnTo>
                  <a:lnTo>
                    <a:pt x="49530" y="9160"/>
                  </a:lnTo>
                  <a:lnTo>
                    <a:pt x="48843" y="9504"/>
                  </a:lnTo>
                  <a:lnTo>
                    <a:pt x="48156" y="9824"/>
                  </a:lnTo>
                  <a:lnTo>
                    <a:pt x="47446" y="10122"/>
                  </a:lnTo>
                  <a:lnTo>
                    <a:pt x="46736" y="10420"/>
                  </a:lnTo>
                  <a:lnTo>
                    <a:pt x="46026" y="10694"/>
                  </a:lnTo>
                  <a:lnTo>
                    <a:pt x="45293" y="10969"/>
                  </a:lnTo>
                  <a:lnTo>
                    <a:pt x="44561" y="11221"/>
                  </a:lnTo>
                  <a:lnTo>
                    <a:pt x="43828" y="11450"/>
                  </a:lnTo>
                  <a:lnTo>
                    <a:pt x="43095" y="11656"/>
                  </a:lnTo>
                  <a:lnTo>
                    <a:pt x="42339" y="11862"/>
                  </a:lnTo>
                  <a:lnTo>
                    <a:pt x="41607" y="12068"/>
                  </a:lnTo>
                  <a:lnTo>
                    <a:pt x="41607" y="12068"/>
                  </a:lnTo>
                  <a:lnTo>
                    <a:pt x="42339" y="12045"/>
                  </a:lnTo>
                  <a:lnTo>
                    <a:pt x="43049" y="12068"/>
                  </a:lnTo>
                  <a:lnTo>
                    <a:pt x="44515" y="12114"/>
                  </a:lnTo>
                  <a:lnTo>
                    <a:pt x="45957" y="12137"/>
                  </a:lnTo>
                  <a:lnTo>
                    <a:pt x="46690" y="12137"/>
                  </a:lnTo>
                  <a:lnTo>
                    <a:pt x="47400" y="12114"/>
                  </a:lnTo>
                  <a:lnTo>
                    <a:pt x="48110" y="12068"/>
                  </a:lnTo>
                  <a:lnTo>
                    <a:pt x="48820" y="11977"/>
                  </a:lnTo>
                  <a:lnTo>
                    <a:pt x="49507" y="11862"/>
                  </a:lnTo>
                  <a:lnTo>
                    <a:pt x="50194" y="11702"/>
                  </a:lnTo>
                  <a:lnTo>
                    <a:pt x="50537" y="11587"/>
                  </a:lnTo>
                  <a:lnTo>
                    <a:pt x="50881" y="11473"/>
                  </a:lnTo>
                  <a:lnTo>
                    <a:pt x="51201" y="11336"/>
                  </a:lnTo>
                  <a:lnTo>
                    <a:pt x="51522" y="11198"/>
                  </a:lnTo>
                  <a:lnTo>
                    <a:pt x="51842" y="11038"/>
                  </a:lnTo>
                  <a:lnTo>
                    <a:pt x="52163" y="10855"/>
                  </a:lnTo>
                  <a:lnTo>
                    <a:pt x="52483" y="10649"/>
                  </a:lnTo>
                  <a:lnTo>
                    <a:pt x="52804" y="10443"/>
                  </a:lnTo>
                  <a:lnTo>
                    <a:pt x="53079" y="9962"/>
                  </a:lnTo>
                  <a:lnTo>
                    <a:pt x="53377" y="9504"/>
                  </a:lnTo>
                  <a:lnTo>
                    <a:pt x="53537" y="9275"/>
                  </a:lnTo>
                  <a:lnTo>
                    <a:pt x="53720" y="9069"/>
                  </a:lnTo>
                  <a:lnTo>
                    <a:pt x="53926" y="8908"/>
                  </a:lnTo>
                  <a:lnTo>
                    <a:pt x="54155" y="8748"/>
                  </a:lnTo>
                  <a:lnTo>
                    <a:pt x="54453" y="8588"/>
                  </a:lnTo>
                  <a:lnTo>
                    <a:pt x="54750" y="8473"/>
                  </a:lnTo>
                  <a:lnTo>
                    <a:pt x="55048" y="8405"/>
                  </a:lnTo>
                  <a:lnTo>
                    <a:pt x="55346" y="8336"/>
                  </a:lnTo>
                  <a:lnTo>
                    <a:pt x="55643" y="8290"/>
                  </a:lnTo>
                  <a:lnTo>
                    <a:pt x="55964" y="8267"/>
                  </a:lnTo>
                  <a:lnTo>
                    <a:pt x="56605" y="8244"/>
                  </a:lnTo>
                  <a:lnTo>
                    <a:pt x="56674" y="8267"/>
                  </a:lnTo>
                  <a:lnTo>
                    <a:pt x="56720" y="8290"/>
                  </a:lnTo>
                  <a:lnTo>
                    <a:pt x="56743" y="8336"/>
                  </a:lnTo>
                  <a:lnTo>
                    <a:pt x="56765" y="8382"/>
                  </a:lnTo>
                  <a:lnTo>
                    <a:pt x="56765" y="8496"/>
                  </a:lnTo>
                  <a:lnTo>
                    <a:pt x="56743" y="8542"/>
                  </a:lnTo>
                  <a:lnTo>
                    <a:pt x="56697" y="8588"/>
                  </a:lnTo>
                  <a:lnTo>
                    <a:pt x="56262" y="9046"/>
                  </a:lnTo>
                  <a:lnTo>
                    <a:pt x="56056" y="9252"/>
                  </a:lnTo>
                  <a:lnTo>
                    <a:pt x="55827" y="9435"/>
                  </a:lnTo>
                  <a:lnTo>
                    <a:pt x="55575" y="9618"/>
                  </a:lnTo>
                  <a:lnTo>
                    <a:pt x="55323" y="9756"/>
                  </a:lnTo>
                  <a:lnTo>
                    <a:pt x="55048" y="9916"/>
                  </a:lnTo>
                  <a:lnTo>
                    <a:pt x="54750" y="10030"/>
                  </a:lnTo>
                  <a:lnTo>
                    <a:pt x="53903" y="10351"/>
                  </a:lnTo>
                  <a:lnTo>
                    <a:pt x="53056" y="10649"/>
                  </a:lnTo>
                  <a:lnTo>
                    <a:pt x="52552" y="10992"/>
                  </a:lnTo>
                  <a:lnTo>
                    <a:pt x="52048" y="11290"/>
                  </a:lnTo>
                  <a:lnTo>
                    <a:pt x="51545" y="11542"/>
                  </a:lnTo>
                  <a:lnTo>
                    <a:pt x="51018" y="11748"/>
                  </a:lnTo>
                  <a:lnTo>
                    <a:pt x="50491" y="11931"/>
                  </a:lnTo>
                  <a:lnTo>
                    <a:pt x="49942" y="12091"/>
                  </a:lnTo>
                  <a:lnTo>
                    <a:pt x="49392" y="12206"/>
                  </a:lnTo>
                  <a:lnTo>
                    <a:pt x="48843" y="12297"/>
                  </a:lnTo>
                  <a:lnTo>
                    <a:pt x="49163" y="12458"/>
                  </a:lnTo>
                  <a:lnTo>
                    <a:pt x="49484" y="12641"/>
                  </a:lnTo>
                  <a:lnTo>
                    <a:pt x="49759" y="12755"/>
                  </a:lnTo>
                  <a:lnTo>
                    <a:pt x="50033" y="12870"/>
                  </a:lnTo>
                  <a:lnTo>
                    <a:pt x="50331" y="12938"/>
                  </a:lnTo>
                  <a:lnTo>
                    <a:pt x="50629" y="13007"/>
                  </a:lnTo>
                  <a:lnTo>
                    <a:pt x="50949" y="13053"/>
                  </a:lnTo>
                  <a:lnTo>
                    <a:pt x="51270" y="13099"/>
                  </a:lnTo>
                  <a:lnTo>
                    <a:pt x="51842" y="13145"/>
                  </a:lnTo>
                  <a:lnTo>
                    <a:pt x="51934" y="13145"/>
                  </a:lnTo>
                  <a:lnTo>
                    <a:pt x="52003" y="13190"/>
                  </a:lnTo>
                  <a:lnTo>
                    <a:pt x="52048" y="13259"/>
                  </a:lnTo>
                  <a:lnTo>
                    <a:pt x="52071" y="13328"/>
                  </a:lnTo>
                  <a:lnTo>
                    <a:pt x="52094" y="13396"/>
                  </a:lnTo>
                  <a:lnTo>
                    <a:pt x="52071" y="13488"/>
                  </a:lnTo>
                  <a:lnTo>
                    <a:pt x="52048" y="13557"/>
                  </a:lnTo>
                  <a:lnTo>
                    <a:pt x="52003" y="13625"/>
                  </a:lnTo>
                  <a:lnTo>
                    <a:pt x="51705" y="13809"/>
                  </a:lnTo>
                  <a:lnTo>
                    <a:pt x="51430" y="13946"/>
                  </a:lnTo>
                  <a:lnTo>
                    <a:pt x="51110" y="14060"/>
                  </a:lnTo>
                  <a:lnTo>
                    <a:pt x="50812" y="14129"/>
                  </a:lnTo>
                  <a:lnTo>
                    <a:pt x="50491" y="14152"/>
                  </a:lnTo>
                  <a:lnTo>
                    <a:pt x="50171" y="14129"/>
                  </a:lnTo>
                  <a:lnTo>
                    <a:pt x="50010" y="14083"/>
                  </a:lnTo>
                  <a:lnTo>
                    <a:pt x="49850" y="14038"/>
                  </a:lnTo>
                  <a:lnTo>
                    <a:pt x="49713" y="13969"/>
                  </a:lnTo>
                  <a:lnTo>
                    <a:pt x="49552" y="13877"/>
                  </a:lnTo>
                  <a:lnTo>
                    <a:pt x="49323" y="13717"/>
                  </a:lnTo>
                  <a:lnTo>
                    <a:pt x="49095" y="13534"/>
                  </a:lnTo>
                  <a:lnTo>
                    <a:pt x="48682" y="13099"/>
                  </a:lnTo>
                  <a:lnTo>
                    <a:pt x="48476" y="12893"/>
                  </a:lnTo>
                  <a:lnTo>
                    <a:pt x="48270" y="12687"/>
                  </a:lnTo>
                  <a:lnTo>
                    <a:pt x="48041" y="12526"/>
                  </a:lnTo>
                  <a:lnTo>
                    <a:pt x="47812" y="12389"/>
                  </a:lnTo>
                  <a:lnTo>
                    <a:pt x="46850" y="12435"/>
                  </a:lnTo>
                  <a:lnTo>
                    <a:pt x="45866" y="12435"/>
                  </a:lnTo>
                  <a:lnTo>
                    <a:pt x="43919" y="12389"/>
                  </a:lnTo>
                  <a:lnTo>
                    <a:pt x="44355" y="12595"/>
                  </a:lnTo>
                  <a:lnTo>
                    <a:pt x="44744" y="12847"/>
                  </a:lnTo>
                  <a:lnTo>
                    <a:pt x="45110" y="13122"/>
                  </a:lnTo>
                  <a:lnTo>
                    <a:pt x="45477" y="13396"/>
                  </a:lnTo>
                  <a:lnTo>
                    <a:pt x="46209" y="13992"/>
                  </a:lnTo>
                  <a:lnTo>
                    <a:pt x="46576" y="14267"/>
                  </a:lnTo>
                  <a:lnTo>
                    <a:pt x="46965" y="14541"/>
                  </a:lnTo>
                  <a:lnTo>
                    <a:pt x="47011" y="14610"/>
                  </a:lnTo>
                  <a:lnTo>
                    <a:pt x="47057" y="14679"/>
                  </a:lnTo>
                  <a:lnTo>
                    <a:pt x="47079" y="14725"/>
                  </a:lnTo>
                  <a:lnTo>
                    <a:pt x="47079" y="14816"/>
                  </a:lnTo>
                  <a:lnTo>
                    <a:pt x="47057" y="14885"/>
                  </a:lnTo>
                  <a:lnTo>
                    <a:pt x="47034" y="14931"/>
                  </a:lnTo>
                  <a:lnTo>
                    <a:pt x="46965" y="14999"/>
                  </a:lnTo>
                  <a:lnTo>
                    <a:pt x="46919" y="15045"/>
                  </a:lnTo>
                  <a:lnTo>
                    <a:pt x="46759" y="15114"/>
                  </a:lnTo>
                  <a:lnTo>
                    <a:pt x="46599" y="15182"/>
                  </a:lnTo>
                  <a:lnTo>
                    <a:pt x="46438" y="15228"/>
                  </a:lnTo>
                  <a:lnTo>
                    <a:pt x="46278" y="15251"/>
                  </a:lnTo>
                  <a:lnTo>
                    <a:pt x="46118" y="15274"/>
                  </a:lnTo>
                  <a:lnTo>
                    <a:pt x="45957" y="15274"/>
                  </a:lnTo>
                  <a:lnTo>
                    <a:pt x="45637" y="15228"/>
                  </a:lnTo>
                  <a:lnTo>
                    <a:pt x="45316" y="15137"/>
                  </a:lnTo>
                  <a:lnTo>
                    <a:pt x="45019" y="14999"/>
                  </a:lnTo>
                  <a:lnTo>
                    <a:pt x="44721" y="14816"/>
                  </a:lnTo>
                  <a:lnTo>
                    <a:pt x="44606" y="14725"/>
                  </a:lnTo>
                  <a:lnTo>
                    <a:pt x="44492" y="14587"/>
                  </a:lnTo>
                  <a:lnTo>
                    <a:pt x="44286" y="14335"/>
                  </a:lnTo>
                  <a:lnTo>
                    <a:pt x="44103" y="14083"/>
                  </a:lnTo>
                  <a:lnTo>
                    <a:pt x="43942" y="13786"/>
                  </a:lnTo>
                  <a:lnTo>
                    <a:pt x="43805" y="13511"/>
                  </a:lnTo>
                  <a:lnTo>
                    <a:pt x="43530" y="12938"/>
                  </a:lnTo>
                  <a:lnTo>
                    <a:pt x="43370" y="12641"/>
                  </a:lnTo>
                  <a:lnTo>
                    <a:pt x="43210" y="12366"/>
                  </a:lnTo>
                  <a:lnTo>
                    <a:pt x="42225" y="12366"/>
                  </a:lnTo>
                  <a:lnTo>
                    <a:pt x="41240" y="12389"/>
                  </a:lnTo>
                  <a:lnTo>
                    <a:pt x="40759" y="12412"/>
                  </a:lnTo>
                  <a:lnTo>
                    <a:pt x="40279" y="12458"/>
                  </a:lnTo>
                  <a:lnTo>
                    <a:pt x="39798" y="12526"/>
                  </a:lnTo>
                  <a:lnTo>
                    <a:pt x="39340" y="12595"/>
                  </a:lnTo>
                  <a:lnTo>
                    <a:pt x="39294" y="12595"/>
                  </a:lnTo>
                  <a:lnTo>
                    <a:pt x="36409" y="13259"/>
                  </a:lnTo>
                  <a:lnTo>
                    <a:pt x="34966" y="13625"/>
                  </a:lnTo>
                  <a:lnTo>
                    <a:pt x="33546" y="14015"/>
                  </a:lnTo>
                  <a:lnTo>
                    <a:pt x="33524" y="14015"/>
                  </a:lnTo>
                  <a:lnTo>
                    <a:pt x="33478" y="14038"/>
                  </a:lnTo>
                  <a:lnTo>
                    <a:pt x="32791" y="14244"/>
                  </a:lnTo>
                  <a:lnTo>
                    <a:pt x="32081" y="14473"/>
                  </a:lnTo>
                  <a:lnTo>
                    <a:pt x="31394" y="14702"/>
                  </a:lnTo>
                  <a:lnTo>
                    <a:pt x="30707" y="14954"/>
                  </a:lnTo>
                  <a:lnTo>
                    <a:pt x="29493" y="15457"/>
                  </a:lnTo>
                  <a:lnTo>
                    <a:pt x="28898" y="15709"/>
                  </a:lnTo>
                  <a:lnTo>
                    <a:pt x="28303" y="15984"/>
                  </a:lnTo>
                  <a:lnTo>
                    <a:pt x="27707" y="16282"/>
                  </a:lnTo>
                  <a:lnTo>
                    <a:pt x="27135" y="16602"/>
                  </a:lnTo>
                  <a:lnTo>
                    <a:pt x="26562" y="16923"/>
                  </a:lnTo>
                  <a:lnTo>
                    <a:pt x="26013" y="17289"/>
                  </a:lnTo>
                  <a:lnTo>
                    <a:pt x="26700" y="17083"/>
                  </a:lnTo>
                  <a:lnTo>
                    <a:pt x="27387" y="16946"/>
                  </a:lnTo>
                  <a:lnTo>
                    <a:pt x="28097" y="16831"/>
                  </a:lnTo>
                  <a:lnTo>
                    <a:pt x="28806" y="16740"/>
                  </a:lnTo>
                  <a:lnTo>
                    <a:pt x="29516" y="16694"/>
                  </a:lnTo>
                  <a:lnTo>
                    <a:pt x="30203" y="16648"/>
                  </a:lnTo>
                  <a:lnTo>
                    <a:pt x="31600" y="16602"/>
                  </a:lnTo>
                  <a:lnTo>
                    <a:pt x="33753" y="16533"/>
                  </a:lnTo>
                  <a:lnTo>
                    <a:pt x="34806" y="16465"/>
                  </a:lnTo>
                  <a:lnTo>
                    <a:pt x="35882" y="16396"/>
                  </a:lnTo>
                  <a:lnTo>
                    <a:pt x="36844" y="16305"/>
                  </a:lnTo>
                  <a:lnTo>
                    <a:pt x="37325" y="16236"/>
                  </a:lnTo>
                  <a:lnTo>
                    <a:pt x="37783" y="16144"/>
                  </a:lnTo>
                  <a:lnTo>
                    <a:pt x="38264" y="16030"/>
                  </a:lnTo>
                  <a:lnTo>
                    <a:pt x="38721" y="15892"/>
                  </a:lnTo>
                  <a:lnTo>
                    <a:pt x="39157" y="15709"/>
                  </a:lnTo>
                  <a:lnTo>
                    <a:pt x="39592" y="15503"/>
                  </a:lnTo>
                  <a:lnTo>
                    <a:pt x="39866" y="15114"/>
                  </a:lnTo>
                  <a:lnTo>
                    <a:pt x="40141" y="14725"/>
                  </a:lnTo>
                  <a:lnTo>
                    <a:pt x="40301" y="14541"/>
                  </a:lnTo>
                  <a:lnTo>
                    <a:pt x="40462" y="14381"/>
                  </a:lnTo>
                  <a:lnTo>
                    <a:pt x="40622" y="14244"/>
                  </a:lnTo>
                  <a:lnTo>
                    <a:pt x="40828" y="14152"/>
                  </a:lnTo>
                  <a:lnTo>
                    <a:pt x="41057" y="14060"/>
                  </a:lnTo>
                  <a:lnTo>
                    <a:pt x="41286" y="13992"/>
                  </a:lnTo>
                  <a:lnTo>
                    <a:pt x="41515" y="13946"/>
                  </a:lnTo>
                  <a:lnTo>
                    <a:pt x="41744" y="13900"/>
                  </a:lnTo>
                  <a:lnTo>
                    <a:pt x="41973" y="13900"/>
                  </a:lnTo>
                  <a:lnTo>
                    <a:pt x="42202" y="13946"/>
                  </a:lnTo>
                  <a:lnTo>
                    <a:pt x="42431" y="14015"/>
                  </a:lnTo>
                  <a:lnTo>
                    <a:pt x="42660" y="14106"/>
                  </a:lnTo>
                  <a:lnTo>
                    <a:pt x="42752" y="14175"/>
                  </a:lnTo>
                  <a:lnTo>
                    <a:pt x="42797" y="14244"/>
                  </a:lnTo>
                  <a:lnTo>
                    <a:pt x="42820" y="14335"/>
                  </a:lnTo>
                  <a:lnTo>
                    <a:pt x="42797" y="14427"/>
                  </a:lnTo>
                  <a:lnTo>
                    <a:pt x="42683" y="14633"/>
                  </a:lnTo>
                  <a:lnTo>
                    <a:pt x="42568" y="14793"/>
                  </a:lnTo>
                  <a:lnTo>
                    <a:pt x="42408" y="14931"/>
                  </a:lnTo>
                  <a:lnTo>
                    <a:pt x="42248" y="15045"/>
                  </a:lnTo>
                  <a:lnTo>
                    <a:pt x="42065" y="15137"/>
                  </a:lnTo>
                  <a:lnTo>
                    <a:pt x="41881" y="15228"/>
                  </a:lnTo>
                  <a:lnTo>
                    <a:pt x="41446" y="15343"/>
                  </a:lnTo>
                  <a:lnTo>
                    <a:pt x="40553" y="15618"/>
                  </a:lnTo>
                  <a:lnTo>
                    <a:pt x="40118" y="15732"/>
                  </a:lnTo>
                  <a:lnTo>
                    <a:pt x="39660" y="15847"/>
                  </a:lnTo>
                  <a:lnTo>
                    <a:pt x="39317" y="16007"/>
                  </a:lnTo>
                  <a:lnTo>
                    <a:pt x="38973" y="16144"/>
                  </a:lnTo>
                  <a:lnTo>
                    <a:pt x="38630" y="16259"/>
                  </a:lnTo>
                  <a:lnTo>
                    <a:pt x="38286" y="16373"/>
                  </a:lnTo>
                  <a:lnTo>
                    <a:pt x="37920" y="16465"/>
                  </a:lnTo>
                  <a:lnTo>
                    <a:pt x="37554" y="16556"/>
                  </a:lnTo>
                  <a:lnTo>
                    <a:pt x="36798" y="16671"/>
                  </a:lnTo>
                  <a:lnTo>
                    <a:pt x="36042" y="16762"/>
                  </a:lnTo>
                  <a:lnTo>
                    <a:pt x="35264" y="16808"/>
                  </a:lnTo>
                  <a:lnTo>
                    <a:pt x="34508" y="16854"/>
                  </a:lnTo>
                  <a:lnTo>
                    <a:pt x="33753" y="16877"/>
                  </a:lnTo>
                  <a:lnTo>
                    <a:pt x="34050" y="17037"/>
                  </a:lnTo>
                  <a:lnTo>
                    <a:pt x="34325" y="17198"/>
                  </a:lnTo>
                  <a:lnTo>
                    <a:pt x="34852" y="17541"/>
                  </a:lnTo>
                  <a:lnTo>
                    <a:pt x="35378" y="17816"/>
                  </a:lnTo>
                  <a:lnTo>
                    <a:pt x="35905" y="18045"/>
                  </a:lnTo>
                  <a:lnTo>
                    <a:pt x="78840" y="18045"/>
                  </a:lnTo>
                  <a:lnTo>
                    <a:pt x="78885" y="17656"/>
                  </a:lnTo>
                  <a:lnTo>
                    <a:pt x="78954" y="17266"/>
                  </a:lnTo>
                  <a:lnTo>
                    <a:pt x="79000" y="17083"/>
                  </a:lnTo>
                  <a:lnTo>
                    <a:pt x="79046" y="16877"/>
                  </a:lnTo>
                  <a:lnTo>
                    <a:pt x="79137" y="16717"/>
                  </a:lnTo>
                  <a:lnTo>
                    <a:pt x="79229" y="16533"/>
                  </a:lnTo>
                  <a:lnTo>
                    <a:pt x="79527" y="16053"/>
                  </a:lnTo>
                  <a:lnTo>
                    <a:pt x="79687" y="15801"/>
                  </a:lnTo>
                  <a:lnTo>
                    <a:pt x="79870" y="15572"/>
                  </a:lnTo>
                  <a:lnTo>
                    <a:pt x="80076" y="15366"/>
                  </a:lnTo>
                  <a:lnTo>
                    <a:pt x="80282" y="15160"/>
                  </a:lnTo>
                  <a:lnTo>
                    <a:pt x="80511" y="14999"/>
                  </a:lnTo>
                  <a:lnTo>
                    <a:pt x="80763" y="14839"/>
                  </a:lnTo>
                  <a:lnTo>
                    <a:pt x="80878" y="14839"/>
                  </a:lnTo>
                  <a:lnTo>
                    <a:pt x="80969" y="14885"/>
                  </a:lnTo>
                  <a:lnTo>
                    <a:pt x="80992" y="14908"/>
                  </a:lnTo>
                  <a:lnTo>
                    <a:pt x="81015" y="14954"/>
                  </a:lnTo>
                  <a:lnTo>
                    <a:pt x="81015" y="14999"/>
                  </a:lnTo>
                  <a:lnTo>
                    <a:pt x="81015" y="15068"/>
                  </a:lnTo>
                  <a:lnTo>
                    <a:pt x="80900" y="15366"/>
                  </a:lnTo>
                  <a:lnTo>
                    <a:pt x="80809" y="15663"/>
                  </a:lnTo>
                  <a:lnTo>
                    <a:pt x="80649" y="16305"/>
                  </a:lnTo>
                  <a:lnTo>
                    <a:pt x="80488" y="16923"/>
                  </a:lnTo>
                  <a:lnTo>
                    <a:pt x="80397" y="17220"/>
                  </a:lnTo>
                  <a:lnTo>
                    <a:pt x="80305" y="17518"/>
                  </a:lnTo>
                  <a:lnTo>
                    <a:pt x="80168" y="17793"/>
                  </a:lnTo>
                  <a:lnTo>
                    <a:pt x="80030" y="18045"/>
                  </a:lnTo>
                  <a:lnTo>
                    <a:pt x="80214" y="18045"/>
                  </a:lnTo>
                  <a:lnTo>
                    <a:pt x="80969" y="17564"/>
                  </a:lnTo>
                  <a:lnTo>
                    <a:pt x="81771" y="17106"/>
                  </a:lnTo>
                  <a:lnTo>
                    <a:pt x="81771" y="17083"/>
                  </a:lnTo>
                  <a:lnTo>
                    <a:pt x="81862" y="16923"/>
                  </a:lnTo>
                  <a:lnTo>
                    <a:pt x="81954" y="16740"/>
                  </a:lnTo>
                  <a:lnTo>
                    <a:pt x="82068" y="16396"/>
                  </a:lnTo>
                  <a:lnTo>
                    <a:pt x="82160" y="16053"/>
                  </a:lnTo>
                  <a:lnTo>
                    <a:pt x="82206" y="15686"/>
                  </a:lnTo>
                  <a:lnTo>
                    <a:pt x="82320" y="14931"/>
                  </a:lnTo>
                  <a:lnTo>
                    <a:pt x="82389" y="14564"/>
                  </a:lnTo>
                  <a:lnTo>
                    <a:pt x="82503" y="14221"/>
                  </a:lnTo>
                  <a:lnTo>
                    <a:pt x="82572" y="14060"/>
                  </a:lnTo>
                  <a:lnTo>
                    <a:pt x="82641" y="13900"/>
                  </a:lnTo>
                  <a:lnTo>
                    <a:pt x="82732" y="13763"/>
                  </a:lnTo>
                  <a:lnTo>
                    <a:pt x="82847" y="13648"/>
                  </a:lnTo>
                  <a:lnTo>
                    <a:pt x="83076" y="13419"/>
                  </a:lnTo>
                  <a:lnTo>
                    <a:pt x="83328" y="13213"/>
                  </a:lnTo>
                  <a:lnTo>
                    <a:pt x="83625" y="13053"/>
                  </a:lnTo>
                  <a:lnTo>
                    <a:pt x="83923" y="12916"/>
                  </a:lnTo>
                  <a:lnTo>
                    <a:pt x="84518" y="12664"/>
                  </a:lnTo>
                  <a:lnTo>
                    <a:pt x="84587" y="12641"/>
                  </a:lnTo>
                  <a:lnTo>
                    <a:pt x="84633" y="12641"/>
                  </a:lnTo>
                  <a:lnTo>
                    <a:pt x="84702" y="12687"/>
                  </a:lnTo>
                  <a:lnTo>
                    <a:pt x="84725" y="12732"/>
                  </a:lnTo>
                  <a:lnTo>
                    <a:pt x="84747" y="12778"/>
                  </a:lnTo>
                  <a:lnTo>
                    <a:pt x="84747" y="12824"/>
                  </a:lnTo>
                  <a:lnTo>
                    <a:pt x="84725" y="12870"/>
                  </a:lnTo>
                  <a:lnTo>
                    <a:pt x="84610" y="13053"/>
                  </a:lnTo>
                  <a:lnTo>
                    <a:pt x="84518" y="13236"/>
                  </a:lnTo>
                  <a:lnTo>
                    <a:pt x="84358" y="13625"/>
                  </a:lnTo>
                  <a:lnTo>
                    <a:pt x="84221" y="13992"/>
                  </a:lnTo>
                  <a:lnTo>
                    <a:pt x="84060" y="14358"/>
                  </a:lnTo>
                  <a:lnTo>
                    <a:pt x="83419" y="15503"/>
                  </a:lnTo>
                  <a:lnTo>
                    <a:pt x="83259" y="15801"/>
                  </a:lnTo>
                  <a:lnTo>
                    <a:pt x="83053" y="16098"/>
                  </a:lnTo>
                  <a:lnTo>
                    <a:pt x="82847" y="16396"/>
                  </a:lnTo>
                  <a:lnTo>
                    <a:pt x="82595" y="16648"/>
                  </a:lnTo>
                  <a:lnTo>
                    <a:pt x="82595" y="16648"/>
                  </a:lnTo>
                  <a:lnTo>
                    <a:pt x="83351" y="16282"/>
                  </a:lnTo>
                  <a:lnTo>
                    <a:pt x="84106" y="15938"/>
                  </a:lnTo>
                  <a:lnTo>
                    <a:pt x="85114" y="15549"/>
                  </a:lnTo>
                  <a:lnTo>
                    <a:pt x="85137" y="15366"/>
                  </a:lnTo>
                  <a:lnTo>
                    <a:pt x="85205" y="15137"/>
                  </a:lnTo>
                  <a:lnTo>
                    <a:pt x="85389" y="14633"/>
                  </a:lnTo>
                  <a:lnTo>
                    <a:pt x="85709" y="13877"/>
                  </a:lnTo>
                  <a:lnTo>
                    <a:pt x="85847" y="13580"/>
                  </a:lnTo>
                  <a:lnTo>
                    <a:pt x="86030" y="13282"/>
                  </a:lnTo>
                  <a:lnTo>
                    <a:pt x="86213" y="13007"/>
                  </a:lnTo>
                  <a:lnTo>
                    <a:pt x="86442" y="12778"/>
                  </a:lnTo>
                  <a:lnTo>
                    <a:pt x="86717" y="12549"/>
                  </a:lnTo>
                  <a:lnTo>
                    <a:pt x="86991" y="12343"/>
                  </a:lnTo>
                  <a:lnTo>
                    <a:pt x="87289" y="12183"/>
                  </a:lnTo>
                  <a:lnTo>
                    <a:pt x="87587" y="12045"/>
                  </a:lnTo>
                  <a:lnTo>
                    <a:pt x="87656" y="12045"/>
                  </a:lnTo>
                  <a:lnTo>
                    <a:pt x="87724" y="12068"/>
                  </a:lnTo>
                  <a:lnTo>
                    <a:pt x="87747" y="12114"/>
                  </a:lnTo>
                  <a:lnTo>
                    <a:pt x="87747" y="12183"/>
                  </a:lnTo>
                  <a:lnTo>
                    <a:pt x="87541" y="12755"/>
                  </a:lnTo>
                  <a:lnTo>
                    <a:pt x="87358" y="13351"/>
                  </a:lnTo>
                  <a:lnTo>
                    <a:pt x="87243" y="13625"/>
                  </a:lnTo>
                  <a:lnTo>
                    <a:pt x="87106" y="13900"/>
                  </a:lnTo>
                  <a:lnTo>
                    <a:pt x="86969" y="14175"/>
                  </a:lnTo>
                  <a:lnTo>
                    <a:pt x="86785" y="14427"/>
                  </a:lnTo>
                  <a:lnTo>
                    <a:pt x="86465" y="14793"/>
                  </a:lnTo>
                  <a:lnTo>
                    <a:pt x="86098" y="15182"/>
                  </a:lnTo>
                  <a:lnTo>
                    <a:pt x="87449" y="14725"/>
                  </a:lnTo>
                  <a:lnTo>
                    <a:pt x="87495" y="14702"/>
                  </a:lnTo>
                  <a:lnTo>
                    <a:pt x="87633" y="14633"/>
                  </a:lnTo>
                  <a:lnTo>
                    <a:pt x="87770" y="14541"/>
                  </a:lnTo>
                  <a:lnTo>
                    <a:pt x="87999" y="14335"/>
                  </a:lnTo>
                  <a:lnTo>
                    <a:pt x="88228" y="14083"/>
                  </a:lnTo>
                  <a:lnTo>
                    <a:pt x="88434" y="13809"/>
                  </a:lnTo>
                  <a:lnTo>
                    <a:pt x="88800" y="13236"/>
                  </a:lnTo>
                  <a:lnTo>
                    <a:pt x="88984" y="12961"/>
                  </a:lnTo>
                  <a:lnTo>
                    <a:pt x="89144" y="12687"/>
                  </a:lnTo>
                  <a:lnTo>
                    <a:pt x="89510" y="12229"/>
                  </a:lnTo>
                  <a:lnTo>
                    <a:pt x="89877" y="11748"/>
                  </a:lnTo>
                  <a:lnTo>
                    <a:pt x="89716" y="11587"/>
                  </a:lnTo>
                  <a:lnTo>
                    <a:pt x="89579" y="11427"/>
                  </a:lnTo>
                  <a:lnTo>
                    <a:pt x="89487" y="11221"/>
                  </a:lnTo>
                  <a:lnTo>
                    <a:pt x="89442" y="11015"/>
                  </a:lnTo>
                  <a:lnTo>
                    <a:pt x="89396" y="10809"/>
                  </a:lnTo>
                  <a:lnTo>
                    <a:pt x="89373" y="10580"/>
                  </a:lnTo>
                  <a:lnTo>
                    <a:pt x="89396" y="10351"/>
                  </a:lnTo>
                  <a:lnTo>
                    <a:pt x="89419" y="10122"/>
                  </a:lnTo>
                  <a:lnTo>
                    <a:pt x="89487" y="9870"/>
                  </a:lnTo>
                  <a:lnTo>
                    <a:pt x="89579" y="9595"/>
                  </a:lnTo>
                  <a:lnTo>
                    <a:pt x="89693" y="9366"/>
                  </a:lnTo>
                  <a:lnTo>
                    <a:pt x="89808" y="9137"/>
                  </a:lnTo>
                  <a:lnTo>
                    <a:pt x="90106" y="8679"/>
                  </a:lnTo>
                  <a:lnTo>
                    <a:pt x="90220" y="8427"/>
                  </a:lnTo>
                  <a:lnTo>
                    <a:pt x="90335" y="8176"/>
                  </a:lnTo>
                  <a:lnTo>
                    <a:pt x="90380" y="8130"/>
                  </a:lnTo>
                  <a:lnTo>
                    <a:pt x="90403" y="8107"/>
                  </a:lnTo>
                  <a:lnTo>
                    <a:pt x="90495" y="8084"/>
                  </a:lnTo>
                  <a:lnTo>
                    <a:pt x="90564" y="8130"/>
                  </a:lnTo>
                  <a:lnTo>
                    <a:pt x="90587" y="8153"/>
                  </a:lnTo>
                  <a:lnTo>
                    <a:pt x="90609" y="8198"/>
                  </a:lnTo>
                  <a:lnTo>
                    <a:pt x="90655" y="8405"/>
                  </a:lnTo>
                  <a:lnTo>
                    <a:pt x="90678" y="8634"/>
                  </a:lnTo>
                  <a:lnTo>
                    <a:pt x="90678" y="8863"/>
                  </a:lnTo>
                  <a:lnTo>
                    <a:pt x="90655" y="9092"/>
                  </a:lnTo>
                  <a:lnTo>
                    <a:pt x="90587" y="9572"/>
                  </a:lnTo>
                  <a:lnTo>
                    <a:pt x="90495" y="9985"/>
                  </a:lnTo>
                  <a:lnTo>
                    <a:pt x="90426" y="10305"/>
                  </a:lnTo>
                  <a:lnTo>
                    <a:pt x="90380" y="10603"/>
                  </a:lnTo>
                  <a:lnTo>
                    <a:pt x="90358" y="10923"/>
                  </a:lnTo>
                  <a:lnTo>
                    <a:pt x="90312" y="11221"/>
                  </a:lnTo>
                  <a:lnTo>
                    <a:pt x="90312" y="11221"/>
                  </a:lnTo>
                  <a:lnTo>
                    <a:pt x="90655" y="10855"/>
                  </a:lnTo>
                  <a:lnTo>
                    <a:pt x="90999" y="10488"/>
                  </a:lnTo>
                  <a:lnTo>
                    <a:pt x="91365" y="10145"/>
                  </a:lnTo>
                  <a:lnTo>
                    <a:pt x="91731" y="9801"/>
                  </a:lnTo>
                  <a:lnTo>
                    <a:pt x="92121" y="9458"/>
                  </a:lnTo>
                  <a:lnTo>
                    <a:pt x="92510" y="9160"/>
                  </a:lnTo>
                  <a:lnTo>
                    <a:pt x="92441" y="9069"/>
                  </a:lnTo>
                  <a:lnTo>
                    <a:pt x="92373" y="8977"/>
                  </a:lnTo>
                  <a:lnTo>
                    <a:pt x="92258" y="8771"/>
                  </a:lnTo>
                  <a:lnTo>
                    <a:pt x="92212" y="8565"/>
                  </a:lnTo>
                  <a:lnTo>
                    <a:pt x="92189" y="8336"/>
                  </a:lnTo>
                  <a:lnTo>
                    <a:pt x="92212" y="8107"/>
                  </a:lnTo>
                  <a:lnTo>
                    <a:pt x="92235" y="7878"/>
                  </a:lnTo>
                  <a:lnTo>
                    <a:pt x="92304" y="7672"/>
                  </a:lnTo>
                  <a:lnTo>
                    <a:pt x="92396" y="7443"/>
                  </a:lnTo>
                  <a:lnTo>
                    <a:pt x="92510" y="7214"/>
                  </a:lnTo>
                  <a:lnTo>
                    <a:pt x="92647" y="7008"/>
                  </a:lnTo>
                  <a:lnTo>
                    <a:pt x="92808" y="6802"/>
                  </a:lnTo>
                  <a:lnTo>
                    <a:pt x="92968" y="6596"/>
                  </a:lnTo>
                  <a:lnTo>
                    <a:pt x="93311" y="6206"/>
                  </a:lnTo>
                  <a:lnTo>
                    <a:pt x="93655" y="5817"/>
                  </a:lnTo>
                  <a:lnTo>
                    <a:pt x="93724" y="5771"/>
                  </a:lnTo>
                  <a:lnTo>
                    <a:pt x="93792" y="5748"/>
                  </a:lnTo>
                  <a:lnTo>
                    <a:pt x="93838" y="5794"/>
                  </a:lnTo>
                  <a:lnTo>
                    <a:pt x="93861" y="5817"/>
                  </a:lnTo>
                  <a:lnTo>
                    <a:pt x="93884" y="5863"/>
                  </a:lnTo>
                  <a:lnTo>
                    <a:pt x="93907" y="6069"/>
                  </a:lnTo>
                  <a:lnTo>
                    <a:pt x="93884" y="6298"/>
                  </a:lnTo>
                  <a:lnTo>
                    <a:pt x="93861" y="6527"/>
                  </a:lnTo>
                  <a:lnTo>
                    <a:pt x="93792" y="6756"/>
                  </a:lnTo>
                  <a:lnTo>
                    <a:pt x="93724" y="6985"/>
                  </a:lnTo>
                  <a:lnTo>
                    <a:pt x="93655" y="7191"/>
                  </a:lnTo>
                  <a:lnTo>
                    <a:pt x="93472" y="7603"/>
                  </a:lnTo>
                  <a:lnTo>
                    <a:pt x="93151" y="8244"/>
                  </a:lnTo>
                  <a:lnTo>
                    <a:pt x="92853" y="8885"/>
                  </a:lnTo>
                  <a:lnTo>
                    <a:pt x="93495" y="8450"/>
                  </a:lnTo>
                  <a:lnTo>
                    <a:pt x="94136" y="8015"/>
                  </a:lnTo>
                  <a:lnTo>
                    <a:pt x="94823" y="7626"/>
                  </a:lnTo>
                  <a:lnTo>
                    <a:pt x="95510" y="7260"/>
                  </a:lnTo>
                  <a:lnTo>
                    <a:pt x="96013" y="6641"/>
                  </a:lnTo>
                  <a:lnTo>
                    <a:pt x="96288" y="6344"/>
                  </a:lnTo>
                  <a:lnTo>
                    <a:pt x="96426" y="6206"/>
                  </a:lnTo>
                  <a:lnTo>
                    <a:pt x="96609" y="6069"/>
                  </a:lnTo>
                  <a:lnTo>
                    <a:pt x="96769" y="5954"/>
                  </a:lnTo>
                  <a:lnTo>
                    <a:pt x="96952" y="5840"/>
                  </a:lnTo>
                  <a:lnTo>
                    <a:pt x="97342" y="5657"/>
                  </a:lnTo>
                  <a:lnTo>
                    <a:pt x="97731" y="5474"/>
                  </a:lnTo>
                  <a:lnTo>
                    <a:pt x="98097" y="5290"/>
                  </a:lnTo>
                  <a:lnTo>
                    <a:pt x="98143" y="5267"/>
                  </a:lnTo>
                  <a:lnTo>
                    <a:pt x="98189" y="5267"/>
                  </a:lnTo>
                  <a:lnTo>
                    <a:pt x="98258" y="5313"/>
                  </a:lnTo>
                  <a:lnTo>
                    <a:pt x="98303" y="5382"/>
                  </a:lnTo>
                  <a:lnTo>
                    <a:pt x="98303" y="5428"/>
                  </a:lnTo>
                  <a:lnTo>
                    <a:pt x="98303" y="5474"/>
                  </a:lnTo>
                  <a:lnTo>
                    <a:pt x="98120" y="5932"/>
                  </a:lnTo>
                  <a:lnTo>
                    <a:pt x="98029" y="6161"/>
                  </a:lnTo>
                  <a:lnTo>
                    <a:pt x="97914" y="6390"/>
                  </a:lnTo>
                  <a:lnTo>
                    <a:pt x="97800" y="6596"/>
                  </a:lnTo>
                  <a:lnTo>
                    <a:pt x="97639" y="6802"/>
                  </a:lnTo>
                  <a:lnTo>
                    <a:pt x="97479" y="6985"/>
                  </a:lnTo>
                  <a:lnTo>
                    <a:pt x="97296" y="7168"/>
                  </a:lnTo>
                  <a:lnTo>
                    <a:pt x="97090" y="7305"/>
                  </a:lnTo>
                  <a:lnTo>
                    <a:pt x="96884" y="7420"/>
                  </a:lnTo>
                  <a:lnTo>
                    <a:pt x="96678" y="7512"/>
                  </a:lnTo>
                  <a:lnTo>
                    <a:pt x="96471" y="7580"/>
                  </a:lnTo>
                  <a:lnTo>
                    <a:pt x="96242" y="7603"/>
                  </a:lnTo>
                  <a:lnTo>
                    <a:pt x="96036" y="7626"/>
                  </a:lnTo>
                  <a:lnTo>
                    <a:pt x="95807" y="7626"/>
                  </a:lnTo>
                  <a:lnTo>
                    <a:pt x="95555" y="7603"/>
                  </a:lnTo>
                  <a:lnTo>
                    <a:pt x="94891" y="7969"/>
                  </a:lnTo>
                  <a:lnTo>
                    <a:pt x="94204" y="8359"/>
                  </a:lnTo>
                  <a:lnTo>
                    <a:pt x="93563" y="8771"/>
                  </a:lnTo>
                  <a:lnTo>
                    <a:pt x="92945" y="9229"/>
                  </a:lnTo>
                  <a:lnTo>
                    <a:pt x="93518" y="9183"/>
                  </a:lnTo>
                  <a:lnTo>
                    <a:pt x="93815" y="9137"/>
                  </a:lnTo>
                  <a:lnTo>
                    <a:pt x="94090" y="9069"/>
                  </a:lnTo>
                  <a:lnTo>
                    <a:pt x="94548" y="8931"/>
                  </a:lnTo>
                  <a:lnTo>
                    <a:pt x="95029" y="8817"/>
                  </a:lnTo>
                  <a:lnTo>
                    <a:pt x="95510" y="8725"/>
                  </a:lnTo>
                  <a:lnTo>
                    <a:pt x="95968" y="8656"/>
                  </a:lnTo>
                  <a:lnTo>
                    <a:pt x="96036" y="8656"/>
                  </a:lnTo>
                  <a:lnTo>
                    <a:pt x="96082" y="8679"/>
                  </a:lnTo>
                  <a:lnTo>
                    <a:pt x="96128" y="8702"/>
                  </a:lnTo>
                  <a:lnTo>
                    <a:pt x="96151" y="8748"/>
                  </a:lnTo>
                  <a:lnTo>
                    <a:pt x="96174" y="8817"/>
                  </a:lnTo>
                  <a:lnTo>
                    <a:pt x="96174" y="8863"/>
                  </a:lnTo>
                  <a:lnTo>
                    <a:pt x="96151" y="8908"/>
                  </a:lnTo>
                  <a:lnTo>
                    <a:pt x="96128" y="8977"/>
                  </a:lnTo>
                  <a:lnTo>
                    <a:pt x="95739" y="9275"/>
                  </a:lnTo>
                  <a:lnTo>
                    <a:pt x="95304" y="9595"/>
                  </a:lnTo>
                  <a:lnTo>
                    <a:pt x="95052" y="9733"/>
                  </a:lnTo>
                  <a:lnTo>
                    <a:pt x="94800" y="9870"/>
                  </a:lnTo>
                  <a:lnTo>
                    <a:pt x="94548" y="9985"/>
                  </a:lnTo>
                  <a:lnTo>
                    <a:pt x="94296" y="10076"/>
                  </a:lnTo>
                  <a:lnTo>
                    <a:pt x="94021" y="10145"/>
                  </a:lnTo>
                  <a:lnTo>
                    <a:pt x="93769" y="10191"/>
                  </a:lnTo>
                  <a:lnTo>
                    <a:pt x="93518" y="10214"/>
                  </a:lnTo>
                  <a:lnTo>
                    <a:pt x="93266" y="10191"/>
                  </a:lnTo>
                  <a:lnTo>
                    <a:pt x="93037" y="10122"/>
                  </a:lnTo>
                  <a:lnTo>
                    <a:pt x="92808" y="10007"/>
                  </a:lnTo>
                  <a:lnTo>
                    <a:pt x="92579" y="9870"/>
                  </a:lnTo>
                  <a:lnTo>
                    <a:pt x="92373" y="9664"/>
                  </a:lnTo>
                  <a:lnTo>
                    <a:pt x="91869" y="10099"/>
                  </a:lnTo>
                  <a:lnTo>
                    <a:pt x="91388" y="10557"/>
                  </a:lnTo>
                  <a:lnTo>
                    <a:pt x="90907" y="11038"/>
                  </a:lnTo>
                  <a:lnTo>
                    <a:pt x="90472" y="11542"/>
                  </a:lnTo>
                  <a:lnTo>
                    <a:pt x="90106" y="12000"/>
                  </a:lnTo>
                  <a:lnTo>
                    <a:pt x="89739" y="12458"/>
                  </a:lnTo>
                  <a:lnTo>
                    <a:pt x="90083" y="12343"/>
                  </a:lnTo>
                  <a:lnTo>
                    <a:pt x="90403" y="12206"/>
                  </a:lnTo>
                  <a:lnTo>
                    <a:pt x="91044" y="11931"/>
                  </a:lnTo>
                  <a:lnTo>
                    <a:pt x="91159" y="11885"/>
                  </a:lnTo>
                  <a:lnTo>
                    <a:pt x="91273" y="11862"/>
                  </a:lnTo>
                  <a:lnTo>
                    <a:pt x="91502" y="11839"/>
                  </a:lnTo>
                  <a:lnTo>
                    <a:pt x="91754" y="11816"/>
                  </a:lnTo>
                  <a:lnTo>
                    <a:pt x="91983" y="11794"/>
                  </a:lnTo>
                  <a:lnTo>
                    <a:pt x="92235" y="11725"/>
                  </a:lnTo>
                  <a:lnTo>
                    <a:pt x="92464" y="11656"/>
                  </a:lnTo>
                  <a:lnTo>
                    <a:pt x="92945" y="11473"/>
                  </a:lnTo>
                  <a:lnTo>
                    <a:pt x="92991" y="11450"/>
                  </a:lnTo>
                  <a:lnTo>
                    <a:pt x="93037" y="11473"/>
                  </a:lnTo>
                  <a:lnTo>
                    <a:pt x="93082" y="11496"/>
                  </a:lnTo>
                  <a:lnTo>
                    <a:pt x="93105" y="11519"/>
                  </a:lnTo>
                  <a:lnTo>
                    <a:pt x="93128" y="11565"/>
                  </a:lnTo>
                  <a:lnTo>
                    <a:pt x="93128" y="11610"/>
                  </a:lnTo>
                  <a:lnTo>
                    <a:pt x="93128" y="11656"/>
                  </a:lnTo>
                  <a:lnTo>
                    <a:pt x="93082" y="11702"/>
                  </a:lnTo>
                  <a:lnTo>
                    <a:pt x="92716" y="12023"/>
                  </a:lnTo>
                  <a:lnTo>
                    <a:pt x="92281" y="12389"/>
                  </a:lnTo>
                  <a:lnTo>
                    <a:pt x="91846" y="12732"/>
                  </a:lnTo>
                  <a:lnTo>
                    <a:pt x="91594" y="12893"/>
                  </a:lnTo>
                  <a:lnTo>
                    <a:pt x="91365" y="13030"/>
                  </a:lnTo>
                  <a:lnTo>
                    <a:pt x="91113" y="13145"/>
                  </a:lnTo>
                  <a:lnTo>
                    <a:pt x="90861" y="13236"/>
                  </a:lnTo>
                  <a:lnTo>
                    <a:pt x="90609" y="13282"/>
                  </a:lnTo>
                  <a:lnTo>
                    <a:pt x="90380" y="13282"/>
                  </a:lnTo>
                  <a:lnTo>
                    <a:pt x="90129" y="13259"/>
                  </a:lnTo>
                  <a:lnTo>
                    <a:pt x="89900" y="13190"/>
                  </a:lnTo>
                  <a:lnTo>
                    <a:pt x="89671" y="13053"/>
                  </a:lnTo>
                  <a:lnTo>
                    <a:pt x="89442" y="12847"/>
                  </a:lnTo>
                  <a:lnTo>
                    <a:pt x="88778" y="13809"/>
                  </a:lnTo>
                  <a:lnTo>
                    <a:pt x="88549" y="14152"/>
                  </a:lnTo>
                  <a:lnTo>
                    <a:pt x="88297" y="14473"/>
                  </a:lnTo>
                  <a:lnTo>
                    <a:pt x="89556" y="14106"/>
                  </a:lnTo>
                  <a:lnTo>
                    <a:pt x="90816" y="13786"/>
                  </a:lnTo>
                  <a:lnTo>
                    <a:pt x="93334" y="13122"/>
                  </a:lnTo>
                  <a:lnTo>
                    <a:pt x="93998" y="12961"/>
                  </a:lnTo>
                  <a:lnTo>
                    <a:pt x="94479" y="12824"/>
                  </a:lnTo>
                  <a:lnTo>
                    <a:pt x="94548" y="12549"/>
                  </a:lnTo>
                  <a:lnTo>
                    <a:pt x="94617" y="12251"/>
                  </a:lnTo>
                  <a:lnTo>
                    <a:pt x="94731" y="11679"/>
                  </a:lnTo>
                  <a:lnTo>
                    <a:pt x="94800" y="11381"/>
                  </a:lnTo>
                  <a:lnTo>
                    <a:pt x="94891" y="11107"/>
                  </a:lnTo>
                  <a:lnTo>
                    <a:pt x="94983" y="10832"/>
                  </a:lnTo>
                  <a:lnTo>
                    <a:pt x="95143" y="10534"/>
                  </a:lnTo>
                  <a:lnTo>
                    <a:pt x="95304" y="10328"/>
                  </a:lnTo>
                  <a:lnTo>
                    <a:pt x="95487" y="10122"/>
                  </a:lnTo>
                  <a:lnTo>
                    <a:pt x="95716" y="9962"/>
                  </a:lnTo>
                  <a:lnTo>
                    <a:pt x="95968" y="9801"/>
                  </a:lnTo>
                  <a:lnTo>
                    <a:pt x="96220" y="9664"/>
                  </a:lnTo>
                  <a:lnTo>
                    <a:pt x="96471" y="9549"/>
                  </a:lnTo>
                  <a:lnTo>
                    <a:pt x="96998" y="9343"/>
                  </a:lnTo>
                  <a:lnTo>
                    <a:pt x="97067" y="9321"/>
                  </a:lnTo>
                  <a:lnTo>
                    <a:pt x="97135" y="9321"/>
                  </a:lnTo>
                  <a:lnTo>
                    <a:pt x="97204" y="9343"/>
                  </a:lnTo>
                  <a:lnTo>
                    <a:pt x="97273" y="9412"/>
                  </a:lnTo>
                  <a:lnTo>
                    <a:pt x="97319" y="9458"/>
                  </a:lnTo>
                  <a:lnTo>
                    <a:pt x="97342" y="9527"/>
                  </a:lnTo>
                  <a:lnTo>
                    <a:pt x="97319" y="9618"/>
                  </a:lnTo>
                  <a:lnTo>
                    <a:pt x="97296" y="9687"/>
                  </a:lnTo>
                  <a:lnTo>
                    <a:pt x="97067" y="10053"/>
                  </a:lnTo>
                  <a:lnTo>
                    <a:pt x="96838" y="10420"/>
                  </a:lnTo>
                  <a:lnTo>
                    <a:pt x="96449" y="11198"/>
                  </a:lnTo>
                  <a:lnTo>
                    <a:pt x="96242" y="11587"/>
                  </a:lnTo>
                  <a:lnTo>
                    <a:pt x="96013" y="11954"/>
                  </a:lnTo>
                  <a:lnTo>
                    <a:pt x="95762" y="12274"/>
                  </a:lnTo>
                  <a:lnTo>
                    <a:pt x="95624" y="12435"/>
                  </a:lnTo>
                  <a:lnTo>
                    <a:pt x="95464" y="12572"/>
                  </a:lnTo>
                  <a:lnTo>
                    <a:pt x="97090" y="12091"/>
                  </a:lnTo>
                  <a:lnTo>
                    <a:pt x="97914" y="11839"/>
                  </a:lnTo>
                  <a:lnTo>
                    <a:pt x="98715" y="11565"/>
                  </a:lnTo>
                  <a:lnTo>
                    <a:pt x="98876" y="11290"/>
                  </a:lnTo>
                  <a:lnTo>
                    <a:pt x="99013" y="10969"/>
                  </a:lnTo>
                  <a:lnTo>
                    <a:pt x="99128" y="10672"/>
                  </a:lnTo>
                  <a:lnTo>
                    <a:pt x="99242" y="10328"/>
                  </a:lnTo>
                  <a:lnTo>
                    <a:pt x="99448" y="9687"/>
                  </a:lnTo>
                  <a:lnTo>
                    <a:pt x="99540" y="9366"/>
                  </a:lnTo>
                  <a:lnTo>
                    <a:pt x="99654" y="9069"/>
                  </a:lnTo>
                  <a:lnTo>
                    <a:pt x="99769" y="8840"/>
                  </a:lnTo>
                  <a:lnTo>
                    <a:pt x="99906" y="8611"/>
                  </a:lnTo>
                  <a:lnTo>
                    <a:pt x="100089" y="8405"/>
                  </a:lnTo>
                  <a:lnTo>
                    <a:pt x="100295" y="8221"/>
                  </a:lnTo>
                  <a:lnTo>
                    <a:pt x="100502" y="8038"/>
                  </a:lnTo>
                  <a:lnTo>
                    <a:pt x="100731" y="7878"/>
                  </a:lnTo>
                  <a:lnTo>
                    <a:pt x="100960" y="7741"/>
                  </a:lnTo>
                  <a:lnTo>
                    <a:pt x="101166" y="7626"/>
                  </a:lnTo>
                  <a:lnTo>
                    <a:pt x="101234" y="7603"/>
                  </a:lnTo>
                  <a:lnTo>
                    <a:pt x="101280" y="7626"/>
                  </a:lnTo>
                  <a:lnTo>
                    <a:pt x="101326" y="7626"/>
                  </a:lnTo>
                  <a:lnTo>
                    <a:pt x="101349" y="7672"/>
                  </a:lnTo>
                  <a:lnTo>
                    <a:pt x="101372" y="7718"/>
                  </a:lnTo>
                  <a:lnTo>
                    <a:pt x="101395" y="7763"/>
                  </a:lnTo>
                  <a:lnTo>
                    <a:pt x="101395" y="7809"/>
                  </a:lnTo>
                  <a:lnTo>
                    <a:pt x="101372" y="7855"/>
                  </a:lnTo>
                  <a:lnTo>
                    <a:pt x="101234" y="8153"/>
                  </a:lnTo>
                  <a:lnTo>
                    <a:pt x="101097" y="8473"/>
                  </a:lnTo>
                  <a:lnTo>
                    <a:pt x="100914" y="9114"/>
                  </a:lnTo>
                  <a:lnTo>
                    <a:pt x="100708" y="9756"/>
                  </a:lnTo>
                  <a:lnTo>
                    <a:pt x="100593" y="10053"/>
                  </a:lnTo>
                  <a:lnTo>
                    <a:pt x="100456" y="10374"/>
                  </a:lnTo>
                  <a:lnTo>
                    <a:pt x="100318" y="10580"/>
                  </a:lnTo>
                  <a:lnTo>
                    <a:pt x="100181" y="10786"/>
                  </a:lnTo>
                  <a:lnTo>
                    <a:pt x="99998" y="10992"/>
                  </a:lnTo>
                  <a:lnTo>
                    <a:pt x="99815" y="11152"/>
                  </a:lnTo>
                  <a:lnTo>
                    <a:pt x="99815" y="11152"/>
                  </a:lnTo>
                  <a:lnTo>
                    <a:pt x="100662" y="10809"/>
                  </a:lnTo>
                  <a:lnTo>
                    <a:pt x="101509" y="10443"/>
                  </a:lnTo>
                  <a:lnTo>
                    <a:pt x="102333" y="10053"/>
                  </a:lnTo>
                  <a:lnTo>
                    <a:pt x="103158" y="9618"/>
                  </a:lnTo>
                  <a:lnTo>
                    <a:pt x="103845" y="9229"/>
                  </a:lnTo>
                  <a:lnTo>
                    <a:pt x="104532" y="8817"/>
                  </a:lnTo>
                  <a:lnTo>
                    <a:pt x="104417" y="8611"/>
                  </a:lnTo>
                  <a:lnTo>
                    <a:pt x="104371" y="8359"/>
                  </a:lnTo>
                  <a:lnTo>
                    <a:pt x="104326" y="8107"/>
                  </a:lnTo>
                  <a:lnTo>
                    <a:pt x="104326" y="7832"/>
                  </a:lnTo>
                  <a:lnTo>
                    <a:pt x="104349" y="7580"/>
                  </a:lnTo>
                  <a:lnTo>
                    <a:pt x="104371" y="7328"/>
                  </a:lnTo>
                  <a:lnTo>
                    <a:pt x="104440" y="7076"/>
                  </a:lnTo>
                  <a:lnTo>
                    <a:pt x="104509" y="6870"/>
                  </a:lnTo>
                  <a:lnTo>
                    <a:pt x="104715" y="6298"/>
                  </a:lnTo>
                  <a:lnTo>
                    <a:pt x="104852" y="6000"/>
                  </a:lnTo>
                  <a:lnTo>
                    <a:pt x="105013" y="5748"/>
                  </a:lnTo>
                  <a:lnTo>
                    <a:pt x="105379" y="5245"/>
                  </a:lnTo>
                  <a:lnTo>
                    <a:pt x="105539" y="4993"/>
                  </a:lnTo>
                  <a:lnTo>
                    <a:pt x="105700" y="4695"/>
                  </a:lnTo>
                  <a:lnTo>
                    <a:pt x="105722" y="4672"/>
                  </a:lnTo>
                  <a:lnTo>
                    <a:pt x="105768" y="4626"/>
                  </a:lnTo>
                  <a:lnTo>
                    <a:pt x="105837" y="4626"/>
                  </a:lnTo>
                  <a:lnTo>
                    <a:pt x="105906" y="4649"/>
                  </a:lnTo>
                  <a:lnTo>
                    <a:pt x="105929" y="4672"/>
                  </a:lnTo>
                  <a:lnTo>
                    <a:pt x="105951" y="4718"/>
                  </a:lnTo>
                  <a:lnTo>
                    <a:pt x="106020" y="5016"/>
                  </a:lnTo>
                  <a:lnTo>
                    <a:pt x="106066" y="5290"/>
                  </a:lnTo>
                  <a:lnTo>
                    <a:pt x="106089" y="5565"/>
                  </a:lnTo>
                  <a:lnTo>
                    <a:pt x="106066" y="5840"/>
                  </a:lnTo>
                  <a:lnTo>
                    <a:pt x="106043" y="6115"/>
                  </a:lnTo>
                  <a:lnTo>
                    <a:pt x="105974" y="6390"/>
                  </a:lnTo>
                  <a:lnTo>
                    <a:pt x="105883" y="6664"/>
                  </a:lnTo>
                  <a:lnTo>
                    <a:pt x="105791" y="6939"/>
                  </a:lnTo>
                  <a:lnTo>
                    <a:pt x="105654" y="7214"/>
                  </a:lnTo>
                  <a:lnTo>
                    <a:pt x="105493" y="7466"/>
                  </a:lnTo>
                  <a:lnTo>
                    <a:pt x="105333" y="7741"/>
                  </a:lnTo>
                  <a:lnTo>
                    <a:pt x="105219" y="8015"/>
                  </a:lnTo>
                  <a:lnTo>
                    <a:pt x="105127" y="8267"/>
                  </a:lnTo>
                  <a:lnTo>
                    <a:pt x="105035" y="8496"/>
                  </a:lnTo>
                  <a:lnTo>
                    <a:pt x="105654" y="8084"/>
                  </a:lnTo>
                  <a:lnTo>
                    <a:pt x="106272" y="7672"/>
                  </a:lnTo>
                  <a:lnTo>
                    <a:pt x="106867" y="7214"/>
                  </a:lnTo>
                  <a:lnTo>
                    <a:pt x="107440" y="6756"/>
                  </a:lnTo>
                  <a:lnTo>
                    <a:pt x="108012" y="6275"/>
                  </a:lnTo>
                  <a:lnTo>
                    <a:pt x="108562" y="5794"/>
                  </a:lnTo>
                  <a:lnTo>
                    <a:pt x="109088" y="5267"/>
                  </a:lnTo>
                  <a:lnTo>
                    <a:pt x="109615" y="4741"/>
                  </a:lnTo>
                  <a:lnTo>
                    <a:pt x="109890" y="4123"/>
                  </a:lnTo>
                  <a:lnTo>
                    <a:pt x="110027" y="3825"/>
                  </a:lnTo>
                  <a:lnTo>
                    <a:pt x="110165" y="3527"/>
                  </a:lnTo>
                  <a:lnTo>
                    <a:pt x="110325" y="3252"/>
                  </a:lnTo>
                  <a:lnTo>
                    <a:pt x="110531" y="2978"/>
                  </a:lnTo>
                  <a:lnTo>
                    <a:pt x="110760" y="2726"/>
                  </a:lnTo>
                  <a:lnTo>
                    <a:pt x="111035" y="2520"/>
                  </a:lnTo>
                  <a:lnTo>
                    <a:pt x="111333" y="2336"/>
                  </a:lnTo>
                  <a:lnTo>
                    <a:pt x="111653" y="2176"/>
                  </a:lnTo>
                  <a:lnTo>
                    <a:pt x="111974" y="2039"/>
                  </a:lnTo>
                  <a:lnTo>
                    <a:pt x="112317" y="1901"/>
                  </a:lnTo>
                  <a:lnTo>
                    <a:pt x="113027" y="1718"/>
                  </a:lnTo>
                  <a:lnTo>
                    <a:pt x="113714" y="1535"/>
                  </a:lnTo>
                  <a:lnTo>
                    <a:pt x="113783" y="1512"/>
                  </a:lnTo>
                  <a:lnTo>
                    <a:pt x="113851" y="1535"/>
                  </a:lnTo>
                  <a:lnTo>
                    <a:pt x="113920" y="1558"/>
                  </a:lnTo>
                  <a:lnTo>
                    <a:pt x="113966" y="1604"/>
                  </a:lnTo>
                  <a:lnTo>
                    <a:pt x="113989" y="1672"/>
                  </a:lnTo>
                  <a:lnTo>
                    <a:pt x="114012" y="1741"/>
                  </a:lnTo>
                  <a:lnTo>
                    <a:pt x="114035" y="1810"/>
                  </a:lnTo>
                  <a:lnTo>
                    <a:pt x="114012" y="1879"/>
                  </a:lnTo>
                  <a:lnTo>
                    <a:pt x="113943" y="2039"/>
                  </a:lnTo>
                  <a:lnTo>
                    <a:pt x="113851" y="2199"/>
                  </a:lnTo>
                  <a:lnTo>
                    <a:pt x="113760" y="2336"/>
                  </a:lnTo>
                  <a:lnTo>
                    <a:pt x="113645" y="2474"/>
                  </a:lnTo>
                  <a:lnTo>
                    <a:pt x="113393" y="2749"/>
                  </a:lnTo>
                  <a:lnTo>
                    <a:pt x="113119" y="2978"/>
                  </a:lnTo>
                  <a:lnTo>
                    <a:pt x="112798" y="3184"/>
                  </a:lnTo>
                  <a:lnTo>
                    <a:pt x="112477" y="3390"/>
                  </a:lnTo>
                  <a:lnTo>
                    <a:pt x="111859" y="3756"/>
                  </a:lnTo>
                  <a:lnTo>
                    <a:pt x="111378" y="4077"/>
                  </a:lnTo>
                  <a:lnTo>
                    <a:pt x="110897" y="4420"/>
                  </a:lnTo>
                  <a:lnTo>
                    <a:pt x="110371" y="4718"/>
                  </a:lnTo>
                  <a:lnTo>
                    <a:pt x="110119" y="4855"/>
                  </a:lnTo>
                  <a:lnTo>
                    <a:pt x="109844" y="4970"/>
                  </a:lnTo>
                  <a:lnTo>
                    <a:pt x="109340" y="5496"/>
                  </a:lnTo>
                  <a:lnTo>
                    <a:pt x="108814" y="6000"/>
                  </a:lnTo>
                  <a:lnTo>
                    <a:pt x="108287" y="6481"/>
                  </a:lnTo>
                  <a:lnTo>
                    <a:pt x="107715" y="6939"/>
                  </a:lnTo>
                  <a:lnTo>
                    <a:pt x="108402" y="6779"/>
                  </a:lnTo>
                  <a:lnTo>
                    <a:pt x="109088" y="6618"/>
                  </a:lnTo>
                  <a:lnTo>
                    <a:pt x="109775" y="6481"/>
                  </a:lnTo>
                  <a:lnTo>
                    <a:pt x="110462" y="6344"/>
                  </a:lnTo>
                  <a:lnTo>
                    <a:pt x="110806" y="6275"/>
                  </a:lnTo>
                  <a:lnTo>
                    <a:pt x="111149" y="6183"/>
                  </a:lnTo>
                  <a:lnTo>
                    <a:pt x="111195" y="6161"/>
                  </a:lnTo>
                  <a:lnTo>
                    <a:pt x="111218" y="6183"/>
                  </a:lnTo>
                  <a:lnTo>
                    <a:pt x="111287" y="6229"/>
                  </a:lnTo>
                  <a:lnTo>
                    <a:pt x="111310" y="6321"/>
                  </a:lnTo>
                  <a:lnTo>
                    <a:pt x="111310" y="6367"/>
                  </a:lnTo>
                  <a:lnTo>
                    <a:pt x="111287" y="6390"/>
                  </a:lnTo>
                  <a:lnTo>
                    <a:pt x="111081" y="6641"/>
                  </a:lnTo>
                  <a:lnTo>
                    <a:pt x="110829" y="6870"/>
                  </a:lnTo>
                  <a:lnTo>
                    <a:pt x="110600" y="7076"/>
                  </a:lnTo>
                  <a:lnTo>
                    <a:pt x="110325" y="7237"/>
                  </a:lnTo>
                  <a:lnTo>
                    <a:pt x="110073" y="7397"/>
                  </a:lnTo>
                  <a:lnTo>
                    <a:pt x="109798" y="7534"/>
                  </a:lnTo>
                  <a:lnTo>
                    <a:pt x="109524" y="7649"/>
                  </a:lnTo>
                  <a:lnTo>
                    <a:pt x="109226" y="7741"/>
                  </a:lnTo>
                  <a:lnTo>
                    <a:pt x="108928" y="7809"/>
                  </a:lnTo>
                  <a:lnTo>
                    <a:pt x="108631" y="7855"/>
                  </a:lnTo>
                  <a:lnTo>
                    <a:pt x="108333" y="7878"/>
                  </a:lnTo>
                  <a:lnTo>
                    <a:pt x="107715" y="7878"/>
                  </a:lnTo>
                  <a:lnTo>
                    <a:pt x="107394" y="7832"/>
                  </a:lnTo>
                  <a:lnTo>
                    <a:pt x="107073" y="7786"/>
                  </a:lnTo>
                  <a:lnTo>
                    <a:pt x="106753" y="7718"/>
                  </a:lnTo>
                  <a:lnTo>
                    <a:pt x="106135" y="8153"/>
                  </a:lnTo>
                  <a:lnTo>
                    <a:pt x="105493" y="8588"/>
                  </a:lnTo>
                  <a:lnTo>
                    <a:pt x="104852" y="9000"/>
                  </a:lnTo>
                  <a:lnTo>
                    <a:pt x="104188" y="9389"/>
                  </a:lnTo>
                  <a:lnTo>
                    <a:pt x="103524" y="9778"/>
                  </a:lnTo>
                  <a:lnTo>
                    <a:pt x="102837" y="10122"/>
                  </a:lnTo>
                  <a:lnTo>
                    <a:pt x="102150" y="10465"/>
                  </a:lnTo>
                  <a:lnTo>
                    <a:pt x="101463" y="10786"/>
                  </a:lnTo>
                  <a:lnTo>
                    <a:pt x="100753" y="11107"/>
                  </a:lnTo>
                  <a:lnTo>
                    <a:pt x="100044" y="11404"/>
                  </a:lnTo>
                  <a:lnTo>
                    <a:pt x="99334" y="11679"/>
                  </a:lnTo>
                  <a:lnTo>
                    <a:pt x="98601" y="11931"/>
                  </a:lnTo>
                  <a:lnTo>
                    <a:pt x="97868" y="12183"/>
                  </a:lnTo>
                  <a:lnTo>
                    <a:pt x="97135" y="12435"/>
                  </a:lnTo>
                  <a:lnTo>
                    <a:pt x="96403" y="12641"/>
                  </a:lnTo>
                  <a:lnTo>
                    <a:pt x="95670" y="12847"/>
                  </a:lnTo>
                  <a:lnTo>
                    <a:pt x="96380" y="12824"/>
                  </a:lnTo>
                  <a:lnTo>
                    <a:pt x="100753" y="12824"/>
                  </a:lnTo>
                  <a:lnTo>
                    <a:pt x="101463" y="12778"/>
                  </a:lnTo>
                  <a:lnTo>
                    <a:pt x="102173" y="12709"/>
                  </a:lnTo>
                  <a:lnTo>
                    <a:pt x="102883" y="12618"/>
                  </a:lnTo>
                  <a:lnTo>
                    <a:pt x="103570" y="12480"/>
                  </a:lnTo>
                  <a:lnTo>
                    <a:pt x="104234" y="12297"/>
                  </a:lnTo>
                  <a:lnTo>
                    <a:pt x="104577" y="12183"/>
                  </a:lnTo>
                  <a:lnTo>
                    <a:pt x="104921" y="12068"/>
                  </a:lnTo>
                  <a:lnTo>
                    <a:pt x="105242" y="11908"/>
                  </a:lnTo>
                  <a:lnTo>
                    <a:pt x="105562" y="11771"/>
                  </a:lnTo>
                  <a:lnTo>
                    <a:pt x="105883" y="11587"/>
                  </a:lnTo>
                  <a:lnTo>
                    <a:pt x="106203" y="11404"/>
                  </a:lnTo>
                  <a:lnTo>
                    <a:pt x="106501" y="11198"/>
                  </a:lnTo>
                  <a:lnTo>
                    <a:pt x="106822" y="10992"/>
                  </a:lnTo>
                  <a:lnTo>
                    <a:pt x="107096" y="10511"/>
                  </a:lnTo>
                  <a:lnTo>
                    <a:pt x="107371" y="10030"/>
                  </a:lnTo>
                  <a:lnTo>
                    <a:pt x="107531" y="9801"/>
                  </a:lnTo>
                  <a:lnTo>
                    <a:pt x="107715" y="9595"/>
                  </a:lnTo>
                  <a:lnTo>
                    <a:pt x="107921" y="9412"/>
                  </a:lnTo>
                  <a:lnTo>
                    <a:pt x="108150" y="9252"/>
                  </a:lnTo>
                  <a:lnTo>
                    <a:pt x="108424" y="9092"/>
                  </a:lnTo>
                  <a:lnTo>
                    <a:pt x="108722" y="8977"/>
                  </a:lnTo>
                  <a:lnTo>
                    <a:pt x="109020" y="8885"/>
                  </a:lnTo>
                  <a:lnTo>
                    <a:pt x="109317" y="8817"/>
                  </a:lnTo>
                  <a:lnTo>
                    <a:pt x="109615" y="8771"/>
                  </a:lnTo>
                  <a:lnTo>
                    <a:pt x="109913" y="8748"/>
                  </a:lnTo>
                  <a:lnTo>
                    <a:pt x="110577" y="8702"/>
                  </a:lnTo>
                  <a:lnTo>
                    <a:pt x="110623" y="8725"/>
                  </a:lnTo>
                  <a:lnTo>
                    <a:pt x="110668" y="8748"/>
                  </a:lnTo>
                  <a:lnTo>
                    <a:pt x="110714" y="8794"/>
                  </a:lnTo>
                  <a:lnTo>
                    <a:pt x="110737" y="8840"/>
                  </a:lnTo>
                  <a:lnTo>
                    <a:pt x="110737" y="8954"/>
                  </a:lnTo>
                  <a:lnTo>
                    <a:pt x="110714" y="9000"/>
                  </a:lnTo>
                  <a:lnTo>
                    <a:pt x="110691" y="9046"/>
                  </a:lnTo>
                  <a:lnTo>
                    <a:pt x="110256" y="9504"/>
                  </a:lnTo>
                  <a:lnTo>
                    <a:pt x="110027" y="9710"/>
                  </a:lnTo>
                  <a:lnTo>
                    <a:pt x="109798" y="9916"/>
                  </a:lnTo>
                  <a:lnTo>
                    <a:pt x="109569" y="10076"/>
                  </a:lnTo>
                  <a:lnTo>
                    <a:pt x="109317" y="10259"/>
                  </a:lnTo>
                  <a:lnTo>
                    <a:pt x="109043" y="10397"/>
                  </a:lnTo>
                  <a:lnTo>
                    <a:pt x="108768" y="10534"/>
                  </a:lnTo>
                  <a:lnTo>
                    <a:pt x="107921" y="10855"/>
                  </a:lnTo>
                  <a:lnTo>
                    <a:pt x="107096" y="11175"/>
                  </a:lnTo>
                  <a:lnTo>
                    <a:pt x="107073" y="11198"/>
                  </a:lnTo>
                  <a:lnTo>
                    <a:pt x="106593" y="11542"/>
                  </a:lnTo>
                  <a:lnTo>
                    <a:pt x="106089" y="11839"/>
                  </a:lnTo>
                  <a:lnTo>
                    <a:pt x="105585" y="12114"/>
                  </a:lnTo>
                  <a:lnTo>
                    <a:pt x="105058" y="12343"/>
                  </a:lnTo>
                  <a:lnTo>
                    <a:pt x="104532" y="12526"/>
                  </a:lnTo>
                  <a:lnTo>
                    <a:pt x="104005" y="12687"/>
                  </a:lnTo>
                  <a:lnTo>
                    <a:pt x="103455" y="12824"/>
                  </a:lnTo>
                  <a:lnTo>
                    <a:pt x="102906" y="12916"/>
                  </a:lnTo>
                  <a:lnTo>
                    <a:pt x="103226" y="13076"/>
                  </a:lnTo>
                  <a:lnTo>
                    <a:pt x="103547" y="13259"/>
                  </a:lnTo>
                  <a:lnTo>
                    <a:pt x="103822" y="13374"/>
                  </a:lnTo>
                  <a:lnTo>
                    <a:pt x="104097" y="13465"/>
                  </a:lnTo>
                  <a:lnTo>
                    <a:pt x="104394" y="13534"/>
                  </a:lnTo>
                  <a:lnTo>
                    <a:pt x="104715" y="13602"/>
                  </a:lnTo>
                  <a:lnTo>
                    <a:pt x="105035" y="13648"/>
                  </a:lnTo>
                  <a:lnTo>
                    <a:pt x="105333" y="13671"/>
                  </a:lnTo>
                  <a:lnTo>
                    <a:pt x="105929" y="13694"/>
                  </a:lnTo>
                  <a:lnTo>
                    <a:pt x="105997" y="13717"/>
                  </a:lnTo>
                  <a:lnTo>
                    <a:pt x="106066" y="13763"/>
                  </a:lnTo>
                  <a:lnTo>
                    <a:pt x="106112" y="13809"/>
                  </a:lnTo>
                  <a:lnTo>
                    <a:pt x="106157" y="13877"/>
                  </a:lnTo>
                  <a:lnTo>
                    <a:pt x="106180" y="13969"/>
                  </a:lnTo>
                  <a:lnTo>
                    <a:pt x="106157" y="14038"/>
                  </a:lnTo>
                  <a:lnTo>
                    <a:pt x="106135" y="14106"/>
                  </a:lnTo>
                  <a:lnTo>
                    <a:pt x="106089" y="14175"/>
                  </a:lnTo>
                  <a:lnTo>
                    <a:pt x="105814" y="14358"/>
                  </a:lnTo>
                  <a:lnTo>
                    <a:pt x="105516" y="14518"/>
                  </a:lnTo>
                  <a:lnTo>
                    <a:pt x="105219" y="14633"/>
                  </a:lnTo>
                  <a:lnTo>
                    <a:pt x="104898" y="14702"/>
                  </a:lnTo>
                  <a:lnTo>
                    <a:pt x="104600" y="14747"/>
                  </a:lnTo>
                  <a:lnTo>
                    <a:pt x="104280" y="14725"/>
                  </a:lnTo>
                  <a:lnTo>
                    <a:pt x="104120" y="14679"/>
                  </a:lnTo>
                  <a:lnTo>
                    <a:pt x="103959" y="14633"/>
                  </a:lnTo>
                  <a:lnTo>
                    <a:pt x="103799" y="14564"/>
                  </a:lnTo>
                  <a:lnTo>
                    <a:pt x="103639" y="14496"/>
                  </a:lnTo>
                  <a:lnTo>
                    <a:pt x="103410" y="14335"/>
                  </a:lnTo>
                  <a:lnTo>
                    <a:pt x="103181" y="14152"/>
                  </a:lnTo>
                  <a:lnTo>
                    <a:pt x="102769" y="13740"/>
                  </a:lnTo>
                  <a:lnTo>
                    <a:pt x="102562" y="13511"/>
                  </a:lnTo>
                  <a:lnTo>
                    <a:pt x="102333" y="13328"/>
                  </a:lnTo>
                  <a:lnTo>
                    <a:pt x="102104" y="13167"/>
                  </a:lnTo>
                  <a:lnTo>
                    <a:pt x="101875" y="13053"/>
                  </a:lnTo>
                  <a:lnTo>
                    <a:pt x="100914" y="13099"/>
                  </a:lnTo>
                  <a:lnTo>
                    <a:pt x="99952" y="13122"/>
                  </a:lnTo>
                  <a:lnTo>
                    <a:pt x="97983" y="13122"/>
                  </a:lnTo>
                  <a:lnTo>
                    <a:pt x="98418" y="13328"/>
                  </a:lnTo>
                  <a:lnTo>
                    <a:pt x="98807" y="13580"/>
                  </a:lnTo>
                  <a:lnTo>
                    <a:pt x="99196" y="13831"/>
                  </a:lnTo>
                  <a:lnTo>
                    <a:pt x="99563" y="14106"/>
                  </a:lnTo>
                  <a:lnTo>
                    <a:pt x="100295" y="14679"/>
                  </a:lnTo>
                  <a:lnTo>
                    <a:pt x="100685" y="14954"/>
                  </a:lnTo>
                  <a:lnTo>
                    <a:pt x="101074" y="15228"/>
                  </a:lnTo>
                  <a:lnTo>
                    <a:pt x="101120" y="15274"/>
                  </a:lnTo>
                  <a:lnTo>
                    <a:pt x="101166" y="15343"/>
                  </a:lnTo>
                  <a:lnTo>
                    <a:pt x="101189" y="15411"/>
                  </a:lnTo>
                  <a:lnTo>
                    <a:pt x="101189" y="15480"/>
                  </a:lnTo>
                  <a:lnTo>
                    <a:pt x="101166" y="15549"/>
                  </a:lnTo>
                  <a:lnTo>
                    <a:pt x="101143" y="15618"/>
                  </a:lnTo>
                  <a:lnTo>
                    <a:pt x="101097" y="15663"/>
                  </a:lnTo>
                  <a:lnTo>
                    <a:pt x="101028" y="15709"/>
                  </a:lnTo>
                  <a:lnTo>
                    <a:pt x="100891" y="15801"/>
                  </a:lnTo>
                  <a:lnTo>
                    <a:pt x="100731" y="15847"/>
                  </a:lnTo>
                  <a:lnTo>
                    <a:pt x="100570" y="15892"/>
                  </a:lnTo>
                  <a:lnTo>
                    <a:pt x="100410" y="15938"/>
                  </a:lnTo>
                  <a:lnTo>
                    <a:pt x="100250" y="15961"/>
                  </a:lnTo>
                  <a:lnTo>
                    <a:pt x="100089" y="15961"/>
                  </a:lnTo>
                  <a:lnTo>
                    <a:pt x="99746" y="15938"/>
                  </a:lnTo>
                  <a:lnTo>
                    <a:pt x="99425" y="15847"/>
                  </a:lnTo>
                  <a:lnTo>
                    <a:pt x="99128" y="15732"/>
                  </a:lnTo>
                  <a:lnTo>
                    <a:pt x="98853" y="15549"/>
                  </a:lnTo>
                  <a:lnTo>
                    <a:pt x="98715" y="15434"/>
                  </a:lnTo>
                  <a:lnTo>
                    <a:pt x="98601" y="15320"/>
                  </a:lnTo>
                  <a:lnTo>
                    <a:pt x="98395" y="15068"/>
                  </a:lnTo>
                  <a:lnTo>
                    <a:pt x="98212" y="14816"/>
                  </a:lnTo>
                  <a:lnTo>
                    <a:pt x="98051" y="14541"/>
                  </a:lnTo>
                  <a:lnTo>
                    <a:pt x="97891" y="14244"/>
                  </a:lnTo>
                  <a:lnTo>
                    <a:pt x="97593" y="13671"/>
                  </a:lnTo>
                  <a:lnTo>
                    <a:pt x="97433" y="13396"/>
                  </a:lnTo>
                  <a:lnTo>
                    <a:pt x="97273" y="13122"/>
                  </a:lnTo>
                  <a:lnTo>
                    <a:pt x="96288" y="13145"/>
                  </a:lnTo>
                  <a:lnTo>
                    <a:pt x="95304" y="13190"/>
                  </a:lnTo>
                  <a:lnTo>
                    <a:pt x="94823" y="13236"/>
                  </a:lnTo>
                  <a:lnTo>
                    <a:pt x="94342" y="13282"/>
                  </a:lnTo>
                  <a:lnTo>
                    <a:pt x="93861" y="13351"/>
                  </a:lnTo>
                  <a:lnTo>
                    <a:pt x="93403" y="13442"/>
                  </a:lnTo>
                  <a:lnTo>
                    <a:pt x="93357" y="13442"/>
                  </a:lnTo>
                  <a:lnTo>
                    <a:pt x="90495" y="14175"/>
                  </a:lnTo>
                  <a:lnTo>
                    <a:pt x="89052" y="14564"/>
                  </a:lnTo>
                  <a:lnTo>
                    <a:pt x="87633" y="14999"/>
                  </a:lnTo>
                  <a:lnTo>
                    <a:pt x="87587" y="14999"/>
                  </a:lnTo>
                  <a:lnTo>
                    <a:pt x="86900" y="15228"/>
                  </a:lnTo>
                  <a:lnTo>
                    <a:pt x="86190" y="15480"/>
                  </a:lnTo>
                  <a:lnTo>
                    <a:pt x="85503" y="15732"/>
                  </a:lnTo>
                  <a:lnTo>
                    <a:pt x="84816" y="16007"/>
                  </a:lnTo>
                  <a:lnTo>
                    <a:pt x="83786" y="16442"/>
                  </a:lnTo>
                  <a:lnTo>
                    <a:pt x="82755" y="16923"/>
                  </a:lnTo>
                  <a:lnTo>
                    <a:pt x="82251" y="17198"/>
                  </a:lnTo>
                  <a:lnTo>
                    <a:pt x="81748" y="17472"/>
                  </a:lnTo>
                  <a:lnTo>
                    <a:pt x="81244" y="17747"/>
                  </a:lnTo>
                  <a:lnTo>
                    <a:pt x="80763" y="18045"/>
                  </a:lnTo>
                  <a:lnTo>
                    <a:pt x="81587" y="18045"/>
                  </a:lnTo>
                  <a:lnTo>
                    <a:pt x="82114" y="17953"/>
                  </a:lnTo>
                  <a:lnTo>
                    <a:pt x="82618" y="17862"/>
                  </a:lnTo>
                  <a:lnTo>
                    <a:pt x="83694" y="17747"/>
                  </a:lnTo>
                  <a:lnTo>
                    <a:pt x="84725" y="17678"/>
                  </a:lnTo>
                  <a:lnTo>
                    <a:pt x="85755" y="17610"/>
                  </a:lnTo>
                  <a:lnTo>
                    <a:pt x="87907" y="17495"/>
                  </a:lnTo>
                  <a:lnTo>
                    <a:pt x="88984" y="17427"/>
                  </a:lnTo>
                  <a:lnTo>
                    <a:pt x="90037" y="17312"/>
                  </a:lnTo>
                  <a:lnTo>
                    <a:pt x="90999" y="17198"/>
                  </a:lnTo>
                  <a:lnTo>
                    <a:pt x="91480" y="17106"/>
                  </a:lnTo>
                  <a:lnTo>
                    <a:pt x="91938" y="17014"/>
                  </a:lnTo>
                  <a:lnTo>
                    <a:pt x="92396" y="16900"/>
                  </a:lnTo>
                  <a:lnTo>
                    <a:pt x="92853" y="16740"/>
                  </a:lnTo>
                  <a:lnTo>
                    <a:pt x="93311" y="16556"/>
                  </a:lnTo>
                  <a:lnTo>
                    <a:pt x="93724" y="16350"/>
                  </a:lnTo>
                  <a:lnTo>
                    <a:pt x="93976" y="15961"/>
                  </a:lnTo>
                  <a:lnTo>
                    <a:pt x="94250" y="15549"/>
                  </a:lnTo>
                  <a:lnTo>
                    <a:pt x="94411" y="15366"/>
                  </a:lnTo>
                  <a:lnTo>
                    <a:pt x="94571" y="15205"/>
                  </a:lnTo>
                  <a:lnTo>
                    <a:pt x="94731" y="15068"/>
                  </a:lnTo>
                  <a:lnTo>
                    <a:pt x="94937" y="14954"/>
                  </a:lnTo>
                  <a:lnTo>
                    <a:pt x="95166" y="14862"/>
                  </a:lnTo>
                  <a:lnTo>
                    <a:pt x="95395" y="14793"/>
                  </a:lnTo>
                  <a:lnTo>
                    <a:pt x="95624" y="14725"/>
                  </a:lnTo>
                  <a:lnTo>
                    <a:pt x="95853" y="14702"/>
                  </a:lnTo>
                  <a:lnTo>
                    <a:pt x="96059" y="14702"/>
                  </a:lnTo>
                  <a:lnTo>
                    <a:pt x="96288" y="14725"/>
                  </a:lnTo>
                  <a:lnTo>
                    <a:pt x="96540" y="14770"/>
                  </a:lnTo>
                  <a:lnTo>
                    <a:pt x="96769" y="14885"/>
                  </a:lnTo>
                  <a:lnTo>
                    <a:pt x="96838" y="14931"/>
                  </a:lnTo>
                  <a:lnTo>
                    <a:pt x="96907" y="14999"/>
                  </a:lnTo>
                  <a:lnTo>
                    <a:pt x="96929" y="15091"/>
                  </a:lnTo>
                  <a:lnTo>
                    <a:pt x="96907" y="15182"/>
                  </a:lnTo>
                  <a:lnTo>
                    <a:pt x="96792" y="15389"/>
                  </a:lnTo>
                  <a:lnTo>
                    <a:pt x="96678" y="15572"/>
                  </a:lnTo>
                  <a:lnTo>
                    <a:pt x="96540" y="15709"/>
                  </a:lnTo>
                  <a:lnTo>
                    <a:pt x="96380" y="15824"/>
                  </a:lnTo>
                  <a:lnTo>
                    <a:pt x="96197" y="15915"/>
                  </a:lnTo>
                  <a:lnTo>
                    <a:pt x="96013" y="16007"/>
                  </a:lnTo>
                  <a:lnTo>
                    <a:pt x="95578" y="16144"/>
                  </a:lnTo>
                  <a:lnTo>
                    <a:pt x="94708" y="16419"/>
                  </a:lnTo>
                  <a:lnTo>
                    <a:pt x="94250" y="16556"/>
                  </a:lnTo>
                  <a:lnTo>
                    <a:pt x="93792" y="16671"/>
                  </a:lnTo>
                  <a:lnTo>
                    <a:pt x="93472" y="16831"/>
                  </a:lnTo>
                  <a:lnTo>
                    <a:pt x="93128" y="16991"/>
                  </a:lnTo>
                  <a:lnTo>
                    <a:pt x="92785" y="17129"/>
                  </a:lnTo>
                  <a:lnTo>
                    <a:pt x="92441" y="17243"/>
                  </a:lnTo>
                  <a:lnTo>
                    <a:pt x="92075" y="17335"/>
                  </a:lnTo>
                  <a:lnTo>
                    <a:pt x="91709" y="17427"/>
                  </a:lnTo>
                  <a:lnTo>
                    <a:pt x="90953" y="17564"/>
                  </a:lnTo>
                  <a:lnTo>
                    <a:pt x="90197" y="17678"/>
                  </a:lnTo>
                  <a:lnTo>
                    <a:pt x="89442" y="17747"/>
                  </a:lnTo>
                  <a:lnTo>
                    <a:pt x="88663" y="17793"/>
                  </a:lnTo>
                  <a:lnTo>
                    <a:pt x="87930" y="17839"/>
                  </a:lnTo>
                  <a:lnTo>
                    <a:pt x="88320" y="18045"/>
                  </a:lnTo>
                  <a:lnTo>
                    <a:pt x="112546" y="18045"/>
                  </a:lnTo>
                  <a:lnTo>
                    <a:pt x="112775" y="17999"/>
                  </a:lnTo>
                  <a:lnTo>
                    <a:pt x="112981" y="17930"/>
                  </a:lnTo>
                  <a:lnTo>
                    <a:pt x="113187" y="17839"/>
                  </a:lnTo>
                  <a:lnTo>
                    <a:pt x="113393" y="17724"/>
                  </a:lnTo>
                  <a:lnTo>
                    <a:pt x="113577" y="17610"/>
                  </a:lnTo>
                  <a:lnTo>
                    <a:pt x="113760" y="17449"/>
                  </a:lnTo>
                  <a:lnTo>
                    <a:pt x="113943" y="17266"/>
                  </a:lnTo>
                  <a:lnTo>
                    <a:pt x="114103" y="17083"/>
                  </a:lnTo>
                  <a:lnTo>
                    <a:pt x="114286" y="16854"/>
                  </a:lnTo>
                  <a:lnTo>
                    <a:pt x="114424" y="16625"/>
                  </a:lnTo>
                  <a:lnTo>
                    <a:pt x="114584" y="16373"/>
                  </a:lnTo>
                  <a:lnTo>
                    <a:pt x="114859" y="15824"/>
                  </a:lnTo>
                  <a:lnTo>
                    <a:pt x="115111" y="15228"/>
                  </a:lnTo>
                  <a:lnTo>
                    <a:pt x="115317" y="14564"/>
                  </a:lnTo>
                  <a:lnTo>
                    <a:pt x="115523" y="13854"/>
                  </a:lnTo>
                  <a:lnTo>
                    <a:pt x="115683" y="13122"/>
                  </a:lnTo>
                  <a:lnTo>
                    <a:pt x="115798" y="12343"/>
                  </a:lnTo>
                  <a:lnTo>
                    <a:pt x="115912" y="11542"/>
                  </a:lnTo>
                  <a:lnTo>
                    <a:pt x="115981" y="10717"/>
                  </a:lnTo>
                  <a:lnTo>
                    <a:pt x="116027" y="9870"/>
                  </a:lnTo>
                  <a:lnTo>
                    <a:pt x="116050" y="9023"/>
                  </a:lnTo>
                  <a:lnTo>
                    <a:pt x="116027" y="8176"/>
                  </a:lnTo>
                  <a:lnTo>
                    <a:pt x="115981" y="7328"/>
                  </a:lnTo>
                  <a:lnTo>
                    <a:pt x="115912" y="6504"/>
                  </a:lnTo>
                  <a:lnTo>
                    <a:pt x="115798" y="5703"/>
                  </a:lnTo>
                  <a:lnTo>
                    <a:pt x="115683" y="4924"/>
                  </a:lnTo>
                  <a:lnTo>
                    <a:pt x="115523" y="4191"/>
                  </a:lnTo>
                  <a:lnTo>
                    <a:pt x="115317" y="3481"/>
                  </a:lnTo>
                  <a:lnTo>
                    <a:pt x="115111" y="2817"/>
                  </a:lnTo>
                  <a:lnTo>
                    <a:pt x="114859" y="2222"/>
                  </a:lnTo>
                  <a:lnTo>
                    <a:pt x="114584" y="1672"/>
                  </a:lnTo>
                  <a:lnTo>
                    <a:pt x="114424" y="1421"/>
                  </a:lnTo>
                  <a:lnTo>
                    <a:pt x="114286" y="1192"/>
                  </a:lnTo>
                  <a:lnTo>
                    <a:pt x="114103" y="963"/>
                  </a:lnTo>
                  <a:lnTo>
                    <a:pt x="113943" y="779"/>
                  </a:lnTo>
                  <a:lnTo>
                    <a:pt x="113760" y="596"/>
                  </a:lnTo>
                  <a:lnTo>
                    <a:pt x="113577" y="436"/>
                  </a:lnTo>
                  <a:lnTo>
                    <a:pt x="113393" y="321"/>
                  </a:lnTo>
                  <a:lnTo>
                    <a:pt x="113187" y="207"/>
                  </a:lnTo>
                  <a:lnTo>
                    <a:pt x="112981" y="115"/>
                  </a:lnTo>
                  <a:lnTo>
                    <a:pt x="112775" y="47"/>
                  </a:lnTo>
                  <a:lnTo>
                    <a:pt x="112546" y="1"/>
                  </a:lnTo>
                  <a:lnTo>
                    <a:pt x="93037" y="1"/>
                  </a:lnTo>
                  <a:lnTo>
                    <a:pt x="92647" y="344"/>
                  </a:lnTo>
                  <a:lnTo>
                    <a:pt x="92602" y="665"/>
                  </a:lnTo>
                  <a:lnTo>
                    <a:pt x="92556" y="985"/>
                  </a:lnTo>
                  <a:lnTo>
                    <a:pt x="92487" y="1672"/>
                  </a:lnTo>
                  <a:lnTo>
                    <a:pt x="92441" y="2016"/>
                  </a:lnTo>
                  <a:lnTo>
                    <a:pt x="92373" y="2336"/>
                  </a:lnTo>
                  <a:lnTo>
                    <a:pt x="92258" y="2634"/>
                  </a:lnTo>
                  <a:lnTo>
                    <a:pt x="92098" y="2932"/>
                  </a:lnTo>
                  <a:lnTo>
                    <a:pt x="91777" y="3436"/>
                  </a:lnTo>
                  <a:lnTo>
                    <a:pt x="91594" y="3665"/>
                  </a:lnTo>
                  <a:lnTo>
                    <a:pt x="91411" y="3894"/>
                  </a:lnTo>
                  <a:lnTo>
                    <a:pt x="91205" y="4100"/>
                  </a:lnTo>
                  <a:lnTo>
                    <a:pt x="90999" y="4306"/>
                  </a:lnTo>
                  <a:lnTo>
                    <a:pt x="90747" y="4466"/>
                  </a:lnTo>
                  <a:lnTo>
                    <a:pt x="90495" y="4626"/>
                  </a:lnTo>
                  <a:lnTo>
                    <a:pt x="90403" y="4626"/>
                  </a:lnTo>
                  <a:lnTo>
                    <a:pt x="90312" y="4581"/>
                  </a:lnTo>
                  <a:lnTo>
                    <a:pt x="90266" y="4558"/>
                  </a:lnTo>
                  <a:lnTo>
                    <a:pt x="90243" y="4512"/>
                  </a:lnTo>
                  <a:lnTo>
                    <a:pt x="90243" y="4466"/>
                  </a:lnTo>
                  <a:lnTo>
                    <a:pt x="90266" y="4397"/>
                  </a:lnTo>
                  <a:lnTo>
                    <a:pt x="90380" y="4100"/>
                  </a:lnTo>
                  <a:lnTo>
                    <a:pt x="90472" y="3779"/>
                  </a:lnTo>
                  <a:lnTo>
                    <a:pt x="90632" y="3161"/>
                  </a:lnTo>
                  <a:lnTo>
                    <a:pt x="90816" y="2520"/>
                  </a:lnTo>
                  <a:lnTo>
                    <a:pt x="90907" y="2222"/>
                  </a:lnTo>
                  <a:lnTo>
                    <a:pt x="91022" y="1924"/>
                  </a:lnTo>
                  <a:lnTo>
                    <a:pt x="91205" y="1558"/>
                  </a:lnTo>
                  <a:lnTo>
                    <a:pt x="91434" y="1214"/>
                  </a:lnTo>
                  <a:lnTo>
                    <a:pt x="91434" y="1214"/>
                  </a:lnTo>
                  <a:lnTo>
                    <a:pt x="90495" y="1787"/>
                  </a:lnTo>
                  <a:lnTo>
                    <a:pt x="89533" y="2314"/>
                  </a:lnTo>
                  <a:lnTo>
                    <a:pt x="89510" y="2336"/>
                  </a:lnTo>
                  <a:lnTo>
                    <a:pt x="89419" y="2497"/>
                  </a:lnTo>
                  <a:lnTo>
                    <a:pt x="89350" y="2680"/>
                  </a:lnTo>
                  <a:lnTo>
                    <a:pt x="89213" y="3023"/>
                  </a:lnTo>
                  <a:lnTo>
                    <a:pt x="89121" y="3390"/>
                  </a:lnTo>
                  <a:lnTo>
                    <a:pt x="89052" y="3756"/>
                  </a:lnTo>
                  <a:lnTo>
                    <a:pt x="88915" y="4512"/>
                  </a:lnTo>
                  <a:lnTo>
                    <a:pt x="88846" y="4878"/>
                  </a:lnTo>
                  <a:lnTo>
                    <a:pt x="88732" y="5222"/>
                  </a:lnTo>
                  <a:lnTo>
                    <a:pt x="88663" y="5382"/>
                  </a:lnTo>
                  <a:lnTo>
                    <a:pt x="88571" y="5542"/>
                  </a:lnTo>
                  <a:lnTo>
                    <a:pt x="88480" y="5680"/>
                  </a:lnTo>
                  <a:lnTo>
                    <a:pt x="88388" y="5794"/>
                  </a:lnTo>
                  <a:lnTo>
                    <a:pt x="88136" y="6023"/>
                  </a:lnTo>
                  <a:lnTo>
                    <a:pt x="87862" y="6206"/>
                  </a:lnTo>
                  <a:lnTo>
                    <a:pt x="87587" y="6390"/>
                  </a:lnTo>
                  <a:lnTo>
                    <a:pt x="87266" y="6527"/>
                  </a:lnTo>
                  <a:lnTo>
                    <a:pt x="86648" y="6756"/>
                  </a:lnTo>
                  <a:lnTo>
                    <a:pt x="86602" y="6779"/>
                  </a:lnTo>
                  <a:lnTo>
                    <a:pt x="86556" y="6756"/>
                  </a:lnTo>
                  <a:lnTo>
                    <a:pt x="86465" y="6710"/>
                  </a:lnTo>
                  <a:lnTo>
                    <a:pt x="86442" y="6687"/>
                  </a:lnTo>
                  <a:lnTo>
                    <a:pt x="86442" y="6641"/>
                  </a:lnTo>
                  <a:lnTo>
                    <a:pt x="86442" y="6596"/>
                  </a:lnTo>
                  <a:lnTo>
                    <a:pt x="86465" y="6550"/>
                  </a:lnTo>
                  <a:lnTo>
                    <a:pt x="86579" y="6367"/>
                  </a:lnTo>
                  <a:lnTo>
                    <a:pt x="86671" y="6161"/>
                  </a:lnTo>
                  <a:lnTo>
                    <a:pt x="86831" y="5794"/>
                  </a:lnTo>
                  <a:lnTo>
                    <a:pt x="86991" y="5405"/>
                  </a:lnTo>
                  <a:lnTo>
                    <a:pt x="87152" y="5039"/>
                  </a:lnTo>
                  <a:lnTo>
                    <a:pt x="87816" y="3894"/>
                  </a:lnTo>
                  <a:lnTo>
                    <a:pt x="87999" y="3596"/>
                  </a:lnTo>
                  <a:lnTo>
                    <a:pt x="88205" y="3298"/>
                  </a:lnTo>
                  <a:lnTo>
                    <a:pt x="88434" y="3023"/>
                  </a:lnTo>
                  <a:lnTo>
                    <a:pt x="88663" y="2749"/>
                  </a:lnTo>
                  <a:lnTo>
                    <a:pt x="87907" y="3115"/>
                  </a:lnTo>
                  <a:lnTo>
                    <a:pt x="87129" y="3436"/>
                  </a:lnTo>
                  <a:lnTo>
                    <a:pt x="86098" y="3825"/>
                  </a:lnTo>
                  <a:lnTo>
                    <a:pt x="86076" y="4008"/>
                  </a:lnTo>
                  <a:lnTo>
                    <a:pt x="86007" y="4237"/>
                  </a:lnTo>
                  <a:lnTo>
                    <a:pt x="85824" y="4741"/>
                  </a:lnTo>
                  <a:lnTo>
                    <a:pt x="85480" y="5496"/>
                  </a:lnTo>
                  <a:lnTo>
                    <a:pt x="85343" y="5817"/>
                  </a:lnTo>
                  <a:lnTo>
                    <a:pt x="85160" y="6092"/>
                  </a:lnTo>
                  <a:lnTo>
                    <a:pt x="84954" y="6367"/>
                  </a:lnTo>
                  <a:lnTo>
                    <a:pt x="84702" y="6618"/>
                  </a:lnTo>
                  <a:lnTo>
                    <a:pt x="84450" y="6825"/>
                  </a:lnTo>
                  <a:lnTo>
                    <a:pt x="84152" y="7031"/>
                  </a:lnTo>
                  <a:lnTo>
                    <a:pt x="83854" y="7191"/>
                  </a:lnTo>
                  <a:lnTo>
                    <a:pt x="83534" y="7305"/>
                  </a:lnTo>
                  <a:lnTo>
                    <a:pt x="83465" y="7328"/>
                  </a:lnTo>
                  <a:lnTo>
                    <a:pt x="83419" y="7283"/>
                  </a:lnTo>
                  <a:lnTo>
                    <a:pt x="83374" y="7237"/>
                  </a:lnTo>
                  <a:lnTo>
                    <a:pt x="83374" y="7168"/>
                  </a:lnTo>
                  <a:lnTo>
                    <a:pt x="83602" y="6596"/>
                  </a:lnTo>
                  <a:lnTo>
                    <a:pt x="83809" y="6000"/>
                  </a:lnTo>
                  <a:lnTo>
                    <a:pt x="83923" y="5725"/>
                  </a:lnTo>
                  <a:lnTo>
                    <a:pt x="84060" y="5451"/>
                  </a:lnTo>
                  <a:lnTo>
                    <a:pt x="84221" y="5176"/>
                  </a:lnTo>
                  <a:lnTo>
                    <a:pt x="84404" y="4924"/>
                  </a:lnTo>
                  <a:lnTo>
                    <a:pt x="84747" y="4558"/>
                  </a:lnTo>
                  <a:lnTo>
                    <a:pt x="85114" y="4168"/>
                  </a:lnTo>
                  <a:lnTo>
                    <a:pt x="85114" y="4168"/>
                  </a:lnTo>
                  <a:lnTo>
                    <a:pt x="83740" y="4603"/>
                  </a:lnTo>
                  <a:lnTo>
                    <a:pt x="83694" y="4626"/>
                  </a:lnTo>
                  <a:lnTo>
                    <a:pt x="83557" y="4695"/>
                  </a:lnTo>
                  <a:lnTo>
                    <a:pt x="83419" y="4787"/>
                  </a:lnTo>
                  <a:lnTo>
                    <a:pt x="83167" y="4993"/>
                  </a:lnTo>
                  <a:lnTo>
                    <a:pt x="82938" y="5245"/>
                  </a:lnTo>
                  <a:lnTo>
                    <a:pt x="82732" y="5519"/>
                  </a:lnTo>
                  <a:lnTo>
                    <a:pt x="82343" y="6092"/>
                  </a:lnTo>
                  <a:lnTo>
                    <a:pt x="82160" y="6390"/>
                  </a:lnTo>
                  <a:lnTo>
                    <a:pt x="81977" y="6641"/>
                  </a:lnTo>
                  <a:lnTo>
                    <a:pt x="81610" y="7099"/>
                  </a:lnTo>
                  <a:lnTo>
                    <a:pt x="81221" y="7580"/>
                  </a:lnTo>
                  <a:lnTo>
                    <a:pt x="81381" y="7741"/>
                  </a:lnTo>
                  <a:lnTo>
                    <a:pt x="81496" y="7924"/>
                  </a:lnTo>
                  <a:lnTo>
                    <a:pt x="81587" y="8107"/>
                  </a:lnTo>
                  <a:lnTo>
                    <a:pt x="81656" y="8336"/>
                  </a:lnTo>
                  <a:lnTo>
                    <a:pt x="81702" y="8542"/>
                  </a:lnTo>
                  <a:lnTo>
                    <a:pt x="81702" y="8771"/>
                  </a:lnTo>
                  <a:lnTo>
                    <a:pt x="81679" y="9000"/>
                  </a:lnTo>
                  <a:lnTo>
                    <a:pt x="81656" y="9229"/>
                  </a:lnTo>
                  <a:lnTo>
                    <a:pt x="81587" y="9504"/>
                  </a:lnTo>
                  <a:lnTo>
                    <a:pt x="81496" y="9756"/>
                  </a:lnTo>
                  <a:lnTo>
                    <a:pt x="81358" y="9985"/>
                  </a:lnTo>
                  <a:lnTo>
                    <a:pt x="81221" y="10236"/>
                  </a:lnTo>
                  <a:lnTo>
                    <a:pt x="80946" y="10694"/>
                  </a:lnTo>
                  <a:lnTo>
                    <a:pt x="80809" y="10923"/>
                  </a:lnTo>
                  <a:lnTo>
                    <a:pt x="80671" y="11175"/>
                  </a:lnTo>
                  <a:lnTo>
                    <a:pt x="80649" y="11221"/>
                  </a:lnTo>
                  <a:lnTo>
                    <a:pt x="80626" y="11244"/>
                  </a:lnTo>
                  <a:lnTo>
                    <a:pt x="80534" y="11267"/>
                  </a:lnTo>
                  <a:lnTo>
                    <a:pt x="80465" y="11244"/>
                  </a:lnTo>
                  <a:lnTo>
                    <a:pt x="80420" y="11198"/>
                  </a:lnTo>
                  <a:lnTo>
                    <a:pt x="80420" y="11152"/>
                  </a:lnTo>
                  <a:lnTo>
                    <a:pt x="80374" y="10946"/>
                  </a:lnTo>
                  <a:lnTo>
                    <a:pt x="80351" y="10717"/>
                  </a:lnTo>
                  <a:lnTo>
                    <a:pt x="80351" y="10488"/>
                  </a:lnTo>
                  <a:lnTo>
                    <a:pt x="80374" y="10236"/>
                  </a:lnTo>
                  <a:lnTo>
                    <a:pt x="80465" y="9778"/>
                  </a:lnTo>
                  <a:lnTo>
                    <a:pt x="80557" y="9343"/>
                  </a:lnTo>
                  <a:lnTo>
                    <a:pt x="80626" y="9046"/>
                  </a:lnTo>
                  <a:lnTo>
                    <a:pt x="80671" y="8725"/>
                  </a:lnTo>
                  <a:lnTo>
                    <a:pt x="80717" y="8405"/>
                  </a:lnTo>
                  <a:lnTo>
                    <a:pt x="80763" y="8107"/>
                  </a:lnTo>
                  <a:lnTo>
                    <a:pt x="80420" y="8473"/>
                  </a:lnTo>
                  <a:lnTo>
                    <a:pt x="80076" y="8840"/>
                  </a:lnTo>
                  <a:lnTo>
                    <a:pt x="79687" y="9183"/>
                  </a:lnTo>
                  <a:lnTo>
                    <a:pt x="79298" y="9527"/>
                  </a:lnTo>
                  <a:lnTo>
                    <a:pt x="78908" y="9847"/>
                  </a:lnTo>
                  <a:lnTo>
                    <a:pt x="78496" y="10145"/>
                  </a:lnTo>
                  <a:lnTo>
                    <a:pt x="78588" y="10236"/>
                  </a:lnTo>
                  <a:lnTo>
                    <a:pt x="78634" y="10328"/>
                  </a:lnTo>
                  <a:lnTo>
                    <a:pt x="78748" y="10534"/>
                  </a:lnTo>
                  <a:lnTo>
                    <a:pt x="78794" y="10763"/>
                  </a:lnTo>
                  <a:lnTo>
                    <a:pt x="78817" y="10969"/>
                  </a:lnTo>
                  <a:lnTo>
                    <a:pt x="78794" y="11221"/>
                  </a:lnTo>
                  <a:lnTo>
                    <a:pt x="78748" y="11450"/>
                  </a:lnTo>
                  <a:lnTo>
                    <a:pt x="78679" y="11656"/>
                  </a:lnTo>
                  <a:lnTo>
                    <a:pt x="78588" y="11885"/>
                  </a:lnTo>
                  <a:lnTo>
                    <a:pt x="78473" y="12114"/>
                  </a:lnTo>
                  <a:lnTo>
                    <a:pt x="78313" y="12320"/>
                  </a:lnTo>
                  <a:lnTo>
                    <a:pt x="78153" y="12526"/>
                  </a:lnTo>
                  <a:lnTo>
                    <a:pt x="77992" y="12732"/>
                  </a:lnTo>
                  <a:lnTo>
                    <a:pt x="77626" y="13122"/>
                  </a:lnTo>
                  <a:lnTo>
                    <a:pt x="77283" y="13511"/>
                  </a:lnTo>
                  <a:lnTo>
                    <a:pt x="77214" y="13557"/>
                  </a:lnTo>
                  <a:lnTo>
                    <a:pt x="77145" y="13557"/>
                  </a:lnTo>
                  <a:lnTo>
                    <a:pt x="77076" y="13534"/>
                  </a:lnTo>
                  <a:lnTo>
                    <a:pt x="77076" y="13511"/>
                  </a:lnTo>
                  <a:lnTo>
                    <a:pt x="77054" y="13465"/>
                  </a:lnTo>
                  <a:lnTo>
                    <a:pt x="77031" y="13236"/>
                  </a:lnTo>
                  <a:lnTo>
                    <a:pt x="77054" y="13007"/>
                  </a:lnTo>
                  <a:lnTo>
                    <a:pt x="77099" y="12778"/>
                  </a:lnTo>
                  <a:lnTo>
                    <a:pt x="77145" y="12549"/>
                  </a:lnTo>
                  <a:lnTo>
                    <a:pt x="77214" y="12343"/>
                  </a:lnTo>
                  <a:lnTo>
                    <a:pt x="77305" y="12114"/>
                  </a:lnTo>
                  <a:lnTo>
                    <a:pt x="77512" y="11702"/>
                  </a:lnTo>
                  <a:lnTo>
                    <a:pt x="77832" y="11061"/>
                  </a:lnTo>
                  <a:lnTo>
                    <a:pt x="78153" y="10420"/>
                  </a:lnTo>
                  <a:lnTo>
                    <a:pt x="77489" y="10855"/>
                  </a:lnTo>
                  <a:lnTo>
                    <a:pt x="76825" y="11267"/>
                  </a:lnTo>
                  <a:lnTo>
                    <a:pt x="76138" y="11656"/>
                  </a:lnTo>
                  <a:lnTo>
                    <a:pt x="75428" y="12000"/>
                  </a:lnTo>
                  <a:lnTo>
                    <a:pt x="74924" y="12618"/>
                  </a:lnTo>
                  <a:lnTo>
                    <a:pt x="74626" y="12916"/>
                  </a:lnTo>
                  <a:lnTo>
                    <a:pt x="74489" y="13053"/>
                  </a:lnTo>
                  <a:lnTo>
                    <a:pt x="74306" y="13190"/>
                  </a:lnTo>
                  <a:lnTo>
                    <a:pt x="74123" y="13305"/>
                  </a:lnTo>
                  <a:lnTo>
                    <a:pt x="73939" y="13419"/>
                  </a:lnTo>
                  <a:lnTo>
                    <a:pt x="73550" y="13602"/>
                  </a:lnTo>
                  <a:lnTo>
                    <a:pt x="73161" y="13786"/>
                  </a:lnTo>
                  <a:lnTo>
                    <a:pt x="72772" y="13969"/>
                  </a:lnTo>
                  <a:lnTo>
                    <a:pt x="72680" y="13969"/>
                  </a:lnTo>
                  <a:lnTo>
                    <a:pt x="72611" y="13946"/>
                  </a:lnTo>
                  <a:lnTo>
                    <a:pt x="72565" y="13854"/>
                  </a:lnTo>
                  <a:lnTo>
                    <a:pt x="72565" y="13809"/>
                  </a:lnTo>
                  <a:lnTo>
                    <a:pt x="72565" y="13786"/>
                  </a:lnTo>
                  <a:lnTo>
                    <a:pt x="72749" y="13305"/>
                  </a:lnTo>
                  <a:lnTo>
                    <a:pt x="72863" y="13053"/>
                  </a:lnTo>
                  <a:lnTo>
                    <a:pt x="72978" y="12847"/>
                  </a:lnTo>
                  <a:lnTo>
                    <a:pt x="73115" y="12641"/>
                  </a:lnTo>
                  <a:lnTo>
                    <a:pt x="73275" y="12435"/>
                  </a:lnTo>
                  <a:lnTo>
                    <a:pt x="73436" y="12251"/>
                  </a:lnTo>
                  <a:lnTo>
                    <a:pt x="73642" y="12068"/>
                  </a:lnTo>
                  <a:lnTo>
                    <a:pt x="73825" y="11931"/>
                  </a:lnTo>
                  <a:lnTo>
                    <a:pt x="74031" y="11816"/>
                  </a:lnTo>
                  <a:lnTo>
                    <a:pt x="74260" y="11725"/>
                  </a:lnTo>
                  <a:lnTo>
                    <a:pt x="74466" y="11679"/>
                  </a:lnTo>
                  <a:lnTo>
                    <a:pt x="74695" y="11633"/>
                  </a:lnTo>
                  <a:lnTo>
                    <a:pt x="75153" y="11633"/>
                  </a:lnTo>
                  <a:lnTo>
                    <a:pt x="75382" y="11656"/>
                  </a:lnTo>
                  <a:lnTo>
                    <a:pt x="76092" y="11313"/>
                  </a:lnTo>
                  <a:lnTo>
                    <a:pt x="76756" y="10923"/>
                  </a:lnTo>
                  <a:lnTo>
                    <a:pt x="77420" y="10511"/>
                  </a:lnTo>
                  <a:lnTo>
                    <a:pt x="78084" y="10076"/>
                  </a:lnTo>
                  <a:lnTo>
                    <a:pt x="77489" y="10099"/>
                  </a:lnTo>
                  <a:lnTo>
                    <a:pt x="77191" y="10145"/>
                  </a:lnTo>
                  <a:lnTo>
                    <a:pt x="76893" y="10214"/>
                  </a:lnTo>
                  <a:lnTo>
                    <a:pt x="76435" y="10351"/>
                  </a:lnTo>
                  <a:lnTo>
                    <a:pt x="75954" y="10443"/>
                  </a:lnTo>
                  <a:lnTo>
                    <a:pt x="75474" y="10534"/>
                  </a:lnTo>
                  <a:lnTo>
                    <a:pt x="74993" y="10603"/>
                  </a:lnTo>
                  <a:lnTo>
                    <a:pt x="74947" y="10580"/>
                  </a:lnTo>
                  <a:lnTo>
                    <a:pt x="74878" y="10557"/>
                  </a:lnTo>
                  <a:lnTo>
                    <a:pt x="74832" y="10534"/>
                  </a:lnTo>
                  <a:lnTo>
                    <a:pt x="74809" y="10488"/>
                  </a:lnTo>
                  <a:lnTo>
                    <a:pt x="74787" y="10443"/>
                  </a:lnTo>
                  <a:lnTo>
                    <a:pt x="74787" y="10374"/>
                  </a:lnTo>
                  <a:lnTo>
                    <a:pt x="74809" y="10328"/>
                  </a:lnTo>
                  <a:lnTo>
                    <a:pt x="74855" y="10259"/>
                  </a:lnTo>
                  <a:lnTo>
                    <a:pt x="75245" y="9962"/>
                  </a:lnTo>
                  <a:lnTo>
                    <a:pt x="75703" y="9641"/>
                  </a:lnTo>
                  <a:lnTo>
                    <a:pt x="75954" y="9504"/>
                  </a:lnTo>
                  <a:lnTo>
                    <a:pt x="76206" y="9389"/>
                  </a:lnTo>
                  <a:lnTo>
                    <a:pt x="76458" y="9275"/>
                  </a:lnTo>
                  <a:lnTo>
                    <a:pt x="76733" y="9183"/>
                  </a:lnTo>
                  <a:lnTo>
                    <a:pt x="76985" y="9114"/>
                  </a:lnTo>
                  <a:lnTo>
                    <a:pt x="77260" y="9069"/>
                  </a:lnTo>
                  <a:lnTo>
                    <a:pt x="77512" y="9069"/>
                  </a:lnTo>
                  <a:lnTo>
                    <a:pt x="77763" y="9092"/>
                  </a:lnTo>
                  <a:lnTo>
                    <a:pt x="77992" y="9160"/>
                  </a:lnTo>
                  <a:lnTo>
                    <a:pt x="78221" y="9275"/>
                  </a:lnTo>
                  <a:lnTo>
                    <a:pt x="78450" y="9435"/>
                  </a:lnTo>
                  <a:lnTo>
                    <a:pt x="78634" y="9641"/>
                  </a:lnTo>
                  <a:lnTo>
                    <a:pt x="79160" y="9206"/>
                  </a:lnTo>
                  <a:lnTo>
                    <a:pt x="79664" y="8748"/>
                  </a:lnTo>
                  <a:lnTo>
                    <a:pt x="80168" y="8267"/>
                  </a:lnTo>
                  <a:lnTo>
                    <a:pt x="80626" y="7763"/>
                  </a:lnTo>
                  <a:lnTo>
                    <a:pt x="80992" y="7328"/>
                  </a:lnTo>
                  <a:lnTo>
                    <a:pt x="81381" y="6870"/>
                  </a:lnTo>
                  <a:lnTo>
                    <a:pt x="81381" y="6870"/>
                  </a:lnTo>
                  <a:lnTo>
                    <a:pt x="81038" y="6985"/>
                  </a:lnTo>
                  <a:lnTo>
                    <a:pt x="80694" y="7099"/>
                  </a:lnTo>
                  <a:lnTo>
                    <a:pt x="80053" y="7374"/>
                  </a:lnTo>
                  <a:lnTo>
                    <a:pt x="79939" y="7420"/>
                  </a:lnTo>
                  <a:lnTo>
                    <a:pt x="79801" y="7443"/>
                  </a:lnTo>
                  <a:lnTo>
                    <a:pt x="79572" y="7466"/>
                  </a:lnTo>
                  <a:lnTo>
                    <a:pt x="79343" y="7466"/>
                  </a:lnTo>
                  <a:lnTo>
                    <a:pt x="79091" y="7489"/>
                  </a:lnTo>
                  <a:lnTo>
                    <a:pt x="78840" y="7534"/>
                  </a:lnTo>
                  <a:lnTo>
                    <a:pt x="78588" y="7626"/>
                  </a:lnTo>
                  <a:lnTo>
                    <a:pt x="78130" y="7809"/>
                  </a:lnTo>
                  <a:lnTo>
                    <a:pt x="78015" y="7809"/>
                  </a:lnTo>
                  <a:lnTo>
                    <a:pt x="77969" y="7786"/>
                  </a:lnTo>
                  <a:lnTo>
                    <a:pt x="77947" y="7741"/>
                  </a:lnTo>
                  <a:lnTo>
                    <a:pt x="77924" y="7695"/>
                  </a:lnTo>
                  <a:lnTo>
                    <a:pt x="77924" y="7649"/>
                  </a:lnTo>
                  <a:lnTo>
                    <a:pt x="77947" y="7603"/>
                  </a:lnTo>
                  <a:lnTo>
                    <a:pt x="77969" y="7580"/>
                  </a:lnTo>
                  <a:lnTo>
                    <a:pt x="78359" y="7237"/>
                  </a:lnTo>
                  <a:lnTo>
                    <a:pt x="78794" y="6893"/>
                  </a:lnTo>
                  <a:lnTo>
                    <a:pt x="79252" y="6550"/>
                  </a:lnTo>
                  <a:lnTo>
                    <a:pt x="79504" y="6390"/>
                  </a:lnTo>
                  <a:lnTo>
                    <a:pt x="79756" y="6252"/>
                  </a:lnTo>
                  <a:lnTo>
                    <a:pt x="80007" y="6138"/>
                  </a:lnTo>
                  <a:lnTo>
                    <a:pt x="80259" y="6069"/>
                  </a:lnTo>
                  <a:lnTo>
                    <a:pt x="80488" y="6023"/>
                  </a:lnTo>
                  <a:lnTo>
                    <a:pt x="80740" y="6000"/>
                  </a:lnTo>
                  <a:lnTo>
                    <a:pt x="80992" y="6046"/>
                  </a:lnTo>
                  <a:lnTo>
                    <a:pt x="81221" y="6138"/>
                  </a:lnTo>
                  <a:lnTo>
                    <a:pt x="81473" y="6275"/>
                  </a:lnTo>
                  <a:lnTo>
                    <a:pt x="81679" y="6458"/>
                  </a:lnTo>
                  <a:lnTo>
                    <a:pt x="82389" y="5519"/>
                  </a:lnTo>
                  <a:lnTo>
                    <a:pt x="82618" y="5176"/>
                  </a:lnTo>
                  <a:lnTo>
                    <a:pt x="82870" y="4855"/>
                  </a:lnTo>
                  <a:lnTo>
                    <a:pt x="82870" y="4855"/>
                  </a:lnTo>
                  <a:lnTo>
                    <a:pt x="81427" y="5222"/>
                  </a:lnTo>
                  <a:lnTo>
                    <a:pt x="79985" y="5588"/>
                  </a:lnTo>
                  <a:lnTo>
                    <a:pt x="77076" y="6275"/>
                  </a:lnTo>
                  <a:lnTo>
                    <a:pt x="76596" y="6390"/>
                  </a:lnTo>
                  <a:lnTo>
                    <a:pt x="76504" y="6687"/>
                  </a:lnTo>
                  <a:lnTo>
                    <a:pt x="76435" y="6985"/>
                  </a:lnTo>
                  <a:lnTo>
                    <a:pt x="76298" y="7557"/>
                  </a:lnTo>
                  <a:lnTo>
                    <a:pt x="76229" y="7855"/>
                  </a:lnTo>
                  <a:lnTo>
                    <a:pt x="76138" y="8130"/>
                  </a:lnTo>
                  <a:lnTo>
                    <a:pt x="76023" y="8405"/>
                  </a:lnTo>
                  <a:lnTo>
                    <a:pt x="75886" y="8702"/>
                  </a:lnTo>
                  <a:lnTo>
                    <a:pt x="75703" y="8931"/>
                  </a:lnTo>
                  <a:lnTo>
                    <a:pt x="75496" y="9114"/>
                  </a:lnTo>
                  <a:lnTo>
                    <a:pt x="75267" y="9275"/>
                  </a:lnTo>
                  <a:lnTo>
                    <a:pt x="75016" y="9435"/>
                  </a:lnTo>
                  <a:lnTo>
                    <a:pt x="74764" y="9549"/>
                  </a:lnTo>
                  <a:lnTo>
                    <a:pt x="74489" y="9664"/>
                  </a:lnTo>
                  <a:lnTo>
                    <a:pt x="73985" y="9870"/>
                  </a:lnTo>
                  <a:lnTo>
                    <a:pt x="73894" y="9893"/>
                  </a:lnTo>
                  <a:lnTo>
                    <a:pt x="73825" y="9893"/>
                  </a:lnTo>
                  <a:lnTo>
                    <a:pt x="73756" y="9870"/>
                  </a:lnTo>
                  <a:lnTo>
                    <a:pt x="73687" y="9801"/>
                  </a:lnTo>
                  <a:lnTo>
                    <a:pt x="73642" y="9756"/>
                  </a:lnTo>
                  <a:lnTo>
                    <a:pt x="73642" y="9687"/>
                  </a:lnTo>
                  <a:lnTo>
                    <a:pt x="73642" y="9595"/>
                  </a:lnTo>
                  <a:lnTo>
                    <a:pt x="73687" y="9527"/>
                  </a:lnTo>
                  <a:lnTo>
                    <a:pt x="73916" y="9160"/>
                  </a:lnTo>
                  <a:lnTo>
                    <a:pt x="74145" y="8794"/>
                  </a:lnTo>
                  <a:lnTo>
                    <a:pt x="74558" y="7992"/>
                  </a:lnTo>
                  <a:lnTo>
                    <a:pt x="74764" y="7626"/>
                  </a:lnTo>
                  <a:lnTo>
                    <a:pt x="75016" y="7260"/>
                  </a:lnTo>
                  <a:lnTo>
                    <a:pt x="75267" y="6939"/>
                  </a:lnTo>
                  <a:lnTo>
                    <a:pt x="75428" y="6779"/>
                  </a:lnTo>
                  <a:lnTo>
                    <a:pt x="75588" y="6641"/>
                  </a:lnTo>
                  <a:lnTo>
                    <a:pt x="73916" y="7076"/>
                  </a:lnTo>
                  <a:lnTo>
                    <a:pt x="73092" y="7328"/>
                  </a:lnTo>
                  <a:lnTo>
                    <a:pt x="72291" y="7580"/>
                  </a:lnTo>
                  <a:lnTo>
                    <a:pt x="72107" y="7878"/>
                  </a:lnTo>
                  <a:lnTo>
                    <a:pt x="71970" y="8176"/>
                  </a:lnTo>
                  <a:lnTo>
                    <a:pt x="71833" y="8496"/>
                  </a:lnTo>
                  <a:lnTo>
                    <a:pt x="71718" y="8817"/>
                  </a:lnTo>
                  <a:lnTo>
                    <a:pt x="71512" y="9481"/>
                  </a:lnTo>
                  <a:lnTo>
                    <a:pt x="71398" y="9801"/>
                  </a:lnTo>
                  <a:lnTo>
                    <a:pt x="71260" y="10099"/>
                  </a:lnTo>
                  <a:lnTo>
                    <a:pt x="71146" y="10328"/>
                  </a:lnTo>
                  <a:lnTo>
                    <a:pt x="71008" y="10557"/>
                  </a:lnTo>
                  <a:lnTo>
                    <a:pt x="70825" y="10763"/>
                  </a:lnTo>
                  <a:lnTo>
                    <a:pt x="70619" y="10946"/>
                  </a:lnTo>
                  <a:lnTo>
                    <a:pt x="70390" y="11129"/>
                  </a:lnTo>
                  <a:lnTo>
                    <a:pt x="70161" y="11290"/>
                  </a:lnTo>
                  <a:lnTo>
                    <a:pt x="69932" y="11427"/>
                  </a:lnTo>
                  <a:lnTo>
                    <a:pt x="69703" y="11519"/>
                  </a:lnTo>
                  <a:lnTo>
                    <a:pt x="69657" y="11542"/>
                  </a:lnTo>
                  <a:lnTo>
                    <a:pt x="69612" y="11542"/>
                  </a:lnTo>
                  <a:lnTo>
                    <a:pt x="69566" y="11519"/>
                  </a:lnTo>
                  <a:lnTo>
                    <a:pt x="69520" y="11473"/>
                  </a:lnTo>
                  <a:lnTo>
                    <a:pt x="69497" y="11450"/>
                  </a:lnTo>
                  <a:lnTo>
                    <a:pt x="69497" y="11404"/>
                  </a:lnTo>
                  <a:lnTo>
                    <a:pt x="69497" y="11336"/>
                  </a:lnTo>
                  <a:lnTo>
                    <a:pt x="69520" y="11290"/>
                  </a:lnTo>
                  <a:lnTo>
                    <a:pt x="69657" y="10992"/>
                  </a:lnTo>
                  <a:lnTo>
                    <a:pt x="69795" y="10672"/>
                  </a:lnTo>
                  <a:lnTo>
                    <a:pt x="70001" y="10030"/>
                  </a:lnTo>
                  <a:lnTo>
                    <a:pt x="70207" y="9389"/>
                  </a:lnTo>
                  <a:lnTo>
                    <a:pt x="70344" y="9069"/>
                  </a:lnTo>
                  <a:lnTo>
                    <a:pt x="70482" y="8771"/>
                  </a:lnTo>
                  <a:lnTo>
                    <a:pt x="70619" y="8542"/>
                  </a:lnTo>
                  <a:lnTo>
                    <a:pt x="70779" y="8336"/>
                  </a:lnTo>
                  <a:lnTo>
                    <a:pt x="70963" y="8153"/>
                  </a:lnTo>
                  <a:lnTo>
                    <a:pt x="71146" y="7992"/>
                  </a:lnTo>
                  <a:lnTo>
                    <a:pt x="70276" y="8313"/>
                  </a:lnTo>
                  <a:lnTo>
                    <a:pt x="69428" y="8679"/>
                  </a:lnTo>
                  <a:lnTo>
                    <a:pt x="68581" y="9046"/>
                  </a:lnTo>
                  <a:lnTo>
                    <a:pt x="67734" y="9481"/>
                  </a:lnTo>
                  <a:lnTo>
                    <a:pt x="67047" y="9847"/>
                  </a:lnTo>
                  <a:lnTo>
                    <a:pt x="66337" y="10259"/>
                  </a:lnTo>
                  <a:lnTo>
                    <a:pt x="66429" y="10465"/>
                  </a:lnTo>
                  <a:lnTo>
                    <a:pt x="66497" y="10717"/>
                  </a:lnTo>
                  <a:lnTo>
                    <a:pt x="66520" y="10992"/>
                  </a:lnTo>
                  <a:lnTo>
                    <a:pt x="66520" y="11244"/>
                  </a:lnTo>
                  <a:lnTo>
                    <a:pt x="66497" y="11519"/>
                  </a:lnTo>
                  <a:lnTo>
                    <a:pt x="66452" y="11771"/>
                  </a:lnTo>
                  <a:lnTo>
                    <a:pt x="66406" y="12023"/>
                  </a:lnTo>
                  <a:lnTo>
                    <a:pt x="66314" y="12229"/>
                  </a:lnTo>
                  <a:lnTo>
                    <a:pt x="66085" y="12801"/>
                  </a:lnTo>
                  <a:lnTo>
                    <a:pt x="65948" y="13099"/>
                  </a:lnTo>
                  <a:lnTo>
                    <a:pt x="65879" y="13236"/>
                  </a:lnTo>
                  <a:lnTo>
                    <a:pt x="65787" y="13351"/>
                  </a:lnTo>
                  <a:lnTo>
                    <a:pt x="65398" y="13854"/>
                  </a:lnTo>
                  <a:lnTo>
                    <a:pt x="65238" y="14129"/>
                  </a:lnTo>
                  <a:lnTo>
                    <a:pt x="65078" y="14404"/>
                  </a:lnTo>
                  <a:lnTo>
                    <a:pt x="65055" y="14427"/>
                  </a:lnTo>
                  <a:lnTo>
                    <a:pt x="65009" y="14473"/>
                  </a:lnTo>
                  <a:lnTo>
                    <a:pt x="64940" y="14473"/>
                  </a:lnTo>
                  <a:lnTo>
                    <a:pt x="64849" y="14450"/>
                  </a:lnTo>
                  <a:lnTo>
                    <a:pt x="64826" y="14427"/>
                  </a:lnTo>
                  <a:lnTo>
                    <a:pt x="64803" y="14381"/>
                  </a:lnTo>
                  <a:lnTo>
                    <a:pt x="64734" y="14083"/>
                  </a:lnTo>
                  <a:lnTo>
                    <a:pt x="64711" y="13786"/>
                  </a:lnTo>
                  <a:lnTo>
                    <a:pt x="64711" y="13511"/>
                  </a:lnTo>
                  <a:lnTo>
                    <a:pt x="64711" y="13236"/>
                  </a:lnTo>
                  <a:lnTo>
                    <a:pt x="64757" y="12961"/>
                  </a:lnTo>
                  <a:lnTo>
                    <a:pt x="64826" y="12687"/>
                  </a:lnTo>
                  <a:lnTo>
                    <a:pt x="64917" y="12412"/>
                  </a:lnTo>
                  <a:lnTo>
                    <a:pt x="65032" y="12137"/>
                  </a:lnTo>
                  <a:lnTo>
                    <a:pt x="65169" y="11862"/>
                  </a:lnTo>
                  <a:lnTo>
                    <a:pt x="65330" y="11587"/>
                  </a:lnTo>
                  <a:lnTo>
                    <a:pt x="65490" y="11336"/>
                  </a:lnTo>
                  <a:lnTo>
                    <a:pt x="65627" y="11061"/>
                  </a:lnTo>
                  <a:lnTo>
                    <a:pt x="65719" y="10809"/>
                  </a:lnTo>
                  <a:lnTo>
                    <a:pt x="65810" y="10580"/>
                  </a:lnTo>
                  <a:lnTo>
                    <a:pt x="65192" y="10969"/>
                  </a:lnTo>
                  <a:lnTo>
                    <a:pt x="64551" y="11381"/>
                  </a:lnTo>
                  <a:lnTo>
                    <a:pt x="63956" y="11839"/>
                  </a:lnTo>
                  <a:lnTo>
                    <a:pt x="63360" y="12274"/>
                  </a:lnTo>
                  <a:lnTo>
                    <a:pt x="62765" y="12755"/>
                  </a:lnTo>
                  <a:lnTo>
                    <a:pt x="62192" y="13236"/>
                  </a:lnTo>
                  <a:lnTo>
                    <a:pt x="61643" y="13763"/>
                  </a:lnTo>
                  <a:lnTo>
                    <a:pt x="61116" y="14289"/>
                  </a:lnTo>
                  <a:lnTo>
                    <a:pt x="60819" y="14908"/>
                  </a:lnTo>
                  <a:lnTo>
                    <a:pt x="60681" y="15205"/>
                  </a:lnTo>
                  <a:lnTo>
                    <a:pt x="60544" y="15503"/>
                  </a:lnTo>
                  <a:lnTo>
                    <a:pt x="60361" y="15778"/>
                  </a:lnTo>
                  <a:lnTo>
                    <a:pt x="60154" y="16053"/>
                  </a:lnTo>
                  <a:lnTo>
                    <a:pt x="59925" y="16282"/>
                  </a:lnTo>
                  <a:lnTo>
                    <a:pt x="59628" y="16511"/>
                  </a:lnTo>
                  <a:lnTo>
                    <a:pt x="59330" y="16694"/>
                  </a:lnTo>
                  <a:lnTo>
                    <a:pt x="59010" y="16854"/>
                  </a:lnTo>
                  <a:lnTo>
                    <a:pt x="58666" y="16991"/>
                  </a:lnTo>
                  <a:lnTo>
                    <a:pt x="58323" y="17106"/>
                  </a:lnTo>
                  <a:lnTo>
                    <a:pt x="57613" y="17289"/>
                  </a:lnTo>
                  <a:lnTo>
                    <a:pt x="56903" y="17449"/>
                  </a:lnTo>
                  <a:lnTo>
                    <a:pt x="56834" y="17472"/>
                  </a:lnTo>
                  <a:lnTo>
                    <a:pt x="56765" y="17449"/>
                  </a:lnTo>
                  <a:lnTo>
                    <a:pt x="56697" y="17404"/>
                  </a:lnTo>
                  <a:lnTo>
                    <a:pt x="56651" y="17358"/>
                  </a:lnTo>
                  <a:lnTo>
                    <a:pt x="56628" y="17312"/>
                  </a:lnTo>
                  <a:lnTo>
                    <a:pt x="56605" y="17243"/>
                  </a:lnTo>
                  <a:lnTo>
                    <a:pt x="56582" y="17175"/>
                  </a:lnTo>
                  <a:lnTo>
                    <a:pt x="56605" y="17106"/>
                  </a:lnTo>
                  <a:lnTo>
                    <a:pt x="56674" y="16946"/>
                  </a:lnTo>
                  <a:lnTo>
                    <a:pt x="56765" y="16785"/>
                  </a:lnTo>
                  <a:lnTo>
                    <a:pt x="56857" y="16625"/>
                  </a:lnTo>
                  <a:lnTo>
                    <a:pt x="56994" y="16488"/>
                  </a:lnTo>
                  <a:lnTo>
                    <a:pt x="57246" y="16236"/>
                  </a:lnTo>
                  <a:lnTo>
                    <a:pt x="57544" y="16007"/>
                  </a:lnTo>
                  <a:lnTo>
                    <a:pt x="57865" y="15778"/>
                  </a:lnTo>
                  <a:lnTo>
                    <a:pt x="58185" y="15595"/>
                  </a:lnTo>
                  <a:lnTo>
                    <a:pt x="58826" y="15228"/>
                  </a:lnTo>
                  <a:lnTo>
                    <a:pt x="59307" y="14908"/>
                  </a:lnTo>
                  <a:lnTo>
                    <a:pt x="59811" y="14587"/>
                  </a:lnTo>
                  <a:lnTo>
                    <a:pt x="60338" y="14289"/>
                  </a:lnTo>
                  <a:lnTo>
                    <a:pt x="60612" y="14152"/>
                  </a:lnTo>
                  <a:lnTo>
                    <a:pt x="60864" y="14060"/>
                  </a:lnTo>
                  <a:lnTo>
                    <a:pt x="61391" y="13534"/>
                  </a:lnTo>
                  <a:lnTo>
                    <a:pt x="61941" y="13030"/>
                  </a:lnTo>
                  <a:lnTo>
                    <a:pt x="62490" y="12549"/>
                  </a:lnTo>
                  <a:lnTo>
                    <a:pt x="63063" y="12091"/>
                  </a:lnTo>
                  <a:lnTo>
                    <a:pt x="62376" y="12251"/>
                  </a:lnTo>
                  <a:lnTo>
                    <a:pt x="62032" y="12343"/>
                  </a:lnTo>
                  <a:lnTo>
                    <a:pt x="61666" y="12389"/>
                  </a:lnTo>
                  <a:lnTo>
                    <a:pt x="60979" y="12503"/>
                  </a:lnTo>
                  <a:lnTo>
                    <a:pt x="60269" y="12641"/>
                  </a:lnTo>
                  <a:lnTo>
                    <a:pt x="59925" y="12709"/>
                  </a:lnTo>
                  <a:lnTo>
                    <a:pt x="59582" y="12801"/>
                  </a:lnTo>
                  <a:lnTo>
                    <a:pt x="59513" y="12801"/>
                  </a:lnTo>
                  <a:lnTo>
                    <a:pt x="59445" y="12732"/>
                  </a:lnTo>
                  <a:lnTo>
                    <a:pt x="59422" y="12664"/>
                  </a:lnTo>
                  <a:lnTo>
                    <a:pt x="59422" y="12618"/>
                  </a:lnTo>
                  <a:lnTo>
                    <a:pt x="59445" y="12572"/>
                  </a:lnTo>
                  <a:lnTo>
                    <a:pt x="59674" y="12320"/>
                  </a:lnTo>
                  <a:lnTo>
                    <a:pt x="59925" y="12114"/>
                  </a:lnTo>
                  <a:lnTo>
                    <a:pt x="60177" y="11908"/>
                  </a:lnTo>
                  <a:lnTo>
                    <a:pt x="60429" y="11725"/>
                  </a:lnTo>
                  <a:lnTo>
                    <a:pt x="60704" y="11587"/>
                  </a:lnTo>
                  <a:lnTo>
                    <a:pt x="60979" y="11450"/>
                  </a:lnTo>
                  <a:lnTo>
                    <a:pt x="61276" y="11336"/>
                  </a:lnTo>
                  <a:lnTo>
                    <a:pt x="61551" y="11267"/>
                  </a:lnTo>
                  <a:lnTo>
                    <a:pt x="61849" y="11198"/>
                  </a:lnTo>
                  <a:lnTo>
                    <a:pt x="62170" y="11152"/>
                  </a:lnTo>
                  <a:lnTo>
                    <a:pt x="62467" y="11129"/>
                  </a:lnTo>
                  <a:lnTo>
                    <a:pt x="62788" y="11129"/>
                  </a:lnTo>
                  <a:lnTo>
                    <a:pt x="63108" y="11152"/>
                  </a:lnTo>
                  <a:lnTo>
                    <a:pt x="63429" y="11198"/>
                  </a:lnTo>
                  <a:lnTo>
                    <a:pt x="63750" y="11244"/>
                  </a:lnTo>
                  <a:lnTo>
                    <a:pt x="64070" y="11336"/>
                  </a:lnTo>
                  <a:lnTo>
                    <a:pt x="64711" y="10900"/>
                  </a:lnTo>
                  <a:lnTo>
                    <a:pt x="65352" y="10465"/>
                  </a:lnTo>
                  <a:lnTo>
                    <a:pt x="66016" y="10076"/>
                  </a:lnTo>
                  <a:lnTo>
                    <a:pt x="66703" y="9687"/>
                  </a:lnTo>
                  <a:lnTo>
                    <a:pt x="67367" y="9321"/>
                  </a:lnTo>
                  <a:lnTo>
                    <a:pt x="68077" y="8977"/>
                  </a:lnTo>
                  <a:lnTo>
                    <a:pt x="68764" y="8634"/>
                  </a:lnTo>
                  <a:lnTo>
                    <a:pt x="69474" y="8313"/>
                  </a:lnTo>
                  <a:lnTo>
                    <a:pt x="70207" y="8015"/>
                  </a:lnTo>
                  <a:lnTo>
                    <a:pt x="70917" y="7741"/>
                  </a:lnTo>
                  <a:lnTo>
                    <a:pt x="71649" y="7466"/>
                  </a:lnTo>
                  <a:lnTo>
                    <a:pt x="72405" y="7214"/>
                  </a:lnTo>
                  <a:lnTo>
                    <a:pt x="73138" y="6985"/>
                  </a:lnTo>
                  <a:lnTo>
                    <a:pt x="73894" y="6756"/>
                  </a:lnTo>
                  <a:lnTo>
                    <a:pt x="74626" y="6550"/>
                  </a:lnTo>
                  <a:lnTo>
                    <a:pt x="75382" y="6344"/>
                  </a:lnTo>
                  <a:lnTo>
                    <a:pt x="75382" y="6344"/>
                  </a:lnTo>
                  <a:lnTo>
                    <a:pt x="74649" y="6367"/>
                  </a:lnTo>
                  <a:lnTo>
                    <a:pt x="73916" y="6344"/>
                  </a:lnTo>
                  <a:lnTo>
                    <a:pt x="72451" y="6321"/>
                  </a:lnTo>
                  <a:lnTo>
                    <a:pt x="70985" y="6275"/>
                  </a:lnTo>
                  <a:lnTo>
                    <a:pt x="70253" y="6298"/>
                  </a:lnTo>
                  <a:lnTo>
                    <a:pt x="69520" y="6321"/>
                  </a:lnTo>
                  <a:lnTo>
                    <a:pt x="68787" y="6367"/>
                  </a:lnTo>
                  <a:lnTo>
                    <a:pt x="68077" y="6458"/>
                  </a:lnTo>
                  <a:lnTo>
                    <a:pt x="67390" y="6573"/>
                  </a:lnTo>
                  <a:lnTo>
                    <a:pt x="66681" y="6756"/>
                  </a:lnTo>
                  <a:lnTo>
                    <a:pt x="66360" y="6847"/>
                  </a:lnTo>
                  <a:lnTo>
                    <a:pt x="66016" y="6962"/>
                  </a:lnTo>
                  <a:lnTo>
                    <a:pt x="65673" y="7099"/>
                  </a:lnTo>
                  <a:lnTo>
                    <a:pt x="65352" y="7260"/>
                  </a:lnTo>
                  <a:lnTo>
                    <a:pt x="65032" y="7420"/>
                  </a:lnTo>
                  <a:lnTo>
                    <a:pt x="64688" y="7603"/>
                  </a:lnTo>
                  <a:lnTo>
                    <a:pt x="64391" y="7809"/>
                  </a:lnTo>
                  <a:lnTo>
                    <a:pt x="64070" y="8015"/>
                  </a:lnTo>
                  <a:lnTo>
                    <a:pt x="63772" y="8496"/>
                  </a:lnTo>
                  <a:lnTo>
                    <a:pt x="63475" y="8977"/>
                  </a:lnTo>
                  <a:lnTo>
                    <a:pt x="63314" y="9206"/>
                  </a:lnTo>
                  <a:lnTo>
                    <a:pt x="63131" y="9412"/>
                  </a:lnTo>
                  <a:lnTo>
                    <a:pt x="62925" y="9595"/>
                  </a:lnTo>
                  <a:lnTo>
                    <a:pt x="62696" y="9756"/>
                  </a:lnTo>
                  <a:lnTo>
                    <a:pt x="62399" y="9893"/>
                  </a:lnTo>
                  <a:lnTo>
                    <a:pt x="62101" y="10007"/>
                  </a:lnTo>
                  <a:lnTo>
                    <a:pt x="61803" y="10099"/>
                  </a:lnTo>
                  <a:lnTo>
                    <a:pt x="61505" y="10168"/>
                  </a:lnTo>
                  <a:lnTo>
                    <a:pt x="61185" y="10191"/>
                  </a:lnTo>
                  <a:lnTo>
                    <a:pt x="60864" y="10214"/>
                  </a:lnTo>
                  <a:lnTo>
                    <a:pt x="60223" y="10259"/>
                  </a:lnTo>
                  <a:lnTo>
                    <a:pt x="60154" y="10236"/>
                  </a:lnTo>
                  <a:lnTo>
                    <a:pt x="60109" y="10214"/>
                  </a:lnTo>
                  <a:lnTo>
                    <a:pt x="60086" y="10168"/>
                  </a:lnTo>
                  <a:lnTo>
                    <a:pt x="60063" y="10122"/>
                  </a:lnTo>
                  <a:lnTo>
                    <a:pt x="60063" y="10007"/>
                  </a:lnTo>
                  <a:lnTo>
                    <a:pt x="60086" y="9962"/>
                  </a:lnTo>
                  <a:lnTo>
                    <a:pt x="60109" y="9916"/>
                  </a:lnTo>
                  <a:lnTo>
                    <a:pt x="60567" y="9458"/>
                  </a:lnTo>
                  <a:lnTo>
                    <a:pt x="60773" y="9252"/>
                  </a:lnTo>
                  <a:lnTo>
                    <a:pt x="61025" y="9046"/>
                  </a:lnTo>
                  <a:lnTo>
                    <a:pt x="61254" y="8885"/>
                  </a:lnTo>
                  <a:lnTo>
                    <a:pt x="61505" y="8725"/>
                  </a:lnTo>
                  <a:lnTo>
                    <a:pt x="61780" y="8565"/>
                  </a:lnTo>
                  <a:lnTo>
                    <a:pt x="62078" y="8450"/>
                  </a:lnTo>
                  <a:lnTo>
                    <a:pt x="62925" y="8130"/>
                  </a:lnTo>
                  <a:lnTo>
                    <a:pt x="63795" y="7809"/>
                  </a:lnTo>
                  <a:lnTo>
                    <a:pt x="64299" y="7466"/>
                  </a:lnTo>
                  <a:lnTo>
                    <a:pt x="64826" y="7168"/>
                  </a:lnTo>
                  <a:lnTo>
                    <a:pt x="65330" y="6916"/>
                  </a:lnTo>
                  <a:lnTo>
                    <a:pt x="65879" y="6687"/>
                  </a:lnTo>
                  <a:lnTo>
                    <a:pt x="66406" y="6504"/>
                  </a:lnTo>
                  <a:lnTo>
                    <a:pt x="66955" y="6344"/>
                  </a:lnTo>
                  <a:lnTo>
                    <a:pt x="67505" y="6229"/>
                  </a:lnTo>
                  <a:lnTo>
                    <a:pt x="68054" y="6138"/>
                  </a:lnTo>
                  <a:lnTo>
                    <a:pt x="67734" y="5977"/>
                  </a:lnTo>
                  <a:lnTo>
                    <a:pt x="67413" y="5794"/>
                  </a:lnTo>
                  <a:lnTo>
                    <a:pt x="67138" y="5657"/>
                  </a:lnTo>
                  <a:lnTo>
                    <a:pt x="66864" y="5565"/>
                  </a:lnTo>
                  <a:lnTo>
                    <a:pt x="66543" y="5474"/>
                  </a:lnTo>
                  <a:lnTo>
                    <a:pt x="66245" y="5428"/>
                  </a:lnTo>
                  <a:lnTo>
                    <a:pt x="65925" y="5359"/>
                  </a:lnTo>
                  <a:lnTo>
                    <a:pt x="65604" y="5336"/>
                  </a:lnTo>
                  <a:lnTo>
                    <a:pt x="65032" y="5290"/>
                  </a:lnTo>
                  <a:lnTo>
                    <a:pt x="64940" y="5267"/>
                  </a:lnTo>
                  <a:lnTo>
                    <a:pt x="64872" y="5245"/>
                  </a:lnTo>
                  <a:lnTo>
                    <a:pt x="64826" y="5176"/>
                  </a:lnTo>
                  <a:lnTo>
                    <a:pt x="64780" y="5107"/>
                  </a:lnTo>
                  <a:lnTo>
                    <a:pt x="64780" y="5016"/>
                  </a:lnTo>
                  <a:lnTo>
                    <a:pt x="64780" y="4947"/>
                  </a:lnTo>
                  <a:lnTo>
                    <a:pt x="64803" y="4878"/>
                  </a:lnTo>
                  <a:lnTo>
                    <a:pt x="64872" y="4810"/>
                  </a:lnTo>
                  <a:lnTo>
                    <a:pt x="65146" y="4626"/>
                  </a:lnTo>
                  <a:lnTo>
                    <a:pt x="65444" y="4466"/>
                  </a:lnTo>
                  <a:lnTo>
                    <a:pt x="65765" y="4352"/>
                  </a:lnTo>
                  <a:lnTo>
                    <a:pt x="66062" y="4283"/>
                  </a:lnTo>
                  <a:lnTo>
                    <a:pt x="66383" y="4260"/>
                  </a:lnTo>
                  <a:lnTo>
                    <a:pt x="66703" y="4283"/>
                  </a:lnTo>
                  <a:lnTo>
                    <a:pt x="66864" y="4329"/>
                  </a:lnTo>
                  <a:lnTo>
                    <a:pt x="67024" y="4374"/>
                  </a:lnTo>
                  <a:lnTo>
                    <a:pt x="67184" y="4443"/>
                  </a:lnTo>
                  <a:lnTo>
                    <a:pt x="67345" y="4535"/>
                  </a:lnTo>
                  <a:lnTo>
                    <a:pt x="67574" y="4695"/>
                  </a:lnTo>
                  <a:lnTo>
                    <a:pt x="67803" y="4878"/>
                  </a:lnTo>
                  <a:lnTo>
                    <a:pt x="68215" y="5313"/>
                  </a:lnTo>
                  <a:lnTo>
                    <a:pt x="68421" y="5542"/>
                  </a:lnTo>
                  <a:lnTo>
                    <a:pt x="68650" y="5725"/>
                  </a:lnTo>
                  <a:lnTo>
                    <a:pt x="68879" y="5909"/>
                  </a:lnTo>
                  <a:lnTo>
                    <a:pt x="68993" y="5977"/>
                  </a:lnTo>
                  <a:lnTo>
                    <a:pt x="69108" y="6023"/>
                  </a:lnTo>
                  <a:lnTo>
                    <a:pt x="70092" y="5977"/>
                  </a:lnTo>
                  <a:lnTo>
                    <a:pt x="71054" y="5977"/>
                  </a:lnTo>
                  <a:lnTo>
                    <a:pt x="73023" y="6023"/>
                  </a:lnTo>
                  <a:lnTo>
                    <a:pt x="73023" y="6023"/>
                  </a:lnTo>
                  <a:lnTo>
                    <a:pt x="72611" y="5817"/>
                  </a:lnTo>
                  <a:lnTo>
                    <a:pt x="72222" y="5565"/>
                  </a:lnTo>
                  <a:lnTo>
                    <a:pt x="71833" y="5290"/>
                  </a:lnTo>
                  <a:lnTo>
                    <a:pt x="71466" y="5016"/>
                  </a:lnTo>
                  <a:lnTo>
                    <a:pt x="70734" y="4420"/>
                  </a:lnTo>
                  <a:lnTo>
                    <a:pt x="70344" y="4123"/>
                  </a:lnTo>
                  <a:lnTo>
                    <a:pt x="69955" y="3848"/>
                  </a:lnTo>
                  <a:lnTo>
                    <a:pt x="69909" y="3779"/>
                  </a:lnTo>
                  <a:lnTo>
                    <a:pt x="69863" y="3733"/>
                  </a:lnTo>
                  <a:lnTo>
                    <a:pt x="69841" y="3665"/>
                  </a:lnTo>
                  <a:lnTo>
                    <a:pt x="69841" y="3596"/>
                  </a:lnTo>
                  <a:lnTo>
                    <a:pt x="69863" y="3527"/>
                  </a:lnTo>
                  <a:lnTo>
                    <a:pt x="69886" y="3459"/>
                  </a:lnTo>
                  <a:lnTo>
                    <a:pt x="69955" y="3390"/>
                  </a:lnTo>
                  <a:lnTo>
                    <a:pt x="70001" y="3344"/>
                  </a:lnTo>
                  <a:lnTo>
                    <a:pt x="70161" y="3275"/>
                  </a:lnTo>
                  <a:lnTo>
                    <a:pt x="70321" y="3207"/>
                  </a:lnTo>
                  <a:lnTo>
                    <a:pt x="70482" y="3161"/>
                  </a:lnTo>
                  <a:lnTo>
                    <a:pt x="70642" y="3138"/>
                  </a:lnTo>
                  <a:lnTo>
                    <a:pt x="70802" y="3115"/>
                  </a:lnTo>
                  <a:lnTo>
                    <a:pt x="70963" y="3115"/>
                  </a:lnTo>
                  <a:lnTo>
                    <a:pt x="71306" y="3138"/>
                  </a:lnTo>
                  <a:lnTo>
                    <a:pt x="71627" y="3230"/>
                  </a:lnTo>
                  <a:lnTo>
                    <a:pt x="71924" y="3367"/>
                  </a:lnTo>
                  <a:lnTo>
                    <a:pt x="72085" y="3459"/>
                  </a:lnTo>
                  <a:lnTo>
                    <a:pt x="72222" y="3550"/>
                  </a:lnTo>
                  <a:lnTo>
                    <a:pt x="72336" y="3665"/>
                  </a:lnTo>
                  <a:lnTo>
                    <a:pt x="72474" y="3779"/>
                  </a:lnTo>
                  <a:lnTo>
                    <a:pt x="72680" y="4054"/>
                  </a:lnTo>
                  <a:lnTo>
                    <a:pt x="72863" y="4329"/>
                  </a:lnTo>
                  <a:lnTo>
                    <a:pt x="73001" y="4603"/>
                  </a:lnTo>
                  <a:lnTo>
                    <a:pt x="73161" y="4901"/>
                  </a:lnTo>
                  <a:lnTo>
                    <a:pt x="73436" y="5474"/>
                  </a:lnTo>
                  <a:lnTo>
                    <a:pt x="73596" y="5748"/>
                  </a:lnTo>
                  <a:lnTo>
                    <a:pt x="73779" y="6046"/>
                  </a:lnTo>
                  <a:lnTo>
                    <a:pt x="74764" y="6046"/>
                  </a:lnTo>
                  <a:lnTo>
                    <a:pt x="75748" y="6000"/>
                  </a:lnTo>
                  <a:lnTo>
                    <a:pt x="76229" y="5977"/>
                  </a:lnTo>
                  <a:lnTo>
                    <a:pt x="76733" y="5932"/>
                  </a:lnTo>
                  <a:lnTo>
                    <a:pt x="77214" y="5863"/>
                  </a:lnTo>
                  <a:lnTo>
                    <a:pt x="77695" y="5794"/>
                  </a:lnTo>
                  <a:lnTo>
                    <a:pt x="77740" y="5794"/>
                  </a:lnTo>
                  <a:lnTo>
                    <a:pt x="80649" y="5107"/>
                  </a:lnTo>
                  <a:lnTo>
                    <a:pt x="82114" y="4741"/>
                  </a:lnTo>
                  <a:lnTo>
                    <a:pt x="83557" y="4329"/>
                  </a:lnTo>
                  <a:lnTo>
                    <a:pt x="83602" y="4329"/>
                  </a:lnTo>
                  <a:lnTo>
                    <a:pt x="84312" y="4100"/>
                  </a:lnTo>
                  <a:lnTo>
                    <a:pt x="85022" y="3871"/>
                  </a:lnTo>
                  <a:lnTo>
                    <a:pt x="85709" y="3642"/>
                  </a:lnTo>
                  <a:lnTo>
                    <a:pt x="86419" y="3367"/>
                  </a:lnTo>
                  <a:lnTo>
                    <a:pt x="87633" y="2886"/>
                  </a:lnTo>
                  <a:lnTo>
                    <a:pt x="88251" y="2611"/>
                  </a:lnTo>
                  <a:lnTo>
                    <a:pt x="88846" y="2314"/>
                  </a:lnTo>
                  <a:lnTo>
                    <a:pt x="89442" y="2016"/>
                  </a:lnTo>
                  <a:lnTo>
                    <a:pt x="90014" y="1695"/>
                  </a:lnTo>
                  <a:lnTo>
                    <a:pt x="90587" y="1375"/>
                  </a:lnTo>
                  <a:lnTo>
                    <a:pt x="91159" y="1008"/>
                  </a:lnTo>
                  <a:lnTo>
                    <a:pt x="90472" y="1214"/>
                  </a:lnTo>
                  <a:lnTo>
                    <a:pt x="89762" y="1352"/>
                  </a:lnTo>
                  <a:lnTo>
                    <a:pt x="89052" y="1489"/>
                  </a:lnTo>
                  <a:lnTo>
                    <a:pt x="88342" y="1558"/>
                  </a:lnTo>
                  <a:lnTo>
                    <a:pt x="87610" y="1627"/>
                  </a:lnTo>
                  <a:lnTo>
                    <a:pt x="86900" y="1672"/>
                  </a:lnTo>
                  <a:lnTo>
                    <a:pt x="85503" y="1718"/>
                  </a:lnTo>
                  <a:lnTo>
                    <a:pt x="83328" y="1810"/>
                  </a:lnTo>
                  <a:lnTo>
                    <a:pt x="82251" y="1856"/>
                  </a:lnTo>
                  <a:lnTo>
                    <a:pt x="81152" y="1947"/>
                  </a:lnTo>
                  <a:lnTo>
                    <a:pt x="80191" y="2039"/>
                  </a:lnTo>
                  <a:lnTo>
                    <a:pt x="79710" y="2108"/>
                  </a:lnTo>
                  <a:lnTo>
                    <a:pt x="79229" y="2199"/>
                  </a:lnTo>
                  <a:lnTo>
                    <a:pt x="78771" y="2314"/>
                  </a:lnTo>
                  <a:lnTo>
                    <a:pt x="78290" y="2474"/>
                  </a:lnTo>
                  <a:lnTo>
                    <a:pt x="77855" y="2634"/>
                  </a:lnTo>
                  <a:lnTo>
                    <a:pt x="77420" y="2840"/>
                  </a:lnTo>
                  <a:lnTo>
                    <a:pt x="77145" y="3230"/>
                  </a:lnTo>
                  <a:lnTo>
                    <a:pt x="76870" y="3642"/>
                  </a:lnTo>
                  <a:lnTo>
                    <a:pt x="76710" y="3825"/>
                  </a:lnTo>
                  <a:lnTo>
                    <a:pt x="76550" y="3985"/>
                  </a:lnTo>
                  <a:lnTo>
                    <a:pt x="76367" y="4123"/>
                  </a:lnTo>
                  <a:lnTo>
                    <a:pt x="76183" y="4237"/>
                  </a:lnTo>
                  <a:lnTo>
                    <a:pt x="75932" y="4329"/>
                  </a:lnTo>
                  <a:lnTo>
                    <a:pt x="75703" y="4397"/>
                  </a:lnTo>
                  <a:lnTo>
                    <a:pt x="75474" y="4443"/>
                  </a:lnTo>
                  <a:lnTo>
                    <a:pt x="75245" y="4489"/>
                  </a:lnTo>
                  <a:lnTo>
                    <a:pt x="75016" y="4489"/>
                  </a:lnTo>
                  <a:lnTo>
                    <a:pt x="74787" y="4443"/>
                  </a:lnTo>
                  <a:lnTo>
                    <a:pt x="74558" y="4374"/>
                  </a:lnTo>
                  <a:lnTo>
                    <a:pt x="74306" y="4283"/>
                  </a:lnTo>
                  <a:lnTo>
                    <a:pt x="74237" y="4214"/>
                  </a:lnTo>
                  <a:lnTo>
                    <a:pt x="74168" y="4145"/>
                  </a:lnTo>
                  <a:lnTo>
                    <a:pt x="74145" y="4054"/>
                  </a:lnTo>
                  <a:lnTo>
                    <a:pt x="74145" y="4008"/>
                  </a:lnTo>
                  <a:lnTo>
                    <a:pt x="74168" y="3962"/>
                  </a:lnTo>
                  <a:lnTo>
                    <a:pt x="74283" y="3756"/>
                  </a:lnTo>
                  <a:lnTo>
                    <a:pt x="74420" y="3596"/>
                  </a:lnTo>
                  <a:lnTo>
                    <a:pt x="74558" y="3436"/>
                  </a:lnTo>
                  <a:lnTo>
                    <a:pt x="74718" y="3321"/>
                  </a:lnTo>
                  <a:lnTo>
                    <a:pt x="74901" y="3230"/>
                  </a:lnTo>
                  <a:lnTo>
                    <a:pt x="75084" y="3161"/>
                  </a:lnTo>
                  <a:lnTo>
                    <a:pt x="75519" y="3023"/>
                  </a:lnTo>
                  <a:lnTo>
                    <a:pt x="76435" y="2749"/>
                  </a:lnTo>
                  <a:lnTo>
                    <a:pt x="76893" y="2634"/>
                  </a:lnTo>
                  <a:lnTo>
                    <a:pt x="77351" y="2520"/>
                  </a:lnTo>
                  <a:lnTo>
                    <a:pt x="77695" y="2359"/>
                  </a:lnTo>
                  <a:lnTo>
                    <a:pt x="78038" y="2222"/>
                  </a:lnTo>
                  <a:lnTo>
                    <a:pt x="78382" y="2085"/>
                  </a:lnTo>
                  <a:lnTo>
                    <a:pt x="78748" y="1970"/>
                  </a:lnTo>
                  <a:lnTo>
                    <a:pt x="79114" y="1879"/>
                  </a:lnTo>
                  <a:lnTo>
                    <a:pt x="79481" y="1787"/>
                  </a:lnTo>
                  <a:lnTo>
                    <a:pt x="80236" y="1672"/>
                  </a:lnTo>
                  <a:lnTo>
                    <a:pt x="81015" y="1581"/>
                  </a:lnTo>
                  <a:lnTo>
                    <a:pt x="81794" y="1512"/>
                  </a:lnTo>
                  <a:lnTo>
                    <a:pt x="82549" y="1489"/>
                  </a:lnTo>
                  <a:lnTo>
                    <a:pt x="83328" y="1466"/>
                  </a:lnTo>
                  <a:lnTo>
                    <a:pt x="83030" y="1306"/>
                  </a:lnTo>
                  <a:lnTo>
                    <a:pt x="82732" y="1123"/>
                  </a:lnTo>
                  <a:lnTo>
                    <a:pt x="82206" y="779"/>
                  </a:lnTo>
                  <a:lnTo>
                    <a:pt x="81771" y="550"/>
                  </a:lnTo>
                  <a:lnTo>
                    <a:pt x="81336" y="367"/>
                  </a:lnTo>
                  <a:lnTo>
                    <a:pt x="80465" y="1"/>
                  </a:lnTo>
                  <a:lnTo>
                    <a:pt x="39088" y="1"/>
                  </a:lnTo>
                  <a:lnTo>
                    <a:pt x="38584" y="390"/>
                  </a:lnTo>
                  <a:lnTo>
                    <a:pt x="38080" y="779"/>
                  </a:lnTo>
                  <a:lnTo>
                    <a:pt x="38012" y="1077"/>
                  </a:lnTo>
                  <a:lnTo>
                    <a:pt x="37943" y="1421"/>
                  </a:lnTo>
                  <a:lnTo>
                    <a:pt x="37828" y="2085"/>
                  </a:lnTo>
                  <a:lnTo>
                    <a:pt x="37760" y="2428"/>
                  </a:lnTo>
                  <a:lnTo>
                    <a:pt x="37645" y="2749"/>
                  </a:lnTo>
                  <a:lnTo>
                    <a:pt x="37508" y="3046"/>
                  </a:lnTo>
                  <a:lnTo>
                    <a:pt x="37348" y="3321"/>
                  </a:lnTo>
                  <a:lnTo>
                    <a:pt x="36981" y="3779"/>
                  </a:lnTo>
                  <a:lnTo>
                    <a:pt x="36798" y="4008"/>
                  </a:lnTo>
                  <a:lnTo>
                    <a:pt x="36592" y="4237"/>
                  </a:lnTo>
                  <a:lnTo>
                    <a:pt x="36363" y="4420"/>
                  </a:lnTo>
                  <a:lnTo>
                    <a:pt x="36134" y="4603"/>
                  </a:lnTo>
                  <a:lnTo>
                    <a:pt x="35882" y="4764"/>
                  </a:lnTo>
                  <a:lnTo>
                    <a:pt x="35630" y="4878"/>
                  </a:lnTo>
                  <a:lnTo>
                    <a:pt x="35562" y="4901"/>
                  </a:lnTo>
                  <a:lnTo>
                    <a:pt x="35516" y="4878"/>
                  </a:lnTo>
                  <a:lnTo>
                    <a:pt x="35424" y="4832"/>
                  </a:lnTo>
                  <a:lnTo>
                    <a:pt x="35401" y="4787"/>
                  </a:lnTo>
                  <a:lnTo>
                    <a:pt x="35378" y="4741"/>
                  </a:lnTo>
                  <a:lnTo>
                    <a:pt x="35378" y="4695"/>
                  </a:lnTo>
                  <a:lnTo>
                    <a:pt x="35401" y="4649"/>
                  </a:lnTo>
                  <a:lnTo>
                    <a:pt x="35539" y="4352"/>
                  </a:lnTo>
                  <a:lnTo>
                    <a:pt x="35653" y="4054"/>
                  </a:lnTo>
                  <a:lnTo>
                    <a:pt x="35882" y="3436"/>
                  </a:lnTo>
                  <a:lnTo>
                    <a:pt x="36088" y="2817"/>
                  </a:lnTo>
                  <a:lnTo>
                    <a:pt x="36203" y="2520"/>
                  </a:lnTo>
                  <a:lnTo>
                    <a:pt x="36363" y="2222"/>
                  </a:lnTo>
                  <a:lnTo>
                    <a:pt x="36569" y="1879"/>
                  </a:lnTo>
                  <a:lnTo>
                    <a:pt x="36798" y="1558"/>
                  </a:lnTo>
                  <a:lnTo>
                    <a:pt x="35813" y="2062"/>
                  </a:lnTo>
                  <a:lnTo>
                    <a:pt x="34829" y="2520"/>
                  </a:lnTo>
                  <a:lnTo>
                    <a:pt x="34829" y="2543"/>
                  </a:lnTo>
                  <a:lnTo>
                    <a:pt x="34714" y="2703"/>
                  </a:lnTo>
                  <a:lnTo>
                    <a:pt x="34623" y="2863"/>
                  </a:lnTo>
                  <a:lnTo>
                    <a:pt x="34462" y="3184"/>
                  </a:lnTo>
                  <a:lnTo>
                    <a:pt x="34348" y="3550"/>
                  </a:lnTo>
                  <a:lnTo>
                    <a:pt x="34233" y="3916"/>
                  </a:lnTo>
                  <a:lnTo>
                    <a:pt x="34050" y="4649"/>
                  </a:lnTo>
                  <a:lnTo>
                    <a:pt x="33959" y="5016"/>
                  </a:lnTo>
                  <a:lnTo>
                    <a:pt x="33821" y="5359"/>
                  </a:lnTo>
                  <a:lnTo>
                    <a:pt x="33730" y="5519"/>
                  </a:lnTo>
                  <a:lnTo>
                    <a:pt x="33638" y="5657"/>
                  </a:lnTo>
                  <a:lnTo>
                    <a:pt x="33546" y="5771"/>
                  </a:lnTo>
                  <a:lnTo>
                    <a:pt x="33432" y="5909"/>
                  </a:lnTo>
                  <a:lnTo>
                    <a:pt x="33157" y="6115"/>
                  </a:lnTo>
                  <a:lnTo>
                    <a:pt x="32882" y="6275"/>
                  </a:lnTo>
                  <a:lnTo>
                    <a:pt x="32585" y="6412"/>
                  </a:lnTo>
                  <a:lnTo>
                    <a:pt x="32264" y="6550"/>
                  </a:lnTo>
                  <a:lnTo>
                    <a:pt x="31623" y="6733"/>
                  </a:lnTo>
                  <a:lnTo>
                    <a:pt x="31531" y="6733"/>
                  </a:lnTo>
                  <a:lnTo>
                    <a:pt x="31463" y="6687"/>
                  </a:lnTo>
                  <a:lnTo>
                    <a:pt x="31440" y="6641"/>
                  </a:lnTo>
                  <a:lnTo>
                    <a:pt x="31417" y="6596"/>
                  </a:lnTo>
                  <a:lnTo>
                    <a:pt x="31440" y="6550"/>
                  </a:lnTo>
                  <a:lnTo>
                    <a:pt x="31463" y="6504"/>
                  </a:lnTo>
                  <a:lnTo>
                    <a:pt x="31577" y="6321"/>
                  </a:lnTo>
                  <a:lnTo>
                    <a:pt x="31692" y="6138"/>
                  </a:lnTo>
                  <a:lnTo>
                    <a:pt x="31875" y="5771"/>
                  </a:lnTo>
                  <a:lnTo>
                    <a:pt x="32058" y="5405"/>
                  </a:lnTo>
                  <a:lnTo>
                    <a:pt x="32264" y="5061"/>
                  </a:lnTo>
                  <a:lnTo>
                    <a:pt x="32997" y="3962"/>
                  </a:lnTo>
                  <a:lnTo>
                    <a:pt x="33203" y="3687"/>
                  </a:lnTo>
                  <a:lnTo>
                    <a:pt x="33432" y="3390"/>
                  </a:lnTo>
                  <a:lnTo>
                    <a:pt x="33684" y="3138"/>
                  </a:lnTo>
                  <a:lnTo>
                    <a:pt x="33936" y="2886"/>
                  </a:lnTo>
                  <a:lnTo>
                    <a:pt x="33157" y="3184"/>
                  </a:lnTo>
                  <a:lnTo>
                    <a:pt x="32356" y="3459"/>
                  </a:lnTo>
                  <a:lnTo>
                    <a:pt x="31302" y="3779"/>
                  </a:lnTo>
                  <a:lnTo>
                    <a:pt x="31257" y="3939"/>
                  </a:lnTo>
                  <a:lnTo>
                    <a:pt x="31188" y="4168"/>
                  </a:lnTo>
                  <a:lnTo>
                    <a:pt x="30936" y="4649"/>
                  </a:lnTo>
                  <a:lnTo>
                    <a:pt x="30547" y="5382"/>
                  </a:lnTo>
                  <a:lnTo>
                    <a:pt x="30386" y="5680"/>
                  </a:lnTo>
                  <a:lnTo>
                    <a:pt x="30180" y="5954"/>
                  </a:lnTo>
                  <a:lnTo>
                    <a:pt x="29951" y="6206"/>
                  </a:lnTo>
                  <a:lnTo>
                    <a:pt x="29699" y="6435"/>
                  </a:lnTo>
                  <a:lnTo>
                    <a:pt x="29425" y="6641"/>
                  </a:lnTo>
                  <a:lnTo>
                    <a:pt x="29127" y="6802"/>
                  </a:lnTo>
                  <a:lnTo>
                    <a:pt x="28806" y="6939"/>
                  </a:lnTo>
                  <a:lnTo>
                    <a:pt x="28486" y="7054"/>
                  </a:lnTo>
                  <a:lnTo>
                    <a:pt x="28417" y="7054"/>
                  </a:lnTo>
                  <a:lnTo>
                    <a:pt x="28348" y="7031"/>
                  </a:lnTo>
                  <a:lnTo>
                    <a:pt x="28326" y="6962"/>
                  </a:lnTo>
                  <a:lnTo>
                    <a:pt x="28326" y="6893"/>
                  </a:lnTo>
                  <a:lnTo>
                    <a:pt x="28600" y="6344"/>
                  </a:lnTo>
                  <a:lnTo>
                    <a:pt x="28852" y="5771"/>
                  </a:lnTo>
                  <a:lnTo>
                    <a:pt x="28990" y="5496"/>
                  </a:lnTo>
                  <a:lnTo>
                    <a:pt x="29150" y="5222"/>
                  </a:lnTo>
                  <a:lnTo>
                    <a:pt x="29310" y="4970"/>
                  </a:lnTo>
                  <a:lnTo>
                    <a:pt x="29516" y="4741"/>
                  </a:lnTo>
                  <a:lnTo>
                    <a:pt x="29883" y="4374"/>
                  </a:lnTo>
                  <a:lnTo>
                    <a:pt x="30272" y="4031"/>
                  </a:lnTo>
                  <a:lnTo>
                    <a:pt x="30272" y="4031"/>
                  </a:lnTo>
                  <a:lnTo>
                    <a:pt x="28875" y="4374"/>
                  </a:lnTo>
                  <a:lnTo>
                    <a:pt x="28829" y="4397"/>
                  </a:lnTo>
                  <a:lnTo>
                    <a:pt x="28692" y="4443"/>
                  </a:lnTo>
                  <a:lnTo>
                    <a:pt x="28555" y="4512"/>
                  </a:lnTo>
                  <a:lnTo>
                    <a:pt x="28280" y="4695"/>
                  </a:lnTo>
                  <a:lnTo>
                    <a:pt x="28051" y="4947"/>
                  </a:lnTo>
                  <a:lnTo>
                    <a:pt x="27799" y="5199"/>
                  </a:lnTo>
                  <a:lnTo>
                    <a:pt x="27364" y="5748"/>
                  </a:lnTo>
                  <a:lnTo>
                    <a:pt x="27181" y="6023"/>
                  </a:lnTo>
                  <a:lnTo>
                    <a:pt x="26975" y="6252"/>
                  </a:lnTo>
                  <a:lnTo>
                    <a:pt x="26562" y="6710"/>
                  </a:lnTo>
                  <a:lnTo>
                    <a:pt x="26150" y="7145"/>
                  </a:lnTo>
                  <a:lnTo>
                    <a:pt x="26311" y="7305"/>
                  </a:lnTo>
                  <a:lnTo>
                    <a:pt x="26402" y="7512"/>
                  </a:lnTo>
                  <a:lnTo>
                    <a:pt x="26494" y="7695"/>
                  </a:lnTo>
                  <a:lnTo>
                    <a:pt x="26540" y="7924"/>
                  </a:lnTo>
                  <a:lnTo>
                    <a:pt x="26540" y="8130"/>
                  </a:lnTo>
                  <a:lnTo>
                    <a:pt x="26540" y="8359"/>
                  </a:lnTo>
                  <a:lnTo>
                    <a:pt x="26517" y="8588"/>
                  </a:lnTo>
                  <a:lnTo>
                    <a:pt x="26471" y="8817"/>
                  </a:lnTo>
                  <a:lnTo>
                    <a:pt x="26379" y="9092"/>
                  </a:lnTo>
                  <a:lnTo>
                    <a:pt x="26265" y="9321"/>
                  </a:lnTo>
                  <a:lnTo>
                    <a:pt x="26104" y="9572"/>
                  </a:lnTo>
                  <a:lnTo>
                    <a:pt x="25967" y="9778"/>
                  </a:lnTo>
                  <a:lnTo>
                    <a:pt x="25646" y="10214"/>
                  </a:lnTo>
                  <a:lnTo>
                    <a:pt x="25486" y="10443"/>
                  </a:lnTo>
                  <a:lnTo>
                    <a:pt x="25349" y="10694"/>
                  </a:lnTo>
                  <a:lnTo>
                    <a:pt x="25303" y="10740"/>
                  </a:lnTo>
                  <a:lnTo>
                    <a:pt x="25280" y="10763"/>
                  </a:lnTo>
                  <a:lnTo>
                    <a:pt x="25188" y="10763"/>
                  </a:lnTo>
                  <a:lnTo>
                    <a:pt x="25120" y="10740"/>
                  </a:lnTo>
                  <a:lnTo>
                    <a:pt x="25097" y="10694"/>
                  </a:lnTo>
                  <a:lnTo>
                    <a:pt x="25074" y="10649"/>
                  </a:lnTo>
                  <a:lnTo>
                    <a:pt x="25051" y="10443"/>
                  </a:lnTo>
                  <a:lnTo>
                    <a:pt x="25051" y="10214"/>
                  </a:lnTo>
                  <a:lnTo>
                    <a:pt x="25074" y="9985"/>
                  </a:lnTo>
                  <a:lnTo>
                    <a:pt x="25120" y="9733"/>
                  </a:lnTo>
                  <a:lnTo>
                    <a:pt x="25234" y="9275"/>
                  </a:lnTo>
                  <a:lnTo>
                    <a:pt x="25372" y="8863"/>
                  </a:lnTo>
                  <a:lnTo>
                    <a:pt x="25463" y="8542"/>
                  </a:lnTo>
                  <a:lnTo>
                    <a:pt x="25532" y="8244"/>
                  </a:lnTo>
                  <a:lnTo>
                    <a:pt x="25578" y="7947"/>
                  </a:lnTo>
                  <a:lnTo>
                    <a:pt x="25669" y="7626"/>
                  </a:lnTo>
                  <a:lnTo>
                    <a:pt x="25280" y="7969"/>
                  </a:lnTo>
                  <a:lnTo>
                    <a:pt x="24914" y="8313"/>
                  </a:lnTo>
                  <a:lnTo>
                    <a:pt x="24502" y="8634"/>
                  </a:lnTo>
                  <a:lnTo>
                    <a:pt x="24089" y="8931"/>
                  </a:lnTo>
                  <a:lnTo>
                    <a:pt x="23677" y="9229"/>
                  </a:lnTo>
                  <a:lnTo>
                    <a:pt x="23242" y="9504"/>
                  </a:lnTo>
                  <a:lnTo>
                    <a:pt x="23311" y="9595"/>
                  </a:lnTo>
                  <a:lnTo>
                    <a:pt x="23380" y="9710"/>
                  </a:lnTo>
                  <a:lnTo>
                    <a:pt x="23448" y="9916"/>
                  </a:lnTo>
                  <a:lnTo>
                    <a:pt x="23494" y="10122"/>
                  </a:lnTo>
                  <a:lnTo>
                    <a:pt x="23494" y="10351"/>
                  </a:lnTo>
                  <a:lnTo>
                    <a:pt x="23471" y="10580"/>
                  </a:lnTo>
                  <a:lnTo>
                    <a:pt x="23402" y="10809"/>
                  </a:lnTo>
                  <a:lnTo>
                    <a:pt x="23311" y="11038"/>
                  </a:lnTo>
                  <a:lnTo>
                    <a:pt x="23196" y="11221"/>
                  </a:lnTo>
                  <a:lnTo>
                    <a:pt x="23059" y="11450"/>
                  </a:lnTo>
                  <a:lnTo>
                    <a:pt x="22899" y="11656"/>
                  </a:lnTo>
                  <a:lnTo>
                    <a:pt x="22738" y="11862"/>
                  </a:lnTo>
                  <a:lnTo>
                    <a:pt x="22555" y="12045"/>
                  </a:lnTo>
                  <a:lnTo>
                    <a:pt x="22166" y="12412"/>
                  </a:lnTo>
                  <a:lnTo>
                    <a:pt x="21777" y="12778"/>
                  </a:lnTo>
                  <a:lnTo>
                    <a:pt x="21708" y="12801"/>
                  </a:lnTo>
                  <a:lnTo>
                    <a:pt x="21639" y="12801"/>
                  </a:lnTo>
                  <a:lnTo>
                    <a:pt x="21593" y="12778"/>
                  </a:lnTo>
                  <a:lnTo>
                    <a:pt x="21571" y="12732"/>
                  </a:lnTo>
                  <a:lnTo>
                    <a:pt x="21548" y="12709"/>
                  </a:lnTo>
                  <a:lnTo>
                    <a:pt x="21571" y="12480"/>
                  </a:lnTo>
                  <a:lnTo>
                    <a:pt x="21593" y="12251"/>
                  </a:lnTo>
                  <a:lnTo>
                    <a:pt x="21639" y="12023"/>
                  </a:lnTo>
                  <a:lnTo>
                    <a:pt x="21731" y="11794"/>
                  </a:lnTo>
                  <a:lnTo>
                    <a:pt x="21800" y="11587"/>
                  </a:lnTo>
                  <a:lnTo>
                    <a:pt x="21914" y="11381"/>
                  </a:lnTo>
                  <a:lnTo>
                    <a:pt x="22143" y="10992"/>
                  </a:lnTo>
                  <a:lnTo>
                    <a:pt x="22532" y="10374"/>
                  </a:lnTo>
                  <a:lnTo>
                    <a:pt x="22876" y="9733"/>
                  </a:lnTo>
                  <a:lnTo>
                    <a:pt x="22876" y="9733"/>
                  </a:lnTo>
                  <a:lnTo>
                    <a:pt x="22189" y="10122"/>
                  </a:lnTo>
                  <a:lnTo>
                    <a:pt x="21502" y="10488"/>
                  </a:lnTo>
                  <a:lnTo>
                    <a:pt x="20792" y="10809"/>
                  </a:lnTo>
                  <a:lnTo>
                    <a:pt x="20059" y="11129"/>
                  </a:lnTo>
                  <a:lnTo>
                    <a:pt x="19487" y="11702"/>
                  </a:lnTo>
                  <a:lnTo>
                    <a:pt x="19189" y="11977"/>
                  </a:lnTo>
                  <a:lnTo>
                    <a:pt x="19029" y="12114"/>
                  </a:lnTo>
                  <a:lnTo>
                    <a:pt x="18846" y="12229"/>
                  </a:lnTo>
                  <a:lnTo>
                    <a:pt x="18640" y="12320"/>
                  </a:lnTo>
                  <a:lnTo>
                    <a:pt x="18456" y="12412"/>
                  </a:lnTo>
                  <a:lnTo>
                    <a:pt x="18044" y="12572"/>
                  </a:lnTo>
                  <a:lnTo>
                    <a:pt x="17655" y="12709"/>
                  </a:lnTo>
                  <a:lnTo>
                    <a:pt x="17243" y="12870"/>
                  </a:lnTo>
                  <a:lnTo>
                    <a:pt x="17197" y="12893"/>
                  </a:lnTo>
                  <a:lnTo>
                    <a:pt x="17151" y="12893"/>
                  </a:lnTo>
                  <a:lnTo>
                    <a:pt x="17082" y="12847"/>
                  </a:lnTo>
                  <a:lnTo>
                    <a:pt x="17060" y="12755"/>
                  </a:lnTo>
                  <a:lnTo>
                    <a:pt x="17060" y="12709"/>
                  </a:lnTo>
                  <a:lnTo>
                    <a:pt x="17060" y="12687"/>
                  </a:lnTo>
                  <a:lnTo>
                    <a:pt x="17289" y="12206"/>
                  </a:lnTo>
                  <a:lnTo>
                    <a:pt x="17403" y="12000"/>
                  </a:lnTo>
                  <a:lnTo>
                    <a:pt x="17540" y="11771"/>
                  </a:lnTo>
                  <a:lnTo>
                    <a:pt x="17701" y="11565"/>
                  </a:lnTo>
                  <a:lnTo>
                    <a:pt x="17861" y="11381"/>
                  </a:lnTo>
                  <a:lnTo>
                    <a:pt x="18044" y="11221"/>
                  </a:lnTo>
                  <a:lnTo>
                    <a:pt x="18250" y="11061"/>
                  </a:lnTo>
                  <a:lnTo>
                    <a:pt x="18456" y="10923"/>
                  </a:lnTo>
                  <a:lnTo>
                    <a:pt x="18662" y="10832"/>
                  </a:lnTo>
                  <a:lnTo>
                    <a:pt x="18891" y="10763"/>
                  </a:lnTo>
                  <a:lnTo>
                    <a:pt x="19120" y="10717"/>
                  </a:lnTo>
                  <a:lnTo>
                    <a:pt x="19555" y="10717"/>
                  </a:lnTo>
                  <a:lnTo>
                    <a:pt x="19784" y="10740"/>
                  </a:lnTo>
                  <a:lnTo>
                    <a:pt x="20036" y="10786"/>
                  </a:lnTo>
                  <a:lnTo>
                    <a:pt x="20746" y="10488"/>
                  </a:lnTo>
                  <a:lnTo>
                    <a:pt x="21456" y="10145"/>
                  </a:lnTo>
                  <a:lnTo>
                    <a:pt x="22143" y="9778"/>
                  </a:lnTo>
                  <a:lnTo>
                    <a:pt x="22830" y="9389"/>
                  </a:lnTo>
                  <a:lnTo>
                    <a:pt x="21937" y="9389"/>
                  </a:lnTo>
                  <a:lnTo>
                    <a:pt x="21639" y="9435"/>
                  </a:lnTo>
                  <a:lnTo>
                    <a:pt x="21181" y="9549"/>
                  </a:lnTo>
                  <a:lnTo>
                    <a:pt x="20677" y="9618"/>
                  </a:lnTo>
                  <a:lnTo>
                    <a:pt x="20197" y="9664"/>
                  </a:lnTo>
                  <a:lnTo>
                    <a:pt x="19716" y="9687"/>
                  </a:lnTo>
                  <a:lnTo>
                    <a:pt x="19670" y="9687"/>
                  </a:lnTo>
                  <a:lnTo>
                    <a:pt x="19601" y="9641"/>
                  </a:lnTo>
                  <a:lnTo>
                    <a:pt x="19555" y="9618"/>
                  </a:lnTo>
                  <a:lnTo>
                    <a:pt x="19533" y="9572"/>
                  </a:lnTo>
                  <a:lnTo>
                    <a:pt x="19533" y="9504"/>
                  </a:lnTo>
                  <a:lnTo>
                    <a:pt x="19533" y="9458"/>
                  </a:lnTo>
                  <a:lnTo>
                    <a:pt x="19555" y="9389"/>
                  </a:lnTo>
                  <a:lnTo>
                    <a:pt x="19601" y="9343"/>
                  </a:lnTo>
                  <a:lnTo>
                    <a:pt x="20013" y="9069"/>
                  </a:lnTo>
                  <a:lnTo>
                    <a:pt x="20494" y="8794"/>
                  </a:lnTo>
                  <a:lnTo>
                    <a:pt x="20746" y="8679"/>
                  </a:lnTo>
                  <a:lnTo>
                    <a:pt x="20998" y="8565"/>
                  </a:lnTo>
                  <a:lnTo>
                    <a:pt x="21273" y="8473"/>
                  </a:lnTo>
                  <a:lnTo>
                    <a:pt x="21548" y="8405"/>
                  </a:lnTo>
                  <a:lnTo>
                    <a:pt x="21822" y="8359"/>
                  </a:lnTo>
                  <a:lnTo>
                    <a:pt x="22074" y="8336"/>
                  </a:lnTo>
                  <a:lnTo>
                    <a:pt x="22349" y="8336"/>
                  </a:lnTo>
                  <a:lnTo>
                    <a:pt x="22578" y="8405"/>
                  </a:lnTo>
                  <a:lnTo>
                    <a:pt x="22830" y="8473"/>
                  </a:lnTo>
                  <a:lnTo>
                    <a:pt x="23036" y="8611"/>
                  </a:lnTo>
                  <a:lnTo>
                    <a:pt x="23242" y="8794"/>
                  </a:lnTo>
                  <a:lnTo>
                    <a:pt x="23425" y="9000"/>
                  </a:lnTo>
                  <a:lnTo>
                    <a:pt x="23975" y="8611"/>
                  </a:lnTo>
                  <a:lnTo>
                    <a:pt x="24524" y="8198"/>
                  </a:lnTo>
                  <a:lnTo>
                    <a:pt x="25051" y="7763"/>
                  </a:lnTo>
                  <a:lnTo>
                    <a:pt x="25532" y="7283"/>
                  </a:lnTo>
                  <a:lnTo>
                    <a:pt x="25944" y="6870"/>
                  </a:lnTo>
                  <a:lnTo>
                    <a:pt x="26356" y="6458"/>
                  </a:lnTo>
                  <a:lnTo>
                    <a:pt x="26356" y="6458"/>
                  </a:lnTo>
                  <a:lnTo>
                    <a:pt x="26013" y="6527"/>
                  </a:lnTo>
                  <a:lnTo>
                    <a:pt x="25669" y="6641"/>
                  </a:lnTo>
                  <a:lnTo>
                    <a:pt x="25005" y="6847"/>
                  </a:lnTo>
                  <a:lnTo>
                    <a:pt x="24868" y="6893"/>
                  </a:lnTo>
                  <a:lnTo>
                    <a:pt x="24753" y="6893"/>
                  </a:lnTo>
                  <a:lnTo>
                    <a:pt x="24524" y="6916"/>
                  </a:lnTo>
                  <a:lnTo>
                    <a:pt x="24273" y="6893"/>
                  </a:lnTo>
                  <a:lnTo>
                    <a:pt x="24044" y="6893"/>
                  </a:lnTo>
                  <a:lnTo>
                    <a:pt x="23769" y="6939"/>
                  </a:lnTo>
                  <a:lnTo>
                    <a:pt x="23540" y="6985"/>
                  </a:lnTo>
                  <a:lnTo>
                    <a:pt x="23036" y="7122"/>
                  </a:lnTo>
                  <a:lnTo>
                    <a:pt x="22990" y="7145"/>
                  </a:lnTo>
                  <a:lnTo>
                    <a:pt x="22944" y="7122"/>
                  </a:lnTo>
                  <a:lnTo>
                    <a:pt x="22899" y="7099"/>
                  </a:lnTo>
                  <a:lnTo>
                    <a:pt x="22876" y="7054"/>
                  </a:lnTo>
                  <a:lnTo>
                    <a:pt x="22853" y="7031"/>
                  </a:lnTo>
                  <a:lnTo>
                    <a:pt x="22853" y="6985"/>
                  </a:lnTo>
                  <a:lnTo>
                    <a:pt x="22876" y="6939"/>
                  </a:lnTo>
                  <a:lnTo>
                    <a:pt x="22922" y="6893"/>
                  </a:lnTo>
                  <a:lnTo>
                    <a:pt x="23311" y="6596"/>
                  </a:lnTo>
                  <a:lnTo>
                    <a:pt x="23769" y="6275"/>
                  </a:lnTo>
                  <a:lnTo>
                    <a:pt x="24273" y="5977"/>
                  </a:lnTo>
                  <a:lnTo>
                    <a:pt x="24524" y="5840"/>
                  </a:lnTo>
                  <a:lnTo>
                    <a:pt x="24776" y="5725"/>
                  </a:lnTo>
                  <a:lnTo>
                    <a:pt x="25028" y="5611"/>
                  </a:lnTo>
                  <a:lnTo>
                    <a:pt x="25303" y="5565"/>
                  </a:lnTo>
                  <a:lnTo>
                    <a:pt x="25555" y="5519"/>
                  </a:lnTo>
                  <a:lnTo>
                    <a:pt x="25807" y="5542"/>
                  </a:lnTo>
                  <a:lnTo>
                    <a:pt x="26036" y="5588"/>
                  </a:lnTo>
                  <a:lnTo>
                    <a:pt x="26265" y="5703"/>
                  </a:lnTo>
                  <a:lnTo>
                    <a:pt x="26494" y="5863"/>
                  </a:lnTo>
                  <a:lnTo>
                    <a:pt x="26700" y="6069"/>
                  </a:lnTo>
                  <a:lnTo>
                    <a:pt x="27455" y="5176"/>
                  </a:lnTo>
                  <a:lnTo>
                    <a:pt x="27730" y="4855"/>
                  </a:lnTo>
                  <a:lnTo>
                    <a:pt x="28005" y="4535"/>
                  </a:lnTo>
                  <a:lnTo>
                    <a:pt x="28005" y="4535"/>
                  </a:lnTo>
                  <a:lnTo>
                    <a:pt x="26700" y="4787"/>
                  </a:lnTo>
                  <a:lnTo>
                    <a:pt x="25395" y="5016"/>
                  </a:lnTo>
                  <a:lnTo>
                    <a:pt x="22784" y="5428"/>
                  </a:lnTo>
                  <a:lnTo>
                    <a:pt x="22120" y="5542"/>
                  </a:lnTo>
                  <a:lnTo>
                    <a:pt x="21616" y="5611"/>
                  </a:lnTo>
                  <a:lnTo>
                    <a:pt x="21502" y="5909"/>
                  </a:lnTo>
                  <a:lnTo>
                    <a:pt x="21410" y="6183"/>
                  </a:lnTo>
                  <a:lnTo>
                    <a:pt x="21250" y="6756"/>
                  </a:lnTo>
                  <a:lnTo>
                    <a:pt x="21158" y="7031"/>
                  </a:lnTo>
                  <a:lnTo>
                    <a:pt x="21044" y="7305"/>
                  </a:lnTo>
                  <a:lnTo>
                    <a:pt x="20906" y="7580"/>
                  </a:lnTo>
                  <a:lnTo>
                    <a:pt x="20746" y="7855"/>
                  </a:lnTo>
                  <a:lnTo>
                    <a:pt x="20563" y="8061"/>
                  </a:lnTo>
                  <a:lnTo>
                    <a:pt x="20334" y="8244"/>
                  </a:lnTo>
                  <a:lnTo>
                    <a:pt x="20105" y="8405"/>
                  </a:lnTo>
                  <a:lnTo>
                    <a:pt x="19830" y="8519"/>
                  </a:lnTo>
                  <a:lnTo>
                    <a:pt x="19555" y="8634"/>
                  </a:lnTo>
                  <a:lnTo>
                    <a:pt x="19281" y="8725"/>
                  </a:lnTo>
                  <a:lnTo>
                    <a:pt x="18754" y="8908"/>
                  </a:lnTo>
                  <a:lnTo>
                    <a:pt x="18685" y="8908"/>
                  </a:lnTo>
                  <a:lnTo>
                    <a:pt x="18594" y="8885"/>
                  </a:lnTo>
                  <a:lnTo>
                    <a:pt x="18525" y="8863"/>
                  </a:lnTo>
                  <a:lnTo>
                    <a:pt x="18479" y="8817"/>
                  </a:lnTo>
                  <a:lnTo>
                    <a:pt x="18433" y="8748"/>
                  </a:lnTo>
                  <a:lnTo>
                    <a:pt x="18433" y="8679"/>
                  </a:lnTo>
                  <a:lnTo>
                    <a:pt x="18433" y="8588"/>
                  </a:lnTo>
                  <a:lnTo>
                    <a:pt x="18479" y="8519"/>
                  </a:lnTo>
                  <a:lnTo>
                    <a:pt x="18754" y="8176"/>
                  </a:lnTo>
                  <a:lnTo>
                    <a:pt x="19006" y="7809"/>
                  </a:lnTo>
                  <a:lnTo>
                    <a:pt x="19464" y="7076"/>
                  </a:lnTo>
                  <a:lnTo>
                    <a:pt x="19716" y="6710"/>
                  </a:lnTo>
                  <a:lnTo>
                    <a:pt x="19968" y="6367"/>
                  </a:lnTo>
                  <a:lnTo>
                    <a:pt x="20265" y="6046"/>
                  </a:lnTo>
                  <a:lnTo>
                    <a:pt x="20426" y="5909"/>
                  </a:lnTo>
                  <a:lnTo>
                    <a:pt x="20586" y="5794"/>
                  </a:lnTo>
                  <a:lnTo>
                    <a:pt x="18914" y="6115"/>
                  </a:lnTo>
                  <a:lnTo>
                    <a:pt x="18067" y="6298"/>
                  </a:lnTo>
                  <a:lnTo>
                    <a:pt x="17243" y="6481"/>
                  </a:lnTo>
                  <a:lnTo>
                    <a:pt x="17037" y="6756"/>
                  </a:lnTo>
                  <a:lnTo>
                    <a:pt x="16876" y="7054"/>
                  </a:lnTo>
                  <a:lnTo>
                    <a:pt x="16716" y="7351"/>
                  </a:lnTo>
                  <a:lnTo>
                    <a:pt x="16579" y="7672"/>
                  </a:lnTo>
                  <a:lnTo>
                    <a:pt x="16327" y="8313"/>
                  </a:lnTo>
                  <a:lnTo>
                    <a:pt x="16189" y="8611"/>
                  </a:lnTo>
                  <a:lnTo>
                    <a:pt x="16029" y="8931"/>
                  </a:lnTo>
                  <a:lnTo>
                    <a:pt x="15915" y="9137"/>
                  </a:lnTo>
                  <a:lnTo>
                    <a:pt x="15731" y="9343"/>
                  </a:lnTo>
                  <a:lnTo>
                    <a:pt x="15548" y="9527"/>
                  </a:lnTo>
                  <a:lnTo>
                    <a:pt x="15319" y="9710"/>
                  </a:lnTo>
                  <a:lnTo>
                    <a:pt x="15090" y="9870"/>
                  </a:lnTo>
                  <a:lnTo>
                    <a:pt x="14861" y="10007"/>
                  </a:lnTo>
                  <a:lnTo>
                    <a:pt x="14609" y="10145"/>
                  </a:lnTo>
                  <a:lnTo>
                    <a:pt x="14380" y="10214"/>
                  </a:lnTo>
                  <a:lnTo>
                    <a:pt x="14335" y="10236"/>
                  </a:lnTo>
                  <a:lnTo>
                    <a:pt x="14266" y="10214"/>
                  </a:lnTo>
                  <a:lnTo>
                    <a:pt x="14220" y="10191"/>
                  </a:lnTo>
                  <a:lnTo>
                    <a:pt x="14197" y="10168"/>
                  </a:lnTo>
                  <a:lnTo>
                    <a:pt x="14174" y="10122"/>
                  </a:lnTo>
                  <a:lnTo>
                    <a:pt x="14174" y="10076"/>
                  </a:lnTo>
                  <a:lnTo>
                    <a:pt x="14174" y="10030"/>
                  </a:lnTo>
                  <a:lnTo>
                    <a:pt x="14197" y="9962"/>
                  </a:lnTo>
                  <a:lnTo>
                    <a:pt x="14380" y="9687"/>
                  </a:lnTo>
                  <a:lnTo>
                    <a:pt x="14518" y="9366"/>
                  </a:lnTo>
                  <a:lnTo>
                    <a:pt x="14793" y="8748"/>
                  </a:lnTo>
                  <a:lnTo>
                    <a:pt x="15044" y="8130"/>
                  </a:lnTo>
                  <a:lnTo>
                    <a:pt x="15182" y="7832"/>
                  </a:lnTo>
                  <a:lnTo>
                    <a:pt x="15365" y="7534"/>
                  </a:lnTo>
                  <a:lnTo>
                    <a:pt x="15525" y="7328"/>
                  </a:lnTo>
                  <a:lnTo>
                    <a:pt x="15686" y="7122"/>
                  </a:lnTo>
                  <a:lnTo>
                    <a:pt x="15869" y="6962"/>
                  </a:lnTo>
                  <a:lnTo>
                    <a:pt x="16075" y="6802"/>
                  </a:lnTo>
                  <a:lnTo>
                    <a:pt x="16075" y="6802"/>
                  </a:lnTo>
                  <a:lnTo>
                    <a:pt x="15182" y="7054"/>
                  </a:lnTo>
                  <a:lnTo>
                    <a:pt x="14312" y="7351"/>
                  </a:lnTo>
                  <a:lnTo>
                    <a:pt x="13442" y="7672"/>
                  </a:lnTo>
                  <a:lnTo>
                    <a:pt x="12571" y="8038"/>
                  </a:lnTo>
                  <a:lnTo>
                    <a:pt x="11839" y="8359"/>
                  </a:lnTo>
                  <a:lnTo>
                    <a:pt x="11106" y="8702"/>
                  </a:lnTo>
                  <a:lnTo>
                    <a:pt x="11198" y="8931"/>
                  </a:lnTo>
                  <a:lnTo>
                    <a:pt x="11220" y="9183"/>
                  </a:lnTo>
                  <a:lnTo>
                    <a:pt x="11243" y="9435"/>
                  </a:lnTo>
                  <a:lnTo>
                    <a:pt x="11220" y="9710"/>
                  </a:lnTo>
                  <a:lnTo>
                    <a:pt x="11175" y="9962"/>
                  </a:lnTo>
                  <a:lnTo>
                    <a:pt x="11106" y="10236"/>
                  </a:lnTo>
                  <a:lnTo>
                    <a:pt x="11037" y="10465"/>
                  </a:lnTo>
                  <a:lnTo>
                    <a:pt x="10946" y="10672"/>
                  </a:lnTo>
                  <a:lnTo>
                    <a:pt x="10671" y="11244"/>
                  </a:lnTo>
                  <a:lnTo>
                    <a:pt x="10511" y="11496"/>
                  </a:lnTo>
                  <a:lnTo>
                    <a:pt x="10419" y="11633"/>
                  </a:lnTo>
                  <a:lnTo>
                    <a:pt x="10327" y="11748"/>
                  </a:lnTo>
                  <a:lnTo>
                    <a:pt x="9915" y="12229"/>
                  </a:lnTo>
                  <a:lnTo>
                    <a:pt x="9709" y="12480"/>
                  </a:lnTo>
                  <a:lnTo>
                    <a:pt x="9549" y="12732"/>
                  </a:lnTo>
                  <a:lnTo>
                    <a:pt x="9503" y="12778"/>
                  </a:lnTo>
                  <a:lnTo>
                    <a:pt x="9480" y="12801"/>
                  </a:lnTo>
                  <a:lnTo>
                    <a:pt x="9389" y="12824"/>
                  </a:lnTo>
                  <a:lnTo>
                    <a:pt x="9320" y="12778"/>
                  </a:lnTo>
                  <a:lnTo>
                    <a:pt x="9297" y="12732"/>
                  </a:lnTo>
                  <a:lnTo>
                    <a:pt x="9274" y="12687"/>
                  </a:lnTo>
                  <a:lnTo>
                    <a:pt x="9228" y="12389"/>
                  </a:lnTo>
                  <a:lnTo>
                    <a:pt x="9228" y="12114"/>
                  </a:lnTo>
                  <a:lnTo>
                    <a:pt x="9228" y="11839"/>
                  </a:lnTo>
                  <a:lnTo>
                    <a:pt x="9274" y="11565"/>
                  </a:lnTo>
                  <a:lnTo>
                    <a:pt x="9343" y="11290"/>
                  </a:lnTo>
                  <a:lnTo>
                    <a:pt x="9434" y="11015"/>
                  </a:lnTo>
                  <a:lnTo>
                    <a:pt x="9526" y="10763"/>
                  </a:lnTo>
                  <a:lnTo>
                    <a:pt x="9663" y="10488"/>
                  </a:lnTo>
                  <a:lnTo>
                    <a:pt x="9824" y="10214"/>
                  </a:lnTo>
                  <a:lnTo>
                    <a:pt x="10007" y="9962"/>
                  </a:lnTo>
                  <a:lnTo>
                    <a:pt x="10190" y="9710"/>
                  </a:lnTo>
                  <a:lnTo>
                    <a:pt x="10350" y="9435"/>
                  </a:lnTo>
                  <a:lnTo>
                    <a:pt x="10465" y="9206"/>
                  </a:lnTo>
                  <a:lnTo>
                    <a:pt x="10556" y="8977"/>
                  </a:lnTo>
                  <a:lnTo>
                    <a:pt x="9892" y="9343"/>
                  </a:lnTo>
                  <a:lnTo>
                    <a:pt x="9251" y="9710"/>
                  </a:lnTo>
                  <a:lnTo>
                    <a:pt x="8610" y="10099"/>
                  </a:lnTo>
                  <a:lnTo>
                    <a:pt x="7969" y="10511"/>
                  </a:lnTo>
                  <a:lnTo>
                    <a:pt x="7351" y="10923"/>
                  </a:lnTo>
                  <a:lnTo>
                    <a:pt x="6755" y="11381"/>
                  </a:lnTo>
                  <a:lnTo>
                    <a:pt x="6160" y="11839"/>
                  </a:lnTo>
                  <a:lnTo>
                    <a:pt x="5587" y="12320"/>
                  </a:lnTo>
                  <a:lnTo>
                    <a:pt x="5267" y="12938"/>
                  </a:lnTo>
                  <a:lnTo>
                    <a:pt x="5107" y="13213"/>
                  </a:lnTo>
                  <a:lnTo>
                    <a:pt x="4923" y="13511"/>
                  </a:lnTo>
                  <a:lnTo>
                    <a:pt x="4740" y="13763"/>
                  </a:lnTo>
                  <a:lnTo>
                    <a:pt x="4511" y="14015"/>
                  </a:lnTo>
                  <a:lnTo>
                    <a:pt x="4259" y="14244"/>
                  </a:lnTo>
                  <a:lnTo>
                    <a:pt x="3962" y="14450"/>
                  </a:lnTo>
                  <a:lnTo>
                    <a:pt x="3641" y="14610"/>
                  </a:lnTo>
                  <a:lnTo>
                    <a:pt x="3298" y="14725"/>
                  </a:lnTo>
                  <a:lnTo>
                    <a:pt x="2954" y="14839"/>
                  </a:lnTo>
                  <a:lnTo>
                    <a:pt x="2588" y="14931"/>
                  </a:lnTo>
                  <a:lnTo>
                    <a:pt x="1878" y="15068"/>
                  </a:lnTo>
                  <a:lnTo>
                    <a:pt x="1168" y="15182"/>
                  </a:lnTo>
                  <a:lnTo>
                    <a:pt x="1076" y="15182"/>
                  </a:lnTo>
                  <a:lnTo>
                    <a:pt x="1031" y="15160"/>
                  </a:lnTo>
                  <a:lnTo>
                    <a:pt x="962" y="15137"/>
                  </a:lnTo>
                  <a:lnTo>
                    <a:pt x="916" y="15068"/>
                  </a:lnTo>
                  <a:lnTo>
                    <a:pt x="893" y="15022"/>
                  </a:lnTo>
                  <a:lnTo>
                    <a:pt x="870" y="14954"/>
                  </a:lnTo>
                  <a:lnTo>
                    <a:pt x="870" y="14885"/>
                  </a:lnTo>
                  <a:lnTo>
                    <a:pt x="893" y="14816"/>
                  </a:lnTo>
                  <a:lnTo>
                    <a:pt x="985" y="14656"/>
                  </a:lnTo>
                  <a:lnTo>
                    <a:pt x="1076" y="14496"/>
                  </a:lnTo>
                  <a:lnTo>
                    <a:pt x="1191" y="14358"/>
                  </a:lnTo>
                  <a:lnTo>
                    <a:pt x="1305" y="14221"/>
                  </a:lnTo>
                  <a:lnTo>
                    <a:pt x="1603" y="13992"/>
                  </a:lnTo>
                  <a:lnTo>
                    <a:pt x="1901" y="13786"/>
                  </a:lnTo>
                  <a:lnTo>
                    <a:pt x="2244" y="13580"/>
                  </a:lnTo>
                  <a:lnTo>
                    <a:pt x="2588" y="13419"/>
                  </a:lnTo>
                  <a:lnTo>
                    <a:pt x="3229" y="13099"/>
                  </a:lnTo>
                  <a:lnTo>
                    <a:pt x="3756" y="12824"/>
                  </a:lnTo>
                  <a:lnTo>
                    <a:pt x="4282" y="12549"/>
                  </a:lnTo>
                  <a:lnTo>
                    <a:pt x="4832" y="12274"/>
                  </a:lnTo>
                  <a:lnTo>
                    <a:pt x="5107" y="12183"/>
                  </a:lnTo>
                  <a:lnTo>
                    <a:pt x="5381" y="12091"/>
                  </a:lnTo>
                  <a:lnTo>
                    <a:pt x="5931" y="11610"/>
                  </a:lnTo>
                  <a:lnTo>
                    <a:pt x="6526" y="11152"/>
                  </a:lnTo>
                  <a:lnTo>
                    <a:pt x="7099" y="10717"/>
                  </a:lnTo>
                  <a:lnTo>
                    <a:pt x="7717" y="10282"/>
                  </a:lnTo>
                  <a:lnTo>
                    <a:pt x="7717" y="10282"/>
                  </a:lnTo>
                  <a:lnTo>
                    <a:pt x="7007" y="10397"/>
                  </a:lnTo>
                  <a:lnTo>
                    <a:pt x="6664" y="10465"/>
                  </a:lnTo>
                  <a:lnTo>
                    <a:pt x="6297" y="10488"/>
                  </a:lnTo>
                  <a:lnTo>
                    <a:pt x="5587" y="10557"/>
                  </a:lnTo>
                  <a:lnTo>
                    <a:pt x="4878" y="10626"/>
                  </a:lnTo>
                  <a:lnTo>
                    <a:pt x="4534" y="10672"/>
                  </a:lnTo>
                  <a:lnTo>
                    <a:pt x="4191" y="10740"/>
                  </a:lnTo>
                  <a:lnTo>
                    <a:pt x="4099" y="10740"/>
                  </a:lnTo>
                  <a:lnTo>
                    <a:pt x="4053" y="10672"/>
                  </a:lnTo>
                  <a:lnTo>
                    <a:pt x="4030" y="10580"/>
                  </a:lnTo>
                  <a:lnTo>
                    <a:pt x="4030" y="10534"/>
                  </a:lnTo>
                  <a:lnTo>
                    <a:pt x="4053" y="10511"/>
                  </a:lnTo>
                  <a:lnTo>
                    <a:pt x="4305" y="10282"/>
                  </a:lnTo>
                  <a:lnTo>
                    <a:pt x="4557" y="10076"/>
                  </a:lnTo>
                  <a:lnTo>
                    <a:pt x="4832" y="9893"/>
                  </a:lnTo>
                  <a:lnTo>
                    <a:pt x="5107" y="9733"/>
                  </a:lnTo>
                  <a:lnTo>
                    <a:pt x="5381" y="9618"/>
                  </a:lnTo>
                  <a:lnTo>
                    <a:pt x="5679" y="9504"/>
                  </a:lnTo>
                  <a:lnTo>
                    <a:pt x="5977" y="9412"/>
                  </a:lnTo>
                  <a:lnTo>
                    <a:pt x="6274" y="9343"/>
                  </a:lnTo>
                  <a:lnTo>
                    <a:pt x="6572" y="9321"/>
                  </a:lnTo>
                  <a:lnTo>
                    <a:pt x="6870" y="9298"/>
                  </a:lnTo>
                  <a:lnTo>
                    <a:pt x="7190" y="9298"/>
                  </a:lnTo>
                  <a:lnTo>
                    <a:pt x="7511" y="9321"/>
                  </a:lnTo>
                  <a:lnTo>
                    <a:pt x="7809" y="9366"/>
                  </a:lnTo>
                  <a:lnTo>
                    <a:pt x="8129" y="9412"/>
                  </a:lnTo>
                  <a:lnTo>
                    <a:pt x="8450" y="9504"/>
                  </a:lnTo>
                  <a:lnTo>
                    <a:pt x="8770" y="9618"/>
                  </a:lnTo>
                  <a:lnTo>
                    <a:pt x="9434" y="9206"/>
                  </a:lnTo>
                  <a:lnTo>
                    <a:pt x="10121" y="8840"/>
                  </a:lnTo>
                  <a:lnTo>
                    <a:pt x="10808" y="8496"/>
                  </a:lnTo>
                  <a:lnTo>
                    <a:pt x="11495" y="8153"/>
                  </a:lnTo>
                  <a:lnTo>
                    <a:pt x="12205" y="7855"/>
                  </a:lnTo>
                  <a:lnTo>
                    <a:pt x="12938" y="7557"/>
                  </a:lnTo>
                  <a:lnTo>
                    <a:pt x="13648" y="7260"/>
                  </a:lnTo>
                  <a:lnTo>
                    <a:pt x="14380" y="7008"/>
                  </a:lnTo>
                  <a:lnTo>
                    <a:pt x="15136" y="6756"/>
                  </a:lnTo>
                  <a:lnTo>
                    <a:pt x="15869" y="6527"/>
                  </a:lnTo>
                  <a:lnTo>
                    <a:pt x="16624" y="6321"/>
                  </a:lnTo>
                  <a:lnTo>
                    <a:pt x="17380" y="6115"/>
                  </a:lnTo>
                  <a:lnTo>
                    <a:pt x="18136" y="5932"/>
                  </a:lnTo>
                  <a:lnTo>
                    <a:pt x="18891" y="5771"/>
                  </a:lnTo>
                  <a:lnTo>
                    <a:pt x="19670" y="5611"/>
                  </a:lnTo>
                  <a:lnTo>
                    <a:pt x="20426" y="5474"/>
                  </a:lnTo>
                  <a:lnTo>
                    <a:pt x="19693" y="5428"/>
                  </a:lnTo>
                  <a:lnTo>
                    <a:pt x="18960" y="5382"/>
                  </a:lnTo>
                  <a:lnTo>
                    <a:pt x="17495" y="5222"/>
                  </a:lnTo>
                  <a:lnTo>
                    <a:pt x="16029" y="5084"/>
                  </a:lnTo>
                  <a:lnTo>
                    <a:pt x="15296" y="5039"/>
                  </a:lnTo>
                  <a:lnTo>
                    <a:pt x="14564" y="5016"/>
                  </a:lnTo>
                  <a:lnTo>
                    <a:pt x="13854" y="5016"/>
                  </a:lnTo>
                  <a:lnTo>
                    <a:pt x="13144" y="5039"/>
                  </a:lnTo>
                  <a:lnTo>
                    <a:pt x="12434" y="5107"/>
                  </a:lnTo>
                  <a:lnTo>
                    <a:pt x="11724" y="5245"/>
                  </a:lnTo>
                  <a:lnTo>
                    <a:pt x="11381" y="5313"/>
                  </a:lnTo>
                  <a:lnTo>
                    <a:pt x="11037" y="5405"/>
                  </a:lnTo>
                  <a:lnTo>
                    <a:pt x="10694" y="5519"/>
                  </a:lnTo>
                  <a:lnTo>
                    <a:pt x="10350" y="5634"/>
                  </a:lnTo>
                  <a:lnTo>
                    <a:pt x="10007" y="5771"/>
                  </a:lnTo>
                  <a:lnTo>
                    <a:pt x="9663" y="5932"/>
                  </a:lnTo>
                  <a:lnTo>
                    <a:pt x="9343" y="6115"/>
                  </a:lnTo>
                  <a:lnTo>
                    <a:pt x="8999" y="6298"/>
                  </a:lnTo>
                  <a:lnTo>
                    <a:pt x="8679" y="6756"/>
                  </a:lnTo>
                  <a:lnTo>
                    <a:pt x="8358" y="7214"/>
                  </a:lnTo>
                  <a:lnTo>
                    <a:pt x="8175" y="7420"/>
                  </a:lnTo>
                  <a:lnTo>
                    <a:pt x="7969" y="7626"/>
                  </a:lnTo>
                  <a:lnTo>
                    <a:pt x="7763" y="7786"/>
                  </a:lnTo>
                  <a:lnTo>
                    <a:pt x="7511" y="7924"/>
                  </a:lnTo>
                  <a:lnTo>
                    <a:pt x="7190" y="8061"/>
                  </a:lnTo>
                  <a:lnTo>
                    <a:pt x="6893" y="8153"/>
                  </a:lnTo>
                  <a:lnTo>
                    <a:pt x="6595" y="8198"/>
                  </a:lnTo>
                  <a:lnTo>
                    <a:pt x="6297" y="8244"/>
                  </a:lnTo>
                  <a:lnTo>
                    <a:pt x="5977" y="8267"/>
                  </a:lnTo>
                  <a:lnTo>
                    <a:pt x="5656" y="8267"/>
                  </a:lnTo>
                  <a:lnTo>
                    <a:pt x="5015" y="8244"/>
                  </a:lnTo>
                  <a:lnTo>
                    <a:pt x="4946" y="8221"/>
                  </a:lnTo>
                  <a:lnTo>
                    <a:pt x="4900" y="8198"/>
                  </a:lnTo>
                  <a:lnTo>
                    <a:pt x="4878" y="8153"/>
                  </a:lnTo>
                  <a:lnTo>
                    <a:pt x="4855" y="8107"/>
                  </a:lnTo>
                  <a:lnTo>
                    <a:pt x="4878" y="7992"/>
                  </a:lnTo>
                  <a:lnTo>
                    <a:pt x="4900" y="7947"/>
                  </a:lnTo>
                  <a:lnTo>
                    <a:pt x="4923" y="7901"/>
                  </a:lnTo>
                  <a:lnTo>
                    <a:pt x="5404" y="7466"/>
                  </a:lnTo>
                  <a:lnTo>
                    <a:pt x="5633" y="7283"/>
                  </a:lnTo>
                  <a:lnTo>
                    <a:pt x="5885" y="7099"/>
                  </a:lnTo>
                  <a:lnTo>
                    <a:pt x="6137" y="6939"/>
                  </a:lnTo>
                  <a:lnTo>
                    <a:pt x="6412" y="6802"/>
                  </a:lnTo>
                  <a:lnTo>
                    <a:pt x="6709" y="6687"/>
                  </a:lnTo>
                  <a:lnTo>
                    <a:pt x="7007" y="6596"/>
                  </a:lnTo>
                  <a:lnTo>
                    <a:pt x="7877" y="6321"/>
                  </a:lnTo>
                  <a:lnTo>
                    <a:pt x="8747" y="6092"/>
                  </a:lnTo>
                  <a:lnTo>
                    <a:pt x="8770" y="6069"/>
                  </a:lnTo>
                  <a:lnTo>
                    <a:pt x="9297" y="5771"/>
                  </a:lnTo>
                  <a:lnTo>
                    <a:pt x="9824" y="5496"/>
                  </a:lnTo>
                  <a:lnTo>
                    <a:pt x="10373" y="5290"/>
                  </a:lnTo>
                  <a:lnTo>
                    <a:pt x="10900" y="5107"/>
                  </a:lnTo>
                  <a:lnTo>
                    <a:pt x="11449" y="4970"/>
                  </a:lnTo>
                  <a:lnTo>
                    <a:pt x="12022" y="4855"/>
                  </a:lnTo>
                  <a:lnTo>
                    <a:pt x="12571" y="4787"/>
                  </a:lnTo>
                  <a:lnTo>
                    <a:pt x="13144" y="4741"/>
                  </a:lnTo>
                  <a:lnTo>
                    <a:pt x="12823" y="4535"/>
                  </a:lnTo>
                  <a:lnTo>
                    <a:pt x="12503" y="4329"/>
                  </a:lnTo>
                  <a:lnTo>
                    <a:pt x="12251" y="4191"/>
                  </a:lnTo>
                  <a:lnTo>
                    <a:pt x="11976" y="4077"/>
                  </a:lnTo>
                  <a:lnTo>
                    <a:pt x="11678" y="3962"/>
                  </a:lnTo>
                  <a:lnTo>
                    <a:pt x="11381" y="3871"/>
                  </a:lnTo>
                  <a:lnTo>
                    <a:pt x="11060" y="3802"/>
                  </a:lnTo>
                  <a:lnTo>
                    <a:pt x="10762" y="3733"/>
                  </a:lnTo>
                  <a:lnTo>
                    <a:pt x="10167" y="3665"/>
                  </a:lnTo>
                  <a:lnTo>
                    <a:pt x="10076" y="3642"/>
                  </a:lnTo>
                  <a:lnTo>
                    <a:pt x="10030" y="3596"/>
                  </a:lnTo>
                  <a:lnTo>
                    <a:pt x="9984" y="3527"/>
                  </a:lnTo>
                  <a:lnTo>
                    <a:pt x="9938" y="3459"/>
                  </a:lnTo>
                  <a:lnTo>
                    <a:pt x="9938" y="3367"/>
                  </a:lnTo>
                  <a:lnTo>
                    <a:pt x="9961" y="3298"/>
                  </a:lnTo>
                  <a:lnTo>
                    <a:pt x="9984" y="3230"/>
                  </a:lnTo>
                  <a:lnTo>
                    <a:pt x="10053" y="3161"/>
                  </a:lnTo>
                  <a:lnTo>
                    <a:pt x="10350" y="3001"/>
                  </a:lnTo>
                  <a:lnTo>
                    <a:pt x="10648" y="2863"/>
                  </a:lnTo>
                  <a:lnTo>
                    <a:pt x="10969" y="2772"/>
                  </a:lnTo>
                  <a:lnTo>
                    <a:pt x="11289" y="2726"/>
                  </a:lnTo>
                  <a:lnTo>
                    <a:pt x="11610" y="2726"/>
                  </a:lnTo>
                  <a:lnTo>
                    <a:pt x="11930" y="2794"/>
                  </a:lnTo>
                  <a:lnTo>
                    <a:pt x="12091" y="2840"/>
                  </a:lnTo>
                  <a:lnTo>
                    <a:pt x="12228" y="2886"/>
                  </a:lnTo>
                  <a:lnTo>
                    <a:pt x="12388" y="2978"/>
                  </a:lnTo>
                  <a:lnTo>
                    <a:pt x="12526" y="3069"/>
                  </a:lnTo>
                  <a:lnTo>
                    <a:pt x="12755" y="3252"/>
                  </a:lnTo>
                  <a:lnTo>
                    <a:pt x="12961" y="3459"/>
                  </a:lnTo>
                  <a:lnTo>
                    <a:pt x="13350" y="3916"/>
                  </a:lnTo>
                  <a:lnTo>
                    <a:pt x="13533" y="4145"/>
                  </a:lnTo>
                  <a:lnTo>
                    <a:pt x="13739" y="4374"/>
                  </a:lnTo>
                  <a:lnTo>
                    <a:pt x="13945" y="4558"/>
                  </a:lnTo>
                  <a:lnTo>
                    <a:pt x="14197" y="4695"/>
                  </a:lnTo>
                  <a:lnTo>
                    <a:pt x="15159" y="4718"/>
                  </a:lnTo>
                  <a:lnTo>
                    <a:pt x="16144" y="4787"/>
                  </a:lnTo>
                  <a:lnTo>
                    <a:pt x="18113" y="4970"/>
                  </a:lnTo>
                  <a:lnTo>
                    <a:pt x="17701" y="4741"/>
                  </a:lnTo>
                  <a:lnTo>
                    <a:pt x="17311" y="4466"/>
                  </a:lnTo>
                  <a:lnTo>
                    <a:pt x="16968" y="4168"/>
                  </a:lnTo>
                  <a:lnTo>
                    <a:pt x="16602" y="3848"/>
                  </a:lnTo>
                  <a:lnTo>
                    <a:pt x="15915" y="3207"/>
                  </a:lnTo>
                  <a:lnTo>
                    <a:pt x="15571" y="2886"/>
                  </a:lnTo>
                  <a:lnTo>
                    <a:pt x="15205" y="2588"/>
                  </a:lnTo>
                  <a:lnTo>
                    <a:pt x="15136" y="2520"/>
                  </a:lnTo>
                  <a:lnTo>
                    <a:pt x="15113" y="2451"/>
                  </a:lnTo>
                  <a:lnTo>
                    <a:pt x="15090" y="2382"/>
                  </a:lnTo>
                  <a:lnTo>
                    <a:pt x="15113" y="2314"/>
                  </a:lnTo>
                  <a:lnTo>
                    <a:pt x="15136" y="2245"/>
                  </a:lnTo>
                  <a:lnTo>
                    <a:pt x="15159" y="2176"/>
                  </a:lnTo>
                  <a:lnTo>
                    <a:pt x="15205" y="2130"/>
                  </a:lnTo>
                  <a:lnTo>
                    <a:pt x="15273" y="2085"/>
                  </a:lnTo>
                  <a:lnTo>
                    <a:pt x="15434" y="2016"/>
                  </a:lnTo>
                  <a:lnTo>
                    <a:pt x="15594" y="1970"/>
                  </a:lnTo>
                  <a:lnTo>
                    <a:pt x="15754" y="1947"/>
                  </a:lnTo>
                  <a:lnTo>
                    <a:pt x="15938" y="1924"/>
                  </a:lnTo>
                  <a:lnTo>
                    <a:pt x="16258" y="1924"/>
                  </a:lnTo>
                  <a:lnTo>
                    <a:pt x="16602" y="1993"/>
                  </a:lnTo>
                  <a:lnTo>
                    <a:pt x="16899" y="2108"/>
                  </a:lnTo>
                  <a:lnTo>
                    <a:pt x="17197" y="2268"/>
                  </a:lnTo>
                  <a:lnTo>
                    <a:pt x="17334" y="2359"/>
                  </a:lnTo>
                  <a:lnTo>
                    <a:pt x="17472" y="2474"/>
                  </a:lnTo>
                  <a:lnTo>
                    <a:pt x="17586" y="2588"/>
                  </a:lnTo>
                  <a:lnTo>
                    <a:pt x="17701" y="2703"/>
                  </a:lnTo>
                  <a:lnTo>
                    <a:pt x="17884" y="2978"/>
                  </a:lnTo>
                  <a:lnTo>
                    <a:pt x="18044" y="3275"/>
                  </a:lnTo>
                  <a:lnTo>
                    <a:pt x="18182" y="3573"/>
                  </a:lnTo>
                  <a:lnTo>
                    <a:pt x="18319" y="3871"/>
                  </a:lnTo>
                  <a:lnTo>
                    <a:pt x="18548" y="4466"/>
                  </a:lnTo>
                  <a:lnTo>
                    <a:pt x="18685" y="4764"/>
                  </a:lnTo>
                  <a:lnTo>
                    <a:pt x="18846" y="5061"/>
                  </a:lnTo>
                  <a:lnTo>
                    <a:pt x="19830" y="5130"/>
                  </a:lnTo>
                  <a:lnTo>
                    <a:pt x="20815" y="5176"/>
                  </a:lnTo>
                  <a:lnTo>
                    <a:pt x="21800" y="5176"/>
                  </a:lnTo>
                  <a:lnTo>
                    <a:pt x="22280" y="5130"/>
                  </a:lnTo>
                  <a:lnTo>
                    <a:pt x="22761" y="5107"/>
                  </a:lnTo>
                  <a:lnTo>
                    <a:pt x="22807" y="5107"/>
                  </a:lnTo>
                  <a:lnTo>
                    <a:pt x="25761" y="4626"/>
                  </a:lnTo>
                  <a:lnTo>
                    <a:pt x="27249" y="4374"/>
                  </a:lnTo>
                  <a:lnTo>
                    <a:pt x="28715" y="4077"/>
                  </a:lnTo>
                  <a:lnTo>
                    <a:pt x="28761" y="4077"/>
                  </a:lnTo>
                  <a:lnTo>
                    <a:pt x="29493" y="3916"/>
                  </a:lnTo>
                  <a:lnTo>
                    <a:pt x="30203" y="3733"/>
                  </a:lnTo>
                  <a:lnTo>
                    <a:pt x="30936" y="3550"/>
                  </a:lnTo>
                  <a:lnTo>
                    <a:pt x="31646" y="3344"/>
                  </a:lnTo>
                  <a:lnTo>
                    <a:pt x="32905" y="2932"/>
                  </a:lnTo>
                  <a:lnTo>
                    <a:pt x="33524" y="2703"/>
                  </a:lnTo>
                  <a:lnTo>
                    <a:pt x="34142" y="2474"/>
                  </a:lnTo>
                  <a:lnTo>
                    <a:pt x="34760" y="2222"/>
                  </a:lnTo>
                  <a:lnTo>
                    <a:pt x="35355" y="1947"/>
                  </a:lnTo>
                  <a:lnTo>
                    <a:pt x="35951" y="1650"/>
                  </a:lnTo>
                  <a:lnTo>
                    <a:pt x="36546" y="1329"/>
                  </a:lnTo>
                  <a:lnTo>
                    <a:pt x="35859" y="1466"/>
                  </a:lnTo>
                  <a:lnTo>
                    <a:pt x="35149" y="1581"/>
                  </a:lnTo>
                  <a:lnTo>
                    <a:pt x="34417" y="1650"/>
                  </a:lnTo>
                  <a:lnTo>
                    <a:pt x="33707" y="1672"/>
                  </a:lnTo>
                  <a:lnTo>
                    <a:pt x="32974" y="1695"/>
                  </a:lnTo>
                  <a:lnTo>
                    <a:pt x="32264" y="1672"/>
                  </a:lnTo>
                  <a:lnTo>
                    <a:pt x="30867" y="1627"/>
                  </a:lnTo>
                  <a:lnTo>
                    <a:pt x="28692" y="1535"/>
                  </a:lnTo>
                  <a:lnTo>
                    <a:pt x="27593" y="1512"/>
                  </a:lnTo>
                  <a:lnTo>
                    <a:pt x="26517" y="1512"/>
                  </a:lnTo>
                  <a:lnTo>
                    <a:pt x="25532" y="1558"/>
                  </a:lnTo>
                  <a:lnTo>
                    <a:pt x="25051" y="1581"/>
                  </a:lnTo>
                  <a:lnTo>
                    <a:pt x="24570" y="1650"/>
                  </a:lnTo>
                  <a:lnTo>
                    <a:pt x="24089" y="1718"/>
                  </a:lnTo>
                  <a:lnTo>
                    <a:pt x="23609" y="1833"/>
                  </a:lnTo>
                  <a:lnTo>
                    <a:pt x="23151" y="1970"/>
                  </a:lnTo>
                  <a:lnTo>
                    <a:pt x="22715" y="2153"/>
                  </a:lnTo>
                  <a:lnTo>
                    <a:pt x="22418" y="2520"/>
                  </a:lnTo>
                  <a:lnTo>
                    <a:pt x="22097" y="2886"/>
                  </a:lnTo>
                  <a:lnTo>
                    <a:pt x="21937" y="3069"/>
                  </a:lnTo>
                  <a:lnTo>
                    <a:pt x="21754" y="3207"/>
                  </a:lnTo>
                  <a:lnTo>
                    <a:pt x="21571" y="3344"/>
                  </a:lnTo>
                  <a:lnTo>
                    <a:pt x="21364" y="3436"/>
                  </a:lnTo>
                  <a:lnTo>
                    <a:pt x="21113" y="3504"/>
                  </a:lnTo>
                  <a:lnTo>
                    <a:pt x="20884" y="3550"/>
                  </a:lnTo>
                  <a:lnTo>
                    <a:pt x="20655" y="3596"/>
                  </a:lnTo>
                  <a:lnTo>
                    <a:pt x="20197" y="3596"/>
                  </a:lnTo>
                  <a:lnTo>
                    <a:pt x="19968" y="3527"/>
                  </a:lnTo>
                  <a:lnTo>
                    <a:pt x="19739" y="3459"/>
                  </a:lnTo>
                  <a:lnTo>
                    <a:pt x="19510" y="3321"/>
                  </a:lnTo>
                  <a:lnTo>
                    <a:pt x="19441" y="3275"/>
                  </a:lnTo>
                  <a:lnTo>
                    <a:pt x="19372" y="3184"/>
                  </a:lnTo>
                  <a:lnTo>
                    <a:pt x="19349" y="3115"/>
                  </a:lnTo>
                  <a:lnTo>
                    <a:pt x="19372" y="3069"/>
                  </a:lnTo>
                  <a:lnTo>
                    <a:pt x="19372" y="3023"/>
                  </a:lnTo>
                  <a:lnTo>
                    <a:pt x="19510" y="2817"/>
                  </a:lnTo>
                  <a:lnTo>
                    <a:pt x="19670" y="2657"/>
                  </a:lnTo>
                  <a:lnTo>
                    <a:pt x="19830" y="2520"/>
                  </a:lnTo>
                  <a:lnTo>
                    <a:pt x="19991" y="2428"/>
                  </a:lnTo>
                  <a:lnTo>
                    <a:pt x="20174" y="2336"/>
                  </a:lnTo>
                  <a:lnTo>
                    <a:pt x="20380" y="2268"/>
                  </a:lnTo>
                  <a:lnTo>
                    <a:pt x="20815" y="2176"/>
                  </a:lnTo>
                  <a:lnTo>
                    <a:pt x="21731" y="1970"/>
                  </a:lnTo>
                  <a:lnTo>
                    <a:pt x="22189" y="1879"/>
                  </a:lnTo>
                  <a:lnTo>
                    <a:pt x="22670" y="1810"/>
                  </a:lnTo>
                  <a:lnTo>
                    <a:pt x="23013" y="1672"/>
                  </a:lnTo>
                  <a:lnTo>
                    <a:pt x="23357" y="1558"/>
                  </a:lnTo>
                  <a:lnTo>
                    <a:pt x="23723" y="1443"/>
                  </a:lnTo>
                  <a:lnTo>
                    <a:pt x="24089" y="1375"/>
                  </a:lnTo>
                  <a:lnTo>
                    <a:pt x="24479" y="1306"/>
                  </a:lnTo>
                  <a:lnTo>
                    <a:pt x="24845" y="1237"/>
                  </a:lnTo>
                  <a:lnTo>
                    <a:pt x="25624" y="1169"/>
                  </a:lnTo>
                  <a:lnTo>
                    <a:pt x="26379" y="1146"/>
                  </a:lnTo>
                  <a:lnTo>
                    <a:pt x="27158" y="1146"/>
                  </a:lnTo>
                  <a:lnTo>
                    <a:pt x="27936" y="1169"/>
                  </a:lnTo>
                  <a:lnTo>
                    <a:pt x="28692" y="1192"/>
                  </a:lnTo>
                  <a:lnTo>
                    <a:pt x="28692" y="1192"/>
                  </a:lnTo>
                  <a:lnTo>
                    <a:pt x="28417" y="1008"/>
                  </a:lnTo>
                  <a:lnTo>
                    <a:pt x="28142" y="802"/>
                  </a:lnTo>
                  <a:lnTo>
                    <a:pt x="27639" y="436"/>
                  </a:lnTo>
                  <a:lnTo>
                    <a:pt x="27272" y="207"/>
                  </a:lnTo>
                  <a:lnTo>
                    <a:pt x="269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32"/>
            <p:cNvSpPr/>
            <p:nvPr/>
          </p:nvSpPr>
          <p:spPr>
            <a:xfrm>
              <a:off x="-4979426" y="1805354"/>
              <a:ext cx="146643" cy="50615"/>
            </a:xfrm>
            <a:custGeom>
              <a:rect b="b" l="l" r="r" t="t"/>
              <a:pathLst>
                <a:path extrusionOk="0" h="1352" w="3917">
                  <a:moveTo>
                    <a:pt x="1" y="1"/>
                  </a:moveTo>
                  <a:lnTo>
                    <a:pt x="92" y="184"/>
                  </a:lnTo>
                  <a:lnTo>
                    <a:pt x="321" y="734"/>
                  </a:lnTo>
                  <a:lnTo>
                    <a:pt x="482" y="985"/>
                  </a:lnTo>
                  <a:lnTo>
                    <a:pt x="573" y="1123"/>
                  </a:lnTo>
                  <a:lnTo>
                    <a:pt x="665" y="1237"/>
                  </a:lnTo>
                  <a:lnTo>
                    <a:pt x="985" y="1237"/>
                  </a:lnTo>
                  <a:lnTo>
                    <a:pt x="2428" y="1306"/>
                  </a:lnTo>
                  <a:lnTo>
                    <a:pt x="3161" y="1352"/>
                  </a:lnTo>
                  <a:lnTo>
                    <a:pt x="3917" y="1352"/>
                  </a:lnTo>
                  <a:lnTo>
                    <a:pt x="3688" y="1237"/>
                  </a:lnTo>
                  <a:lnTo>
                    <a:pt x="3459" y="1100"/>
                  </a:lnTo>
                  <a:lnTo>
                    <a:pt x="3230" y="963"/>
                  </a:lnTo>
                  <a:lnTo>
                    <a:pt x="3023" y="779"/>
                  </a:lnTo>
                  <a:lnTo>
                    <a:pt x="2611" y="413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32"/>
            <p:cNvSpPr/>
            <p:nvPr/>
          </p:nvSpPr>
          <p:spPr>
            <a:xfrm>
              <a:off x="-2908309" y="2474012"/>
              <a:ext cx="126913" cy="6888"/>
            </a:xfrm>
            <a:custGeom>
              <a:rect b="b" l="l" r="r" t="t"/>
              <a:pathLst>
                <a:path extrusionOk="0" h="184" w="3390">
                  <a:moveTo>
                    <a:pt x="3206" y="1"/>
                  </a:moveTo>
                  <a:lnTo>
                    <a:pt x="2886" y="23"/>
                  </a:lnTo>
                  <a:lnTo>
                    <a:pt x="1466" y="92"/>
                  </a:lnTo>
                  <a:lnTo>
                    <a:pt x="733" y="115"/>
                  </a:lnTo>
                  <a:lnTo>
                    <a:pt x="1" y="161"/>
                  </a:lnTo>
                  <a:lnTo>
                    <a:pt x="46" y="184"/>
                  </a:lnTo>
                  <a:lnTo>
                    <a:pt x="3390" y="184"/>
                  </a:lnTo>
                  <a:lnTo>
                    <a:pt x="3298" y="92"/>
                  </a:lnTo>
                  <a:lnTo>
                    <a:pt x="32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32"/>
            <p:cNvSpPr/>
            <p:nvPr/>
          </p:nvSpPr>
          <p:spPr>
            <a:xfrm>
              <a:off x="-3051467" y="2356573"/>
              <a:ext cx="276064" cy="124330"/>
            </a:xfrm>
            <a:custGeom>
              <a:rect b="b" l="l" r="r" t="t"/>
              <a:pathLst>
                <a:path extrusionOk="0" h="3321" w="7374">
                  <a:moveTo>
                    <a:pt x="7236" y="1"/>
                  </a:moveTo>
                  <a:lnTo>
                    <a:pt x="5885" y="458"/>
                  </a:lnTo>
                  <a:lnTo>
                    <a:pt x="5725" y="596"/>
                  </a:lnTo>
                  <a:lnTo>
                    <a:pt x="5565" y="733"/>
                  </a:lnTo>
                  <a:lnTo>
                    <a:pt x="5382" y="871"/>
                  </a:lnTo>
                  <a:lnTo>
                    <a:pt x="5198" y="985"/>
                  </a:lnTo>
                  <a:lnTo>
                    <a:pt x="5038" y="985"/>
                  </a:lnTo>
                  <a:lnTo>
                    <a:pt x="4992" y="962"/>
                  </a:lnTo>
                  <a:lnTo>
                    <a:pt x="4947" y="916"/>
                  </a:lnTo>
                  <a:lnTo>
                    <a:pt x="4924" y="871"/>
                  </a:lnTo>
                  <a:lnTo>
                    <a:pt x="4901" y="825"/>
                  </a:lnTo>
                  <a:lnTo>
                    <a:pt x="3893" y="1214"/>
                  </a:lnTo>
                  <a:lnTo>
                    <a:pt x="3138" y="1558"/>
                  </a:lnTo>
                  <a:lnTo>
                    <a:pt x="2382" y="1924"/>
                  </a:lnTo>
                  <a:lnTo>
                    <a:pt x="2222" y="2084"/>
                  </a:lnTo>
                  <a:lnTo>
                    <a:pt x="2038" y="2222"/>
                  </a:lnTo>
                  <a:lnTo>
                    <a:pt x="1855" y="2359"/>
                  </a:lnTo>
                  <a:lnTo>
                    <a:pt x="1672" y="2474"/>
                  </a:lnTo>
                  <a:lnTo>
                    <a:pt x="1626" y="2474"/>
                  </a:lnTo>
                  <a:lnTo>
                    <a:pt x="1581" y="2451"/>
                  </a:lnTo>
                  <a:lnTo>
                    <a:pt x="1558" y="2428"/>
                  </a:lnTo>
                  <a:lnTo>
                    <a:pt x="1558" y="2382"/>
                  </a:lnTo>
                  <a:lnTo>
                    <a:pt x="756" y="2840"/>
                  </a:lnTo>
                  <a:lnTo>
                    <a:pt x="1" y="3321"/>
                  </a:lnTo>
                  <a:lnTo>
                    <a:pt x="550" y="3321"/>
                  </a:lnTo>
                  <a:lnTo>
                    <a:pt x="1031" y="3023"/>
                  </a:lnTo>
                  <a:lnTo>
                    <a:pt x="1535" y="2748"/>
                  </a:lnTo>
                  <a:lnTo>
                    <a:pt x="2038" y="2474"/>
                  </a:lnTo>
                  <a:lnTo>
                    <a:pt x="2542" y="2199"/>
                  </a:lnTo>
                  <a:lnTo>
                    <a:pt x="3573" y="1718"/>
                  </a:lnTo>
                  <a:lnTo>
                    <a:pt x="4603" y="1283"/>
                  </a:lnTo>
                  <a:lnTo>
                    <a:pt x="5290" y="1008"/>
                  </a:lnTo>
                  <a:lnTo>
                    <a:pt x="5977" y="756"/>
                  </a:lnTo>
                  <a:lnTo>
                    <a:pt x="6687" y="504"/>
                  </a:lnTo>
                  <a:lnTo>
                    <a:pt x="7374" y="275"/>
                  </a:lnTo>
                  <a:lnTo>
                    <a:pt x="7282" y="275"/>
                  </a:lnTo>
                  <a:lnTo>
                    <a:pt x="7236" y="230"/>
                  </a:lnTo>
                  <a:lnTo>
                    <a:pt x="7214" y="184"/>
                  </a:lnTo>
                  <a:lnTo>
                    <a:pt x="7191" y="138"/>
                  </a:lnTo>
                  <a:lnTo>
                    <a:pt x="7191" y="92"/>
                  </a:lnTo>
                  <a:lnTo>
                    <a:pt x="7214" y="46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32"/>
            <p:cNvSpPr/>
            <p:nvPr/>
          </p:nvSpPr>
          <p:spPr>
            <a:xfrm>
              <a:off x="-2560259" y="2285406"/>
              <a:ext cx="42903" cy="11194"/>
            </a:xfrm>
            <a:custGeom>
              <a:rect b="b" l="l" r="r" t="t"/>
              <a:pathLst>
                <a:path extrusionOk="0" h="299" w="1146">
                  <a:moveTo>
                    <a:pt x="1145" y="1"/>
                  </a:moveTo>
                  <a:lnTo>
                    <a:pt x="664" y="138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50" y="207"/>
                  </a:lnTo>
                  <a:lnTo>
                    <a:pt x="1122" y="138"/>
                  </a:lnTo>
                  <a:lnTo>
                    <a:pt x="1122" y="9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32"/>
            <p:cNvSpPr/>
            <p:nvPr/>
          </p:nvSpPr>
          <p:spPr>
            <a:xfrm>
              <a:off x="-2773724" y="2296562"/>
              <a:ext cx="214367" cy="70345"/>
            </a:xfrm>
            <a:custGeom>
              <a:rect b="b" l="l" r="r" t="t"/>
              <a:pathLst>
                <a:path extrusionOk="0" h="1879" w="5726">
                  <a:moveTo>
                    <a:pt x="5702" y="1"/>
                  </a:moveTo>
                  <a:lnTo>
                    <a:pt x="3184" y="665"/>
                  </a:lnTo>
                  <a:lnTo>
                    <a:pt x="1924" y="985"/>
                  </a:lnTo>
                  <a:lnTo>
                    <a:pt x="665" y="1352"/>
                  </a:lnTo>
                  <a:lnTo>
                    <a:pt x="527" y="1512"/>
                  </a:lnTo>
                  <a:lnTo>
                    <a:pt x="367" y="1649"/>
                  </a:lnTo>
                  <a:lnTo>
                    <a:pt x="207" y="1764"/>
                  </a:lnTo>
                  <a:lnTo>
                    <a:pt x="1" y="1878"/>
                  </a:lnTo>
                  <a:lnTo>
                    <a:pt x="1" y="1878"/>
                  </a:lnTo>
                  <a:lnTo>
                    <a:pt x="1420" y="1443"/>
                  </a:lnTo>
                  <a:lnTo>
                    <a:pt x="2863" y="1054"/>
                  </a:lnTo>
                  <a:lnTo>
                    <a:pt x="5725" y="321"/>
                  </a:lnTo>
                  <a:lnTo>
                    <a:pt x="5679" y="321"/>
                  </a:lnTo>
                  <a:lnTo>
                    <a:pt x="5634" y="275"/>
                  </a:lnTo>
                  <a:lnTo>
                    <a:pt x="5588" y="230"/>
                  </a:lnTo>
                  <a:lnTo>
                    <a:pt x="5588" y="184"/>
                  </a:lnTo>
                  <a:lnTo>
                    <a:pt x="5588" y="138"/>
                  </a:lnTo>
                  <a:lnTo>
                    <a:pt x="5611" y="69"/>
                  </a:lnTo>
                  <a:lnTo>
                    <a:pt x="5634" y="24"/>
                  </a:lnTo>
                  <a:lnTo>
                    <a:pt x="57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32"/>
            <p:cNvSpPr/>
            <p:nvPr/>
          </p:nvSpPr>
          <p:spPr>
            <a:xfrm>
              <a:off x="-2500248" y="1982804"/>
              <a:ext cx="558118" cy="305228"/>
            </a:xfrm>
            <a:custGeom>
              <a:rect b="b" l="l" r="r" t="t"/>
              <a:pathLst>
                <a:path extrusionOk="0" h="8153" w="14908">
                  <a:moveTo>
                    <a:pt x="14678" y="1"/>
                  </a:moveTo>
                  <a:lnTo>
                    <a:pt x="14151" y="527"/>
                  </a:lnTo>
                  <a:lnTo>
                    <a:pt x="13625" y="1054"/>
                  </a:lnTo>
                  <a:lnTo>
                    <a:pt x="13075" y="1535"/>
                  </a:lnTo>
                  <a:lnTo>
                    <a:pt x="12503" y="2016"/>
                  </a:lnTo>
                  <a:lnTo>
                    <a:pt x="11930" y="2474"/>
                  </a:lnTo>
                  <a:lnTo>
                    <a:pt x="11335" y="2932"/>
                  </a:lnTo>
                  <a:lnTo>
                    <a:pt x="10717" y="3344"/>
                  </a:lnTo>
                  <a:lnTo>
                    <a:pt x="10098" y="3756"/>
                  </a:lnTo>
                  <a:lnTo>
                    <a:pt x="10030" y="3985"/>
                  </a:lnTo>
                  <a:lnTo>
                    <a:pt x="9938" y="4191"/>
                  </a:lnTo>
                  <a:lnTo>
                    <a:pt x="9892" y="4237"/>
                  </a:lnTo>
                  <a:lnTo>
                    <a:pt x="9824" y="4283"/>
                  </a:lnTo>
                  <a:lnTo>
                    <a:pt x="9755" y="4283"/>
                  </a:lnTo>
                  <a:lnTo>
                    <a:pt x="9686" y="4237"/>
                  </a:lnTo>
                  <a:lnTo>
                    <a:pt x="9595" y="4077"/>
                  </a:lnTo>
                  <a:lnTo>
                    <a:pt x="8908" y="4489"/>
                  </a:lnTo>
                  <a:lnTo>
                    <a:pt x="8221" y="4878"/>
                  </a:lnTo>
                  <a:lnTo>
                    <a:pt x="7396" y="5313"/>
                  </a:lnTo>
                  <a:lnTo>
                    <a:pt x="6572" y="5703"/>
                  </a:lnTo>
                  <a:lnTo>
                    <a:pt x="5725" y="6069"/>
                  </a:lnTo>
                  <a:lnTo>
                    <a:pt x="4878" y="6412"/>
                  </a:lnTo>
                  <a:lnTo>
                    <a:pt x="4649" y="6596"/>
                  </a:lnTo>
                  <a:lnTo>
                    <a:pt x="4397" y="6756"/>
                  </a:lnTo>
                  <a:lnTo>
                    <a:pt x="4145" y="6870"/>
                  </a:lnTo>
                  <a:lnTo>
                    <a:pt x="3847" y="6962"/>
                  </a:lnTo>
                  <a:lnTo>
                    <a:pt x="3801" y="6962"/>
                  </a:lnTo>
                  <a:lnTo>
                    <a:pt x="3756" y="6916"/>
                  </a:lnTo>
                  <a:lnTo>
                    <a:pt x="3756" y="6870"/>
                  </a:lnTo>
                  <a:lnTo>
                    <a:pt x="3756" y="6847"/>
                  </a:lnTo>
                  <a:lnTo>
                    <a:pt x="3778" y="6825"/>
                  </a:lnTo>
                  <a:lnTo>
                    <a:pt x="2977" y="7099"/>
                  </a:lnTo>
                  <a:lnTo>
                    <a:pt x="2153" y="7351"/>
                  </a:lnTo>
                  <a:lnTo>
                    <a:pt x="527" y="7832"/>
                  </a:lnTo>
                  <a:lnTo>
                    <a:pt x="275" y="8015"/>
                  </a:lnTo>
                  <a:lnTo>
                    <a:pt x="0" y="8153"/>
                  </a:lnTo>
                  <a:lnTo>
                    <a:pt x="733" y="8107"/>
                  </a:lnTo>
                  <a:lnTo>
                    <a:pt x="1466" y="7901"/>
                  </a:lnTo>
                  <a:lnTo>
                    <a:pt x="2198" y="7695"/>
                  </a:lnTo>
                  <a:lnTo>
                    <a:pt x="2931" y="7443"/>
                  </a:lnTo>
                  <a:lnTo>
                    <a:pt x="3664" y="7191"/>
                  </a:lnTo>
                  <a:lnTo>
                    <a:pt x="4397" y="6939"/>
                  </a:lnTo>
                  <a:lnTo>
                    <a:pt x="5107" y="6664"/>
                  </a:lnTo>
                  <a:lnTo>
                    <a:pt x="5816" y="6367"/>
                  </a:lnTo>
                  <a:lnTo>
                    <a:pt x="6526" y="6046"/>
                  </a:lnTo>
                  <a:lnTo>
                    <a:pt x="7213" y="5725"/>
                  </a:lnTo>
                  <a:lnTo>
                    <a:pt x="7900" y="5382"/>
                  </a:lnTo>
                  <a:lnTo>
                    <a:pt x="8587" y="5038"/>
                  </a:lnTo>
                  <a:lnTo>
                    <a:pt x="9251" y="4649"/>
                  </a:lnTo>
                  <a:lnTo>
                    <a:pt x="9915" y="4260"/>
                  </a:lnTo>
                  <a:lnTo>
                    <a:pt x="10556" y="3848"/>
                  </a:lnTo>
                  <a:lnTo>
                    <a:pt x="11198" y="3413"/>
                  </a:lnTo>
                  <a:lnTo>
                    <a:pt x="11816" y="2978"/>
                  </a:lnTo>
                  <a:lnTo>
                    <a:pt x="11793" y="2978"/>
                  </a:lnTo>
                  <a:lnTo>
                    <a:pt x="11770" y="2955"/>
                  </a:lnTo>
                  <a:lnTo>
                    <a:pt x="11747" y="2932"/>
                  </a:lnTo>
                  <a:lnTo>
                    <a:pt x="11747" y="2886"/>
                  </a:lnTo>
                  <a:lnTo>
                    <a:pt x="11747" y="2863"/>
                  </a:lnTo>
                  <a:lnTo>
                    <a:pt x="11862" y="2726"/>
                  </a:lnTo>
                  <a:lnTo>
                    <a:pt x="11953" y="2634"/>
                  </a:lnTo>
                  <a:lnTo>
                    <a:pt x="12068" y="2520"/>
                  </a:lnTo>
                  <a:lnTo>
                    <a:pt x="12205" y="2451"/>
                  </a:lnTo>
                  <a:lnTo>
                    <a:pt x="12480" y="2314"/>
                  </a:lnTo>
                  <a:lnTo>
                    <a:pt x="12778" y="2199"/>
                  </a:lnTo>
                  <a:lnTo>
                    <a:pt x="13350" y="1741"/>
                  </a:lnTo>
                  <a:lnTo>
                    <a:pt x="13877" y="1260"/>
                  </a:lnTo>
                  <a:lnTo>
                    <a:pt x="14403" y="756"/>
                  </a:lnTo>
                  <a:lnTo>
                    <a:pt x="14907" y="230"/>
                  </a:lnTo>
                  <a:lnTo>
                    <a:pt x="14701" y="299"/>
                  </a:lnTo>
                  <a:lnTo>
                    <a:pt x="14655" y="299"/>
                  </a:lnTo>
                  <a:lnTo>
                    <a:pt x="14632" y="253"/>
                  </a:lnTo>
                  <a:lnTo>
                    <a:pt x="14609" y="230"/>
                  </a:lnTo>
                  <a:lnTo>
                    <a:pt x="14609" y="184"/>
                  </a:lnTo>
                  <a:lnTo>
                    <a:pt x="146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32"/>
            <p:cNvSpPr/>
            <p:nvPr/>
          </p:nvSpPr>
          <p:spPr>
            <a:xfrm>
              <a:off x="-2560259" y="2296562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32"/>
            <p:cNvSpPr/>
            <p:nvPr/>
          </p:nvSpPr>
          <p:spPr>
            <a:xfrm>
              <a:off x="-2559398" y="2216859"/>
              <a:ext cx="514391" cy="91759"/>
            </a:xfrm>
            <a:custGeom>
              <a:rect b="b" l="l" r="r" t="t"/>
              <a:pathLst>
                <a:path extrusionOk="0" h="2451" w="13740">
                  <a:moveTo>
                    <a:pt x="13465" y="0"/>
                  </a:moveTo>
                  <a:lnTo>
                    <a:pt x="13144" y="206"/>
                  </a:lnTo>
                  <a:lnTo>
                    <a:pt x="12846" y="412"/>
                  </a:lnTo>
                  <a:lnTo>
                    <a:pt x="12526" y="595"/>
                  </a:lnTo>
                  <a:lnTo>
                    <a:pt x="12205" y="779"/>
                  </a:lnTo>
                  <a:lnTo>
                    <a:pt x="11885" y="916"/>
                  </a:lnTo>
                  <a:lnTo>
                    <a:pt x="11564" y="1076"/>
                  </a:lnTo>
                  <a:lnTo>
                    <a:pt x="11220" y="1191"/>
                  </a:lnTo>
                  <a:lnTo>
                    <a:pt x="10877" y="1305"/>
                  </a:lnTo>
                  <a:lnTo>
                    <a:pt x="10213" y="1488"/>
                  </a:lnTo>
                  <a:lnTo>
                    <a:pt x="9526" y="1626"/>
                  </a:lnTo>
                  <a:lnTo>
                    <a:pt x="8816" y="1717"/>
                  </a:lnTo>
                  <a:lnTo>
                    <a:pt x="8106" y="1786"/>
                  </a:lnTo>
                  <a:lnTo>
                    <a:pt x="7396" y="1832"/>
                  </a:lnTo>
                  <a:lnTo>
                    <a:pt x="3023" y="1832"/>
                  </a:lnTo>
                  <a:lnTo>
                    <a:pt x="2313" y="1855"/>
                  </a:lnTo>
                  <a:lnTo>
                    <a:pt x="1901" y="1969"/>
                  </a:lnTo>
                  <a:lnTo>
                    <a:pt x="0" y="2450"/>
                  </a:lnTo>
                  <a:lnTo>
                    <a:pt x="46" y="2450"/>
                  </a:lnTo>
                  <a:lnTo>
                    <a:pt x="504" y="2359"/>
                  </a:lnTo>
                  <a:lnTo>
                    <a:pt x="985" y="2290"/>
                  </a:lnTo>
                  <a:lnTo>
                    <a:pt x="1466" y="2244"/>
                  </a:lnTo>
                  <a:lnTo>
                    <a:pt x="1947" y="2198"/>
                  </a:lnTo>
                  <a:lnTo>
                    <a:pt x="2931" y="2153"/>
                  </a:lnTo>
                  <a:lnTo>
                    <a:pt x="3916" y="2130"/>
                  </a:lnTo>
                  <a:lnTo>
                    <a:pt x="3870" y="2107"/>
                  </a:lnTo>
                  <a:lnTo>
                    <a:pt x="3847" y="2015"/>
                  </a:lnTo>
                  <a:lnTo>
                    <a:pt x="3870" y="1969"/>
                  </a:lnTo>
                  <a:lnTo>
                    <a:pt x="3916" y="1924"/>
                  </a:lnTo>
                  <a:lnTo>
                    <a:pt x="4007" y="1924"/>
                  </a:lnTo>
                  <a:lnTo>
                    <a:pt x="4328" y="2015"/>
                  </a:lnTo>
                  <a:lnTo>
                    <a:pt x="4626" y="2130"/>
                  </a:lnTo>
                  <a:lnTo>
                    <a:pt x="6595" y="2130"/>
                  </a:lnTo>
                  <a:lnTo>
                    <a:pt x="7557" y="2107"/>
                  </a:lnTo>
                  <a:lnTo>
                    <a:pt x="8518" y="2061"/>
                  </a:lnTo>
                  <a:lnTo>
                    <a:pt x="8473" y="2038"/>
                  </a:lnTo>
                  <a:lnTo>
                    <a:pt x="8427" y="1992"/>
                  </a:lnTo>
                  <a:lnTo>
                    <a:pt x="8427" y="1924"/>
                  </a:lnTo>
                  <a:lnTo>
                    <a:pt x="8450" y="1832"/>
                  </a:lnTo>
                  <a:lnTo>
                    <a:pt x="8496" y="1809"/>
                  </a:lnTo>
                  <a:lnTo>
                    <a:pt x="8518" y="1786"/>
                  </a:lnTo>
                  <a:lnTo>
                    <a:pt x="8656" y="1763"/>
                  </a:lnTo>
                  <a:lnTo>
                    <a:pt x="8793" y="1740"/>
                  </a:lnTo>
                  <a:lnTo>
                    <a:pt x="8931" y="1740"/>
                  </a:lnTo>
                  <a:lnTo>
                    <a:pt x="9045" y="1763"/>
                  </a:lnTo>
                  <a:lnTo>
                    <a:pt x="9297" y="1832"/>
                  </a:lnTo>
                  <a:lnTo>
                    <a:pt x="9549" y="1924"/>
                  </a:lnTo>
                  <a:lnTo>
                    <a:pt x="10098" y="1832"/>
                  </a:lnTo>
                  <a:lnTo>
                    <a:pt x="10648" y="1695"/>
                  </a:lnTo>
                  <a:lnTo>
                    <a:pt x="11175" y="1534"/>
                  </a:lnTo>
                  <a:lnTo>
                    <a:pt x="11701" y="1351"/>
                  </a:lnTo>
                  <a:lnTo>
                    <a:pt x="12228" y="1122"/>
                  </a:lnTo>
                  <a:lnTo>
                    <a:pt x="12732" y="847"/>
                  </a:lnTo>
                  <a:lnTo>
                    <a:pt x="13236" y="550"/>
                  </a:lnTo>
                  <a:lnTo>
                    <a:pt x="13716" y="206"/>
                  </a:lnTo>
                  <a:lnTo>
                    <a:pt x="13739" y="183"/>
                  </a:lnTo>
                  <a:lnTo>
                    <a:pt x="13396" y="298"/>
                  </a:lnTo>
                  <a:lnTo>
                    <a:pt x="13350" y="298"/>
                  </a:lnTo>
                  <a:lnTo>
                    <a:pt x="13327" y="275"/>
                  </a:lnTo>
                  <a:lnTo>
                    <a:pt x="13327" y="229"/>
                  </a:lnTo>
                  <a:lnTo>
                    <a:pt x="13327" y="183"/>
                  </a:lnTo>
                  <a:lnTo>
                    <a:pt x="13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32"/>
            <p:cNvSpPr/>
            <p:nvPr/>
          </p:nvSpPr>
          <p:spPr>
            <a:xfrm>
              <a:off x="-2564564" y="2286267"/>
              <a:ext cx="91759" cy="22350"/>
            </a:xfrm>
            <a:custGeom>
              <a:rect b="b" l="l" r="r" t="t"/>
              <a:pathLst>
                <a:path extrusionOk="0" h="597" w="2451">
                  <a:moveTo>
                    <a:pt x="2451" y="1"/>
                  </a:moveTo>
                  <a:lnTo>
                    <a:pt x="1718" y="47"/>
                  </a:lnTo>
                  <a:lnTo>
                    <a:pt x="1535" y="138"/>
                  </a:lnTo>
                  <a:lnTo>
                    <a:pt x="1352" y="207"/>
                  </a:lnTo>
                  <a:lnTo>
                    <a:pt x="1306" y="207"/>
                  </a:lnTo>
                  <a:lnTo>
                    <a:pt x="1260" y="184"/>
                  </a:lnTo>
                  <a:lnTo>
                    <a:pt x="1237" y="138"/>
                  </a:lnTo>
                  <a:lnTo>
                    <a:pt x="1237" y="115"/>
                  </a:lnTo>
                  <a:lnTo>
                    <a:pt x="665" y="184"/>
                  </a:lnTo>
                  <a:lnTo>
                    <a:pt x="115" y="276"/>
                  </a:lnTo>
                  <a:lnTo>
                    <a:pt x="47" y="299"/>
                  </a:lnTo>
                  <a:lnTo>
                    <a:pt x="24" y="344"/>
                  </a:lnTo>
                  <a:lnTo>
                    <a:pt x="1" y="413"/>
                  </a:lnTo>
                  <a:lnTo>
                    <a:pt x="1" y="459"/>
                  </a:lnTo>
                  <a:lnTo>
                    <a:pt x="1" y="505"/>
                  </a:lnTo>
                  <a:lnTo>
                    <a:pt x="47" y="550"/>
                  </a:lnTo>
                  <a:lnTo>
                    <a:pt x="92" y="596"/>
                  </a:lnTo>
                  <a:lnTo>
                    <a:pt x="138" y="596"/>
                  </a:lnTo>
                  <a:lnTo>
                    <a:pt x="2039" y="115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32"/>
            <p:cNvSpPr/>
            <p:nvPr/>
          </p:nvSpPr>
          <p:spPr>
            <a:xfrm>
              <a:off x="-2775446" y="2366868"/>
              <a:ext cx="1760" cy="37"/>
            </a:xfrm>
            <a:custGeom>
              <a:rect b="b" l="l" r="r" t="t"/>
              <a:pathLst>
                <a:path extrusionOk="0" h="1" w="47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32"/>
            <p:cNvSpPr/>
            <p:nvPr/>
          </p:nvSpPr>
          <p:spPr>
            <a:xfrm>
              <a:off x="-2780575" y="2077107"/>
              <a:ext cx="303506" cy="279508"/>
            </a:xfrm>
            <a:custGeom>
              <a:rect b="b" l="l" r="r" t="t"/>
              <a:pathLst>
                <a:path extrusionOk="0" h="7466" w="8107">
                  <a:moveTo>
                    <a:pt x="8061" y="1"/>
                  </a:moveTo>
                  <a:lnTo>
                    <a:pt x="7374" y="367"/>
                  </a:lnTo>
                  <a:lnTo>
                    <a:pt x="6687" y="756"/>
                  </a:lnTo>
                  <a:lnTo>
                    <a:pt x="6046" y="1191"/>
                  </a:lnTo>
                  <a:lnTo>
                    <a:pt x="5404" y="1626"/>
                  </a:lnTo>
                  <a:lnTo>
                    <a:pt x="5290" y="1924"/>
                  </a:lnTo>
                  <a:lnTo>
                    <a:pt x="5267" y="1947"/>
                  </a:lnTo>
                  <a:lnTo>
                    <a:pt x="5244" y="1970"/>
                  </a:lnTo>
                  <a:lnTo>
                    <a:pt x="5198" y="1993"/>
                  </a:lnTo>
                  <a:lnTo>
                    <a:pt x="5153" y="1970"/>
                  </a:lnTo>
                  <a:lnTo>
                    <a:pt x="5061" y="1901"/>
                  </a:lnTo>
                  <a:lnTo>
                    <a:pt x="4672" y="2199"/>
                  </a:lnTo>
                  <a:lnTo>
                    <a:pt x="4282" y="2542"/>
                  </a:lnTo>
                  <a:lnTo>
                    <a:pt x="3916" y="2886"/>
                  </a:lnTo>
                  <a:lnTo>
                    <a:pt x="3550" y="3229"/>
                  </a:lnTo>
                  <a:lnTo>
                    <a:pt x="3206" y="3596"/>
                  </a:lnTo>
                  <a:lnTo>
                    <a:pt x="2863" y="3962"/>
                  </a:lnTo>
                  <a:lnTo>
                    <a:pt x="2794" y="4237"/>
                  </a:lnTo>
                  <a:lnTo>
                    <a:pt x="2702" y="4535"/>
                  </a:lnTo>
                  <a:lnTo>
                    <a:pt x="2680" y="4580"/>
                  </a:lnTo>
                  <a:lnTo>
                    <a:pt x="2634" y="4603"/>
                  </a:lnTo>
                  <a:lnTo>
                    <a:pt x="2588" y="4603"/>
                  </a:lnTo>
                  <a:lnTo>
                    <a:pt x="2542" y="4580"/>
                  </a:lnTo>
                  <a:lnTo>
                    <a:pt x="2428" y="4489"/>
                  </a:lnTo>
                  <a:lnTo>
                    <a:pt x="2061" y="4970"/>
                  </a:lnTo>
                  <a:lnTo>
                    <a:pt x="1695" y="5428"/>
                  </a:lnTo>
                  <a:lnTo>
                    <a:pt x="1535" y="5702"/>
                  </a:lnTo>
                  <a:lnTo>
                    <a:pt x="1351" y="5977"/>
                  </a:lnTo>
                  <a:lnTo>
                    <a:pt x="985" y="6550"/>
                  </a:lnTo>
                  <a:lnTo>
                    <a:pt x="779" y="6824"/>
                  </a:lnTo>
                  <a:lnTo>
                    <a:pt x="550" y="7076"/>
                  </a:lnTo>
                  <a:lnTo>
                    <a:pt x="321" y="7282"/>
                  </a:lnTo>
                  <a:lnTo>
                    <a:pt x="184" y="7374"/>
                  </a:lnTo>
                  <a:lnTo>
                    <a:pt x="46" y="7443"/>
                  </a:lnTo>
                  <a:lnTo>
                    <a:pt x="0" y="7466"/>
                  </a:lnTo>
                  <a:lnTo>
                    <a:pt x="0" y="7466"/>
                  </a:lnTo>
                  <a:lnTo>
                    <a:pt x="848" y="7214"/>
                  </a:lnTo>
                  <a:lnTo>
                    <a:pt x="1100" y="6893"/>
                  </a:lnTo>
                  <a:lnTo>
                    <a:pt x="1329" y="6550"/>
                  </a:lnTo>
                  <a:lnTo>
                    <a:pt x="1993" y="5588"/>
                  </a:lnTo>
                  <a:lnTo>
                    <a:pt x="1878" y="5473"/>
                  </a:lnTo>
                  <a:lnTo>
                    <a:pt x="1855" y="5405"/>
                  </a:lnTo>
                  <a:lnTo>
                    <a:pt x="1855" y="5359"/>
                  </a:lnTo>
                  <a:lnTo>
                    <a:pt x="1901" y="5290"/>
                  </a:lnTo>
                  <a:lnTo>
                    <a:pt x="1947" y="5267"/>
                  </a:lnTo>
                  <a:lnTo>
                    <a:pt x="2290" y="5199"/>
                  </a:lnTo>
                  <a:lnTo>
                    <a:pt x="2657" y="4741"/>
                  </a:lnTo>
                  <a:lnTo>
                    <a:pt x="3023" y="4283"/>
                  </a:lnTo>
                  <a:lnTo>
                    <a:pt x="3458" y="3779"/>
                  </a:lnTo>
                  <a:lnTo>
                    <a:pt x="3939" y="3298"/>
                  </a:lnTo>
                  <a:lnTo>
                    <a:pt x="4420" y="2840"/>
                  </a:lnTo>
                  <a:lnTo>
                    <a:pt x="4924" y="2405"/>
                  </a:lnTo>
                  <a:lnTo>
                    <a:pt x="4855" y="2313"/>
                  </a:lnTo>
                  <a:lnTo>
                    <a:pt x="4832" y="2268"/>
                  </a:lnTo>
                  <a:lnTo>
                    <a:pt x="4832" y="2199"/>
                  </a:lnTo>
                  <a:lnTo>
                    <a:pt x="4855" y="2153"/>
                  </a:lnTo>
                  <a:lnTo>
                    <a:pt x="4901" y="2107"/>
                  </a:lnTo>
                  <a:lnTo>
                    <a:pt x="5038" y="2062"/>
                  </a:lnTo>
                  <a:lnTo>
                    <a:pt x="5198" y="2016"/>
                  </a:lnTo>
                  <a:lnTo>
                    <a:pt x="5496" y="1970"/>
                  </a:lnTo>
                  <a:lnTo>
                    <a:pt x="6114" y="1512"/>
                  </a:lnTo>
                  <a:lnTo>
                    <a:pt x="6755" y="1100"/>
                  </a:lnTo>
                  <a:lnTo>
                    <a:pt x="7442" y="710"/>
                  </a:lnTo>
                  <a:lnTo>
                    <a:pt x="8106" y="344"/>
                  </a:lnTo>
                  <a:lnTo>
                    <a:pt x="7992" y="321"/>
                  </a:lnTo>
                  <a:lnTo>
                    <a:pt x="7946" y="298"/>
                  </a:lnTo>
                  <a:lnTo>
                    <a:pt x="7900" y="253"/>
                  </a:lnTo>
                  <a:lnTo>
                    <a:pt x="7900" y="207"/>
                  </a:lnTo>
                  <a:lnTo>
                    <a:pt x="7946" y="138"/>
                  </a:lnTo>
                  <a:lnTo>
                    <a:pt x="80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32"/>
            <p:cNvSpPr/>
            <p:nvPr/>
          </p:nvSpPr>
          <p:spPr>
            <a:xfrm>
              <a:off x="-2782297" y="2347139"/>
              <a:ext cx="33469" cy="19767"/>
            </a:xfrm>
            <a:custGeom>
              <a:rect b="b" l="l" r="r" t="t"/>
              <a:pathLst>
                <a:path extrusionOk="0" h="528" w="894">
                  <a:moveTo>
                    <a:pt x="894" y="1"/>
                  </a:moveTo>
                  <a:lnTo>
                    <a:pt x="46" y="253"/>
                  </a:lnTo>
                  <a:lnTo>
                    <a:pt x="24" y="298"/>
                  </a:lnTo>
                  <a:lnTo>
                    <a:pt x="1" y="344"/>
                  </a:lnTo>
                  <a:lnTo>
                    <a:pt x="1" y="390"/>
                  </a:lnTo>
                  <a:lnTo>
                    <a:pt x="24" y="436"/>
                  </a:lnTo>
                  <a:lnTo>
                    <a:pt x="46" y="482"/>
                  </a:lnTo>
                  <a:lnTo>
                    <a:pt x="92" y="527"/>
                  </a:lnTo>
                  <a:lnTo>
                    <a:pt x="230" y="527"/>
                  </a:lnTo>
                  <a:lnTo>
                    <a:pt x="436" y="413"/>
                  </a:lnTo>
                  <a:lnTo>
                    <a:pt x="596" y="298"/>
                  </a:lnTo>
                  <a:lnTo>
                    <a:pt x="756" y="161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32"/>
            <p:cNvSpPr/>
            <p:nvPr/>
          </p:nvSpPr>
          <p:spPr>
            <a:xfrm>
              <a:off x="-3000029" y="2417445"/>
              <a:ext cx="456962" cy="63457"/>
            </a:xfrm>
            <a:custGeom>
              <a:rect b="b" l="l" r="r" t="t"/>
              <a:pathLst>
                <a:path extrusionOk="0" h="1695" w="12206">
                  <a:moveTo>
                    <a:pt x="12137" y="0"/>
                  </a:moveTo>
                  <a:lnTo>
                    <a:pt x="11724" y="206"/>
                  </a:lnTo>
                  <a:lnTo>
                    <a:pt x="11266" y="390"/>
                  </a:lnTo>
                  <a:lnTo>
                    <a:pt x="10809" y="550"/>
                  </a:lnTo>
                  <a:lnTo>
                    <a:pt x="10351" y="664"/>
                  </a:lnTo>
                  <a:lnTo>
                    <a:pt x="9893" y="756"/>
                  </a:lnTo>
                  <a:lnTo>
                    <a:pt x="9412" y="848"/>
                  </a:lnTo>
                  <a:lnTo>
                    <a:pt x="8450" y="962"/>
                  </a:lnTo>
                  <a:lnTo>
                    <a:pt x="7397" y="1077"/>
                  </a:lnTo>
                  <a:lnTo>
                    <a:pt x="6320" y="1145"/>
                  </a:lnTo>
                  <a:lnTo>
                    <a:pt x="4168" y="1260"/>
                  </a:lnTo>
                  <a:lnTo>
                    <a:pt x="3138" y="1328"/>
                  </a:lnTo>
                  <a:lnTo>
                    <a:pt x="2107" y="1397"/>
                  </a:lnTo>
                  <a:lnTo>
                    <a:pt x="1031" y="1512"/>
                  </a:lnTo>
                  <a:lnTo>
                    <a:pt x="527" y="1603"/>
                  </a:lnTo>
                  <a:lnTo>
                    <a:pt x="0" y="1695"/>
                  </a:lnTo>
                  <a:lnTo>
                    <a:pt x="1397" y="1695"/>
                  </a:lnTo>
                  <a:lnTo>
                    <a:pt x="1397" y="1626"/>
                  </a:lnTo>
                  <a:lnTo>
                    <a:pt x="1420" y="1580"/>
                  </a:lnTo>
                  <a:lnTo>
                    <a:pt x="1466" y="1534"/>
                  </a:lnTo>
                  <a:lnTo>
                    <a:pt x="1535" y="1512"/>
                  </a:lnTo>
                  <a:lnTo>
                    <a:pt x="1764" y="1534"/>
                  </a:lnTo>
                  <a:lnTo>
                    <a:pt x="1993" y="1557"/>
                  </a:lnTo>
                  <a:lnTo>
                    <a:pt x="2222" y="1603"/>
                  </a:lnTo>
                  <a:lnTo>
                    <a:pt x="2451" y="1672"/>
                  </a:lnTo>
                  <a:lnTo>
                    <a:pt x="3183" y="1626"/>
                  </a:lnTo>
                  <a:lnTo>
                    <a:pt x="3916" y="1603"/>
                  </a:lnTo>
                  <a:lnTo>
                    <a:pt x="5336" y="1534"/>
                  </a:lnTo>
                  <a:lnTo>
                    <a:pt x="5656" y="1512"/>
                  </a:lnTo>
                  <a:lnTo>
                    <a:pt x="5542" y="1443"/>
                  </a:lnTo>
                  <a:lnTo>
                    <a:pt x="5519" y="1397"/>
                  </a:lnTo>
                  <a:lnTo>
                    <a:pt x="5519" y="1351"/>
                  </a:lnTo>
                  <a:lnTo>
                    <a:pt x="5542" y="1306"/>
                  </a:lnTo>
                  <a:lnTo>
                    <a:pt x="5588" y="1283"/>
                  </a:lnTo>
                  <a:lnTo>
                    <a:pt x="5771" y="1306"/>
                  </a:lnTo>
                  <a:lnTo>
                    <a:pt x="5977" y="1351"/>
                  </a:lnTo>
                  <a:lnTo>
                    <a:pt x="6160" y="1420"/>
                  </a:lnTo>
                  <a:lnTo>
                    <a:pt x="6343" y="1489"/>
                  </a:lnTo>
                  <a:lnTo>
                    <a:pt x="7076" y="1443"/>
                  </a:lnTo>
                  <a:lnTo>
                    <a:pt x="7855" y="1397"/>
                  </a:lnTo>
                  <a:lnTo>
                    <a:pt x="8610" y="1328"/>
                  </a:lnTo>
                  <a:lnTo>
                    <a:pt x="9366" y="1214"/>
                  </a:lnTo>
                  <a:lnTo>
                    <a:pt x="10122" y="1077"/>
                  </a:lnTo>
                  <a:lnTo>
                    <a:pt x="10488" y="985"/>
                  </a:lnTo>
                  <a:lnTo>
                    <a:pt x="10854" y="893"/>
                  </a:lnTo>
                  <a:lnTo>
                    <a:pt x="11198" y="779"/>
                  </a:lnTo>
                  <a:lnTo>
                    <a:pt x="11541" y="641"/>
                  </a:lnTo>
                  <a:lnTo>
                    <a:pt x="11885" y="481"/>
                  </a:lnTo>
                  <a:lnTo>
                    <a:pt x="12205" y="321"/>
                  </a:lnTo>
                  <a:lnTo>
                    <a:pt x="12022" y="367"/>
                  </a:lnTo>
                  <a:lnTo>
                    <a:pt x="11976" y="367"/>
                  </a:lnTo>
                  <a:lnTo>
                    <a:pt x="11953" y="321"/>
                  </a:lnTo>
                  <a:lnTo>
                    <a:pt x="11931" y="275"/>
                  </a:lnTo>
                  <a:lnTo>
                    <a:pt x="11953" y="229"/>
                  </a:lnTo>
                  <a:lnTo>
                    <a:pt x="12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32"/>
            <p:cNvSpPr/>
            <p:nvPr/>
          </p:nvSpPr>
          <p:spPr>
            <a:xfrm>
              <a:off x="-2708584" y="2107955"/>
              <a:ext cx="48931" cy="137208"/>
            </a:xfrm>
            <a:custGeom>
              <a:rect b="b" l="l" r="r" t="t"/>
              <a:pathLst>
                <a:path extrusionOk="0" h="3665" w="1307">
                  <a:moveTo>
                    <a:pt x="1123" y="1"/>
                  </a:moveTo>
                  <a:lnTo>
                    <a:pt x="1031" y="24"/>
                  </a:lnTo>
                  <a:lnTo>
                    <a:pt x="1008" y="47"/>
                  </a:lnTo>
                  <a:lnTo>
                    <a:pt x="963" y="93"/>
                  </a:lnTo>
                  <a:lnTo>
                    <a:pt x="848" y="344"/>
                  </a:lnTo>
                  <a:lnTo>
                    <a:pt x="734" y="596"/>
                  </a:lnTo>
                  <a:lnTo>
                    <a:pt x="436" y="1054"/>
                  </a:lnTo>
                  <a:lnTo>
                    <a:pt x="321" y="1283"/>
                  </a:lnTo>
                  <a:lnTo>
                    <a:pt x="207" y="1512"/>
                  </a:lnTo>
                  <a:lnTo>
                    <a:pt x="115" y="1787"/>
                  </a:lnTo>
                  <a:lnTo>
                    <a:pt x="47" y="2039"/>
                  </a:lnTo>
                  <a:lnTo>
                    <a:pt x="24" y="2268"/>
                  </a:lnTo>
                  <a:lnTo>
                    <a:pt x="1" y="2497"/>
                  </a:lnTo>
                  <a:lnTo>
                    <a:pt x="24" y="2726"/>
                  </a:lnTo>
                  <a:lnTo>
                    <a:pt x="70" y="2932"/>
                  </a:lnTo>
                  <a:lnTo>
                    <a:pt x="115" y="3138"/>
                  </a:lnTo>
                  <a:lnTo>
                    <a:pt x="207" y="3344"/>
                  </a:lnTo>
                  <a:lnTo>
                    <a:pt x="344" y="3504"/>
                  </a:lnTo>
                  <a:lnTo>
                    <a:pt x="505" y="3665"/>
                  </a:lnTo>
                  <a:lnTo>
                    <a:pt x="940" y="3138"/>
                  </a:lnTo>
                  <a:lnTo>
                    <a:pt x="986" y="2840"/>
                  </a:lnTo>
                  <a:lnTo>
                    <a:pt x="1008" y="2520"/>
                  </a:lnTo>
                  <a:lnTo>
                    <a:pt x="1054" y="2222"/>
                  </a:lnTo>
                  <a:lnTo>
                    <a:pt x="1123" y="1902"/>
                  </a:lnTo>
                  <a:lnTo>
                    <a:pt x="1215" y="1489"/>
                  </a:lnTo>
                  <a:lnTo>
                    <a:pt x="1283" y="1009"/>
                  </a:lnTo>
                  <a:lnTo>
                    <a:pt x="1306" y="780"/>
                  </a:lnTo>
                  <a:lnTo>
                    <a:pt x="1306" y="551"/>
                  </a:lnTo>
                  <a:lnTo>
                    <a:pt x="1283" y="322"/>
                  </a:lnTo>
                  <a:lnTo>
                    <a:pt x="1237" y="115"/>
                  </a:lnTo>
                  <a:lnTo>
                    <a:pt x="1215" y="70"/>
                  </a:lnTo>
                  <a:lnTo>
                    <a:pt x="1192" y="47"/>
                  </a:lnTo>
                  <a:lnTo>
                    <a:pt x="11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32"/>
            <p:cNvSpPr/>
            <p:nvPr/>
          </p:nvSpPr>
          <p:spPr>
            <a:xfrm>
              <a:off x="-2689715" y="2225432"/>
              <a:ext cx="16323" cy="24035"/>
            </a:xfrm>
            <a:custGeom>
              <a:rect b="b" l="l" r="r" t="t"/>
              <a:pathLst>
                <a:path extrusionOk="0" h="642" w="436">
                  <a:moveTo>
                    <a:pt x="436" y="0"/>
                  </a:moveTo>
                  <a:lnTo>
                    <a:pt x="1" y="527"/>
                  </a:lnTo>
                  <a:lnTo>
                    <a:pt x="115" y="618"/>
                  </a:lnTo>
                  <a:lnTo>
                    <a:pt x="161" y="641"/>
                  </a:lnTo>
                  <a:lnTo>
                    <a:pt x="207" y="641"/>
                  </a:lnTo>
                  <a:lnTo>
                    <a:pt x="253" y="618"/>
                  </a:lnTo>
                  <a:lnTo>
                    <a:pt x="275" y="573"/>
                  </a:lnTo>
                  <a:lnTo>
                    <a:pt x="367" y="27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32"/>
            <p:cNvSpPr/>
            <p:nvPr/>
          </p:nvSpPr>
          <p:spPr>
            <a:xfrm>
              <a:off x="-2603124" y="2020540"/>
              <a:ext cx="64318" cy="127774"/>
            </a:xfrm>
            <a:custGeom>
              <a:rect b="b" l="l" r="r" t="t"/>
              <a:pathLst>
                <a:path extrusionOk="0" h="3413" w="1718">
                  <a:moveTo>
                    <a:pt x="1603" y="0"/>
                  </a:moveTo>
                  <a:lnTo>
                    <a:pt x="1535" y="23"/>
                  </a:lnTo>
                  <a:lnTo>
                    <a:pt x="1466" y="69"/>
                  </a:lnTo>
                  <a:lnTo>
                    <a:pt x="1122" y="458"/>
                  </a:lnTo>
                  <a:lnTo>
                    <a:pt x="779" y="848"/>
                  </a:lnTo>
                  <a:lnTo>
                    <a:pt x="619" y="1054"/>
                  </a:lnTo>
                  <a:lnTo>
                    <a:pt x="458" y="1260"/>
                  </a:lnTo>
                  <a:lnTo>
                    <a:pt x="321" y="1466"/>
                  </a:lnTo>
                  <a:lnTo>
                    <a:pt x="207" y="1695"/>
                  </a:lnTo>
                  <a:lnTo>
                    <a:pt x="115" y="1924"/>
                  </a:lnTo>
                  <a:lnTo>
                    <a:pt x="46" y="2130"/>
                  </a:lnTo>
                  <a:lnTo>
                    <a:pt x="23" y="2359"/>
                  </a:lnTo>
                  <a:lnTo>
                    <a:pt x="0" y="2588"/>
                  </a:lnTo>
                  <a:lnTo>
                    <a:pt x="23" y="2817"/>
                  </a:lnTo>
                  <a:lnTo>
                    <a:pt x="69" y="3023"/>
                  </a:lnTo>
                  <a:lnTo>
                    <a:pt x="184" y="3229"/>
                  </a:lnTo>
                  <a:lnTo>
                    <a:pt x="252" y="3321"/>
                  </a:lnTo>
                  <a:lnTo>
                    <a:pt x="321" y="3412"/>
                  </a:lnTo>
                  <a:lnTo>
                    <a:pt x="664" y="3137"/>
                  </a:lnTo>
                  <a:lnTo>
                    <a:pt x="962" y="2496"/>
                  </a:lnTo>
                  <a:lnTo>
                    <a:pt x="1283" y="1855"/>
                  </a:lnTo>
                  <a:lnTo>
                    <a:pt x="1466" y="1443"/>
                  </a:lnTo>
                  <a:lnTo>
                    <a:pt x="1535" y="1237"/>
                  </a:lnTo>
                  <a:lnTo>
                    <a:pt x="1603" y="1008"/>
                  </a:lnTo>
                  <a:lnTo>
                    <a:pt x="1672" y="779"/>
                  </a:lnTo>
                  <a:lnTo>
                    <a:pt x="1695" y="550"/>
                  </a:lnTo>
                  <a:lnTo>
                    <a:pt x="1718" y="321"/>
                  </a:lnTo>
                  <a:lnTo>
                    <a:pt x="1695" y="115"/>
                  </a:lnTo>
                  <a:lnTo>
                    <a:pt x="1672" y="69"/>
                  </a:lnTo>
                  <a:lnTo>
                    <a:pt x="1649" y="46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32"/>
            <p:cNvSpPr/>
            <p:nvPr/>
          </p:nvSpPr>
          <p:spPr>
            <a:xfrm>
              <a:off x="-2591107" y="2137980"/>
              <a:ext cx="12878" cy="13740"/>
            </a:xfrm>
            <a:custGeom>
              <a:rect b="b" l="l" r="r" t="t"/>
              <a:pathLst>
                <a:path extrusionOk="0" h="367" w="344">
                  <a:moveTo>
                    <a:pt x="343" y="0"/>
                  </a:moveTo>
                  <a:lnTo>
                    <a:pt x="0" y="275"/>
                  </a:lnTo>
                  <a:lnTo>
                    <a:pt x="92" y="344"/>
                  </a:lnTo>
                  <a:lnTo>
                    <a:pt x="137" y="367"/>
                  </a:lnTo>
                  <a:lnTo>
                    <a:pt x="183" y="344"/>
                  </a:lnTo>
                  <a:lnTo>
                    <a:pt x="206" y="321"/>
                  </a:lnTo>
                  <a:lnTo>
                    <a:pt x="229" y="298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32"/>
            <p:cNvSpPr/>
            <p:nvPr/>
          </p:nvSpPr>
          <p:spPr>
            <a:xfrm>
              <a:off x="-2478834" y="2002533"/>
              <a:ext cx="104638" cy="88353"/>
            </a:xfrm>
            <a:custGeom>
              <a:rect b="b" l="l" r="r" t="t"/>
              <a:pathLst>
                <a:path extrusionOk="0" h="2360" w="2795">
                  <a:moveTo>
                    <a:pt x="2634" y="0"/>
                  </a:moveTo>
                  <a:lnTo>
                    <a:pt x="2588" y="23"/>
                  </a:lnTo>
                  <a:lnTo>
                    <a:pt x="2222" y="207"/>
                  </a:lnTo>
                  <a:lnTo>
                    <a:pt x="1833" y="390"/>
                  </a:lnTo>
                  <a:lnTo>
                    <a:pt x="1443" y="573"/>
                  </a:lnTo>
                  <a:lnTo>
                    <a:pt x="1260" y="687"/>
                  </a:lnTo>
                  <a:lnTo>
                    <a:pt x="1100" y="802"/>
                  </a:lnTo>
                  <a:lnTo>
                    <a:pt x="917" y="939"/>
                  </a:lnTo>
                  <a:lnTo>
                    <a:pt x="779" y="1077"/>
                  </a:lnTo>
                  <a:lnTo>
                    <a:pt x="504" y="1374"/>
                  </a:lnTo>
                  <a:lnTo>
                    <a:pt x="1" y="1993"/>
                  </a:lnTo>
                  <a:lnTo>
                    <a:pt x="184" y="1901"/>
                  </a:lnTo>
                  <a:lnTo>
                    <a:pt x="253" y="1878"/>
                  </a:lnTo>
                  <a:lnTo>
                    <a:pt x="321" y="1901"/>
                  </a:lnTo>
                  <a:lnTo>
                    <a:pt x="367" y="1924"/>
                  </a:lnTo>
                  <a:lnTo>
                    <a:pt x="390" y="1970"/>
                  </a:lnTo>
                  <a:lnTo>
                    <a:pt x="413" y="2038"/>
                  </a:lnTo>
                  <a:lnTo>
                    <a:pt x="413" y="2107"/>
                  </a:lnTo>
                  <a:lnTo>
                    <a:pt x="390" y="2153"/>
                  </a:lnTo>
                  <a:lnTo>
                    <a:pt x="321" y="2199"/>
                  </a:lnTo>
                  <a:lnTo>
                    <a:pt x="46" y="2336"/>
                  </a:lnTo>
                  <a:lnTo>
                    <a:pt x="298" y="2359"/>
                  </a:lnTo>
                  <a:lnTo>
                    <a:pt x="527" y="2359"/>
                  </a:lnTo>
                  <a:lnTo>
                    <a:pt x="733" y="2336"/>
                  </a:lnTo>
                  <a:lnTo>
                    <a:pt x="962" y="2313"/>
                  </a:lnTo>
                  <a:lnTo>
                    <a:pt x="1169" y="2245"/>
                  </a:lnTo>
                  <a:lnTo>
                    <a:pt x="1375" y="2153"/>
                  </a:lnTo>
                  <a:lnTo>
                    <a:pt x="1581" y="2038"/>
                  </a:lnTo>
                  <a:lnTo>
                    <a:pt x="1787" y="1901"/>
                  </a:lnTo>
                  <a:lnTo>
                    <a:pt x="1970" y="1718"/>
                  </a:lnTo>
                  <a:lnTo>
                    <a:pt x="2130" y="1535"/>
                  </a:lnTo>
                  <a:lnTo>
                    <a:pt x="2291" y="1329"/>
                  </a:lnTo>
                  <a:lnTo>
                    <a:pt x="2405" y="1123"/>
                  </a:lnTo>
                  <a:lnTo>
                    <a:pt x="2520" y="894"/>
                  </a:lnTo>
                  <a:lnTo>
                    <a:pt x="2611" y="665"/>
                  </a:lnTo>
                  <a:lnTo>
                    <a:pt x="2794" y="207"/>
                  </a:lnTo>
                  <a:lnTo>
                    <a:pt x="2794" y="161"/>
                  </a:lnTo>
                  <a:lnTo>
                    <a:pt x="2794" y="115"/>
                  </a:lnTo>
                  <a:lnTo>
                    <a:pt x="2749" y="46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32"/>
            <p:cNvSpPr/>
            <p:nvPr/>
          </p:nvSpPr>
          <p:spPr>
            <a:xfrm>
              <a:off x="-2484824" y="2072839"/>
              <a:ext cx="21452" cy="17184"/>
            </a:xfrm>
            <a:custGeom>
              <a:rect b="b" l="l" r="r" t="t"/>
              <a:pathLst>
                <a:path extrusionOk="0" h="459" w="573">
                  <a:moveTo>
                    <a:pt x="413" y="0"/>
                  </a:moveTo>
                  <a:lnTo>
                    <a:pt x="344" y="23"/>
                  </a:lnTo>
                  <a:lnTo>
                    <a:pt x="161" y="115"/>
                  </a:lnTo>
                  <a:lnTo>
                    <a:pt x="46" y="252"/>
                  </a:lnTo>
                  <a:lnTo>
                    <a:pt x="0" y="321"/>
                  </a:lnTo>
                  <a:lnTo>
                    <a:pt x="0" y="367"/>
                  </a:lnTo>
                  <a:lnTo>
                    <a:pt x="46" y="412"/>
                  </a:lnTo>
                  <a:lnTo>
                    <a:pt x="92" y="435"/>
                  </a:lnTo>
                  <a:lnTo>
                    <a:pt x="206" y="458"/>
                  </a:lnTo>
                  <a:lnTo>
                    <a:pt x="481" y="321"/>
                  </a:lnTo>
                  <a:lnTo>
                    <a:pt x="550" y="275"/>
                  </a:lnTo>
                  <a:lnTo>
                    <a:pt x="573" y="229"/>
                  </a:lnTo>
                  <a:lnTo>
                    <a:pt x="573" y="160"/>
                  </a:lnTo>
                  <a:lnTo>
                    <a:pt x="550" y="92"/>
                  </a:lnTo>
                  <a:lnTo>
                    <a:pt x="527" y="46"/>
                  </a:lnTo>
                  <a:lnTo>
                    <a:pt x="481" y="23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32"/>
            <p:cNvSpPr/>
            <p:nvPr/>
          </p:nvSpPr>
          <p:spPr>
            <a:xfrm>
              <a:off x="-2596273" y="2129406"/>
              <a:ext cx="142337" cy="58328"/>
            </a:xfrm>
            <a:custGeom>
              <a:rect b="b" l="l" r="r" t="t"/>
              <a:pathLst>
                <a:path extrusionOk="0" h="1558" w="3802">
                  <a:moveTo>
                    <a:pt x="3596" y="0"/>
                  </a:moveTo>
                  <a:lnTo>
                    <a:pt x="3138" y="69"/>
                  </a:lnTo>
                  <a:lnTo>
                    <a:pt x="2657" y="161"/>
                  </a:lnTo>
                  <a:lnTo>
                    <a:pt x="2176" y="275"/>
                  </a:lnTo>
                  <a:lnTo>
                    <a:pt x="1718" y="413"/>
                  </a:lnTo>
                  <a:lnTo>
                    <a:pt x="1443" y="481"/>
                  </a:lnTo>
                  <a:lnTo>
                    <a:pt x="1146" y="527"/>
                  </a:lnTo>
                  <a:lnTo>
                    <a:pt x="573" y="573"/>
                  </a:lnTo>
                  <a:lnTo>
                    <a:pt x="1" y="1008"/>
                  </a:lnTo>
                  <a:lnTo>
                    <a:pt x="207" y="1214"/>
                  </a:lnTo>
                  <a:lnTo>
                    <a:pt x="436" y="1351"/>
                  </a:lnTo>
                  <a:lnTo>
                    <a:pt x="665" y="1466"/>
                  </a:lnTo>
                  <a:lnTo>
                    <a:pt x="894" y="1535"/>
                  </a:lnTo>
                  <a:lnTo>
                    <a:pt x="1146" y="1558"/>
                  </a:lnTo>
                  <a:lnTo>
                    <a:pt x="1397" y="1535"/>
                  </a:lnTo>
                  <a:lnTo>
                    <a:pt x="1649" y="1489"/>
                  </a:lnTo>
                  <a:lnTo>
                    <a:pt x="1924" y="1420"/>
                  </a:lnTo>
                  <a:lnTo>
                    <a:pt x="2176" y="1329"/>
                  </a:lnTo>
                  <a:lnTo>
                    <a:pt x="2428" y="1214"/>
                  </a:lnTo>
                  <a:lnTo>
                    <a:pt x="2680" y="1077"/>
                  </a:lnTo>
                  <a:lnTo>
                    <a:pt x="2932" y="939"/>
                  </a:lnTo>
                  <a:lnTo>
                    <a:pt x="3367" y="619"/>
                  </a:lnTo>
                  <a:lnTo>
                    <a:pt x="3756" y="321"/>
                  </a:lnTo>
                  <a:lnTo>
                    <a:pt x="3779" y="252"/>
                  </a:lnTo>
                  <a:lnTo>
                    <a:pt x="3802" y="207"/>
                  </a:lnTo>
                  <a:lnTo>
                    <a:pt x="3802" y="161"/>
                  </a:lnTo>
                  <a:lnTo>
                    <a:pt x="3779" y="92"/>
                  </a:lnTo>
                  <a:lnTo>
                    <a:pt x="3756" y="46"/>
                  </a:lnTo>
                  <a:lnTo>
                    <a:pt x="3710" y="23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32"/>
            <p:cNvSpPr/>
            <p:nvPr/>
          </p:nvSpPr>
          <p:spPr>
            <a:xfrm>
              <a:off x="-2599680" y="2150820"/>
              <a:ext cx="24896" cy="16323"/>
            </a:xfrm>
            <a:custGeom>
              <a:rect b="b" l="l" r="r" t="t"/>
              <a:pathLst>
                <a:path extrusionOk="0" h="436" w="665">
                  <a:moveTo>
                    <a:pt x="664" y="1"/>
                  </a:moveTo>
                  <a:lnTo>
                    <a:pt x="366" y="47"/>
                  </a:lnTo>
                  <a:lnTo>
                    <a:pt x="206" y="93"/>
                  </a:lnTo>
                  <a:lnTo>
                    <a:pt x="69" y="138"/>
                  </a:lnTo>
                  <a:lnTo>
                    <a:pt x="23" y="184"/>
                  </a:lnTo>
                  <a:lnTo>
                    <a:pt x="0" y="230"/>
                  </a:lnTo>
                  <a:lnTo>
                    <a:pt x="0" y="299"/>
                  </a:lnTo>
                  <a:lnTo>
                    <a:pt x="23" y="344"/>
                  </a:lnTo>
                  <a:lnTo>
                    <a:pt x="92" y="436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32"/>
            <p:cNvSpPr/>
            <p:nvPr/>
          </p:nvSpPr>
          <p:spPr>
            <a:xfrm>
              <a:off x="-2706000" y="2234005"/>
              <a:ext cx="138069" cy="68585"/>
            </a:xfrm>
            <a:custGeom>
              <a:rect b="b" l="l" r="r" t="t"/>
              <a:pathLst>
                <a:path extrusionOk="0" h="1832" w="3688">
                  <a:moveTo>
                    <a:pt x="3550" y="0"/>
                  </a:moveTo>
                  <a:lnTo>
                    <a:pt x="3504" y="23"/>
                  </a:lnTo>
                  <a:lnTo>
                    <a:pt x="3023" y="206"/>
                  </a:lnTo>
                  <a:lnTo>
                    <a:pt x="2794" y="275"/>
                  </a:lnTo>
                  <a:lnTo>
                    <a:pt x="2542" y="344"/>
                  </a:lnTo>
                  <a:lnTo>
                    <a:pt x="2313" y="366"/>
                  </a:lnTo>
                  <a:lnTo>
                    <a:pt x="2061" y="389"/>
                  </a:lnTo>
                  <a:lnTo>
                    <a:pt x="1832" y="412"/>
                  </a:lnTo>
                  <a:lnTo>
                    <a:pt x="1718" y="435"/>
                  </a:lnTo>
                  <a:lnTo>
                    <a:pt x="1603" y="481"/>
                  </a:lnTo>
                  <a:lnTo>
                    <a:pt x="962" y="756"/>
                  </a:lnTo>
                  <a:lnTo>
                    <a:pt x="642" y="893"/>
                  </a:lnTo>
                  <a:lnTo>
                    <a:pt x="298" y="1008"/>
                  </a:lnTo>
                  <a:lnTo>
                    <a:pt x="1" y="1397"/>
                  </a:lnTo>
                  <a:lnTo>
                    <a:pt x="230" y="1603"/>
                  </a:lnTo>
                  <a:lnTo>
                    <a:pt x="459" y="1740"/>
                  </a:lnTo>
                  <a:lnTo>
                    <a:pt x="688" y="1809"/>
                  </a:lnTo>
                  <a:lnTo>
                    <a:pt x="939" y="1832"/>
                  </a:lnTo>
                  <a:lnTo>
                    <a:pt x="1168" y="1832"/>
                  </a:lnTo>
                  <a:lnTo>
                    <a:pt x="1420" y="1786"/>
                  </a:lnTo>
                  <a:lnTo>
                    <a:pt x="1672" y="1695"/>
                  </a:lnTo>
                  <a:lnTo>
                    <a:pt x="1924" y="1580"/>
                  </a:lnTo>
                  <a:lnTo>
                    <a:pt x="2153" y="1443"/>
                  </a:lnTo>
                  <a:lnTo>
                    <a:pt x="2405" y="1282"/>
                  </a:lnTo>
                  <a:lnTo>
                    <a:pt x="2840" y="939"/>
                  </a:lnTo>
                  <a:lnTo>
                    <a:pt x="3275" y="573"/>
                  </a:lnTo>
                  <a:lnTo>
                    <a:pt x="3641" y="252"/>
                  </a:lnTo>
                  <a:lnTo>
                    <a:pt x="3687" y="206"/>
                  </a:lnTo>
                  <a:lnTo>
                    <a:pt x="3687" y="160"/>
                  </a:lnTo>
                  <a:lnTo>
                    <a:pt x="3687" y="115"/>
                  </a:lnTo>
                  <a:lnTo>
                    <a:pt x="3664" y="69"/>
                  </a:lnTo>
                  <a:lnTo>
                    <a:pt x="3641" y="46"/>
                  </a:lnTo>
                  <a:lnTo>
                    <a:pt x="3596" y="23"/>
                  </a:lnTo>
                  <a:lnTo>
                    <a:pt x="35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32"/>
            <p:cNvSpPr/>
            <p:nvPr/>
          </p:nvSpPr>
          <p:spPr>
            <a:xfrm>
              <a:off x="-2711129" y="2271704"/>
              <a:ext cx="16323" cy="14601"/>
            </a:xfrm>
            <a:custGeom>
              <a:rect b="b" l="l" r="r" t="t"/>
              <a:pathLst>
                <a:path extrusionOk="0" h="390" w="436">
                  <a:moveTo>
                    <a:pt x="435" y="1"/>
                  </a:moveTo>
                  <a:lnTo>
                    <a:pt x="92" y="69"/>
                  </a:lnTo>
                  <a:lnTo>
                    <a:pt x="46" y="92"/>
                  </a:lnTo>
                  <a:lnTo>
                    <a:pt x="0" y="161"/>
                  </a:lnTo>
                  <a:lnTo>
                    <a:pt x="0" y="207"/>
                  </a:lnTo>
                  <a:lnTo>
                    <a:pt x="23" y="275"/>
                  </a:lnTo>
                  <a:lnTo>
                    <a:pt x="138" y="39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32"/>
            <p:cNvSpPr/>
            <p:nvPr/>
          </p:nvSpPr>
          <p:spPr>
            <a:xfrm>
              <a:off x="-2517394" y="2154265"/>
              <a:ext cx="107184" cy="131181"/>
            </a:xfrm>
            <a:custGeom>
              <a:rect b="b" l="l" r="r" t="t"/>
              <a:pathLst>
                <a:path extrusionOk="0" h="3504" w="2863">
                  <a:moveTo>
                    <a:pt x="2588" y="1"/>
                  </a:moveTo>
                  <a:lnTo>
                    <a:pt x="2519" y="23"/>
                  </a:lnTo>
                  <a:lnTo>
                    <a:pt x="1992" y="229"/>
                  </a:lnTo>
                  <a:lnTo>
                    <a:pt x="1741" y="344"/>
                  </a:lnTo>
                  <a:lnTo>
                    <a:pt x="1489" y="481"/>
                  </a:lnTo>
                  <a:lnTo>
                    <a:pt x="1237" y="642"/>
                  </a:lnTo>
                  <a:lnTo>
                    <a:pt x="1008" y="802"/>
                  </a:lnTo>
                  <a:lnTo>
                    <a:pt x="825" y="1008"/>
                  </a:lnTo>
                  <a:lnTo>
                    <a:pt x="664" y="1214"/>
                  </a:lnTo>
                  <a:lnTo>
                    <a:pt x="504" y="1512"/>
                  </a:lnTo>
                  <a:lnTo>
                    <a:pt x="412" y="1787"/>
                  </a:lnTo>
                  <a:lnTo>
                    <a:pt x="321" y="2061"/>
                  </a:lnTo>
                  <a:lnTo>
                    <a:pt x="252" y="2359"/>
                  </a:lnTo>
                  <a:lnTo>
                    <a:pt x="138" y="2931"/>
                  </a:lnTo>
                  <a:lnTo>
                    <a:pt x="69" y="3229"/>
                  </a:lnTo>
                  <a:lnTo>
                    <a:pt x="0" y="3504"/>
                  </a:lnTo>
                  <a:lnTo>
                    <a:pt x="985" y="3252"/>
                  </a:lnTo>
                  <a:lnTo>
                    <a:pt x="1145" y="3115"/>
                  </a:lnTo>
                  <a:lnTo>
                    <a:pt x="1283" y="2954"/>
                  </a:lnTo>
                  <a:lnTo>
                    <a:pt x="1534" y="2634"/>
                  </a:lnTo>
                  <a:lnTo>
                    <a:pt x="1763" y="2267"/>
                  </a:lnTo>
                  <a:lnTo>
                    <a:pt x="1970" y="1878"/>
                  </a:lnTo>
                  <a:lnTo>
                    <a:pt x="2359" y="1100"/>
                  </a:lnTo>
                  <a:lnTo>
                    <a:pt x="2588" y="733"/>
                  </a:lnTo>
                  <a:lnTo>
                    <a:pt x="2817" y="367"/>
                  </a:lnTo>
                  <a:lnTo>
                    <a:pt x="2840" y="298"/>
                  </a:lnTo>
                  <a:lnTo>
                    <a:pt x="2863" y="207"/>
                  </a:lnTo>
                  <a:lnTo>
                    <a:pt x="2840" y="138"/>
                  </a:lnTo>
                  <a:lnTo>
                    <a:pt x="2794" y="92"/>
                  </a:lnTo>
                  <a:lnTo>
                    <a:pt x="2725" y="23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32"/>
            <p:cNvSpPr/>
            <p:nvPr/>
          </p:nvSpPr>
          <p:spPr>
            <a:xfrm>
              <a:off x="-2518255" y="2276009"/>
              <a:ext cx="37737" cy="14601"/>
            </a:xfrm>
            <a:custGeom>
              <a:rect b="b" l="l" r="r" t="t"/>
              <a:pathLst>
                <a:path extrusionOk="0" h="390" w="1008">
                  <a:moveTo>
                    <a:pt x="1008" y="0"/>
                  </a:moveTo>
                  <a:lnTo>
                    <a:pt x="23" y="252"/>
                  </a:lnTo>
                  <a:lnTo>
                    <a:pt x="0" y="344"/>
                  </a:lnTo>
                  <a:lnTo>
                    <a:pt x="0" y="389"/>
                  </a:lnTo>
                  <a:lnTo>
                    <a:pt x="481" y="321"/>
                  </a:lnTo>
                  <a:lnTo>
                    <a:pt x="756" y="18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32"/>
            <p:cNvSpPr/>
            <p:nvPr/>
          </p:nvSpPr>
          <p:spPr>
            <a:xfrm>
              <a:off x="-2518255" y="2287989"/>
              <a:ext cx="18045" cy="6027"/>
            </a:xfrm>
            <a:custGeom>
              <a:rect b="b" l="l" r="r" t="t"/>
              <a:pathLst>
                <a:path extrusionOk="0" h="161" w="482">
                  <a:moveTo>
                    <a:pt x="481" y="1"/>
                  </a:moveTo>
                  <a:lnTo>
                    <a:pt x="0" y="69"/>
                  </a:lnTo>
                  <a:lnTo>
                    <a:pt x="0" y="92"/>
                  </a:lnTo>
                  <a:lnTo>
                    <a:pt x="23" y="138"/>
                  </a:lnTo>
                  <a:lnTo>
                    <a:pt x="69" y="161"/>
                  </a:lnTo>
                  <a:lnTo>
                    <a:pt x="115" y="161"/>
                  </a:lnTo>
                  <a:lnTo>
                    <a:pt x="298" y="92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32"/>
            <p:cNvSpPr/>
            <p:nvPr/>
          </p:nvSpPr>
          <p:spPr>
            <a:xfrm>
              <a:off x="-2358811" y="2089986"/>
              <a:ext cx="100333" cy="148327"/>
            </a:xfrm>
            <a:custGeom>
              <a:rect b="b" l="l" r="r" t="t"/>
              <a:pathLst>
                <a:path extrusionOk="0" h="3962" w="2680">
                  <a:moveTo>
                    <a:pt x="2519" y="0"/>
                  </a:moveTo>
                  <a:lnTo>
                    <a:pt x="2451" y="23"/>
                  </a:lnTo>
                  <a:lnTo>
                    <a:pt x="2245" y="138"/>
                  </a:lnTo>
                  <a:lnTo>
                    <a:pt x="2016" y="275"/>
                  </a:lnTo>
                  <a:lnTo>
                    <a:pt x="1787" y="435"/>
                  </a:lnTo>
                  <a:lnTo>
                    <a:pt x="1580" y="618"/>
                  </a:lnTo>
                  <a:lnTo>
                    <a:pt x="1374" y="802"/>
                  </a:lnTo>
                  <a:lnTo>
                    <a:pt x="1191" y="1008"/>
                  </a:lnTo>
                  <a:lnTo>
                    <a:pt x="1054" y="1237"/>
                  </a:lnTo>
                  <a:lnTo>
                    <a:pt x="939" y="1466"/>
                  </a:lnTo>
                  <a:lnTo>
                    <a:pt x="825" y="1763"/>
                  </a:lnTo>
                  <a:lnTo>
                    <a:pt x="733" y="2084"/>
                  </a:lnTo>
                  <a:lnTo>
                    <a:pt x="527" y="2725"/>
                  </a:lnTo>
                  <a:lnTo>
                    <a:pt x="413" y="3069"/>
                  </a:lnTo>
                  <a:lnTo>
                    <a:pt x="298" y="3366"/>
                  </a:lnTo>
                  <a:lnTo>
                    <a:pt x="161" y="3687"/>
                  </a:lnTo>
                  <a:lnTo>
                    <a:pt x="0" y="3962"/>
                  </a:lnTo>
                  <a:lnTo>
                    <a:pt x="1100" y="3549"/>
                  </a:lnTo>
                  <a:lnTo>
                    <a:pt x="1283" y="3389"/>
                  </a:lnTo>
                  <a:lnTo>
                    <a:pt x="1466" y="3183"/>
                  </a:lnTo>
                  <a:lnTo>
                    <a:pt x="1603" y="2977"/>
                  </a:lnTo>
                  <a:lnTo>
                    <a:pt x="1741" y="2771"/>
                  </a:lnTo>
                  <a:lnTo>
                    <a:pt x="1878" y="2450"/>
                  </a:lnTo>
                  <a:lnTo>
                    <a:pt x="1993" y="2153"/>
                  </a:lnTo>
                  <a:lnTo>
                    <a:pt x="2199" y="1511"/>
                  </a:lnTo>
                  <a:lnTo>
                    <a:pt x="2382" y="870"/>
                  </a:lnTo>
                  <a:lnTo>
                    <a:pt x="2519" y="550"/>
                  </a:lnTo>
                  <a:lnTo>
                    <a:pt x="2657" y="252"/>
                  </a:lnTo>
                  <a:lnTo>
                    <a:pt x="2680" y="206"/>
                  </a:lnTo>
                  <a:lnTo>
                    <a:pt x="2680" y="160"/>
                  </a:lnTo>
                  <a:lnTo>
                    <a:pt x="2657" y="115"/>
                  </a:lnTo>
                  <a:lnTo>
                    <a:pt x="2634" y="69"/>
                  </a:lnTo>
                  <a:lnTo>
                    <a:pt x="2611" y="23"/>
                  </a:lnTo>
                  <a:lnTo>
                    <a:pt x="2565" y="23"/>
                  </a:lnTo>
                  <a:lnTo>
                    <a:pt x="25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32"/>
            <p:cNvSpPr/>
            <p:nvPr/>
          </p:nvSpPr>
          <p:spPr>
            <a:xfrm>
              <a:off x="-2359672" y="2222849"/>
              <a:ext cx="42042" cy="20591"/>
            </a:xfrm>
            <a:custGeom>
              <a:rect b="b" l="l" r="r" t="t"/>
              <a:pathLst>
                <a:path extrusionOk="0" h="550" w="1123">
                  <a:moveTo>
                    <a:pt x="1123" y="0"/>
                  </a:moveTo>
                  <a:lnTo>
                    <a:pt x="23" y="413"/>
                  </a:lnTo>
                  <a:lnTo>
                    <a:pt x="1" y="435"/>
                  </a:lnTo>
                  <a:lnTo>
                    <a:pt x="1" y="458"/>
                  </a:lnTo>
                  <a:lnTo>
                    <a:pt x="1" y="504"/>
                  </a:lnTo>
                  <a:lnTo>
                    <a:pt x="46" y="550"/>
                  </a:lnTo>
                  <a:lnTo>
                    <a:pt x="92" y="550"/>
                  </a:lnTo>
                  <a:lnTo>
                    <a:pt x="390" y="458"/>
                  </a:lnTo>
                  <a:lnTo>
                    <a:pt x="642" y="344"/>
                  </a:lnTo>
                  <a:lnTo>
                    <a:pt x="894" y="184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32"/>
            <p:cNvSpPr/>
            <p:nvPr/>
          </p:nvSpPr>
          <p:spPr>
            <a:xfrm>
              <a:off x="-2412833" y="2296562"/>
              <a:ext cx="146643" cy="106360"/>
            </a:xfrm>
            <a:custGeom>
              <a:rect b="b" l="l" r="r" t="t"/>
              <a:pathLst>
                <a:path extrusionOk="0" h="2841" w="3917">
                  <a:moveTo>
                    <a:pt x="1" y="1"/>
                  </a:moveTo>
                  <a:lnTo>
                    <a:pt x="161" y="275"/>
                  </a:lnTo>
                  <a:lnTo>
                    <a:pt x="321" y="550"/>
                  </a:lnTo>
                  <a:lnTo>
                    <a:pt x="619" y="1123"/>
                  </a:lnTo>
                  <a:lnTo>
                    <a:pt x="779" y="1420"/>
                  </a:lnTo>
                  <a:lnTo>
                    <a:pt x="940" y="1695"/>
                  </a:lnTo>
                  <a:lnTo>
                    <a:pt x="1123" y="1947"/>
                  </a:lnTo>
                  <a:lnTo>
                    <a:pt x="1329" y="2199"/>
                  </a:lnTo>
                  <a:lnTo>
                    <a:pt x="1443" y="2313"/>
                  </a:lnTo>
                  <a:lnTo>
                    <a:pt x="1581" y="2428"/>
                  </a:lnTo>
                  <a:lnTo>
                    <a:pt x="1856" y="2611"/>
                  </a:lnTo>
                  <a:lnTo>
                    <a:pt x="2153" y="2726"/>
                  </a:lnTo>
                  <a:lnTo>
                    <a:pt x="2474" y="2817"/>
                  </a:lnTo>
                  <a:lnTo>
                    <a:pt x="2817" y="2840"/>
                  </a:lnTo>
                  <a:lnTo>
                    <a:pt x="2978" y="2840"/>
                  </a:lnTo>
                  <a:lnTo>
                    <a:pt x="3138" y="2817"/>
                  </a:lnTo>
                  <a:lnTo>
                    <a:pt x="3298" y="2771"/>
                  </a:lnTo>
                  <a:lnTo>
                    <a:pt x="3459" y="2726"/>
                  </a:lnTo>
                  <a:lnTo>
                    <a:pt x="3619" y="2680"/>
                  </a:lnTo>
                  <a:lnTo>
                    <a:pt x="3756" y="2588"/>
                  </a:lnTo>
                  <a:lnTo>
                    <a:pt x="3825" y="2542"/>
                  </a:lnTo>
                  <a:lnTo>
                    <a:pt x="3871" y="2497"/>
                  </a:lnTo>
                  <a:lnTo>
                    <a:pt x="3894" y="2428"/>
                  </a:lnTo>
                  <a:lnTo>
                    <a:pt x="3917" y="2359"/>
                  </a:lnTo>
                  <a:lnTo>
                    <a:pt x="3917" y="2290"/>
                  </a:lnTo>
                  <a:lnTo>
                    <a:pt x="3894" y="2222"/>
                  </a:lnTo>
                  <a:lnTo>
                    <a:pt x="3848" y="2153"/>
                  </a:lnTo>
                  <a:lnTo>
                    <a:pt x="3802" y="2107"/>
                  </a:lnTo>
                  <a:lnTo>
                    <a:pt x="3413" y="1833"/>
                  </a:lnTo>
                  <a:lnTo>
                    <a:pt x="3023" y="1558"/>
                  </a:lnTo>
                  <a:lnTo>
                    <a:pt x="2291" y="985"/>
                  </a:lnTo>
                  <a:lnTo>
                    <a:pt x="1924" y="710"/>
                  </a:lnTo>
                  <a:lnTo>
                    <a:pt x="1535" y="459"/>
                  </a:lnTo>
                  <a:lnTo>
                    <a:pt x="1146" y="20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32"/>
            <p:cNvSpPr/>
            <p:nvPr/>
          </p:nvSpPr>
          <p:spPr>
            <a:xfrm>
              <a:off x="-2415378" y="2288850"/>
              <a:ext cx="29164" cy="7750"/>
            </a:xfrm>
            <a:custGeom>
              <a:rect b="b" l="l" r="r" t="t"/>
              <a:pathLst>
                <a:path extrusionOk="0" h="207" w="779">
                  <a:moveTo>
                    <a:pt x="69" y="1"/>
                  </a:moveTo>
                  <a:lnTo>
                    <a:pt x="23" y="46"/>
                  </a:lnTo>
                  <a:lnTo>
                    <a:pt x="0" y="92"/>
                  </a:lnTo>
                  <a:lnTo>
                    <a:pt x="23" y="184"/>
                  </a:lnTo>
                  <a:lnTo>
                    <a:pt x="69" y="207"/>
                  </a:lnTo>
                  <a:lnTo>
                    <a:pt x="779" y="207"/>
                  </a:lnTo>
                  <a:lnTo>
                    <a:pt x="481" y="9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32"/>
            <p:cNvSpPr/>
            <p:nvPr/>
          </p:nvSpPr>
          <p:spPr>
            <a:xfrm>
              <a:off x="-2240511" y="2288850"/>
              <a:ext cx="161206" cy="68623"/>
            </a:xfrm>
            <a:custGeom>
              <a:rect b="b" l="l" r="r" t="t"/>
              <a:pathLst>
                <a:path extrusionOk="0" h="1833" w="4306">
                  <a:moveTo>
                    <a:pt x="1031" y="1"/>
                  </a:moveTo>
                  <a:lnTo>
                    <a:pt x="504" y="69"/>
                  </a:lnTo>
                  <a:lnTo>
                    <a:pt x="0" y="138"/>
                  </a:lnTo>
                  <a:lnTo>
                    <a:pt x="229" y="252"/>
                  </a:lnTo>
                  <a:lnTo>
                    <a:pt x="458" y="413"/>
                  </a:lnTo>
                  <a:lnTo>
                    <a:pt x="687" y="596"/>
                  </a:lnTo>
                  <a:lnTo>
                    <a:pt x="894" y="825"/>
                  </a:lnTo>
                  <a:lnTo>
                    <a:pt x="1306" y="1237"/>
                  </a:lnTo>
                  <a:lnTo>
                    <a:pt x="1535" y="1420"/>
                  </a:lnTo>
                  <a:lnTo>
                    <a:pt x="1764" y="1581"/>
                  </a:lnTo>
                  <a:lnTo>
                    <a:pt x="1924" y="1649"/>
                  </a:lnTo>
                  <a:lnTo>
                    <a:pt x="2084" y="1718"/>
                  </a:lnTo>
                  <a:lnTo>
                    <a:pt x="2245" y="1764"/>
                  </a:lnTo>
                  <a:lnTo>
                    <a:pt x="2405" y="1810"/>
                  </a:lnTo>
                  <a:lnTo>
                    <a:pt x="2725" y="1832"/>
                  </a:lnTo>
                  <a:lnTo>
                    <a:pt x="3023" y="1787"/>
                  </a:lnTo>
                  <a:lnTo>
                    <a:pt x="3344" y="1718"/>
                  </a:lnTo>
                  <a:lnTo>
                    <a:pt x="3641" y="1603"/>
                  </a:lnTo>
                  <a:lnTo>
                    <a:pt x="3939" y="1443"/>
                  </a:lnTo>
                  <a:lnTo>
                    <a:pt x="4214" y="1260"/>
                  </a:lnTo>
                  <a:lnTo>
                    <a:pt x="4260" y="1191"/>
                  </a:lnTo>
                  <a:lnTo>
                    <a:pt x="4282" y="1123"/>
                  </a:lnTo>
                  <a:lnTo>
                    <a:pt x="4305" y="1054"/>
                  </a:lnTo>
                  <a:lnTo>
                    <a:pt x="4282" y="962"/>
                  </a:lnTo>
                  <a:lnTo>
                    <a:pt x="4237" y="894"/>
                  </a:lnTo>
                  <a:lnTo>
                    <a:pt x="4191" y="848"/>
                  </a:lnTo>
                  <a:lnTo>
                    <a:pt x="4122" y="802"/>
                  </a:lnTo>
                  <a:lnTo>
                    <a:pt x="4054" y="779"/>
                  </a:lnTo>
                  <a:lnTo>
                    <a:pt x="3458" y="756"/>
                  </a:lnTo>
                  <a:lnTo>
                    <a:pt x="3160" y="733"/>
                  </a:lnTo>
                  <a:lnTo>
                    <a:pt x="2840" y="687"/>
                  </a:lnTo>
                  <a:lnTo>
                    <a:pt x="2519" y="619"/>
                  </a:lnTo>
                  <a:lnTo>
                    <a:pt x="2222" y="550"/>
                  </a:lnTo>
                  <a:lnTo>
                    <a:pt x="1947" y="459"/>
                  </a:lnTo>
                  <a:lnTo>
                    <a:pt x="1672" y="344"/>
                  </a:lnTo>
                  <a:lnTo>
                    <a:pt x="1351" y="161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32"/>
            <p:cNvSpPr/>
            <p:nvPr/>
          </p:nvSpPr>
          <p:spPr>
            <a:xfrm>
              <a:off x="-2243955" y="2281999"/>
              <a:ext cx="42042" cy="12017"/>
            </a:xfrm>
            <a:custGeom>
              <a:rect b="b" l="l" r="r" t="t"/>
              <a:pathLst>
                <a:path extrusionOk="0" h="321" w="1123">
                  <a:moveTo>
                    <a:pt x="367" y="0"/>
                  </a:moveTo>
                  <a:lnTo>
                    <a:pt x="230" y="23"/>
                  </a:lnTo>
                  <a:lnTo>
                    <a:pt x="92" y="46"/>
                  </a:lnTo>
                  <a:lnTo>
                    <a:pt x="70" y="69"/>
                  </a:lnTo>
                  <a:lnTo>
                    <a:pt x="24" y="92"/>
                  </a:lnTo>
                  <a:lnTo>
                    <a:pt x="1" y="184"/>
                  </a:lnTo>
                  <a:lnTo>
                    <a:pt x="1" y="252"/>
                  </a:lnTo>
                  <a:lnTo>
                    <a:pt x="47" y="298"/>
                  </a:lnTo>
                  <a:lnTo>
                    <a:pt x="92" y="321"/>
                  </a:lnTo>
                  <a:lnTo>
                    <a:pt x="596" y="252"/>
                  </a:lnTo>
                  <a:lnTo>
                    <a:pt x="1123" y="184"/>
                  </a:lnTo>
                  <a:lnTo>
                    <a:pt x="871" y="92"/>
                  </a:lnTo>
                  <a:lnTo>
                    <a:pt x="619" y="2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32"/>
            <p:cNvSpPr/>
            <p:nvPr/>
          </p:nvSpPr>
          <p:spPr>
            <a:xfrm>
              <a:off x="-2055349" y="2131129"/>
              <a:ext cx="146643" cy="92620"/>
            </a:xfrm>
            <a:custGeom>
              <a:rect b="b" l="l" r="r" t="t"/>
              <a:pathLst>
                <a:path extrusionOk="0" h="2474" w="3917">
                  <a:moveTo>
                    <a:pt x="3756" y="0"/>
                  </a:moveTo>
                  <a:lnTo>
                    <a:pt x="3092" y="46"/>
                  </a:lnTo>
                  <a:lnTo>
                    <a:pt x="2794" y="69"/>
                  </a:lnTo>
                  <a:lnTo>
                    <a:pt x="2496" y="115"/>
                  </a:lnTo>
                  <a:lnTo>
                    <a:pt x="2199" y="183"/>
                  </a:lnTo>
                  <a:lnTo>
                    <a:pt x="1901" y="275"/>
                  </a:lnTo>
                  <a:lnTo>
                    <a:pt x="1603" y="390"/>
                  </a:lnTo>
                  <a:lnTo>
                    <a:pt x="1329" y="550"/>
                  </a:lnTo>
                  <a:lnTo>
                    <a:pt x="1100" y="710"/>
                  </a:lnTo>
                  <a:lnTo>
                    <a:pt x="894" y="893"/>
                  </a:lnTo>
                  <a:lnTo>
                    <a:pt x="710" y="1099"/>
                  </a:lnTo>
                  <a:lnTo>
                    <a:pt x="550" y="1328"/>
                  </a:lnTo>
                  <a:lnTo>
                    <a:pt x="275" y="1809"/>
                  </a:lnTo>
                  <a:lnTo>
                    <a:pt x="1" y="2290"/>
                  </a:lnTo>
                  <a:lnTo>
                    <a:pt x="46" y="2244"/>
                  </a:lnTo>
                  <a:lnTo>
                    <a:pt x="115" y="2221"/>
                  </a:lnTo>
                  <a:lnTo>
                    <a:pt x="161" y="2198"/>
                  </a:lnTo>
                  <a:lnTo>
                    <a:pt x="230" y="2221"/>
                  </a:lnTo>
                  <a:lnTo>
                    <a:pt x="275" y="2267"/>
                  </a:lnTo>
                  <a:lnTo>
                    <a:pt x="298" y="2313"/>
                  </a:lnTo>
                  <a:lnTo>
                    <a:pt x="321" y="2359"/>
                  </a:lnTo>
                  <a:lnTo>
                    <a:pt x="298" y="2427"/>
                  </a:lnTo>
                  <a:lnTo>
                    <a:pt x="275" y="2473"/>
                  </a:lnTo>
                  <a:lnTo>
                    <a:pt x="1100" y="2153"/>
                  </a:lnTo>
                  <a:lnTo>
                    <a:pt x="1947" y="1832"/>
                  </a:lnTo>
                  <a:lnTo>
                    <a:pt x="2222" y="1695"/>
                  </a:lnTo>
                  <a:lnTo>
                    <a:pt x="2496" y="1557"/>
                  </a:lnTo>
                  <a:lnTo>
                    <a:pt x="2748" y="1374"/>
                  </a:lnTo>
                  <a:lnTo>
                    <a:pt x="2977" y="1214"/>
                  </a:lnTo>
                  <a:lnTo>
                    <a:pt x="3206" y="1008"/>
                  </a:lnTo>
                  <a:lnTo>
                    <a:pt x="3435" y="802"/>
                  </a:lnTo>
                  <a:lnTo>
                    <a:pt x="3870" y="344"/>
                  </a:lnTo>
                  <a:lnTo>
                    <a:pt x="3893" y="298"/>
                  </a:lnTo>
                  <a:lnTo>
                    <a:pt x="3916" y="252"/>
                  </a:lnTo>
                  <a:lnTo>
                    <a:pt x="3916" y="138"/>
                  </a:lnTo>
                  <a:lnTo>
                    <a:pt x="3893" y="92"/>
                  </a:lnTo>
                  <a:lnTo>
                    <a:pt x="3847" y="46"/>
                  </a:lnTo>
                  <a:lnTo>
                    <a:pt x="3802" y="23"/>
                  </a:lnTo>
                  <a:lnTo>
                    <a:pt x="37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32"/>
            <p:cNvSpPr/>
            <p:nvPr/>
          </p:nvSpPr>
          <p:spPr>
            <a:xfrm>
              <a:off x="-2060477" y="2213415"/>
              <a:ext cx="17184" cy="14601"/>
            </a:xfrm>
            <a:custGeom>
              <a:rect b="b" l="l" r="r" t="t"/>
              <a:pathLst>
                <a:path extrusionOk="0" h="390" w="459">
                  <a:moveTo>
                    <a:pt x="298" y="0"/>
                  </a:moveTo>
                  <a:lnTo>
                    <a:pt x="252" y="23"/>
                  </a:lnTo>
                  <a:lnTo>
                    <a:pt x="183" y="46"/>
                  </a:lnTo>
                  <a:lnTo>
                    <a:pt x="138" y="92"/>
                  </a:lnTo>
                  <a:lnTo>
                    <a:pt x="0" y="275"/>
                  </a:lnTo>
                  <a:lnTo>
                    <a:pt x="0" y="321"/>
                  </a:lnTo>
                  <a:lnTo>
                    <a:pt x="0" y="367"/>
                  </a:lnTo>
                  <a:lnTo>
                    <a:pt x="23" y="390"/>
                  </a:lnTo>
                  <a:lnTo>
                    <a:pt x="69" y="390"/>
                  </a:lnTo>
                  <a:lnTo>
                    <a:pt x="412" y="275"/>
                  </a:lnTo>
                  <a:lnTo>
                    <a:pt x="435" y="229"/>
                  </a:lnTo>
                  <a:lnTo>
                    <a:pt x="458" y="161"/>
                  </a:lnTo>
                  <a:lnTo>
                    <a:pt x="435" y="115"/>
                  </a:lnTo>
                  <a:lnTo>
                    <a:pt x="412" y="69"/>
                  </a:lnTo>
                  <a:lnTo>
                    <a:pt x="367" y="23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32"/>
            <p:cNvSpPr/>
            <p:nvPr/>
          </p:nvSpPr>
          <p:spPr>
            <a:xfrm>
              <a:off x="-2057932" y="2035964"/>
              <a:ext cx="170640" cy="64318"/>
            </a:xfrm>
            <a:custGeom>
              <a:rect b="b" l="l" r="r" t="t"/>
              <a:pathLst>
                <a:path extrusionOk="0" h="1718" w="4558">
                  <a:moveTo>
                    <a:pt x="4443" y="1"/>
                  </a:moveTo>
                  <a:lnTo>
                    <a:pt x="4397" y="23"/>
                  </a:lnTo>
                  <a:lnTo>
                    <a:pt x="4054" y="115"/>
                  </a:lnTo>
                  <a:lnTo>
                    <a:pt x="3710" y="184"/>
                  </a:lnTo>
                  <a:lnTo>
                    <a:pt x="3023" y="321"/>
                  </a:lnTo>
                  <a:lnTo>
                    <a:pt x="2336" y="458"/>
                  </a:lnTo>
                  <a:lnTo>
                    <a:pt x="1650" y="619"/>
                  </a:lnTo>
                  <a:lnTo>
                    <a:pt x="963" y="779"/>
                  </a:lnTo>
                  <a:lnTo>
                    <a:pt x="482" y="1168"/>
                  </a:lnTo>
                  <a:lnTo>
                    <a:pt x="1" y="1558"/>
                  </a:lnTo>
                  <a:lnTo>
                    <a:pt x="321" y="1626"/>
                  </a:lnTo>
                  <a:lnTo>
                    <a:pt x="642" y="1672"/>
                  </a:lnTo>
                  <a:lnTo>
                    <a:pt x="963" y="1718"/>
                  </a:lnTo>
                  <a:lnTo>
                    <a:pt x="1581" y="1718"/>
                  </a:lnTo>
                  <a:lnTo>
                    <a:pt x="1879" y="1695"/>
                  </a:lnTo>
                  <a:lnTo>
                    <a:pt x="2176" y="1649"/>
                  </a:lnTo>
                  <a:lnTo>
                    <a:pt x="2474" y="1581"/>
                  </a:lnTo>
                  <a:lnTo>
                    <a:pt x="2772" y="1489"/>
                  </a:lnTo>
                  <a:lnTo>
                    <a:pt x="3046" y="1374"/>
                  </a:lnTo>
                  <a:lnTo>
                    <a:pt x="3321" y="1237"/>
                  </a:lnTo>
                  <a:lnTo>
                    <a:pt x="3573" y="1077"/>
                  </a:lnTo>
                  <a:lnTo>
                    <a:pt x="3848" y="916"/>
                  </a:lnTo>
                  <a:lnTo>
                    <a:pt x="4077" y="710"/>
                  </a:lnTo>
                  <a:lnTo>
                    <a:pt x="4329" y="481"/>
                  </a:lnTo>
                  <a:lnTo>
                    <a:pt x="4535" y="230"/>
                  </a:lnTo>
                  <a:lnTo>
                    <a:pt x="4558" y="207"/>
                  </a:lnTo>
                  <a:lnTo>
                    <a:pt x="4558" y="161"/>
                  </a:lnTo>
                  <a:lnTo>
                    <a:pt x="4535" y="69"/>
                  </a:lnTo>
                  <a:lnTo>
                    <a:pt x="4466" y="23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32"/>
            <p:cNvSpPr/>
            <p:nvPr/>
          </p:nvSpPr>
          <p:spPr>
            <a:xfrm>
              <a:off x="-2060477" y="2065127"/>
              <a:ext cx="38598" cy="29164"/>
            </a:xfrm>
            <a:custGeom>
              <a:rect b="b" l="l" r="r" t="t"/>
              <a:pathLst>
                <a:path extrusionOk="0" h="779" w="1031">
                  <a:moveTo>
                    <a:pt x="1031" y="0"/>
                  </a:moveTo>
                  <a:lnTo>
                    <a:pt x="733" y="115"/>
                  </a:lnTo>
                  <a:lnTo>
                    <a:pt x="458" y="252"/>
                  </a:lnTo>
                  <a:lnTo>
                    <a:pt x="321" y="321"/>
                  </a:lnTo>
                  <a:lnTo>
                    <a:pt x="206" y="435"/>
                  </a:lnTo>
                  <a:lnTo>
                    <a:pt x="115" y="527"/>
                  </a:lnTo>
                  <a:lnTo>
                    <a:pt x="0" y="664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23" y="756"/>
                  </a:lnTo>
                  <a:lnTo>
                    <a:pt x="46" y="779"/>
                  </a:lnTo>
                  <a:lnTo>
                    <a:pt x="69" y="779"/>
                  </a:lnTo>
                  <a:lnTo>
                    <a:pt x="550" y="38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32"/>
            <p:cNvSpPr/>
            <p:nvPr/>
          </p:nvSpPr>
          <p:spPr>
            <a:xfrm>
              <a:off x="-2148791" y="1978536"/>
              <a:ext cx="66040" cy="156901"/>
            </a:xfrm>
            <a:custGeom>
              <a:rect b="b" l="l" r="r" t="t"/>
              <a:pathLst>
                <a:path extrusionOk="0" h="4191" w="1764">
                  <a:moveTo>
                    <a:pt x="1443" y="0"/>
                  </a:moveTo>
                  <a:lnTo>
                    <a:pt x="1397" y="46"/>
                  </a:lnTo>
                  <a:lnTo>
                    <a:pt x="1375" y="69"/>
                  </a:lnTo>
                  <a:lnTo>
                    <a:pt x="1214" y="367"/>
                  </a:lnTo>
                  <a:lnTo>
                    <a:pt x="1054" y="619"/>
                  </a:lnTo>
                  <a:lnTo>
                    <a:pt x="688" y="1122"/>
                  </a:lnTo>
                  <a:lnTo>
                    <a:pt x="527" y="1374"/>
                  </a:lnTo>
                  <a:lnTo>
                    <a:pt x="390" y="1672"/>
                  </a:lnTo>
                  <a:lnTo>
                    <a:pt x="184" y="2244"/>
                  </a:lnTo>
                  <a:lnTo>
                    <a:pt x="115" y="2450"/>
                  </a:lnTo>
                  <a:lnTo>
                    <a:pt x="46" y="2702"/>
                  </a:lnTo>
                  <a:lnTo>
                    <a:pt x="24" y="2954"/>
                  </a:lnTo>
                  <a:lnTo>
                    <a:pt x="1" y="3206"/>
                  </a:lnTo>
                  <a:lnTo>
                    <a:pt x="1" y="3481"/>
                  </a:lnTo>
                  <a:lnTo>
                    <a:pt x="46" y="3733"/>
                  </a:lnTo>
                  <a:lnTo>
                    <a:pt x="92" y="3985"/>
                  </a:lnTo>
                  <a:lnTo>
                    <a:pt x="207" y="4191"/>
                  </a:lnTo>
                  <a:lnTo>
                    <a:pt x="710" y="3870"/>
                  </a:lnTo>
                  <a:lnTo>
                    <a:pt x="802" y="3641"/>
                  </a:lnTo>
                  <a:lnTo>
                    <a:pt x="894" y="3389"/>
                  </a:lnTo>
                  <a:lnTo>
                    <a:pt x="1008" y="3115"/>
                  </a:lnTo>
                  <a:lnTo>
                    <a:pt x="1168" y="2840"/>
                  </a:lnTo>
                  <a:lnTo>
                    <a:pt x="1329" y="2588"/>
                  </a:lnTo>
                  <a:lnTo>
                    <a:pt x="1466" y="2313"/>
                  </a:lnTo>
                  <a:lnTo>
                    <a:pt x="1558" y="2038"/>
                  </a:lnTo>
                  <a:lnTo>
                    <a:pt x="1649" y="1764"/>
                  </a:lnTo>
                  <a:lnTo>
                    <a:pt x="1718" y="1489"/>
                  </a:lnTo>
                  <a:lnTo>
                    <a:pt x="1741" y="1214"/>
                  </a:lnTo>
                  <a:lnTo>
                    <a:pt x="1764" y="939"/>
                  </a:lnTo>
                  <a:lnTo>
                    <a:pt x="1741" y="664"/>
                  </a:lnTo>
                  <a:lnTo>
                    <a:pt x="1695" y="390"/>
                  </a:lnTo>
                  <a:lnTo>
                    <a:pt x="1626" y="92"/>
                  </a:lnTo>
                  <a:lnTo>
                    <a:pt x="1604" y="46"/>
                  </a:lnTo>
                  <a:lnTo>
                    <a:pt x="1581" y="2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32"/>
            <p:cNvSpPr/>
            <p:nvPr/>
          </p:nvSpPr>
          <p:spPr>
            <a:xfrm>
              <a:off x="-2141079" y="2123417"/>
              <a:ext cx="18906" cy="19730"/>
            </a:xfrm>
            <a:custGeom>
              <a:rect b="b" l="l" r="r" t="t"/>
              <a:pathLst>
                <a:path extrusionOk="0" h="527" w="505">
                  <a:moveTo>
                    <a:pt x="504" y="0"/>
                  </a:moveTo>
                  <a:lnTo>
                    <a:pt x="1" y="321"/>
                  </a:lnTo>
                  <a:lnTo>
                    <a:pt x="92" y="481"/>
                  </a:lnTo>
                  <a:lnTo>
                    <a:pt x="161" y="527"/>
                  </a:lnTo>
                  <a:lnTo>
                    <a:pt x="230" y="527"/>
                  </a:lnTo>
                  <a:lnTo>
                    <a:pt x="298" y="481"/>
                  </a:lnTo>
                  <a:lnTo>
                    <a:pt x="344" y="435"/>
                  </a:lnTo>
                  <a:lnTo>
                    <a:pt x="436" y="22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32"/>
            <p:cNvSpPr/>
            <p:nvPr/>
          </p:nvSpPr>
          <p:spPr>
            <a:xfrm>
              <a:off x="-1950750" y="1861958"/>
              <a:ext cx="165474" cy="129459"/>
            </a:xfrm>
            <a:custGeom>
              <a:rect b="b" l="l" r="r" t="t"/>
              <a:pathLst>
                <a:path extrusionOk="0" h="3458" w="4420">
                  <a:moveTo>
                    <a:pt x="4168" y="0"/>
                  </a:moveTo>
                  <a:lnTo>
                    <a:pt x="4099" y="23"/>
                  </a:lnTo>
                  <a:lnTo>
                    <a:pt x="3412" y="206"/>
                  </a:lnTo>
                  <a:lnTo>
                    <a:pt x="2702" y="389"/>
                  </a:lnTo>
                  <a:lnTo>
                    <a:pt x="2359" y="527"/>
                  </a:lnTo>
                  <a:lnTo>
                    <a:pt x="2038" y="664"/>
                  </a:lnTo>
                  <a:lnTo>
                    <a:pt x="1718" y="824"/>
                  </a:lnTo>
                  <a:lnTo>
                    <a:pt x="1420" y="1008"/>
                  </a:lnTo>
                  <a:lnTo>
                    <a:pt x="1145" y="1214"/>
                  </a:lnTo>
                  <a:lnTo>
                    <a:pt x="916" y="1466"/>
                  </a:lnTo>
                  <a:lnTo>
                    <a:pt x="710" y="1740"/>
                  </a:lnTo>
                  <a:lnTo>
                    <a:pt x="550" y="2015"/>
                  </a:lnTo>
                  <a:lnTo>
                    <a:pt x="412" y="2313"/>
                  </a:lnTo>
                  <a:lnTo>
                    <a:pt x="275" y="2611"/>
                  </a:lnTo>
                  <a:lnTo>
                    <a:pt x="0" y="3229"/>
                  </a:lnTo>
                  <a:lnTo>
                    <a:pt x="0" y="3229"/>
                  </a:lnTo>
                  <a:lnTo>
                    <a:pt x="435" y="2771"/>
                  </a:lnTo>
                  <a:lnTo>
                    <a:pt x="847" y="2267"/>
                  </a:lnTo>
                  <a:lnTo>
                    <a:pt x="916" y="2221"/>
                  </a:lnTo>
                  <a:lnTo>
                    <a:pt x="1031" y="2221"/>
                  </a:lnTo>
                  <a:lnTo>
                    <a:pt x="1099" y="2244"/>
                  </a:lnTo>
                  <a:lnTo>
                    <a:pt x="1145" y="2290"/>
                  </a:lnTo>
                  <a:lnTo>
                    <a:pt x="1168" y="2336"/>
                  </a:lnTo>
                  <a:lnTo>
                    <a:pt x="1168" y="2404"/>
                  </a:lnTo>
                  <a:lnTo>
                    <a:pt x="1122" y="2450"/>
                  </a:lnTo>
                  <a:lnTo>
                    <a:pt x="687" y="2954"/>
                  </a:lnTo>
                  <a:lnTo>
                    <a:pt x="229" y="3458"/>
                  </a:lnTo>
                  <a:lnTo>
                    <a:pt x="504" y="3343"/>
                  </a:lnTo>
                  <a:lnTo>
                    <a:pt x="756" y="3206"/>
                  </a:lnTo>
                  <a:lnTo>
                    <a:pt x="1282" y="2908"/>
                  </a:lnTo>
                  <a:lnTo>
                    <a:pt x="1763" y="2565"/>
                  </a:lnTo>
                  <a:lnTo>
                    <a:pt x="2244" y="2244"/>
                  </a:lnTo>
                  <a:lnTo>
                    <a:pt x="2862" y="1878"/>
                  </a:lnTo>
                  <a:lnTo>
                    <a:pt x="3183" y="1672"/>
                  </a:lnTo>
                  <a:lnTo>
                    <a:pt x="3504" y="1466"/>
                  </a:lnTo>
                  <a:lnTo>
                    <a:pt x="3778" y="1237"/>
                  </a:lnTo>
                  <a:lnTo>
                    <a:pt x="4030" y="962"/>
                  </a:lnTo>
                  <a:lnTo>
                    <a:pt x="4145" y="824"/>
                  </a:lnTo>
                  <a:lnTo>
                    <a:pt x="4236" y="687"/>
                  </a:lnTo>
                  <a:lnTo>
                    <a:pt x="4328" y="527"/>
                  </a:lnTo>
                  <a:lnTo>
                    <a:pt x="4397" y="367"/>
                  </a:lnTo>
                  <a:lnTo>
                    <a:pt x="4420" y="298"/>
                  </a:lnTo>
                  <a:lnTo>
                    <a:pt x="4397" y="229"/>
                  </a:lnTo>
                  <a:lnTo>
                    <a:pt x="4374" y="160"/>
                  </a:lnTo>
                  <a:lnTo>
                    <a:pt x="4351" y="92"/>
                  </a:lnTo>
                  <a:lnTo>
                    <a:pt x="4305" y="46"/>
                  </a:lnTo>
                  <a:lnTo>
                    <a:pt x="4236" y="23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32"/>
            <p:cNvSpPr/>
            <p:nvPr/>
          </p:nvSpPr>
          <p:spPr>
            <a:xfrm>
              <a:off x="-1953333" y="1945105"/>
              <a:ext cx="46310" cy="48893"/>
            </a:xfrm>
            <a:custGeom>
              <a:rect b="b" l="l" r="r" t="t"/>
              <a:pathLst>
                <a:path extrusionOk="0" h="1306" w="1237">
                  <a:moveTo>
                    <a:pt x="985" y="0"/>
                  </a:moveTo>
                  <a:lnTo>
                    <a:pt x="916" y="46"/>
                  </a:lnTo>
                  <a:lnTo>
                    <a:pt x="504" y="550"/>
                  </a:lnTo>
                  <a:lnTo>
                    <a:pt x="69" y="1008"/>
                  </a:lnTo>
                  <a:lnTo>
                    <a:pt x="0" y="1191"/>
                  </a:lnTo>
                  <a:lnTo>
                    <a:pt x="0" y="1237"/>
                  </a:lnTo>
                  <a:lnTo>
                    <a:pt x="23" y="1260"/>
                  </a:lnTo>
                  <a:lnTo>
                    <a:pt x="46" y="1306"/>
                  </a:lnTo>
                  <a:lnTo>
                    <a:pt x="92" y="1306"/>
                  </a:lnTo>
                  <a:lnTo>
                    <a:pt x="298" y="1237"/>
                  </a:lnTo>
                  <a:lnTo>
                    <a:pt x="756" y="733"/>
                  </a:lnTo>
                  <a:lnTo>
                    <a:pt x="1191" y="229"/>
                  </a:lnTo>
                  <a:lnTo>
                    <a:pt x="1237" y="183"/>
                  </a:lnTo>
                  <a:lnTo>
                    <a:pt x="1237" y="115"/>
                  </a:lnTo>
                  <a:lnTo>
                    <a:pt x="1214" y="69"/>
                  </a:lnTo>
                  <a:lnTo>
                    <a:pt x="1168" y="23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32"/>
            <p:cNvSpPr/>
            <p:nvPr/>
          </p:nvSpPr>
          <p:spPr>
            <a:xfrm>
              <a:off x="-2545696" y="2355712"/>
              <a:ext cx="120062" cy="73752"/>
            </a:xfrm>
            <a:custGeom>
              <a:rect b="b" l="l" r="r" t="t"/>
              <a:pathLst>
                <a:path extrusionOk="0" h="1970" w="3207">
                  <a:moveTo>
                    <a:pt x="2130" y="1"/>
                  </a:moveTo>
                  <a:lnTo>
                    <a:pt x="1901" y="24"/>
                  </a:lnTo>
                  <a:lnTo>
                    <a:pt x="1672" y="92"/>
                  </a:lnTo>
                  <a:lnTo>
                    <a:pt x="1443" y="161"/>
                  </a:lnTo>
                  <a:lnTo>
                    <a:pt x="1214" y="253"/>
                  </a:lnTo>
                  <a:lnTo>
                    <a:pt x="1008" y="367"/>
                  </a:lnTo>
                  <a:lnTo>
                    <a:pt x="848" y="504"/>
                  </a:lnTo>
                  <a:lnTo>
                    <a:pt x="688" y="665"/>
                  </a:lnTo>
                  <a:lnTo>
                    <a:pt x="527" y="848"/>
                  </a:lnTo>
                  <a:lnTo>
                    <a:pt x="253" y="1260"/>
                  </a:lnTo>
                  <a:lnTo>
                    <a:pt x="1" y="1649"/>
                  </a:lnTo>
                  <a:lnTo>
                    <a:pt x="367" y="1420"/>
                  </a:lnTo>
                  <a:lnTo>
                    <a:pt x="436" y="1397"/>
                  </a:lnTo>
                  <a:lnTo>
                    <a:pt x="481" y="1397"/>
                  </a:lnTo>
                  <a:lnTo>
                    <a:pt x="550" y="1420"/>
                  </a:lnTo>
                  <a:lnTo>
                    <a:pt x="596" y="1466"/>
                  </a:lnTo>
                  <a:lnTo>
                    <a:pt x="619" y="1512"/>
                  </a:lnTo>
                  <a:lnTo>
                    <a:pt x="642" y="1558"/>
                  </a:lnTo>
                  <a:lnTo>
                    <a:pt x="619" y="1626"/>
                  </a:lnTo>
                  <a:lnTo>
                    <a:pt x="573" y="1672"/>
                  </a:lnTo>
                  <a:lnTo>
                    <a:pt x="321" y="1832"/>
                  </a:lnTo>
                  <a:lnTo>
                    <a:pt x="69" y="1970"/>
                  </a:lnTo>
                  <a:lnTo>
                    <a:pt x="527" y="1855"/>
                  </a:lnTo>
                  <a:lnTo>
                    <a:pt x="985" y="1718"/>
                  </a:lnTo>
                  <a:lnTo>
                    <a:pt x="1855" y="1443"/>
                  </a:lnTo>
                  <a:lnTo>
                    <a:pt x="2290" y="1306"/>
                  </a:lnTo>
                  <a:lnTo>
                    <a:pt x="2474" y="1214"/>
                  </a:lnTo>
                  <a:lnTo>
                    <a:pt x="2657" y="1123"/>
                  </a:lnTo>
                  <a:lnTo>
                    <a:pt x="2817" y="1008"/>
                  </a:lnTo>
                  <a:lnTo>
                    <a:pt x="2955" y="871"/>
                  </a:lnTo>
                  <a:lnTo>
                    <a:pt x="3069" y="688"/>
                  </a:lnTo>
                  <a:lnTo>
                    <a:pt x="3184" y="481"/>
                  </a:lnTo>
                  <a:lnTo>
                    <a:pt x="3206" y="390"/>
                  </a:lnTo>
                  <a:lnTo>
                    <a:pt x="3184" y="298"/>
                  </a:lnTo>
                  <a:lnTo>
                    <a:pt x="3115" y="230"/>
                  </a:lnTo>
                  <a:lnTo>
                    <a:pt x="3046" y="184"/>
                  </a:lnTo>
                  <a:lnTo>
                    <a:pt x="2817" y="69"/>
                  </a:lnTo>
                  <a:lnTo>
                    <a:pt x="2565" y="24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32"/>
            <p:cNvSpPr/>
            <p:nvPr/>
          </p:nvSpPr>
          <p:spPr>
            <a:xfrm>
              <a:off x="-2553408" y="2408011"/>
              <a:ext cx="31747" cy="23174"/>
            </a:xfrm>
            <a:custGeom>
              <a:rect b="b" l="l" r="r" t="t"/>
              <a:pathLst>
                <a:path extrusionOk="0" h="619" w="848">
                  <a:moveTo>
                    <a:pt x="642" y="0"/>
                  </a:moveTo>
                  <a:lnTo>
                    <a:pt x="573" y="23"/>
                  </a:lnTo>
                  <a:lnTo>
                    <a:pt x="207" y="252"/>
                  </a:lnTo>
                  <a:lnTo>
                    <a:pt x="23" y="481"/>
                  </a:lnTo>
                  <a:lnTo>
                    <a:pt x="1" y="527"/>
                  </a:lnTo>
                  <a:lnTo>
                    <a:pt x="23" y="573"/>
                  </a:lnTo>
                  <a:lnTo>
                    <a:pt x="46" y="619"/>
                  </a:lnTo>
                  <a:lnTo>
                    <a:pt x="92" y="619"/>
                  </a:lnTo>
                  <a:lnTo>
                    <a:pt x="275" y="573"/>
                  </a:lnTo>
                  <a:lnTo>
                    <a:pt x="527" y="435"/>
                  </a:lnTo>
                  <a:lnTo>
                    <a:pt x="779" y="275"/>
                  </a:lnTo>
                  <a:lnTo>
                    <a:pt x="825" y="229"/>
                  </a:lnTo>
                  <a:lnTo>
                    <a:pt x="848" y="161"/>
                  </a:lnTo>
                  <a:lnTo>
                    <a:pt x="825" y="115"/>
                  </a:lnTo>
                  <a:lnTo>
                    <a:pt x="802" y="69"/>
                  </a:lnTo>
                  <a:lnTo>
                    <a:pt x="756" y="23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32"/>
            <p:cNvSpPr/>
            <p:nvPr/>
          </p:nvSpPr>
          <p:spPr>
            <a:xfrm>
              <a:off x="-2788287" y="2473151"/>
              <a:ext cx="40320" cy="7750"/>
            </a:xfrm>
            <a:custGeom>
              <a:rect b="b" l="l" r="r" t="t"/>
              <a:pathLst>
                <a:path extrusionOk="0" h="207" w="1077">
                  <a:moveTo>
                    <a:pt x="687" y="1"/>
                  </a:moveTo>
                  <a:lnTo>
                    <a:pt x="0" y="24"/>
                  </a:lnTo>
                  <a:lnTo>
                    <a:pt x="92" y="115"/>
                  </a:lnTo>
                  <a:lnTo>
                    <a:pt x="184" y="207"/>
                  </a:lnTo>
                  <a:lnTo>
                    <a:pt x="1077" y="207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32"/>
            <p:cNvSpPr/>
            <p:nvPr/>
          </p:nvSpPr>
          <p:spPr>
            <a:xfrm>
              <a:off x="-2793453" y="2465439"/>
              <a:ext cx="30923" cy="8611"/>
            </a:xfrm>
            <a:custGeom>
              <a:rect b="b" l="l" r="r" t="t"/>
              <a:pathLst>
                <a:path extrusionOk="0" h="230" w="826">
                  <a:moveTo>
                    <a:pt x="70" y="1"/>
                  </a:moveTo>
                  <a:lnTo>
                    <a:pt x="24" y="24"/>
                  </a:lnTo>
                  <a:lnTo>
                    <a:pt x="1" y="69"/>
                  </a:lnTo>
                  <a:lnTo>
                    <a:pt x="1" y="115"/>
                  </a:lnTo>
                  <a:lnTo>
                    <a:pt x="24" y="161"/>
                  </a:lnTo>
                  <a:lnTo>
                    <a:pt x="138" y="230"/>
                  </a:lnTo>
                  <a:lnTo>
                    <a:pt x="825" y="207"/>
                  </a:lnTo>
                  <a:lnTo>
                    <a:pt x="642" y="138"/>
                  </a:lnTo>
                  <a:lnTo>
                    <a:pt x="459" y="69"/>
                  </a:lnTo>
                  <a:lnTo>
                    <a:pt x="253" y="2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32"/>
            <p:cNvSpPr/>
            <p:nvPr/>
          </p:nvSpPr>
          <p:spPr>
            <a:xfrm>
              <a:off x="-2915160" y="2480002"/>
              <a:ext cx="8611" cy="899"/>
            </a:xfrm>
            <a:custGeom>
              <a:rect b="b" l="l" r="r" t="t"/>
              <a:pathLst>
                <a:path extrusionOk="0" h="24" w="230">
                  <a:moveTo>
                    <a:pt x="184" y="1"/>
                  </a:moveTo>
                  <a:lnTo>
                    <a:pt x="0" y="24"/>
                  </a:lnTo>
                  <a:lnTo>
                    <a:pt x="229" y="2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32"/>
            <p:cNvSpPr/>
            <p:nvPr/>
          </p:nvSpPr>
          <p:spPr>
            <a:xfrm>
              <a:off x="-2947730" y="2474012"/>
              <a:ext cx="39459" cy="6888"/>
            </a:xfrm>
            <a:custGeom>
              <a:rect b="b" l="l" r="r" t="t"/>
              <a:pathLst>
                <a:path extrusionOk="0" h="184" w="1054">
                  <a:moveTo>
                    <a:pt x="138" y="1"/>
                  </a:moveTo>
                  <a:lnTo>
                    <a:pt x="69" y="23"/>
                  </a:lnTo>
                  <a:lnTo>
                    <a:pt x="23" y="69"/>
                  </a:lnTo>
                  <a:lnTo>
                    <a:pt x="0" y="115"/>
                  </a:lnTo>
                  <a:lnTo>
                    <a:pt x="0" y="184"/>
                  </a:lnTo>
                  <a:lnTo>
                    <a:pt x="870" y="184"/>
                  </a:lnTo>
                  <a:lnTo>
                    <a:pt x="1054" y="161"/>
                  </a:lnTo>
                  <a:lnTo>
                    <a:pt x="825" y="92"/>
                  </a:lnTo>
                  <a:lnTo>
                    <a:pt x="596" y="46"/>
                  </a:lnTo>
                  <a:lnTo>
                    <a:pt x="367" y="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32"/>
            <p:cNvSpPr/>
            <p:nvPr/>
          </p:nvSpPr>
          <p:spPr>
            <a:xfrm>
              <a:off x="-3102906" y="2360878"/>
              <a:ext cx="81464" cy="120025"/>
            </a:xfrm>
            <a:custGeom>
              <a:rect b="b" l="l" r="r" t="t"/>
              <a:pathLst>
                <a:path extrusionOk="0" h="3206" w="2176">
                  <a:moveTo>
                    <a:pt x="1924" y="0"/>
                  </a:moveTo>
                  <a:lnTo>
                    <a:pt x="1672" y="160"/>
                  </a:lnTo>
                  <a:lnTo>
                    <a:pt x="1443" y="321"/>
                  </a:lnTo>
                  <a:lnTo>
                    <a:pt x="1237" y="527"/>
                  </a:lnTo>
                  <a:lnTo>
                    <a:pt x="1031" y="733"/>
                  </a:lnTo>
                  <a:lnTo>
                    <a:pt x="848" y="962"/>
                  </a:lnTo>
                  <a:lnTo>
                    <a:pt x="688" y="1214"/>
                  </a:lnTo>
                  <a:lnTo>
                    <a:pt x="390" y="1694"/>
                  </a:lnTo>
                  <a:lnTo>
                    <a:pt x="298" y="1878"/>
                  </a:lnTo>
                  <a:lnTo>
                    <a:pt x="207" y="2038"/>
                  </a:lnTo>
                  <a:lnTo>
                    <a:pt x="161" y="2244"/>
                  </a:lnTo>
                  <a:lnTo>
                    <a:pt x="115" y="2427"/>
                  </a:lnTo>
                  <a:lnTo>
                    <a:pt x="46" y="2817"/>
                  </a:lnTo>
                  <a:lnTo>
                    <a:pt x="1" y="3206"/>
                  </a:lnTo>
                  <a:lnTo>
                    <a:pt x="1191" y="3206"/>
                  </a:lnTo>
                  <a:lnTo>
                    <a:pt x="1329" y="2954"/>
                  </a:lnTo>
                  <a:lnTo>
                    <a:pt x="1466" y="2679"/>
                  </a:lnTo>
                  <a:lnTo>
                    <a:pt x="1558" y="2381"/>
                  </a:lnTo>
                  <a:lnTo>
                    <a:pt x="1649" y="2084"/>
                  </a:lnTo>
                  <a:lnTo>
                    <a:pt x="1810" y="1466"/>
                  </a:lnTo>
                  <a:lnTo>
                    <a:pt x="1970" y="824"/>
                  </a:lnTo>
                  <a:lnTo>
                    <a:pt x="2061" y="527"/>
                  </a:lnTo>
                  <a:lnTo>
                    <a:pt x="2176" y="229"/>
                  </a:lnTo>
                  <a:lnTo>
                    <a:pt x="2176" y="160"/>
                  </a:lnTo>
                  <a:lnTo>
                    <a:pt x="2176" y="115"/>
                  </a:lnTo>
                  <a:lnTo>
                    <a:pt x="2153" y="69"/>
                  </a:lnTo>
                  <a:lnTo>
                    <a:pt x="2130" y="46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32"/>
            <p:cNvSpPr/>
            <p:nvPr/>
          </p:nvSpPr>
          <p:spPr>
            <a:xfrm>
              <a:off x="-2993178" y="2278555"/>
              <a:ext cx="111489" cy="167196"/>
            </a:xfrm>
            <a:custGeom>
              <a:rect b="b" l="l" r="r" t="t"/>
              <a:pathLst>
                <a:path extrusionOk="0" h="4466" w="2978">
                  <a:moveTo>
                    <a:pt x="2817" y="1"/>
                  </a:moveTo>
                  <a:lnTo>
                    <a:pt x="2748" y="24"/>
                  </a:lnTo>
                  <a:lnTo>
                    <a:pt x="2153" y="276"/>
                  </a:lnTo>
                  <a:lnTo>
                    <a:pt x="1855" y="413"/>
                  </a:lnTo>
                  <a:lnTo>
                    <a:pt x="1558" y="573"/>
                  </a:lnTo>
                  <a:lnTo>
                    <a:pt x="1306" y="779"/>
                  </a:lnTo>
                  <a:lnTo>
                    <a:pt x="1077" y="1008"/>
                  </a:lnTo>
                  <a:lnTo>
                    <a:pt x="962" y="1123"/>
                  </a:lnTo>
                  <a:lnTo>
                    <a:pt x="871" y="1260"/>
                  </a:lnTo>
                  <a:lnTo>
                    <a:pt x="802" y="1420"/>
                  </a:lnTo>
                  <a:lnTo>
                    <a:pt x="733" y="1581"/>
                  </a:lnTo>
                  <a:lnTo>
                    <a:pt x="619" y="1924"/>
                  </a:lnTo>
                  <a:lnTo>
                    <a:pt x="550" y="2291"/>
                  </a:lnTo>
                  <a:lnTo>
                    <a:pt x="436" y="3046"/>
                  </a:lnTo>
                  <a:lnTo>
                    <a:pt x="390" y="3413"/>
                  </a:lnTo>
                  <a:lnTo>
                    <a:pt x="298" y="3756"/>
                  </a:lnTo>
                  <a:lnTo>
                    <a:pt x="184" y="4100"/>
                  </a:lnTo>
                  <a:lnTo>
                    <a:pt x="92" y="4283"/>
                  </a:lnTo>
                  <a:lnTo>
                    <a:pt x="1" y="4443"/>
                  </a:lnTo>
                  <a:lnTo>
                    <a:pt x="1" y="4466"/>
                  </a:lnTo>
                  <a:lnTo>
                    <a:pt x="825" y="4008"/>
                  </a:lnTo>
                  <a:lnTo>
                    <a:pt x="1077" y="3756"/>
                  </a:lnTo>
                  <a:lnTo>
                    <a:pt x="1283" y="3458"/>
                  </a:lnTo>
                  <a:lnTo>
                    <a:pt x="1489" y="3161"/>
                  </a:lnTo>
                  <a:lnTo>
                    <a:pt x="1649" y="2863"/>
                  </a:lnTo>
                  <a:lnTo>
                    <a:pt x="2290" y="1718"/>
                  </a:lnTo>
                  <a:lnTo>
                    <a:pt x="2451" y="1352"/>
                  </a:lnTo>
                  <a:lnTo>
                    <a:pt x="2588" y="985"/>
                  </a:lnTo>
                  <a:lnTo>
                    <a:pt x="2748" y="596"/>
                  </a:lnTo>
                  <a:lnTo>
                    <a:pt x="2840" y="413"/>
                  </a:lnTo>
                  <a:lnTo>
                    <a:pt x="2955" y="230"/>
                  </a:lnTo>
                  <a:lnTo>
                    <a:pt x="2977" y="184"/>
                  </a:lnTo>
                  <a:lnTo>
                    <a:pt x="2977" y="138"/>
                  </a:lnTo>
                  <a:lnTo>
                    <a:pt x="2955" y="92"/>
                  </a:lnTo>
                  <a:lnTo>
                    <a:pt x="2932" y="47"/>
                  </a:lnTo>
                  <a:lnTo>
                    <a:pt x="28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32"/>
            <p:cNvSpPr/>
            <p:nvPr/>
          </p:nvSpPr>
          <p:spPr>
            <a:xfrm>
              <a:off x="-2993178" y="2428564"/>
              <a:ext cx="30886" cy="20628"/>
            </a:xfrm>
            <a:custGeom>
              <a:rect b="b" l="l" r="r" t="t"/>
              <a:pathLst>
                <a:path extrusionOk="0" h="551" w="825">
                  <a:moveTo>
                    <a:pt x="825" y="1"/>
                  </a:moveTo>
                  <a:lnTo>
                    <a:pt x="1" y="459"/>
                  </a:lnTo>
                  <a:lnTo>
                    <a:pt x="1" y="505"/>
                  </a:lnTo>
                  <a:lnTo>
                    <a:pt x="24" y="528"/>
                  </a:lnTo>
                  <a:lnTo>
                    <a:pt x="69" y="551"/>
                  </a:lnTo>
                  <a:lnTo>
                    <a:pt x="115" y="551"/>
                  </a:lnTo>
                  <a:lnTo>
                    <a:pt x="298" y="436"/>
                  </a:lnTo>
                  <a:lnTo>
                    <a:pt x="481" y="299"/>
                  </a:lnTo>
                  <a:lnTo>
                    <a:pt x="665" y="161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32"/>
            <p:cNvSpPr/>
            <p:nvPr/>
          </p:nvSpPr>
          <p:spPr>
            <a:xfrm>
              <a:off x="-2868027" y="2256280"/>
              <a:ext cx="98648" cy="131181"/>
            </a:xfrm>
            <a:custGeom>
              <a:rect b="b" l="l" r="r" t="t"/>
              <a:pathLst>
                <a:path extrusionOk="0" h="3504" w="2635">
                  <a:moveTo>
                    <a:pt x="2474" y="0"/>
                  </a:moveTo>
                  <a:lnTo>
                    <a:pt x="2176" y="138"/>
                  </a:lnTo>
                  <a:lnTo>
                    <a:pt x="1878" y="298"/>
                  </a:lnTo>
                  <a:lnTo>
                    <a:pt x="1604" y="504"/>
                  </a:lnTo>
                  <a:lnTo>
                    <a:pt x="1329" y="733"/>
                  </a:lnTo>
                  <a:lnTo>
                    <a:pt x="1100" y="962"/>
                  </a:lnTo>
                  <a:lnTo>
                    <a:pt x="917" y="1237"/>
                  </a:lnTo>
                  <a:lnTo>
                    <a:pt x="734" y="1535"/>
                  </a:lnTo>
                  <a:lnTo>
                    <a:pt x="596" y="1832"/>
                  </a:lnTo>
                  <a:lnTo>
                    <a:pt x="276" y="2588"/>
                  </a:lnTo>
                  <a:lnTo>
                    <a:pt x="92" y="3092"/>
                  </a:lnTo>
                  <a:lnTo>
                    <a:pt x="24" y="3321"/>
                  </a:lnTo>
                  <a:lnTo>
                    <a:pt x="1" y="3504"/>
                  </a:lnTo>
                  <a:lnTo>
                    <a:pt x="985" y="3137"/>
                  </a:lnTo>
                  <a:lnTo>
                    <a:pt x="1352" y="2748"/>
                  </a:lnTo>
                  <a:lnTo>
                    <a:pt x="1672" y="2382"/>
                  </a:lnTo>
                  <a:lnTo>
                    <a:pt x="1856" y="2130"/>
                  </a:lnTo>
                  <a:lnTo>
                    <a:pt x="1993" y="1855"/>
                  </a:lnTo>
                  <a:lnTo>
                    <a:pt x="2130" y="1580"/>
                  </a:lnTo>
                  <a:lnTo>
                    <a:pt x="2245" y="1306"/>
                  </a:lnTo>
                  <a:lnTo>
                    <a:pt x="2428" y="710"/>
                  </a:lnTo>
                  <a:lnTo>
                    <a:pt x="2634" y="138"/>
                  </a:lnTo>
                  <a:lnTo>
                    <a:pt x="2634" y="69"/>
                  </a:lnTo>
                  <a:lnTo>
                    <a:pt x="2611" y="23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32"/>
            <p:cNvSpPr/>
            <p:nvPr/>
          </p:nvSpPr>
          <p:spPr>
            <a:xfrm>
              <a:off x="-2868027" y="2373719"/>
              <a:ext cx="36913" cy="19767"/>
            </a:xfrm>
            <a:custGeom>
              <a:rect b="b" l="l" r="r" t="t"/>
              <a:pathLst>
                <a:path extrusionOk="0" h="528" w="986">
                  <a:moveTo>
                    <a:pt x="985" y="0"/>
                  </a:moveTo>
                  <a:lnTo>
                    <a:pt x="1" y="367"/>
                  </a:lnTo>
                  <a:lnTo>
                    <a:pt x="24" y="413"/>
                  </a:lnTo>
                  <a:lnTo>
                    <a:pt x="47" y="458"/>
                  </a:lnTo>
                  <a:lnTo>
                    <a:pt x="92" y="504"/>
                  </a:lnTo>
                  <a:lnTo>
                    <a:pt x="138" y="527"/>
                  </a:lnTo>
                  <a:lnTo>
                    <a:pt x="298" y="527"/>
                  </a:lnTo>
                  <a:lnTo>
                    <a:pt x="482" y="413"/>
                  </a:lnTo>
                  <a:lnTo>
                    <a:pt x="665" y="275"/>
                  </a:lnTo>
                  <a:lnTo>
                    <a:pt x="825" y="1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32"/>
            <p:cNvSpPr/>
            <p:nvPr/>
          </p:nvSpPr>
          <p:spPr>
            <a:xfrm>
              <a:off x="-3186914" y="1967380"/>
              <a:ext cx="260640" cy="77196"/>
            </a:xfrm>
            <a:custGeom>
              <a:rect b="b" l="l" r="r" t="t"/>
              <a:pathLst>
                <a:path extrusionOk="0" h="2062" w="6962">
                  <a:moveTo>
                    <a:pt x="6962" y="1"/>
                  </a:moveTo>
                  <a:lnTo>
                    <a:pt x="5519" y="413"/>
                  </a:lnTo>
                  <a:lnTo>
                    <a:pt x="4054" y="779"/>
                  </a:lnTo>
                  <a:lnTo>
                    <a:pt x="1145" y="1466"/>
                  </a:lnTo>
                  <a:lnTo>
                    <a:pt x="1191" y="1466"/>
                  </a:lnTo>
                  <a:lnTo>
                    <a:pt x="1237" y="1512"/>
                  </a:lnTo>
                  <a:lnTo>
                    <a:pt x="1260" y="1558"/>
                  </a:lnTo>
                  <a:lnTo>
                    <a:pt x="1283" y="1604"/>
                  </a:lnTo>
                  <a:lnTo>
                    <a:pt x="1283" y="1672"/>
                  </a:lnTo>
                  <a:lnTo>
                    <a:pt x="1260" y="1718"/>
                  </a:lnTo>
                  <a:lnTo>
                    <a:pt x="1214" y="1764"/>
                  </a:lnTo>
                  <a:lnTo>
                    <a:pt x="1145" y="1787"/>
                  </a:lnTo>
                  <a:lnTo>
                    <a:pt x="596" y="1878"/>
                  </a:lnTo>
                  <a:lnTo>
                    <a:pt x="23" y="1947"/>
                  </a:lnTo>
                  <a:lnTo>
                    <a:pt x="23" y="1993"/>
                  </a:lnTo>
                  <a:lnTo>
                    <a:pt x="1" y="2062"/>
                  </a:lnTo>
                  <a:lnTo>
                    <a:pt x="481" y="1947"/>
                  </a:lnTo>
                  <a:lnTo>
                    <a:pt x="3390" y="1260"/>
                  </a:lnTo>
                  <a:lnTo>
                    <a:pt x="4832" y="894"/>
                  </a:lnTo>
                  <a:lnTo>
                    <a:pt x="6275" y="527"/>
                  </a:lnTo>
                  <a:lnTo>
                    <a:pt x="6435" y="367"/>
                  </a:lnTo>
                  <a:lnTo>
                    <a:pt x="6595" y="230"/>
                  </a:lnTo>
                  <a:lnTo>
                    <a:pt x="6756" y="115"/>
                  </a:lnTo>
                  <a:lnTo>
                    <a:pt x="69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32"/>
            <p:cNvSpPr/>
            <p:nvPr/>
          </p:nvSpPr>
          <p:spPr>
            <a:xfrm>
              <a:off x="-2601402" y="1805354"/>
              <a:ext cx="30025" cy="12916"/>
            </a:xfrm>
            <a:custGeom>
              <a:rect b="b" l="l" r="r" t="t"/>
              <a:pathLst>
                <a:path extrusionOk="0" h="345" w="802">
                  <a:moveTo>
                    <a:pt x="252" y="1"/>
                  </a:moveTo>
                  <a:lnTo>
                    <a:pt x="0" y="207"/>
                  </a:lnTo>
                  <a:lnTo>
                    <a:pt x="0" y="207"/>
                  </a:lnTo>
                  <a:lnTo>
                    <a:pt x="69" y="184"/>
                  </a:lnTo>
                  <a:lnTo>
                    <a:pt x="115" y="161"/>
                  </a:lnTo>
                  <a:lnTo>
                    <a:pt x="161" y="161"/>
                  </a:lnTo>
                  <a:lnTo>
                    <a:pt x="206" y="184"/>
                  </a:lnTo>
                  <a:lnTo>
                    <a:pt x="252" y="230"/>
                  </a:lnTo>
                  <a:lnTo>
                    <a:pt x="298" y="207"/>
                  </a:lnTo>
                  <a:lnTo>
                    <a:pt x="367" y="230"/>
                  </a:lnTo>
                  <a:lnTo>
                    <a:pt x="389" y="276"/>
                  </a:lnTo>
                  <a:lnTo>
                    <a:pt x="412" y="321"/>
                  </a:lnTo>
                  <a:lnTo>
                    <a:pt x="412" y="344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32"/>
            <p:cNvSpPr/>
            <p:nvPr/>
          </p:nvSpPr>
          <p:spPr>
            <a:xfrm>
              <a:off x="-2924594" y="1834517"/>
              <a:ext cx="306089" cy="143198"/>
            </a:xfrm>
            <a:custGeom>
              <a:rect b="b" l="l" r="r" t="t"/>
              <a:pathLst>
                <a:path extrusionOk="0" h="3825" w="8176">
                  <a:moveTo>
                    <a:pt x="8175" y="0"/>
                  </a:moveTo>
                  <a:lnTo>
                    <a:pt x="7557" y="229"/>
                  </a:lnTo>
                  <a:lnTo>
                    <a:pt x="6985" y="596"/>
                  </a:lnTo>
                  <a:lnTo>
                    <a:pt x="6412" y="916"/>
                  </a:lnTo>
                  <a:lnTo>
                    <a:pt x="5840" y="1237"/>
                  </a:lnTo>
                  <a:lnTo>
                    <a:pt x="5244" y="1535"/>
                  </a:lnTo>
                  <a:lnTo>
                    <a:pt x="4649" y="1832"/>
                  </a:lnTo>
                  <a:lnTo>
                    <a:pt x="4031" y="2107"/>
                  </a:lnTo>
                  <a:lnTo>
                    <a:pt x="2817" y="2588"/>
                  </a:lnTo>
                  <a:lnTo>
                    <a:pt x="2107" y="2863"/>
                  </a:lnTo>
                  <a:lnTo>
                    <a:pt x="1420" y="3092"/>
                  </a:lnTo>
                  <a:lnTo>
                    <a:pt x="710" y="3321"/>
                  </a:lnTo>
                  <a:lnTo>
                    <a:pt x="0" y="3550"/>
                  </a:lnTo>
                  <a:lnTo>
                    <a:pt x="46" y="3550"/>
                  </a:lnTo>
                  <a:lnTo>
                    <a:pt x="92" y="3573"/>
                  </a:lnTo>
                  <a:lnTo>
                    <a:pt x="138" y="3595"/>
                  </a:lnTo>
                  <a:lnTo>
                    <a:pt x="161" y="3641"/>
                  </a:lnTo>
                  <a:lnTo>
                    <a:pt x="184" y="3687"/>
                  </a:lnTo>
                  <a:lnTo>
                    <a:pt x="184" y="3733"/>
                  </a:lnTo>
                  <a:lnTo>
                    <a:pt x="161" y="3779"/>
                  </a:lnTo>
                  <a:lnTo>
                    <a:pt x="138" y="3824"/>
                  </a:lnTo>
                  <a:lnTo>
                    <a:pt x="1512" y="3389"/>
                  </a:lnTo>
                  <a:lnTo>
                    <a:pt x="1672" y="3252"/>
                  </a:lnTo>
                  <a:lnTo>
                    <a:pt x="1855" y="3115"/>
                  </a:lnTo>
                  <a:lnTo>
                    <a:pt x="2038" y="3000"/>
                  </a:lnTo>
                  <a:lnTo>
                    <a:pt x="2222" y="2886"/>
                  </a:lnTo>
                  <a:lnTo>
                    <a:pt x="2313" y="2863"/>
                  </a:lnTo>
                  <a:lnTo>
                    <a:pt x="2382" y="2886"/>
                  </a:lnTo>
                  <a:lnTo>
                    <a:pt x="2428" y="2908"/>
                  </a:lnTo>
                  <a:lnTo>
                    <a:pt x="2474" y="2954"/>
                  </a:lnTo>
                  <a:lnTo>
                    <a:pt x="2496" y="2977"/>
                  </a:lnTo>
                  <a:lnTo>
                    <a:pt x="2496" y="3046"/>
                  </a:lnTo>
                  <a:lnTo>
                    <a:pt x="3527" y="2657"/>
                  </a:lnTo>
                  <a:lnTo>
                    <a:pt x="4305" y="2336"/>
                  </a:lnTo>
                  <a:lnTo>
                    <a:pt x="5061" y="1970"/>
                  </a:lnTo>
                  <a:lnTo>
                    <a:pt x="5244" y="1832"/>
                  </a:lnTo>
                  <a:lnTo>
                    <a:pt x="5427" y="1695"/>
                  </a:lnTo>
                  <a:lnTo>
                    <a:pt x="5611" y="1557"/>
                  </a:lnTo>
                  <a:lnTo>
                    <a:pt x="5817" y="1443"/>
                  </a:lnTo>
                  <a:lnTo>
                    <a:pt x="5863" y="1443"/>
                  </a:lnTo>
                  <a:lnTo>
                    <a:pt x="5908" y="1466"/>
                  </a:lnTo>
                  <a:lnTo>
                    <a:pt x="5931" y="1489"/>
                  </a:lnTo>
                  <a:lnTo>
                    <a:pt x="5931" y="1535"/>
                  </a:lnTo>
                  <a:lnTo>
                    <a:pt x="6893" y="1008"/>
                  </a:lnTo>
                  <a:lnTo>
                    <a:pt x="7832" y="435"/>
                  </a:lnTo>
                  <a:lnTo>
                    <a:pt x="7992" y="206"/>
                  </a:lnTo>
                  <a:lnTo>
                    <a:pt x="81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32"/>
            <p:cNvSpPr/>
            <p:nvPr/>
          </p:nvSpPr>
          <p:spPr>
            <a:xfrm>
              <a:off x="-3775832" y="2041954"/>
              <a:ext cx="570959" cy="298377"/>
            </a:xfrm>
            <a:custGeom>
              <a:rect b="b" l="l" r="r" t="t"/>
              <a:pathLst>
                <a:path extrusionOk="0" h="7970" w="15251">
                  <a:moveTo>
                    <a:pt x="15251" y="1"/>
                  </a:moveTo>
                  <a:lnTo>
                    <a:pt x="14518" y="24"/>
                  </a:lnTo>
                  <a:lnTo>
                    <a:pt x="13762" y="230"/>
                  </a:lnTo>
                  <a:lnTo>
                    <a:pt x="13030" y="436"/>
                  </a:lnTo>
                  <a:lnTo>
                    <a:pt x="12274" y="665"/>
                  </a:lnTo>
                  <a:lnTo>
                    <a:pt x="11541" y="894"/>
                  </a:lnTo>
                  <a:lnTo>
                    <a:pt x="10785" y="1146"/>
                  </a:lnTo>
                  <a:lnTo>
                    <a:pt x="10053" y="1421"/>
                  </a:lnTo>
                  <a:lnTo>
                    <a:pt x="9343" y="1695"/>
                  </a:lnTo>
                  <a:lnTo>
                    <a:pt x="8610" y="1993"/>
                  </a:lnTo>
                  <a:lnTo>
                    <a:pt x="7900" y="2314"/>
                  </a:lnTo>
                  <a:lnTo>
                    <a:pt x="7213" y="2657"/>
                  </a:lnTo>
                  <a:lnTo>
                    <a:pt x="6503" y="3001"/>
                  </a:lnTo>
                  <a:lnTo>
                    <a:pt x="5839" y="3367"/>
                  </a:lnTo>
                  <a:lnTo>
                    <a:pt x="5152" y="3756"/>
                  </a:lnTo>
                  <a:lnTo>
                    <a:pt x="4488" y="4145"/>
                  </a:lnTo>
                  <a:lnTo>
                    <a:pt x="3847" y="4580"/>
                  </a:lnTo>
                  <a:lnTo>
                    <a:pt x="3206" y="5016"/>
                  </a:lnTo>
                  <a:lnTo>
                    <a:pt x="3252" y="5038"/>
                  </a:lnTo>
                  <a:lnTo>
                    <a:pt x="3275" y="5061"/>
                  </a:lnTo>
                  <a:lnTo>
                    <a:pt x="3275" y="5107"/>
                  </a:lnTo>
                  <a:lnTo>
                    <a:pt x="3252" y="5130"/>
                  </a:lnTo>
                  <a:lnTo>
                    <a:pt x="3160" y="5267"/>
                  </a:lnTo>
                  <a:lnTo>
                    <a:pt x="3046" y="5359"/>
                  </a:lnTo>
                  <a:lnTo>
                    <a:pt x="2931" y="5451"/>
                  </a:lnTo>
                  <a:lnTo>
                    <a:pt x="2794" y="5542"/>
                  </a:lnTo>
                  <a:lnTo>
                    <a:pt x="2496" y="5657"/>
                  </a:lnTo>
                  <a:lnTo>
                    <a:pt x="2199" y="5771"/>
                  </a:lnTo>
                  <a:lnTo>
                    <a:pt x="1626" y="6229"/>
                  </a:lnTo>
                  <a:lnTo>
                    <a:pt x="1077" y="6710"/>
                  </a:lnTo>
                  <a:lnTo>
                    <a:pt x="527" y="7214"/>
                  </a:lnTo>
                  <a:lnTo>
                    <a:pt x="0" y="7740"/>
                  </a:lnTo>
                  <a:lnTo>
                    <a:pt x="229" y="7672"/>
                  </a:lnTo>
                  <a:lnTo>
                    <a:pt x="275" y="7672"/>
                  </a:lnTo>
                  <a:lnTo>
                    <a:pt x="298" y="7695"/>
                  </a:lnTo>
                  <a:lnTo>
                    <a:pt x="321" y="7740"/>
                  </a:lnTo>
                  <a:lnTo>
                    <a:pt x="321" y="7786"/>
                  </a:lnTo>
                  <a:lnTo>
                    <a:pt x="252" y="7969"/>
                  </a:lnTo>
                  <a:lnTo>
                    <a:pt x="252" y="7969"/>
                  </a:lnTo>
                  <a:lnTo>
                    <a:pt x="779" y="7443"/>
                  </a:lnTo>
                  <a:lnTo>
                    <a:pt x="1328" y="6916"/>
                  </a:lnTo>
                  <a:lnTo>
                    <a:pt x="1901" y="6435"/>
                  </a:lnTo>
                  <a:lnTo>
                    <a:pt x="2496" y="5954"/>
                  </a:lnTo>
                  <a:lnTo>
                    <a:pt x="3092" y="5519"/>
                  </a:lnTo>
                  <a:lnTo>
                    <a:pt x="3687" y="5061"/>
                  </a:lnTo>
                  <a:lnTo>
                    <a:pt x="4328" y="4649"/>
                  </a:lnTo>
                  <a:lnTo>
                    <a:pt x="4946" y="4260"/>
                  </a:lnTo>
                  <a:lnTo>
                    <a:pt x="5038" y="4031"/>
                  </a:lnTo>
                  <a:lnTo>
                    <a:pt x="5130" y="3825"/>
                  </a:lnTo>
                  <a:lnTo>
                    <a:pt x="5175" y="3756"/>
                  </a:lnTo>
                  <a:lnTo>
                    <a:pt x="5244" y="3733"/>
                  </a:lnTo>
                  <a:lnTo>
                    <a:pt x="5313" y="3733"/>
                  </a:lnTo>
                  <a:lnTo>
                    <a:pt x="5381" y="3779"/>
                  </a:lnTo>
                  <a:lnTo>
                    <a:pt x="5473" y="3939"/>
                  </a:lnTo>
                  <a:lnTo>
                    <a:pt x="6183" y="3527"/>
                  </a:lnTo>
                  <a:lnTo>
                    <a:pt x="6870" y="3161"/>
                  </a:lnTo>
                  <a:lnTo>
                    <a:pt x="7717" y="2726"/>
                  </a:lnTo>
                  <a:lnTo>
                    <a:pt x="8564" y="2359"/>
                  </a:lnTo>
                  <a:lnTo>
                    <a:pt x="9412" y="1993"/>
                  </a:lnTo>
                  <a:lnTo>
                    <a:pt x="10282" y="1672"/>
                  </a:lnTo>
                  <a:lnTo>
                    <a:pt x="10511" y="1489"/>
                  </a:lnTo>
                  <a:lnTo>
                    <a:pt x="10763" y="1329"/>
                  </a:lnTo>
                  <a:lnTo>
                    <a:pt x="11060" y="1214"/>
                  </a:lnTo>
                  <a:lnTo>
                    <a:pt x="11335" y="1146"/>
                  </a:lnTo>
                  <a:lnTo>
                    <a:pt x="11381" y="1146"/>
                  </a:lnTo>
                  <a:lnTo>
                    <a:pt x="11427" y="1169"/>
                  </a:lnTo>
                  <a:lnTo>
                    <a:pt x="11427" y="1214"/>
                  </a:lnTo>
                  <a:lnTo>
                    <a:pt x="11427" y="1260"/>
                  </a:lnTo>
                  <a:lnTo>
                    <a:pt x="12228" y="1008"/>
                  </a:lnTo>
                  <a:lnTo>
                    <a:pt x="13052" y="756"/>
                  </a:lnTo>
                  <a:lnTo>
                    <a:pt x="14724" y="321"/>
                  </a:lnTo>
                  <a:lnTo>
                    <a:pt x="14976" y="138"/>
                  </a:lnTo>
                  <a:lnTo>
                    <a:pt x="15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32"/>
            <p:cNvSpPr/>
            <p:nvPr/>
          </p:nvSpPr>
          <p:spPr>
            <a:xfrm>
              <a:off x="-3666105" y="2022262"/>
              <a:ext cx="522103" cy="83186"/>
            </a:xfrm>
            <a:custGeom>
              <a:rect b="b" l="l" r="r" t="t"/>
              <a:pathLst>
                <a:path extrusionOk="0" h="2222" w="13946">
                  <a:moveTo>
                    <a:pt x="13900" y="0"/>
                  </a:moveTo>
                  <a:lnTo>
                    <a:pt x="13419" y="69"/>
                  </a:lnTo>
                  <a:lnTo>
                    <a:pt x="12938" y="138"/>
                  </a:lnTo>
                  <a:lnTo>
                    <a:pt x="12434" y="183"/>
                  </a:lnTo>
                  <a:lnTo>
                    <a:pt x="11953" y="206"/>
                  </a:lnTo>
                  <a:lnTo>
                    <a:pt x="10969" y="252"/>
                  </a:lnTo>
                  <a:lnTo>
                    <a:pt x="9984" y="252"/>
                  </a:lnTo>
                  <a:lnTo>
                    <a:pt x="10007" y="275"/>
                  </a:lnTo>
                  <a:lnTo>
                    <a:pt x="10030" y="367"/>
                  </a:lnTo>
                  <a:lnTo>
                    <a:pt x="10007" y="435"/>
                  </a:lnTo>
                  <a:lnTo>
                    <a:pt x="9961" y="458"/>
                  </a:lnTo>
                  <a:lnTo>
                    <a:pt x="9870" y="458"/>
                  </a:lnTo>
                  <a:lnTo>
                    <a:pt x="9549" y="367"/>
                  </a:lnTo>
                  <a:lnTo>
                    <a:pt x="9228" y="229"/>
                  </a:lnTo>
                  <a:lnTo>
                    <a:pt x="7259" y="183"/>
                  </a:lnTo>
                  <a:lnTo>
                    <a:pt x="6297" y="183"/>
                  </a:lnTo>
                  <a:lnTo>
                    <a:pt x="5313" y="229"/>
                  </a:lnTo>
                  <a:lnTo>
                    <a:pt x="5359" y="275"/>
                  </a:lnTo>
                  <a:lnTo>
                    <a:pt x="5381" y="298"/>
                  </a:lnTo>
                  <a:lnTo>
                    <a:pt x="5404" y="389"/>
                  </a:lnTo>
                  <a:lnTo>
                    <a:pt x="5381" y="458"/>
                  </a:lnTo>
                  <a:lnTo>
                    <a:pt x="5336" y="481"/>
                  </a:lnTo>
                  <a:lnTo>
                    <a:pt x="5290" y="504"/>
                  </a:lnTo>
                  <a:lnTo>
                    <a:pt x="5152" y="527"/>
                  </a:lnTo>
                  <a:lnTo>
                    <a:pt x="5015" y="550"/>
                  </a:lnTo>
                  <a:lnTo>
                    <a:pt x="4901" y="550"/>
                  </a:lnTo>
                  <a:lnTo>
                    <a:pt x="4763" y="527"/>
                  </a:lnTo>
                  <a:lnTo>
                    <a:pt x="4511" y="458"/>
                  </a:lnTo>
                  <a:lnTo>
                    <a:pt x="4259" y="344"/>
                  </a:lnTo>
                  <a:lnTo>
                    <a:pt x="3710" y="435"/>
                  </a:lnTo>
                  <a:lnTo>
                    <a:pt x="3160" y="550"/>
                  </a:lnTo>
                  <a:lnTo>
                    <a:pt x="2611" y="710"/>
                  </a:lnTo>
                  <a:lnTo>
                    <a:pt x="2084" y="893"/>
                  </a:lnTo>
                  <a:lnTo>
                    <a:pt x="1535" y="1122"/>
                  </a:lnTo>
                  <a:lnTo>
                    <a:pt x="1031" y="1374"/>
                  </a:lnTo>
                  <a:lnTo>
                    <a:pt x="504" y="1672"/>
                  </a:lnTo>
                  <a:lnTo>
                    <a:pt x="0" y="2015"/>
                  </a:lnTo>
                  <a:lnTo>
                    <a:pt x="344" y="1924"/>
                  </a:lnTo>
                  <a:lnTo>
                    <a:pt x="367" y="1924"/>
                  </a:lnTo>
                  <a:lnTo>
                    <a:pt x="412" y="1947"/>
                  </a:lnTo>
                  <a:lnTo>
                    <a:pt x="412" y="1992"/>
                  </a:lnTo>
                  <a:lnTo>
                    <a:pt x="412" y="2038"/>
                  </a:lnTo>
                  <a:lnTo>
                    <a:pt x="275" y="2221"/>
                  </a:lnTo>
                  <a:lnTo>
                    <a:pt x="596" y="2015"/>
                  </a:lnTo>
                  <a:lnTo>
                    <a:pt x="893" y="1809"/>
                  </a:lnTo>
                  <a:lnTo>
                    <a:pt x="1237" y="1626"/>
                  </a:lnTo>
                  <a:lnTo>
                    <a:pt x="1557" y="1466"/>
                  </a:lnTo>
                  <a:lnTo>
                    <a:pt x="1878" y="1305"/>
                  </a:lnTo>
                  <a:lnTo>
                    <a:pt x="2221" y="1168"/>
                  </a:lnTo>
                  <a:lnTo>
                    <a:pt x="2565" y="1053"/>
                  </a:lnTo>
                  <a:lnTo>
                    <a:pt x="2886" y="962"/>
                  </a:lnTo>
                  <a:lnTo>
                    <a:pt x="3595" y="779"/>
                  </a:lnTo>
                  <a:lnTo>
                    <a:pt x="4282" y="664"/>
                  </a:lnTo>
                  <a:lnTo>
                    <a:pt x="4992" y="573"/>
                  </a:lnTo>
                  <a:lnTo>
                    <a:pt x="5725" y="527"/>
                  </a:lnTo>
                  <a:lnTo>
                    <a:pt x="6458" y="504"/>
                  </a:lnTo>
                  <a:lnTo>
                    <a:pt x="7190" y="481"/>
                  </a:lnTo>
                  <a:lnTo>
                    <a:pt x="8656" y="527"/>
                  </a:lnTo>
                  <a:lnTo>
                    <a:pt x="10121" y="550"/>
                  </a:lnTo>
                  <a:lnTo>
                    <a:pt x="10854" y="573"/>
                  </a:lnTo>
                  <a:lnTo>
                    <a:pt x="11587" y="550"/>
                  </a:lnTo>
                  <a:lnTo>
                    <a:pt x="11999" y="458"/>
                  </a:lnTo>
                  <a:lnTo>
                    <a:pt x="13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32"/>
            <p:cNvSpPr/>
            <p:nvPr/>
          </p:nvSpPr>
          <p:spPr>
            <a:xfrm>
              <a:off x="-3232362" y="2022262"/>
              <a:ext cx="93481" cy="20591"/>
            </a:xfrm>
            <a:custGeom>
              <a:rect b="b" l="l" r="r" t="t"/>
              <a:pathLst>
                <a:path extrusionOk="0" h="550" w="2497">
                  <a:moveTo>
                    <a:pt x="2359" y="0"/>
                  </a:moveTo>
                  <a:lnTo>
                    <a:pt x="413" y="458"/>
                  </a:lnTo>
                  <a:lnTo>
                    <a:pt x="1" y="550"/>
                  </a:lnTo>
                  <a:lnTo>
                    <a:pt x="1" y="550"/>
                  </a:lnTo>
                  <a:lnTo>
                    <a:pt x="734" y="527"/>
                  </a:lnTo>
                  <a:lnTo>
                    <a:pt x="917" y="435"/>
                  </a:lnTo>
                  <a:lnTo>
                    <a:pt x="1123" y="389"/>
                  </a:lnTo>
                  <a:lnTo>
                    <a:pt x="1169" y="389"/>
                  </a:lnTo>
                  <a:lnTo>
                    <a:pt x="1192" y="412"/>
                  </a:lnTo>
                  <a:lnTo>
                    <a:pt x="1215" y="435"/>
                  </a:lnTo>
                  <a:lnTo>
                    <a:pt x="1237" y="481"/>
                  </a:lnTo>
                  <a:lnTo>
                    <a:pt x="1810" y="412"/>
                  </a:lnTo>
                  <a:lnTo>
                    <a:pt x="2359" y="321"/>
                  </a:lnTo>
                  <a:lnTo>
                    <a:pt x="2428" y="298"/>
                  </a:lnTo>
                  <a:lnTo>
                    <a:pt x="2474" y="252"/>
                  </a:lnTo>
                  <a:lnTo>
                    <a:pt x="2497" y="206"/>
                  </a:lnTo>
                  <a:lnTo>
                    <a:pt x="2497" y="138"/>
                  </a:lnTo>
                  <a:lnTo>
                    <a:pt x="2474" y="92"/>
                  </a:lnTo>
                  <a:lnTo>
                    <a:pt x="2451" y="46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32"/>
            <p:cNvSpPr/>
            <p:nvPr/>
          </p:nvSpPr>
          <p:spPr>
            <a:xfrm>
              <a:off x="-2926316" y="1967380"/>
              <a:ext cx="1760" cy="37"/>
            </a:xfrm>
            <a:custGeom>
              <a:rect b="b" l="l" r="r" t="t"/>
              <a:pathLst>
                <a:path extrusionOk="0" h="1" w="47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32"/>
            <p:cNvSpPr/>
            <p:nvPr/>
          </p:nvSpPr>
          <p:spPr>
            <a:xfrm>
              <a:off x="-3232362" y="1977675"/>
              <a:ext cx="312940" cy="276925"/>
            </a:xfrm>
            <a:custGeom>
              <a:rect b="b" l="l" r="r" t="t"/>
              <a:pathLst>
                <a:path extrusionOk="0" h="7397" w="8359">
                  <a:moveTo>
                    <a:pt x="8359" y="0"/>
                  </a:moveTo>
                  <a:lnTo>
                    <a:pt x="7489" y="252"/>
                  </a:lnTo>
                  <a:lnTo>
                    <a:pt x="7237" y="573"/>
                  </a:lnTo>
                  <a:lnTo>
                    <a:pt x="7008" y="916"/>
                  </a:lnTo>
                  <a:lnTo>
                    <a:pt x="6298" y="1855"/>
                  </a:lnTo>
                  <a:lnTo>
                    <a:pt x="6413" y="1993"/>
                  </a:lnTo>
                  <a:lnTo>
                    <a:pt x="6435" y="2038"/>
                  </a:lnTo>
                  <a:lnTo>
                    <a:pt x="6435" y="2107"/>
                  </a:lnTo>
                  <a:lnTo>
                    <a:pt x="6390" y="2176"/>
                  </a:lnTo>
                  <a:lnTo>
                    <a:pt x="6344" y="2199"/>
                  </a:lnTo>
                  <a:lnTo>
                    <a:pt x="6000" y="2267"/>
                  </a:lnTo>
                  <a:lnTo>
                    <a:pt x="5611" y="2725"/>
                  </a:lnTo>
                  <a:lnTo>
                    <a:pt x="5245" y="3160"/>
                  </a:lnTo>
                  <a:lnTo>
                    <a:pt x="4787" y="3664"/>
                  </a:lnTo>
                  <a:lnTo>
                    <a:pt x="4283" y="4145"/>
                  </a:lnTo>
                  <a:lnTo>
                    <a:pt x="3779" y="4603"/>
                  </a:lnTo>
                  <a:lnTo>
                    <a:pt x="3253" y="5038"/>
                  </a:lnTo>
                  <a:lnTo>
                    <a:pt x="3344" y="5130"/>
                  </a:lnTo>
                  <a:lnTo>
                    <a:pt x="3367" y="5175"/>
                  </a:lnTo>
                  <a:lnTo>
                    <a:pt x="3367" y="5244"/>
                  </a:lnTo>
                  <a:lnTo>
                    <a:pt x="3344" y="5290"/>
                  </a:lnTo>
                  <a:lnTo>
                    <a:pt x="3298" y="5336"/>
                  </a:lnTo>
                  <a:lnTo>
                    <a:pt x="3138" y="5382"/>
                  </a:lnTo>
                  <a:lnTo>
                    <a:pt x="3001" y="5427"/>
                  </a:lnTo>
                  <a:lnTo>
                    <a:pt x="2703" y="5473"/>
                  </a:lnTo>
                  <a:lnTo>
                    <a:pt x="2039" y="5908"/>
                  </a:lnTo>
                  <a:lnTo>
                    <a:pt x="1375" y="6320"/>
                  </a:lnTo>
                  <a:lnTo>
                    <a:pt x="711" y="6710"/>
                  </a:lnTo>
                  <a:lnTo>
                    <a:pt x="1" y="7053"/>
                  </a:lnTo>
                  <a:lnTo>
                    <a:pt x="115" y="7076"/>
                  </a:lnTo>
                  <a:lnTo>
                    <a:pt x="184" y="7099"/>
                  </a:lnTo>
                  <a:lnTo>
                    <a:pt x="207" y="7145"/>
                  </a:lnTo>
                  <a:lnTo>
                    <a:pt x="207" y="7213"/>
                  </a:lnTo>
                  <a:lnTo>
                    <a:pt x="184" y="7259"/>
                  </a:lnTo>
                  <a:lnTo>
                    <a:pt x="47" y="7397"/>
                  </a:lnTo>
                  <a:lnTo>
                    <a:pt x="757" y="7053"/>
                  </a:lnTo>
                  <a:lnTo>
                    <a:pt x="1444" y="6664"/>
                  </a:lnTo>
                  <a:lnTo>
                    <a:pt x="2108" y="6252"/>
                  </a:lnTo>
                  <a:lnTo>
                    <a:pt x="2772" y="5817"/>
                  </a:lnTo>
                  <a:lnTo>
                    <a:pt x="2886" y="5519"/>
                  </a:lnTo>
                  <a:lnTo>
                    <a:pt x="2909" y="5473"/>
                  </a:lnTo>
                  <a:lnTo>
                    <a:pt x="2955" y="5450"/>
                  </a:lnTo>
                  <a:lnTo>
                    <a:pt x="2978" y="5450"/>
                  </a:lnTo>
                  <a:lnTo>
                    <a:pt x="3024" y="5473"/>
                  </a:lnTo>
                  <a:lnTo>
                    <a:pt x="3115" y="5542"/>
                  </a:lnTo>
                  <a:lnTo>
                    <a:pt x="3527" y="5244"/>
                  </a:lnTo>
                  <a:lnTo>
                    <a:pt x="3917" y="4924"/>
                  </a:lnTo>
                  <a:lnTo>
                    <a:pt x="4306" y="4580"/>
                  </a:lnTo>
                  <a:lnTo>
                    <a:pt x="4695" y="4237"/>
                  </a:lnTo>
                  <a:lnTo>
                    <a:pt x="5039" y="3870"/>
                  </a:lnTo>
                  <a:lnTo>
                    <a:pt x="5382" y="3504"/>
                  </a:lnTo>
                  <a:lnTo>
                    <a:pt x="5451" y="3206"/>
                  </a:lnTo>
                  <a:lnTo>
                    <a:pt x="5565" y="2931"/>
                  </a:lnTo>
                  <a:lnTo>
                    <a:pt x="5588" y="2886"/>
                  </a:lnTo>
                  <a:lnTo>
                    <a:pt x="5634" y="2863"/>
                  </a:lnTo>
                  <a:lnTo>
                    <a:pt x="5680" y="2863"/>
                  </a:lnTo>
                  <a:lnTo>
                    <a:pt x="5726" y="2886"/>
                  </a:lnTo>
                  <a:lnTo>
                    <a:pt x="5840" y="2977"/>
                  </a:lnTo>
                  <a:lnTo>
                    <a:pt x="6229" y="2496"/>
                  </a:lnTo>
                  <a:lnTo>
                    <a:pt x="6596" y="2038"/>
                  </a:lnTo>
                  <a:lnTo>
                    <a:pt x="6779" y="1787"/>
                  </a:lnTo>
                  <a:lnTo>
                    <a:pt x="6962" y="1489"/>
                  </a:lnTo>
                  <a:lnTo>
                    <a:pt x="7351" y="916"/>
                  </a:lnTo>
                  <a:lnTo>
                    <a:pt x="7557" y="642"/>
                  </a:lnTo>
                  <a:lnTo>
                    <a:pt x="7786" y="390"/>
                  </a:lnTo>
                  <a:lnTo>
                    <a:pt x="8038" y="184"/>
                  </a:lnTo>
                  <a:lnTo>
                    <a:pt x="8176" y="92"/>
                  </a:lnTo>
                  <a:lnTo>
                    <a:pt x="8313" y="23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32"/>
            <p:cNvSpPr/>
            <p:nvPr/>
          </p:nvSpPr>
          <p:spPr>
            <a:xfrm>
              <a:off x="-2952035" y="1967380"/>
              <a:ext cx="34330" cy="19767"/>
            </a:xfrm>
            <a:custGeom>
              <a:rect b="b" l="l" r="r" t="t"/>
              <a:pathLst>
                <a:path extrusionOk="0" h="528" w="917">
                  <a:moveTo>
                    <a:pt x="688" y="1"/>
                  </a:moveTo>
                  <a:lnTo>
                    <a:pt x="482" y="115"/>
                  </a:lnTo>
                  <a:lnTo>
                    <a:pt x="321" y="230"/>
                  </a:lnTo>
                  <a:lnTo>
                    <a:pt x="161" y="367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871" y="275"/>
                  </a:lnTo>
                  <a:lnTo>
                    <a:pt x="894" y="230"/>
                  </a:lnTo>
                  <a:lnTo>
                    <a:pt x="917" y="184"/>
                  </a:lnTo>
                  <a:lnTo>
                    <a:pt x="917" y="138"/>
                  </a:lnTo>
                  <a:lnTo>
                    <a:pt x="894" y="92"/>
                  </a:lnTo>
                  <a:lnTo>
                    <a:pt x="871" y="46"/>
                  </a:lnTo>
                  <a:lnTo>
                    <a:pt x="825" y="24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32"/>
            <p:cNvSpPr/>
            <p:nvPr/>
          </p:nvSpPr>
          <p:spPr>
            <a:xfrm>
              <a:off x="-3158612" y="1813065"/>
              <a:ext cx="557257" cy="98648"/>
            </a:xfrm>
            <a:custGeom>
              <a:rect b="b" l="l" r="r" t="t"/>
              <a:pathLst>
                <a:path extrusionOk="0" h="2635" w="14885">
                  <a:moveTo>
                    <a:pt x="14884" y="1"/>
                  </a:moveTo>
                  <a:lnTo>
                    <a:pt x="14426" y="230"/>
                  </a:lnTo>
                  <a:lnTo>
                    <a:pt x="13945" y="413"/>
                  </a:lnTo>
                  <a:lnTo>
                    <a:pt x="13465" y="573"/>
                  </a:lnTo>
                  <a:lnTo>
                    <a:pt x="12961" y="711"/>
                  </a:lnTo>
                  <a:lnTo>
                    <a:pt x="12457" y="825"/>
                  </a:lnTo>
                  <a:lnTo>
                    <a:pt x="11930" y="917"/>
                  </a:lnTo>
                  <a:lnTo>
                    <a:pt x="11427" y="986"/>
                  </a:lnTo>
                  <a:lnTo>
                    <a:pt x="10900" y="1054"/>
                  </a:lnTo>
                  <a:lnTo>
                    <a:pt x="10923" y="1054"/>
                  </a:lnTo>
                  <a:lnTo>
                    <a:pt x="10946" y="1100"/>
                  </a:lnTo>
                  <a:lnTo>
                    <a:pt x="10969" y="1146"/>
                  </a:lnTo>
                  <a:lnTo>
                    <a:pt x="10969" y="1169"/>
                  </a:lnTo>
                  <a:lnTo>
                    <a:pt x="10969" y="1215"/>
                  </a:lnTo>
                  <a:lnTo>
                    <a:pt x="10923" y="1283"/>
                  </a:lnTo>
                  <a:lnTo>
                    <a:pt x="10877" y="1306"/>
                  </a:lnTo>
                  <a:lnTo>
                    <a:pt x="10579" y="1306"/>
                  </a:lnTo>
                  <a:lnTo>
                    <a:pt x="10350" y="1260"/>
                  </a:lnTo>
                  <a:lnTo>
                    <a:pt x="10121" y="1215"/>
                  </a:lnTo>
                  <a:lnTo>
                    <a:pt x="9892" y="1123"/>
                  </a:lnTo>
                  <a:lnTo>
                    <a:pt x="9160" y="1169"/>
                  </a:lnTo>
                  <a:lnTo>
                    <a:pt x="8427" y="1192"/>
                  </a:lnTo>
                  <a:lnTo>
                    <a:pt x="6984" y="1215"/>
                  </a:lnTo>
                  <a:lnTo>
                    <a:pt x="6664" y="1237"/>
                  </a:lnTo>
                  <a:lnTo>
                    <a:pt x="6755" y="1306"/>
                  </a:lnTo>
                  <a:lnTo>
                    <a:pt x="6801" y="1352"/>
                  </a:lnTo>
                  <a:lnTo>
                    <a:pt x="6801" y="1398"/>
                  </a:lnTo>
                  <a:lnTo>
                    <a:pt x="6755" y="1444"/>
                  </a:lnTo>
                  <a:lnTo>
                    <a:pt x="6709" y="1466"/>
                  </a:lnTo>
                  <a:lnTo>
                    <a:pt x="6526" y="1444"/>
                  </a:lnTo>
                  <a:lnTo>
                    <a:pt x="6343" y="1398"/>
                  </a:lnTo>
                  <a:lnTo>
                    <a:pt x="6160" y="1329"/>
                  </a:lnTo>
                  <a:lnTo>
                    <a:pt x="5977" y="1260"/>
                  </a:lnTo>
                  <a:lnTo>
                    <a:pt x="5198" y="1283"/>
                  </a:lnTo>
                  <a:lnTo>
                    <a:pt x="4443" y="1306"/>
                  </a:lnTo>
                  <a:lnTo>
                    <a:pt x="3664" y="1375"/>
                  </a:lnTo>
                  <a:lnTo>
                    <a:pt x="2885" y="1466"/>
                  </a:lnTo>
                  <a:lnTo>
                    <a:pt x="2130" y="1581"/>
                  </a:lnTo>
                  <a:lnTo>
                    <a:pt x="1763" y="1673"/>
                  </a:lnTo>
                  <a:lnTo>
                    <a:pt x="1397" y="1764"/>
                  </a:lnTo>
                  <a:lnTo>
                    <a:pt x="1031" y="1879"/>
                  </a:lnTo>
                  <a:lnTo>
                    <a:pt x="687" y="2016"/>
                  </a:lnTo>
                  <a:lnTo>
                    <a:pt x="344" y="2153"/>
                  </a:lnTo>
                  <a:lnTo>
                    <a:pt x="0" y="2314"/>
                  </a:lnTo>
                  <a:lnTo>
                    <a:pt x="183" y="2268"/>
                  </a:lnTo>
                  <a:lnTo>
                    <a:pt x="229" y="2291"/>
                  </a:lnTo>
                  <a:lnTo>
                    <a:pt x="275" y="2314"/>
                  </a:lnTo>
                  <a:lnTo>
                    <a:pt x="275" y="2359"/>
                  </a:lnTo>
                  <a:lnTo>
                    <a:pt x="252" y="2405"/>
                  </a:lnTo>
                  <a:lnTo>
                    <a:pt x="69" y="2634"/>
                  </a:lnTo>
                  <a:lnTo>
                    <a:pt x="504" y="2428"/>
                  </a:lnTo>
                  <a:lnTo>
                    <a:pt x="939" y="2268"/>
                  </a:lnTo>
                  <a:lnTo>
                    <a:pt x="1420" y="2108"/>
                  </a:lnTo>
                  <a:lnTo>
                    <a:pt x="1878" y="1993"/>
                  </a:lnTo>
                  <a:lnTo>
                    <a:pt x="2359" y="1902"/>
                  </a:lnTo>
                  <a:lnTo>
                    <a:pt x="2840" y="1833"/>
                  </a:lnTo>
                  <a:lnTo>
                    <a:pt x="3801" y="1741"/>
                  </a:lnTo>
                  <a:lnTo>
                    <a:pt x="4900" y="1650"/>
                  </a:lnTo>
                  <a:lnTo>
                    <a:pt x="5977" y="1604"/>
                  </a:lnTo>
                  <a:lnTo>
                    <a:pt x="8152" y="1512"/>
                  </a:lnTo>
                  <a:lnTo>
                    <a:pt x="9549" y="1466"/>
                  </a:lnTo>
                  <a:lnTo>
                    <a:pt x="10259" y="1421"/>
                  </a:lnTo>
                  <a:lnTo>
                    <a:pt x="10991" y="1352"/>
                  </a:lnTo>
                  <a:lnTo>
                    <a:pt x="11701" y="1283"/>
                  </a:lnTo>
                  <a:lnTo>
                    <a:pt x="12411" y="1146"/>
                  </a:lnTo>
                  <a:lnTo>
                    <a:pt x="13121" y="1008"/>
                  </a:lnTo>
                  <a:lnTo>
                    <a:pt x="13808" y="802"/>
                  </a:lnTo>
                  <a:lnTo>
                    <a:pt x="14060" y="619"/>
                  </a:lnTo>
                  <a:lnTo>
                    <a:pt x="14472" y="322"/>
                  </a:lnTo>
                  <a:lnTo>
                    <a:pt x="14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32"/>
            <p:cNvSpPr/>
            <p:nvPr/>
          </p:nvSpPr>
          <p:spPr>
            <a:xfrm>
              <a:off x="-2641721" y="1811381"/>
              <a:ext cx="49792" cy="31747"/>
            </a:xfrm>
            <a:custGeom>
              <a:rect b="b" l="l" r="r" t="t"/>
              <a:pathLst>
                <a:path extrusionOk="0" h="848" w="1330">
                  <a:moveTo>
                    <a:pt x="1192" y="0"/>
                  </a:moveTo>
                  <a:lnTo>
                    <a:pt x="1146" y="23"/>
                  </a:lnTo>
                  <a:lnTo>
                    <a:pt x="1077" y="46"/>
                  </a:lnTo>
                  <a:lnTo>
                    <a:pt x="665" y="367"/>
                  </a:lnTo>
                  <a:lnTo>
                    <a:pt x="253" y="664"/>
                  </a:lnTo>
                  <a:lnTo>
                    <a:pt x="1" y="847"/>
                  </a:lnTo>
                  <a:lnTo>
                    <a:pt x="619" y="618"/>
                  </a:lnTo>
                  <a:lnTo>
                    <a:pt x="963" y="321"/>
                  </a:lnTo>
                  <a:lnTo>
                    <a:pt x="1329" y="69"/>
                  </a:lnTo>
                  <a:lnTo>
                    <a:pt x="1283" y="23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32"/>
            <p:cNvSpPr/>
            <p:nvPr/>
          </p:nvSpPr>
          <p:spPr>
            <a:xfrm>
              <a:off x="-3046339" y="2089124"/>
              <a:ext cx="50615" cy="138032"/>
            </a:xfrm>
            <a:custGeom>
              <a:rect b="b" l="l" r="r" t="t"/>
              <a:pathLst>
                <a:path extrusionOk="0" h="3687" w="1352">
                  <a:moveTo>
                    <a:pt x="871" y="0"/>
                  </a:moveTo>
                  <a:lnTo>
                    <a:pt x="413" y="527"/>
                  </a:lnTo>
                  <a:lnTo>
                    <a:pt x="367" y="825"/>
                  </a:lnTo>
                  <a:lnTo>
                    <a:pt x="321" y="1145"/>
                  </a:lnTo>
                  <a:lnTo>
                    <a:pt x="276" y="1466"/>
                  </a:lnTo>
                  <a:lnTo>
                    <a:pt x="207" y="1763"/>
                  </a:lnTo>
                  <a:lnTo>
                    <a:pt x="115" y="2198"/>
                  </a:lnTo>
                  <a:lnTo>
                    <a:pt x="24" y="2656"/>
                  </a:lnTo>
                  <a:lnTo>
                    <a:pt x="1" y="2908"/>
                  </a:lnTo>
                  <a:lnTo>
                    <a:pt x="1" y="3137"/>
                  </a:lnTo>
                  <a:lnTo>
                    <a:pt x="24" y="3366"/>
                  </a:lnTo>
                  <a:lnTo>
                    <a:pt x="70" y="3572"/>
                  </a:lnTo>
                  <a:lnTo>
                    <a:pt x="70" y="3618"/>
                  </a:lnTo>
                  <a:lnTo>
                    <a:pt x="115" y="3664"/>
                  </a:lnTo>
                  <a:lnTo>
                    <a:pt x="184" y="3687"/>
                  </a:lnTo>
                  <a:lnTo>
                    <a:pt x="276" y="3664"/>
                  </a:lnTo>
                  <a:lnTo>
                    <a:pt x="299" y="3641"/>
                  </a:lnTo>
                  <a:lnTo>
                    <a:pt x="321" y="3595"/>
                  </a:lnTo>
                  <a:lnTo>
                    <a:pt x="459" y="3343"/>
                  </a:lnTo>
                  <a:lnTo>
                    <a:pt x="596" y="3114"/>
                  </a:lnTo>
                  <a:lnTo>
                    <a:pt x="871" y="2656"/>
                  </a:lnTo>
                  <a:lnTo>
                    <a:pt x="1008" y="2405"/>
                  </a:lnTo>
                  <a:lnTo>
                    <a:pt x="1146" y="2176"/>
                  </a:lnTo>
                  <a:lnTo>
                    <a:pt x="1237" y="1924"/>
                  </a:lnTo>
                  <a:lnTo>
                    <a:pt x="1306" y="1649"/>
                  </a:lnTo>
                  <a:lnTo>
                    <a:pt x="1329" y="1420"/>
                  </a:lnTo>
                  <a:lnTo>
                    <a:pt x="1352" y="1191"/>
                  </a:lnTo>
                  <a:lnTo>
                    <a:pt x="1352" y="962"/>
                  </a:lnTo>
                  <a:lnTo>
                    <a:pt x="1306" y="756"/>
                  </a:lnTo>
                  <a:lnTo>
                    <a:pt x="1237" y="527"/>
                  </a:lnTo>
                  <a:lnTo>
                    <a:pt x="1146" y="344"/>
                  </a:lnTo>
                  <a:lnTo>
                    <a:pt x="1031" y="161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32"/>
            <p:cNvSpPr/>
            <p:nvPr/>
          </p:nvSpPr>
          <p:spPr>
            <a:xfrm>
              <a:off x="-3030877" y="2084819"/>
              <a:ext cx="17184" cy="24035"/>
            </a:xfrm>
            <a:custGeom>
              <a:rect b="b" l="l" r="r" t="t"/>
              <a:pathLst>
                <a:path extrusionOk="0" h="642" w="459">
                  <a:moveTo>
                    <a:pt x="252" y="1"/>
                  </a:moveTo>
                  <a:lnTo>
                    <a:pt x="206" y="24"/>
                  </a:lnTo>
                  <a:lnTo>
                    <a:pt x="183" y="69"/>
                  </a:lnTo>
                  <a:lnTo>
                    <a:pt x="69" y="344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458" y="115"/>
                  </a:lnTo>
                  <a:lnTo>
                    <a:pt x="344" y="2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2"/>
            <p:cNvSpPr/>
            <p:nvPr/>
          </p:nvSpPr>
          <p:spPr>
            <a:xfrm>
              <a:off x="-3170629" y="2185112"/>
              <a:ext cx="66901" cy="127774"/>
            </a:xfrm>
            <a:custGeom>
              <a:rect b="b" l="l" r="r" t="t"/>
              <a:pathLst>
                <a:path extrusionOk="0" h="3413" w="1787">
                  <a:moveTo>
                    <a:pt x="1466" y="1"/>
                  </a:moveTo>
                  <a:lnTo>
                    <a:pt x="1123" y="276"/>
                  </a:lnTo>
                  <a:lnTo>
                    <a:pt x="802" y="917"/>
                  </a:lnTo>
                  <a:lnTo>
                    <a:pt x="482" y="1558"/>
                  </a:lnTo>
                  <a:lnTo>
                    <a:pt x="275" y="1970"/>
                  </a:lnTo>
                  <a:lnTo>
                    <a:pt x="184" y="2199"/>
                  </a:lnTo>
                  <a:lnTo>
                    <a:pt x="115" y="2405"/>
                  </a:lnTo>
                  <a:lnTo>
                    <a:pt x="69" y="2634"/>
                  </a:lnTo>
                  <a:lnTo>
                    <a:pt x="24" y="2863"/>
                  </a:lnTo>
                  <a:lnTo>
                    <a:pt x="1" y="3092"/>
                  </a:lnTo>
                  <a:lnTo>
                    <a:pt x="24" y="3321"/>
                  </a:lnTo>
                  <a:lnTo>
                    <a:pt x="46" y="3367"/>
                  </a:lnTo>
                  <a:lnTo>
                    <a:pt x="46" y="3390"/>
                  </a:lnTo>
                  <a:lnTo>
                    <a:pt x="115" y="3413"/>
                  </a:lnTo>
                  <a:lnTo>
                    <a:pt x="184" y="3413"/>
                  </a:lnTo>
                  <a:lnTo>
                    <a:pt x="253" y="3367"/>
                  </a:lnTo>
                  <a:lnTo>
                    <a:pt x="596" y="2978"/>
                  </a:lnTo>
                  <a:lnTo>
                    <a:pt x="962" y="2588"/>
                  </a:lnTo>
                  <a:lnTo>
                    <a:pt x="1123" y="2382"/>
                  </a:lnTo>
                  <a:lnTo>
                    <a:pt x="1283" y="2176"/>
                  </a:lnTo>
                  <a:lnTo>
                    <a:pt x="1443" y="1970"/>
                  </a:lnTo>
                  <a:lnTo>
                    <a:pt x="1558" y="1741"/>
                  </a:lnTo>
                  <a:lnTo>
                    <a:pt x="1649" y="1512"/>
                  </a:lnTo>
                  <a:lnTo>
                    <a:pt x="1718" y="1306"/>
                  </a:lnTo>
                  <a:lnTo>
                    <a:pt x="1764" y="1077"/>
                  </a:lnTo>
                  <a:lnTo>
                    <a:pt x="1787" y="825"/>
                  </a:lnTo>
                  <a:lnTo>
                    <a:pt x="1764" y="619"/>
                  </a:lnTo>
                  <a:lnTo>
                    <a:pt x="1718" y="390"/>
                  </a:lnTo>
                  <a:lnTo>
                    <a:pt x="1604" y="184"/>
                  </a:lnTo>
                  <a:lnTo>
                    <a:pt x="1558" y="92"/>
                  </a:lnTo>
                  <a:lnTo>
                    <a:pt x="14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2"/>
            <p:cNvSpPr/>
            <p:nvPr/>
          </p:nvSpPr>
          <p:spPr>
            <a:xfrm>
              <a:off x="-3128625" y="2181706"/>
              <a:ext cx="12916" cy="13740"/>
            </a:xfrm>
            <a:custGeom>
              <a:rect b="b" l="l" r="r" t="t"/>
              <a:pathLst>
                <a:path extrusionOk="0" h="367" w="345">
                  <a:moveTo>
                    <a:pt x="184" y="0"/>
                  </a:moveTo>
                  <a:lnTo>
                    <a:pt x="138" y="23"/>
                  </a:lnTo>
                  <a:lnTo>
                    <a:pt x="115" y="69"/>
                  </a:lnTo>
                  <a:lnTo>
                    <a:pt x="1" y="367"/>
                  </a:lnTo>
                  <a:lnTo>
                    <a:pt x="344" y="92"/>
                  </a:lnTo>
                  <a:lnTo>
                    <a:pt x="253" y="2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2"/>
            <p:cNvSpPr/>
            <p:nvPr/>
          </p:nvSpPr>
          <p:spPr>
            <a:xfrm>
              <a:off x="-3337784" y="2240856"/>
              <a:ext cx="107184" cy="87454"/>
            </a:xfrm>
            <a:custGeom>
              <a:rect b="b" l="l" r="r" t="t"/>
              <a:pathLst>
                <a:path extrusionOk="0" h="2336" w="2863">
                  <a:moveTo>
                    <a:pt x="2130" y="0"/>
                  </a:moveTo>
                  <a:lnTo>
                    <a:pt x="1901" y="46"/>
                  </a:lnTo>
                  <a:lnTo>
                    <a:pt x="1695" y="92"/>
                  </a:lnTo>
                  <a:lnTo>
                    <a:pt x="1466" y="183"/>
                  </a:lnTo>
                  <a:lnTo>
                    <a:pt x="1260" y="298"/>
                  </a:lnTo>
                  <a:lnTo>
                    <a:pt x="1077" y="435"/>
                  </a:lnTo>
                  <a:lnTo>
                    <a:pt x="871" y="618"/>
                  </a:lnTo>
                  <a:lnTo>
                    <a:pt x="710" y="802"/>
                  </a:lnTo>
                  <a:lnTo>
                    <a:pt x="550" y="1008"/>
                  </a:lnTo>
                  <a:lnTo>
                    <a:pt x="413" y="1214"/>
                  </a:lnTo>
                  <a:lnTo>
                    <a:pt x="298" y="1420"/>
                  </a:lnTo>
                  <a:lnTo>
                    <a:pt x="184" y="1672"/>
                  </a:lnTo>
                  <a:lnTo>
                    <a:pt x="0" y="2153"/>
                  </a:lnTo>
                  <a:lnTo>
                    <a:pt x="0" y="2176"/>
                  </a:lnTo>
                  <a:lnTo>
                    <a:pt x="0" y="2221"/>
                  </a:lnTo>
                  <a:lnTo>
                    <a:pt x="46" y="2313"/>
                  </a:lnTo>
                  <a:lnTo>
                    <a:pt x="115" y="2336"/>
                  </a:lnTo>
                  <a:lnTo>
                    <a:pt x="207" y="2336"/>
                  </a:lnTo>
                  <a:lnTo>
                    <a:pt x="596" y="2153"/>
                  </a:lnTo>
                  <a:lnTo>
                    <a:pt x="985" y="1969"/>
                  </a:lnTo>
                  <a:lnTo>
                    <a:pt x="1374" y="1786"/>
                  </a:lnTo>
                  <a:lnTo>
                    <a:pt x="1558" y="1672"/>
                  </a:lnTo>
                  <a:lnTo>
                    <a:pt x="1741" y="1557"/>
                  </a:lnTo>
                  <a:lnTo>
                    <a:pt x="1924" y="1420"/>
                  </a:lnTo>
                  <a:lnTo>
                    <a:pt x="2061" y="1283"/>
                  </a:lnTo>
                  <a:lnTo>
                    <a:pt x="2359" y="985"/>
                  </a:lnTo>
                  <a:lnTo>
                    <a:pt x="2863" y="367"/>
                  </a:lnTo>
                  <a:lnTo>
                    <a:pt x="2680" y="458"/>
                  </a:lnTo>
                  <a:lnTo>
                    <a:pt x="2611" y="481"/>
                  </a:lnTo>
                  <a:lnTo>
                    <a:pt x="2542" y="458"/>
                  </a:lnTo>
                  <a:lnTo>
                    <a:pt x="2496" y="435"/>
                  </a:lnTo>
                  <a:lnTo>
                    <a:pt x="2473" y="390"/>
                  </a:lnTo>
                  <a:lnTo>
                    <a:pt x="2451" y="321"/>
                  </a:lnTo>
                  <a:lnTo>
                    <a:pt x="2451" y="275"/>
                  </a:lnTo>
                  <a:lnTo>
                    <a:pt x="2473" y="206"/>
                  </a:lnTo>
                  <a:lnTo>
                    <a:pt x="2542" y="161"/>
                  </a:lnTo>
                  <a:lnTo>
                    <a:pt x="2817" y="23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2"/>
            <p:cNvSpPr/>
            <p:nvPr/>
          </p:nvSpPr>
          <p:spPr>
            <a:xfrm>
              <a:off x="-3246064" y="2241717"/>
              <a:ext cx="21489" cy="17184"/>
            </a:xfrm>
            <a:custGeom>
              <a:rect b="b" l="l" r="r" t="t"/>
              <a:pathLst>
                <a:path extrusionOk="0" h="459" w="574">
                  <a:moveTo>
                    <a:pt x="367" y="0"/>
                  </a:moveTo>
                  <a:lnTo>
                    <a:pt x="92" y="138"/>
                  </a:lnTo>
                  <a:lnTo>
                    <a:pt x="23" y="183"/>
                  </a:lnTo>
                  <a:lnTo>
                    <a:pt x="1" y="252"/>
                  </a:lnTo>
                  <a:lnTo>
                    <a:pt x="1" y="298"/>
                  </a:lnTo>
                  <a:lnTo>
                    <a:pt x="23" y="367"/>
                  </a:lnTo>
                  <a:lnTo>
                    <a:pt x="46" y="412"/>
                  </a:lnTo>
                  <a:lnTo>
                    <a:pt x="92" y="435"/>
                  </a:lnTo>
                  <a:lnTo>
                    <a:pt x="161" y="458"/>
                  </a:lnTo>
                  <a:lnTo>
                    <a:pt x="230" y="435"/>
                  </a:lnTo>
                  <a:lnTo>
                    <a:pt x="413" y="344"/>
                  </a:lnTo>
                  <a:lnTo>
                    <a:pt x="550" y="206"/>
                  </a:lnTo>
                  <a:lnTo>
                    <a:pt x="573" y="160"/>
                  </a:lnTo>
                  <a:lnTo>
                    <a:pt x="573" y="92"/>
                  </a:lnTo>
                  <a:lnTo>
                    <a:pt x="550" y="46"/>
                  </a:lnTo>
                  <a:lnTo>
                    <a:pt x="481" y="2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2"/>
            <p:cNvSpPr/>
            <p:nvPr/>
          </p:nvSpPr>
          <p:spPr>
            <a:xfrm>
              <a:off x="-3254637" y="2144830"/>
              <a:ext cx="144060" cy="57467"/>
            </a:xfrm>
            <a:custGeom>
              <a:rect b="b" l="l" r="r" t="t"/>
              <a:pathLst>
                <a:path extrusionOk="0" h="1535" w="3848">
                  <a:moveTo>
                    <a:pt x="2474" y="1"/>
                  </a:moveTo>
                  <a:lnTo>
                    <a:pt x="2199" y="46"/>
                  </a:lnTo>
                  <a:lnTo>
                    <a:pt x="1947" y="115"/>
                  </a:lnTo>
                  <a:lnTo>
                    <a:pt x="1672" y="207"/>
                  </a:lnTo>
                  <a:lnTo>
                    <a:pt x="1420" y="321"/>
                  </a:lnTo>
                  <a:lnTo>
                    <a:pt x="1168" y="436"/>
                  </a:lnTo>
                  <a:lnTo>
                    <a:pt x="917" y="573"/>
                  </a:lnTo>
                  <a:lnTo>
                    <a:pt x="459" y="894"/>
                  </a:lnTo>
                  <a:lnTo>
                    <a:pt x="69" y="1191"/>
                  </a:lnTo>
                  <a:lnTo>
                    <a:pt x="23" y="1260"/>
                  </a:lnTo>
                  <a:lnTo>
                    <a:pt x="1" y="1306"/>
                  </a:lnTo>
                  <a:lnTo>
                    <a:pt x="1" y="1375"/>
                  </a:lnTo>
                  <a:lnTo>
                    <a:pt x="23" y="1420"/>
                  </a:lnTo>
                  <a:lnTo>
                    <a:pt x="46" y="1466"/>
                  </a:lnTo>
                  <a:lnTo>
                    <a:pt x="92" y="1489"/>
                  </a:lnTo>
                  <a:lnTo>
                    <a:pt x="161" y="1512"/>
                  </a:lnTo>
                  <a:lnTo>
                    <a:pt x="207" y="1535"/>
                  </a:lnTo>
                  <a:lnTo>
                    <a:pt x="688" y="1466"/>
                  </a:lnTo>
                  <a:lnTo>
                    <a:pt x="1168" y="1375"/>
                  </a:lnTo>
                  <a:lnTo>
                    <a:pt x="1649" y="1283"/>
                  </a:lnTo>
                  <a:lnTo>
                    <a:pt x="2107" y="1146"/>
                  </a:lnTo>
                  <a:lnTo>
                    <a:pt x="2405" y="1077"/>
                  </a:lnTo>
                  <a:lnTo>
                    <a:pt x="2703" y="1031"/>
                  </a:lnTo>
                  <a:lnTo>
                    <a:pt x="3298" y="1008"/>
                  </a:lnTo>
                  <a:lnTo>
                    <a:pt x="3848" y="573"/>
                  </a:lnTo>
                  <a:lnTo>
                    <a:pt x="3664" y="367"/>
                  </a:lnTo>
                  <a:lnTo>
                    <a:pt x="3435" y="207"/>
                  </a:lnTo>
                  <a:lnTo>
                    <a:pt x="3206" y="92"/>
                  </a:lnTo>
                  <a:lnTo>
                    <a:pt x="2977" y="24"/>
                  </a:lnTo>
                  <a:lnTo>
                    <a:pt x="27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2"/>
            <p:cNvSpPr/>
            <p:nvPr/>
          </p:nvSpPr>
          <p:spPr>
            <a:xfrm>
              <a:off x="-3131208" y="2166282"/>
              <a:ext cx="24933" cy="16323"/>
            </a:xfrm>
            <a:custGeom>
              <a:rect b="b" l="l" r="r" t="t"/>
              <a:pathLst>
                <a:path extrusionOk="0" h="436" w="666">
                  <a:moveTo>
                    <a:pt x="551" y="0"/>
                  </a:moveTo>
                  <a:lnTo>
                    <a:pt x="1" y="435"/>
                  </a:lnTo>
                  <a:lnTo>
                    <a:pt x="299" y="389"/>
                  </a:lnTo>
                  <a:lnTo>
                    <a:pt x="436" y="344"/>
                  </a:lnTo>
                  <a:lnTo>
                    <a:pt x="596" y="298"/>
                  </a:lnTo>
                  <a:lnTo>
                    <a:pt x="642" y="252"/>
                  </a:lnTo>
                  <a:lnTo>
                    <a:pt x="665" y="206"/>
                  </a:lnTo>
                  <a:lnTo>
                    <a:pt x="665" y="137"/>
                  </a:lnTo>
                  <a:lnTo>
                    <a:pt x="642" y="92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2"/>
            <p:cNvSpPr/>
            <p:nvPr/>
          </p:nvSpPr>
          <p:spPr>
            <a:xfrm>
              <a:off x="-3137198" y="2029974"/>
              <a:ext cx="140653" cy="67762"/>
            </a:xfrm>
            <a:custGeom>
              <a:rect b="b" l="l" r="r" t="t"/>
              <a:pathLst>
                <a:path extrusionOk="0" h="1810" w="3757">
                  <a:moveTo>
                    <a:pt x="2817" y="0"/>
                  </a:moveTo>
                  <a:lnTo>
                    <a:pt x="2565" y="23"/>
                  </a:lnTo>
                  <a:lnTo>
                    <a:pt x="2336" y="69"/>
                  </a:lnTo>
                  <a:lnTo>
                    <a:pt x="2084" y="138"/>
                  </a:lnTo>
                  <a:lnTo>
                    <a:pt x="1833" y="252"/>
                  </a:lnTo>
                  <a:lnTo>
                    <a:pt x="1581" y="390"/>
                  </a:lnTo>
                  <a:lnTo>
                    <a:pt x="1329" y="550"/>
                  </a:lnTo>
                  <a:lnTo>
                    <a:pt x="871" y="893"/>
                  </a:lnTo>
                  <a:lnTo>
                    <a:pt x="436" y="1237"/>
                  </a:lnTo>
                  <a:lnTo>
                    <a:pt x="46" y="1580"/>
                  </a:lnTo>
                  <a:lnTo>
                    <a:pt x="24" y="1603"/>
                  </a:lnTo>
                  <a:lnTo>
                    <a:pt x="1" y="1649"/>
                  </a:lnTo>
                  <a:lnTo>
                    <a:pt x="1" y="1695"/>
                  </a:lnTo>
                  <a:lnTo>
                    <a:pt x="24" y="1741"/>
                  </a:lnTo>
                  <a:lnTo>
                    <a:pt x="46" y="1786"/>
                  </a:lnTo>
                  <a:lnTo>
                    <a:pt x="92" y="1809"/>
                  </a:lnTo>
                  <a:lnTo>
                    <a:pt x="207" y="1809"/>
                  </a:lnTo>
                  <a:lnTo>
                    <a:pt x="665" y="1626"/>
                  </a:lnTo>
                  <a:lnTo>
                    <a:pt x="917" y="1534"/>
                  </a:lnTo>
                  <a:lnTo>
                    <a:pt x="1168" y="1489"/>
                  </a:lnTo>
                  <a:lnTo>
                    <a:pt x="1420" y="1466"/>
                  </a:lnTo>
                  <a:lnTo>
                    <a:pt x="1649" y="1466"/>
                  </a:lnTo>
                  <a:lnTo>
                    <a:pt x="1878" y="1443"/>
                  </a:lnTo>
                  <a:lnTo>
                    <a:pt x="2016" y="1420"/>
                  </a:lnTo>
                  <a:lnTo>
                    <a:pt x="2130" y="1374"/>
                  </a:lnTo>
                  <a:lnTo>
                    <a:pt x="2771" y="1099"/>
                  </a:lnTo>
                  <a:lnTo>
                    <a:pt x="3115" y="985"/>
                  </a:lnTo>
                  <a:lnTo>
                    <a:pt x="3458" y="870"/>
                  </a:lnTo>
                  <a:lnTo>
                    <a:pt x="3756" y="458"/>
                  </a:lnTo>
                  <a:lnTo>
                    <a:pt x="3550" y="275"/>
                  </a:lnTo>
                  <a:lnTo>
                    <a:pt x="3298" y="138"/>
                  </a:lnTo>
                  <a:lnTo>
                    <a:pt x="3069" y="46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32"/>
            <p:cNvSpPr/>
            <p:nvPr/>
          </p:nvSpPr>
          <p:spPr>
            <a:xfrm>
              <a:off x="-3007741" y="2047120"/>
              <a:ext cx="16323" cy="15462"/>
            </a:xfrm>
            <a:custGeom>
              <a:rect b="b" l="l" r="r" t="t"/>
              <a:pathLst>
                <a:path extrusionOk="0" h="413" w="436">
                  <a:moveTo>
                    <a:pt x="298" y="0"/>
                  </a:moveTo>
                  <a:lnTo>
                    <a:pt x="0" y="412"/>
                  </a:lnTo>
                  <a:lnTo>
                    <a:pt x="344" y="344"/>
                  </a:lnTo>
                  <a:lnTo>
                    <a:pt x="390" y="321"/>
                  </a:lnTo>
                  <a:lnTo>
                    <a:pt x="435" y="252"/>
                  </a:lnTo>
                  <a:lnTo>
                    <a:pt x="435" y="183"/>
                  </a:lnTo>
                  <a:lnTo>
                    <a:pt x="413" y="1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32"/>
            <p:cNvSpPr/>
            <p:nvPr/>
          </p:nvSpPr>
          <p:spPr>
            <a:xfrm>
              <a:off x="-3297502" y="2044537"/>
              <a:ext cx="110628" cy="131181"/>
            </a:xfrm>
            <a:custGeom>
              <a:rect b="b" l="l" r="r" t="t"/>
              <a:pathLst>
                <a:path extrusionOk="0" h="3504" w="2955">
                  <a:moveTo>
                    <a:pt x="2955" y="1"/>
                  </a:moveTo>
                  <a:lnTo>
                    <a:pt x="1947" y="252"/>
                  </a:lnTo>
                  <a:lnTo>
                    <a:pt x="1787" y="390"/>
                  </a:lnTo>
                  <a:lnTo>
                    <a:pt x="1626" y="550"/>
                  </a:lnTo>
                  <a:lnTo>
                    <a:pt x="1375" y="871"/>
                  </a:lnTo>
                  <a:lnTo>
                    <a:pt x="1123" y="1237"/>
                  </a:lnTo>
                  <a:lnTo>
                    <a:pt x="917" y="1603"/>
                  </a:lnTo>
                  <a:lnTo>
                    <a:pt x="504" y="2405"/>
                  </a:lnTo>
                  <a:lnTo>
                    <a:pt x="275" y="2771"/>
                  </a:lnTo>
                  <a:lnTo>
                    <a:pt x="46" y="3138"/>
                  </a:lnTo>
                  <a:lnTo>
                    <a:pt x="1" y="3206"/>
                  </a:lnTo>
                  <a:lnTo>
                    <a:pt x="1" y="3298"/>
                  </a:lnTo>
                  <a:lnTo>
                    <a:pt x="1" y="3367"/>
                  </a:lnTo>
                  <a:lnTo>
                    <a:pt x="46" y="3412"/>
                  </a:lnTo>
                  <a:lnTo>
                    <a:pt x="115" y="3481"/>
                  </a:lnTo>
                  <a:lnTo>
                    <a:pt x="184" y="3504"/>
                  </a:lnTo>
                  <a:lnTo>
                    <a:pt x="253" y="3504"/>
                  </a:lnTo>
                  <a:lnTo>
                    <a:pt x="344" y="3481"/>
                  </a:lnTo>
                  <a:lnTo>
                    <a:pt x="848" y="3275"/>
                  </a:lnTo>
                  <a:lnTo>
                    <a:pt x="1123" y="3160"/>
                  </a:lnTo>
                  <a:lnTo>
                    <a:pt x="1375" y="3046"/>
                  </a:lnTo>
                  <a:lnTo>
                    <a:pt x="1626" y="2886"/>
                  </a:lnTo>
                  <a:lnTo>
                    <a:pt x="1855" y="2725"/>
                  </a:lnTo>
                  <a:lnTo>
                    <a:pt x="2062" y="2542"/>
                  </a:lnTo>
                  <a:lnTo>
                    <a:pt x="2245" y="2313"/>
                  </a:lnTo>
                  <a:lnTo>
                    <a:pt x="2382" y="2016"/>
                  </a:lnTo>
                  <a:lnTo>
                    <a:pt x="2497" y="1741"/>
                  </a:lnTo>
                  <a:lnTo>
                    <a:pt x="2588" y="1466"/>
                  </a:lnTo>
                  <a:lnTo>
                    <a:pt x="2657" y="1168"/>
                  </a:lnTo>
                  <a:lnTo>
                    <a:pt x="2794" y="596"/>
                  </a:lnTo>
                  <a:lnTo>
                    <a:pt x="2863" y="298"/>
                  </a:lnTo>
                  <a:lnTo>
                    <a:pt x="29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32"/>
            <p:cNvSpPr/>
            <p:nvPr/>
          </p:nvSpPr>
          <p:spPr>
            <a:xfrm>
              <a:off x="-3224613" y="2040269"/>
              <a:ext cx="38598" cy="13740"/>
            </a:xfrm>
            <a:custGeom>
              <a:rect b="b" l="l" r="r" t="t"/>
              <a:pathLst>
                <a:path extrusionOk="0" h="367" w="1031">
                  <a:moveTo>
                    <a:pt x="1030" y="0"/>
                  </a:moveTo>
                  <a:lnTo>
                    <a:pt x="527" y="46"/>
                  </a:lnTo>
                  <a:lnTo>
                    <a:pt x="252" y="183"/>
                  </a:lnTo>
                  <a:lnTo>
                    <a:pt x="0" y="366"/>
                  </a:lnTo>
                  <a:lnTo>
                    <a:pt x="1008" y="115"/>
                  </a:lnTo>
                  <a:lnTo>
                    <a:pt x="1030" y="46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32"/>
            <p:cNvSpPr/>
            <p:nvPr/>
          </p:nvSpPr>
          <p:spPr>
            <a:xfrm>
              <a:off x="-3204921" y="2036825"/>
              <a:ext cx="18906" cy="5166"/>
            </a:xfrm>
            <a:custGeom>
              <a:rect b="b" l="l" r="r" t="t"/>
              <a:pathLst>
                <a:path extrusionOk="0" h="138" w="505">
                  <a:moveTo>
                    <a:pt x="390" y="0"/>
                  </a:moveTo>
                  <a:lnTo>
                    <a:pt x="184" y="46"/>
                  </a:lnTo>
                  <a:lnTo>
                    <a:pt x="1" y="138"/>
                  </a:lnTo>
                  <a:lnTo>
                    <a:pt x="504" y="92"/>
                  </a:lnTo>
                  <a:lnTo>
                    <a:pt x="482" y="46"/>
                  </a:lnTo>
                  <a:lnTo>
                    <a:pt x="459" y="23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32"/>
            <p:cNvSpPr/>
            <p:nvPr/>
          </p:nvSpPr>
          <p:spPr>
            <a:xfrm>
              <a:off x="-3452640" y="2089124"/>
              <a:ext cx="104600" cy="148327"/>
            </a:xfrm>
            <a:custGeom>
              <a:rect b="b" l="l" r="r" t="t"/>
              <a:pathLst>
                <a:path extrusionOk="0" h="3962" w="2794">
                  <a:moveTo>
                    <a:pt x="2794" y="0"/>
                  </a:moveTo>
                  <a:lnTo>
                    <a:pt x="1649" y="412"/>
                  </a:lnTo>
                  <a:lnTo>
                    <a:pt x="1466" y="573"/>
                  </a:lnTo>
                  <a:lnTo>
                    <a:pt x="1282" y="756"/>
                  </a:lnTo>
                  <a:lnTo>
                    <a:pt x="1122" y="962"/>
                  </a:lnTo>
                  <a:lnTo>
                    <a:pt x="985" y="1191"/>
                  </a:lnTo>
                  <a:lnTo>
                    <a:pt x="847" y="1489"/>
                  </a:lnTo>
                  <a:lnTo>
                    <a:pt x="710" y="1809"/>
                  </a:lnTo>
                  <a:lnTo>
                    <a:pt x="504" y="2450"/>
                  </a:lnTo>
                  <a:lnTo>
                    <a:pt x="298" y="3092"/>
                  </a:lnTo>
                  <a:lnTo>
                    <a:pt x="160" y="3412"/>
                  </a:lnTo>
                  <a:lnTo>
                    <a:pt x="23" y="3710"/>
                  </a:lnTo>
                  <a:lnTo>
                    <a:pt x="0" y="3756"/>
                  </a:lnTo>
                  <a:lnTo>
                    <a:pt x="0" y="3824"/>
                  </a:lnTo>
                  <a:lnTo>
                    <a:pt x="0" y="3870"/>
                  </a:lnTo>
                  <a:lnTo>
                    <a:pt x="23" y="3893"/>
                  </a:lnTo>
                  <a:lnTo>
                    <a:pt x="69" y="3939"/>
                  </a:lnTo>
                  <a:lnTo>
                    <a:pt x="115" y="3962"/>
                  </a:lnTo>
                  <a:lnTo>
                    <a:pt x="160" y="3962"/>
                  </a:lnTo>
                  <a:lnTo>
                    <a:pt x="206" y="3939"/>
                  </a:lnTo>
                  <a:lnTo>
                    <a:pt x="435" y="3847"/>
                  </a:lnTo>
                  <a:lnTo>
                    <a:pt x="664" y="3710"/>
                  </a:lnTo>
                  <a:lnTo>
                    <a:pt x="893" y="3549"/>
                  </a:lnTo>
                  <a:lnTo>
                    <a:pt x="1122" y="3366"/>
                  </a:lnTo>
                  <a:lnTo>
                    <a:pt x="1328" y="3183"/>
                  </a:lnTo>
                  <a:lnTo>
                    <a:pt x="1511" y="2977"/>
                  </a:lnTo>
                  <a:lnTo>
                    <a:pt x="1649" y="2748"/>
                  </a:lnTo>
                  <a:lnTo>
                    <a:pt x="1763" y="2519"/>
                  </a:lnTo>
                  <a:lnTo>
                    <a:pt x="1901" y="2221"/>
                  </a:lnTo>
                  <a:lnTo>
                    <a:pt x="2015" y="1901"/>
                  </a:lnTo>
                  <a:lnTo>
                    <a:pt x="2221" y="1237"/>
                  </a:lnTo>
                  <a:lnTo>
                    <a:pt x="2336" y="916"/>
                  </a:lnTo>
                  <a:lnTo>
                    <a:pt x="2473" y="596"/>
                  </a:lnTo>
                  <a:lnTo>
                    <a:pt x="2610" y="29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32"/>
            <p:cNvSpPr/>
            <p:nvPr/>
          </p:nvSpPr>
          <p:spPr>
            <a:xfrm>
              <a:off x="-3390944" y="2084819"/>
              <a:ext cx="42903" cy="19767"/>
            </a:xfrm>
            <a:custGeom>
              <a:rect b="b" l="l" r="r" t="t"/>
              <a:pathLst>
                <a:path extrusionOk="0" h="528" w="1146">
                  <a:moveTo>
                    <a:pt x="1054" y="1"/>
                  </a:moveTo>
                  <a:lnTo>
                    <a:pt x="779" y="69"/>
                  </a:lnTo>
                  <a:lnTo>
                    <a:pt x="482" y="184"/>
                  </a:lnTo>
                  <a:lnTo>
                    <a:pt x="230" y="344"/>
                  </a:lnTo>
                  <a:lnTo>
                    <a:pt x="1" y="527"/>
                  </a:lnTo>
                  <a:lnTo>
                    <a:pt x="1146" y="115"/>
                  </a:lnTo>
                  <a:lnTo>
                    <a:pt x="1146" y="69"/>
                  </a:lnTo>
                  <a:lnTo>
                    <a:pt x="1146" y="2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32"/>
            <p:cNvSpPr/>
            <p:nvPr/>
          </p:nvSpPr>
          <p:spPr>
            <a:xfrm>
              <a:off x="-3439799" y="1921969"/>
              <a:ext cx="147504" cy="109767"/>
            </a:xfrm>
            <a:custGeom>
              <a:rect b="b" l="l" r="r" t="t"/>
              <a:pathLst>
                <a:path extrusionOk="0" h="2932" w="3940">
                  <a:moveTo>
                    <a:pt x="962" y="0"/>
                  </a:moveTo>
                  <a:lnTo>
                    <a:pt x="802" y="23"/>
                  </a:lnTo>
                  <a:lnTo>
                    <a:pt x="642" y="46"/>
                  </a:lnTo>
                  <a:lnTo>
                    <a:pt x="481" y="92"/>
                  </a:lnTo>
                  <a:lnTo>
                    <a:pt x="321" y="160"/>
                  </a:lnTo>
                  <a:lnTo>
                    <a:pt x="161" y="229"/>
                  </a:lnTo>
                  <a:lnTo>
                    <a:pt x="115" y="275"/>
                  </a:lnTo>
                  <a:lnTo>
                    <a:pt x="46" y="344"/>
                  </a:lnTo>
                  <a:lnTo>
                    <a:pt x="23" y="412"/>
                  </a:lnTo>
                  <a:lnTo>
                    <a:pt x="1" y="481"/>
                  </a:lnTo>
                  <a:lnTo>
                    <a:pt x="1" y="550"/>
                  </a:lnTo>
                  <a:lnTo>
                    <a:pt x="23" y="618"/>
                  </a:lnTo>
                  <a:lnTo>
                    <a:pt x="69" y="664"/>
                  </a:lnTo>
                  <a:lnTo>
                    <a:pt x="115" y="733"/>
                  </a:lnTo>
                  <a:lnTo>
                    <a:pt x="504" y="1008"/>
                  </a:lnTo>
                  <a:lnTo>
                    <a:pt x="894" y="1305"/>
                  </a:lnTo>
                  <a:lnTo>
                    <a:pt x="1626" y="1901"/>
                  </a:lnTo>
                  <a:lnTo>
                    <a:pt x="1993" y="2175"/>
                  </a:lnTo>
                  <a:lnTo>
                    <a:pt x="2382" y="2450"/>
                  </a:lnTo>
                  <a:lnTo>
                    <a:pt x="2771" y="2702"/>
                  </a:lnTo>
                  <a:lnTo>
                    <a:pt x="3183" y="2908"/>
                  </a:lnTo>
                  <a:lnTo>
                    <a:pt x="3939" y="2931"/>
                  </a:lnTo>
                  <a:lnTo>
                    <a:pt x="3756" y="2633"/>
                  </a:lnTo>
                  <a:lnTo>
                    <a:pt x="3596" y="2359"/>
                  </a:lnTo>
                  <a:lnTo>
                    <a:pt x="3321" y="1786"/>
                  </a:lnTo>
                  <a:lnTo>
                    <a:pt x="3161" y="1488"/>
                  </a:lnTo>
                  <a:lnTo>
                    <a:pt x="3023" y="1214"/>
                  </a:lnTo>
                  <a:lnTo>
                    <a:pt x="2840" y="939"/>
                  </a:lnTo>
                  <a:lnTo>
                    <a:pt x="2634" y="664"/>
                  </a:lnTo>
                  <a:lnTo>
                    <a:pt x="2496" y="550"/>
                  </a:lnTo>
                  <a:lnTo>
                    <a:pt x="2382" y="435"/>
                  </a:lnTo>
                  <a:lnTo>
                    <a:pt x="2245" y="344"/>
                  </a:lnTo>
                  <a:lnTo>
                    <a:pt x="2084" y="252"/>
                  </a:lnTo>
                  <a:lnTo>
                    <a:pt x="1787" y="115"/>
                  </a:lnTo>
                  <a:lnTo>
                    <a:pt x="1466" y="23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32"/>
            <p:cNvSpPr/>
            <p:nvPr/>
          </p:nvSpPr>
          <p:spPr>
            <a:xfrm>
              <a:off x="-3320638" y="2030835"/>
              <a:ext cx="30025" cy="8611"/>
            </a:xfrm>
            <a:custGeom>
              <a:rect b="b" l="l" r="r" t="t"/>
              <a:pathLst>
                <a:path extrusionOk="0" h="230" w="802">
                  <a:moveTo>
                    <a:pt x="0" y="0"/>
                  </a:moveTo>
                  <a:lnTo>
                    <a:pt x="321" y="138"/>
                  </a:lnTo>
                  <a:lnTo>
                    <a:pt x="642" y="229"/>
                  </a:lnTo>
                  <a:lnTo>
                    <a:pt x="733" y="229"/>
                  </a:lnTo>
                  <a:lnTo>
                    <a:pt x="779" y="206"/>
                  </a:lnTo>
                  <a:lnTo>
                    <a:pt x="802" y="138"/>
                  </a:lnTo>
                  <a:lnTo>
                    <a:pt x="779" y="46"/>
                  </a:lnTo>
                  <a:lnTo>
                    <a:pt x="75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32"/>
            <p:cNvSpPr/>
            <p:nvPr/>
          </p:nvSpPr>
          <p:spPr>
            <a:xfrm>
              <a:off x="-3629267" y="1964797"/>
              <a:ext cx="162067" cy="70345"/>
            </a:xfrm>
            <a:custGeom>
              <a:rect b="b" l="l" r="r" t="t"/>
              <a:pathLst>
                <a:path extrusionOk="0" h="1879" w="4329">
                  <a:moveTo>
                    <a:pt x="1604" y="1"/>
                  </a:moveTo>
                  <a:lnTo>
                    <a:pt x="1283" y="24"/>
                  </a:lnTo>
                  <a:lnTo>
                    <a:pt x="986" y="93"/>
                  </a:lnTo>
                  <a:lnTo>
                    <a:pt x="665" y="207"/>
                  </a:lnTo>
                  <a:lnTo>
                    <a:pt x="367" y="367"/>
                  </a:lnTo>
                  <a:lnTo>
                    <a:pt x="93" y="551"/>
                  </a:lnTo>
                  <a:lnTo>
                    <a:pt x="24" y="619"/>
                  </a:lnTo>
                  <a:lnTo>
                    <a:pt x="1" y="688"/>
                  </a:lnTo>
                  <a:lnTo>
                    <a:pt x="1" y="757"/>
                  </a:lnTo>
                  <a:lnTo>
                    <a:pt x="1" y="848"/>
                  </a:lnTo>
                  <a:lnTo>
                    <a:pt x="47" y="917"/>
                  </a:lnTo>
                  <a:lnTo>
                    <a:pt x="93" y="986"/>
                  </a:lnTo>
                  <a:lnTo>
                    <a:pt x="161" y="1008"/>
                  </a:lnTo>
                  <a:lnTo>
                    <a:pt x="253" y="1031"/>
                  </a:lnTo>
                  <a:lnTo>
                    <a:pt x="825" y="1077"/>
                  </a:lnTo>
                  <a:lnTo>
                    <a:pt x="1146" y="1100"/>
                  </a:lnTo>
                  <a:lnTo>
                    <a:pt x="1466" y="1169"/>
                  </a:lnTo>
                  <a:lnTo>
                    <a:pt x="1764" y="1215"/>
                  </a:lnTo>
                  <a:lnTo>
                    <a:pt x="2085" y="1306"/>
                  </a:lnTo>
                  <a:lnTo>
                    <a:pt x="2359" y="1398"/>
                  </a:lnTo>
                  <a:lnTo>
                    <a:pt x="2634" y="1535"/>
                  </a:lnTo>
                  <a:lnTo>
                    <a:pt x="2955" y="1718"/>
                  </a:lnTo>
                  <a:lnTo>
                    <a:pt x="3275" y="1879"/>
                  </a:lnTo>
                  <a:lnTo>
                    <a:pt x="3802" y="1810"/>
                  </a:lnTo>
                  <a:lnTo>
                    <a:pt x="4329" y="1764"/>
                  </a:lnTo>
                  <a:lnTo>
                    <a:pt x="4214" y="1718"/>
                  </a:lnTo>
                  <a:lnTo>
                    <a:pt x="4100" y="1650"/>
                  </a:lnTo>
                  <a:lnTo>
                    <a:pt x="3871" y="1466"/>
                  </a:lnTo>
                  <a:lnTo>
                    <a:pt x="3642" y="1283"/>
                  </a:lnTo>
                  <a:lnTo>
                    <a:pt x="3436" y="1054"/>
                  </a:lnTo>
                  <a:lnTo>
                    <a:pt x="3024" y="619"/>
                  </a:lnTo>
                  <a:lnTo>
                    <a:pt x="2795" y="436"/>
                  </a:lnTo>
                  <a:lnTo>
                    <a:pt x="2566" y="276"/>
                  </a:lnTo>
                  <a:lnTo>
                    <a:pt x="2405" y="184"/>
                  </a:lnTo>
                  <a:lnTo>
                    <a:pt x="2245" y="115"/>
                  </a:lnTo>
                  <a:lnTo>
                    <a:pt x="2085" y="70"/>
                  </a:lnTo>
                  <a:lnTo>
                    <a:pt x="1924" y="24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32"/>
            <p:cNvSpPr/>
            <p:nvPr/>
          </p:nvSpPr>
          <p:spPr>
            <a:xfrm>
              <a:off x="-3506662" y="2030835"/>
              <a:ext cx="42903" cy="12017"/>
            </a:xfrm>
            <a:custGeom>
              <a:rect b="b" l="l" r="r" t="t"/>
              <a:pathLst>
                <a:path extrusionOk="0" h="321" w="1146">
                  <a:moveTo>
                    <a:pt x="1054" y="0"/>
                  </a:moveTo>
                  <a:lnTo>
                    <a:pt x="527" y="46"/>
                  </a:lnTo>
                  <a:lnTo>
                    <a:pt x="0" y="115"/>
                  </a:lnTo>
                  <a:lnTo>
                    <a:pt x="252" y="229"/>
                  </a:lnTo>
                  <a:lnTo>
                    <a:pt x="504" y="298"/>
                  </a:lnTo>
                  <a:lnTo>
                    <a:pt x="642" y="321"/>
                  </a:lnTo>
                  <a:lnTo>
                    <a:pt x="756" y="321"/>
                  </a:lnTo>
                  <a:lnTo>
                    <a:pt x="893" y="298"/>
                  </a:lnTo>
                  <a:lnTo>
                    <a:pt x="1031" y="275"/>
                  </a:lnTo>
                  <a:lnTo>
                    <a:pt x="1077" y="252"/>
                  </a:lnTo>
                  <a:lnTo>
                    <a:pt x="1122" y="229"/>
                  </a:lnTo>
                  <a:lnTo>
                    <a:pt x="1145" y="160"/>
                  </a:lnTo>
                  <a:lnTo>
                    <a:pt x="1122" y="69"/>
                  </a:lnTo>
                  <a:lnTo>
                    <a:pt x="1100" y="4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32"/>
            <p:cNvSpPr/>
            <p:nvPr/>
          </p:nvSpPr>
          <p:spPr>
            <a:xfrm>
              <a:off x="-3805857" y="2097698"/>
              <a:ext cx="150087" cy="91759"/>
            </a:xfrm>
            <a:custGeom>
              <a:rect b="b" l="l" r="r" t="t"/>
              <a:pathLst>
                <a:path extrusionOk="0" h="2451" w="4009">
                  <a:moveTo>
                    <a:pt x="3733" y="0"/>
                  </a:moveTo>
                  <a:lnTo>
                    <a:pt x="2863" y="321"/>
                  </a:lnTo>
                  <a:lnTo>
                    <a:pt x="2016" y="641"/>
                  </a:lnTo>
                  <a:lnTo>
                    <a:pt x="1718" y="756"/>
                  </a:lnTo>
                  <a:lnTo>
                    <a:pt x="1443" y="916"/>
                  </a:lnTo>
                  <a:lnTo>
                    <a:pt x="1192" y="1076"/>
                  </a:lnTo>
                  <a:lnTo>
                    <a:pt x="963" y="1237"/>
                  </a:lnTo>
                  <a:lnTo>
                    <a:pt x="711" y="1443"/>
                  </a:lnTo>
                  <a:lnTo>
                    <a:pt x="505" y="1649"/>
                  </a:lnTo>
                  <a:lnTo>
                    <a:pt x="47" y="2107"/>
                  </a:lnTo>
                  <a:lnTo>
                    <a:pt x="24" y="2153"/>
                  </a:lnTo>
                  <a:lnTo>
                    <a:pt x="1" y="2198"/>
                  </a:lnTo>
                  <a:lnTo>
                    <a:pt x="1" y="2313"/>
                  </a:lnTo>
                  <a:lnTo>
                    <a:pt x="24" y="2359"/>
                  </a:lnTo>
                  <a:lnTo>
                    <a:pt x="47" y="2405"/>
                  </a:lnTo>
                  <a:lnTo>
                    <a:pt x="92" y="2427"/>
                  </a:lnTo>
                  <a:lnTo>
                    <a:pt x="161" y="2450"/>
                  </a:lnTo>
                  <a:lnTo>
                    <a:pt x="802" y="2405"/>
                  </a:lnTo>
                  <a:lnTo>
                    <a:pt x="1123" y="2382"/>
                  </a:lnTo>
                  <a:lnTo>
                    <a:pt x="1443" y="2359"/>
                  </a:lnTo>
                  <a:lnTo>
                    <a:pt x="1741" y="2290"/>
                  </a:lnTo>
                  <a:lnTo>
                    <a:pt x="2039" y="2198"/>
                  </a:lnTo>
                  <a:lnTo>
                    <a:pt x="2337" y="2084"/>
                  </a:lnTo>
                  <a:lnTo>
                    <a:pt x="2634" y="1947"/>
                  </a:lnTo>
                  <a:lnTo>
                    <a:pt x="2863" y="1786"/>
                  </a:lnTo>
                  <a:lnTo>
                    <a:pt x="3069" y="1603"/>
                  </a:lnTo>
                  <a:lnTo>
                    <a:pt x="3252" y="1397"/>
                  </a:lnTo>
                  <a:lnTo>
                    <a:pt x="3413" y="1168"/>
                  </a:lnTo>
                  <a:lnTo>
                    <a:pt x="3710" y="687"/>
                  </a:lnTo>
                  <a:lnTo>
                    <a:pt x="4008" y="206"/>
                  </a:lnTo>
                  <a:lnTo>
                    <a:pt x="3962" y="252"/>
                  </a:lnTo>
                  <a:lnTo>
                    <a:pt x="3894" y="275"/>
                  </a:lnTo>
                  <a:lnTo>
                    <a:pt x="3825" y="275"/>
                  </a:lnTo>
                  <a:lnTo>
                    <a:pt x="3779" y="252"/>
                  </a:lnTo>
                  <a:lnTo>
                    <a:pt x="3733" y="229"/>
                  </a:lnTo>
                  <a:lnTo>
                    <a:pt x="3688" y="183"/>
                  </a:lnTo>
                  <a:lnTo>
                    <a:pt x="3688" y="115"/>
                  </a:lnTo>
                  <a:lnTo>
                    <a:pt x="3688" y="6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32"/>
            <p:cNvSpPr/>
            <p:nvPr/>
          </p:nvSpPr>
          <p:spPr>
            <a:xfrm>
              <a:off x="-3667827" y="2094253"/>
              <a:ext cx="17184" cy="13740"/>
            </a:xfrm>
            <a:custGeom>
              <a:rect b="b" l="l" r="r" t="t"/>
              <a:pathLst>
                <a:path extrusionOk="0" h="367" w="459">
                  <a:moveTo>
                    <a:pt x="390" y="1"/>
                  </a:moveTo>
                  <a:lnTo>
                    <a:pt x="46" y="92"/>
                  </a:lnTo>
                  <a:lnTo>
                    <a:pt x="1" y="161"/>
                  </a:lnTo>
                  <a:lnTo>
                    <a:pt x="1" y="207"/>
                  </a:lnTo>
                  <a:lnTo>
                    <a:pt x="1" y="275"/>
                  </a:lnTo>
                  <a:lnTo>
                    <a:pt x="46" y="321"/>
                  </a:lnTo>
                  <a:lnTo>
                    <a:pt x="92" y="344"/>
                  </a:lnTo>
                  <a:lnTo>
                    <a:pt x="138" y="367"/>
                  </a:lnTo>
                  <a:lnTo>
                    <a:pt x="207" y="367"/>
                  </a:lnTo>
                  <a:lnTo>
                    <a:pt x="275" y="344"/>
                  </a:lnTo>
                  <a:lnTo>
                    <a:pt x="321" y="298"/>
                  </a:lnTo>
                  <a:lnTo>
                    <a:pt x="458" y="115"/>
                  </a:lnTo>
                  <a:lnTo>
                    <a:pt x="458" y="69"/>
                  </a:lnTo>
                  <a:lnTo>
                    <a:pt x="458" y="24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32"/>
            <p:cNvSpPr/>
            <p:nvPr/>
          </p:nvSpPr>
          <p:spPr>
            <a:xfrm>
              <a:off x="-3829854" y="2221988"/>
              <a:ext cx="174084" cy="62633"/>
            </a:xfrm>
            <a:custGeom>
              <a:rect b="b" l="l" r="r" t="t"/>
              <a:pathLst>
                <a:path extrusionOk="0" h="1673" w="4650">
                  <a:moveTo>
                    <a:pt x="3046" y="0"/>
                  </a:moveTo>
                  <a:lnTo>
                    <a:pt x="2749" y="23"/>
                  </a:lnTo>
                  <a:lnTo>
                    <a:pt x="2428" y="69"/>
                  </a:lnTo>
                  <a:lnTo>
                    <a:pt x="2130" y="138"/>
                  </a:lnTo>
                  <a:lnTo>
                    <a:pt x="1855" y="207"/>
                  </a:lnTo>
                  <a:lnTo>
                    <a:pt x="1558" y="321"/>
                  </a:lnTo>
                  <a:lnTo>
                    <a:pt x="1283" y="458"/>
                  </a:lnTo>
                  <a:lnTo>
                    <a:pt x="1008" y="596"/>
                  </a:lnTo>
                  <a:lnTo>
                    <a:pt x="756" y="779"/>
                  </a:lnTo>
                  <a:lnTo>
                    <a:pt x="504" y="985"/>
                  </a:lnTo>
                  <a:lnTo>
                    <a:pt x="253" y="1191"/>
                  </a:lnTo>
                  <a:lnTo>
                    <a:pt x="24" y="1443"/>
                  </a:lnTo>
                  <a:lnTo>
                    <a:pt x="1" y="1489"/>
                  </a:lnTo>
                  <a:lnTo>
                    <a:pt x="1" y="1535"/>
                  </a:lnTo>
                  <a:lnTo>
                    <a:pt x="24" y="1603"/>
                  </a:lnTo>
                  <a:lnTo>
                    <a:pt x="92" y="1672"/>
                  </a:lnTo>
                  <a:lnTo>
                    <a:pt x="161" y="1672"/>
                  </a:lnTo>
                  <a:lnTo>
                    <a:pt x="504" y="1580"/>
                  </a:lnTo>
                  <a:lnTo>
                    <a:pt x="848" y="1512"/>
                  </a:lnTo>
                  <a:lnTo>
                    <a:pt x="1558" y="1374"/>
                  </a:lnTo>
                  <a:lnTo>
                    <a:pt x="2245" y="1260"/>
                  </a:lnTo>
                  <a:lnTo>
                    <a:pt x="2611" y="1214"/>
                  </a:lnTo>
                  <a:lnTo>
                    <a:pt x="2955" y="1122"/>
                  </a:lnTo>
                  <a:lnTo>
                    <a:pt x="3642" y="962"/>
                  </a:lnTo>
                  <a:lnTo>
                    <a:pt x="4145" y="573"/>
                  </a:lnTo>
                  <a:lnTo>
                    <a:pt x="4649" y="207"/>
                  </a:lnTo>
                  <a:lnTo>
                    <a:pt x="4329" y="115"/>
                  </a:lnTo>
                  <a:lnTo>
                    <a:pt x="4008" y="69"/>
                  </a:lnTo>
                  <a:lnTo>
                    <a:pt x="3687" y="23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32"/>
            <p:cNvSpPr/>
            <p:nvPr/>
          </p:nvSpPr>
          <p:spPr>
            <a:xfrm>
              <a:off x="-3693546" y="2229700"/>
              <a:ext cx="40320" cy="28340"/>
            </a:xfrm>
            <a:custGeom>
              <a:rect b="b" l="l" r="r" t="t"/>
              <a:pathLst>
                <a:path extrusionOk="0" h="757" w="1077">
                  <a:moveTo>
                    <a:pt x="1008" y="1"/>
                  </a:moveTo>
                  <a:lnTo>
                    <a:pt x="504" y="367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298" y="642"/>
                  </a:lnTo>
                  <a:lnTo>
                    <a:pt x="596" y="527"/>
                  </a:lnTo>
                  <a:lnTo>
                    <a:pt x="733" y="436"/>
                  </a:lnTo>
                  <a:lnTo>
                    <a:pt x="848" y="344"/>
                  </a:lnTo>
                  <a:lnTo>
                    <a:pt x="962" y="252"/>
                  </a:lnTo>
                  <a:lnTo>
                    <a:pt x="1054" y="115"/>
                  </a:lnTo>
                  <a:lnTo>
                    <a:pt x="1077" y="92"/>
                  </a:lnTo>
                  <a:lnTo>
                    <a:pt x="1077" y="46"/>
                  </a:lnTo>
                  <a:lnTo>
                    <a:pt x="1054" y="23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32"/>
            <p:cNvSpPr/>
            <p:nvPr/>
          </p:nvSpPr>
          <p:spPr>
            <a:xfrm>
              <a:off x="-3631813" y="2189418"/>
              <a:ext cx="67762" cy="157762"/>
            </a:xfrm>
            <a:custGeom>
              <a:rect b="b" l="l" r="r" t="t"/>
              <a:pathLst>
                <a:path extrusionOk="0" h="4214" w="1810">
                  <a:moveTo>
                    <a:pt x="1626" y="0"/>
                  </a:moveTo>
                  <a:lnTo>
                    <a:pt x="1099" y="321"/>
                  </a:lnTo>
                  <a:lnTo>
                    <a:pt x="1008" y="550"/>
                  </a:lnTo>
                  <a:lnTo>
                    <a:pt x="916" y="802"/>
                  </a:lnTo>
                  <a:lnTo>
                    <a:pt x="779" y="1077"/>
                  </a:lnTo>
                  <a:lnTo>
                    <a:pt x="619" y="1328"/>
                  </a:lnTo>
                  <a:lnTo>
                    <a:pt x="458" y="1603"/>
                  </a:lnTo>
                  <a:lnTo>
                    <a:pt x="321" y="1878"/>
                  </a:lnTo>
                  <a:lnTo>
                    <a:pt x="206" y="2153"/>
                  </a:lnTo>
                  <a:lnTo>
                    <a:pt x="115" y="2428"/>
                  </a:lnTo>
                  <a:lnTo>
                    <a:pt x="46" y="2702"/>
                  </a:lnTo>
                  <a:lnTo>
                    <a:pt x="0" y="2977"/>
                  </a:lnTo>
                  <a:lnTo>
                    <a:pt x="0" y="3252"/>
                  </a:lnTo>
                  <a:lnTo>
                    <a:pt x="0" y="3527"/>
                  </a:lnTo>
                  <a:lnTo>
                    <a:pt x="23" y="3824"/>
                  </a:lnTo>
                  <a:lnTo>
                    <a:pt x="92" y="4122"/>
                  </a:lnTo>
                  <a:lnTo>
                    <a:pt x="115" y="4168"/>
                  </a:lnTo>
                  <a:lnTo>
                    <a:pt x="138" y="4191"/>
                  </a:lnTo>
                  <a:lnTo>
                    <a:pt x="229" y="4214"/>
                  </a:lnTo>
                  <a:lnTo>
                    <a:pt x="298" y="4214"/>
                  </a:lnTo>
                  <a:lnTo>
                    <a:pt x="344" y="4168"/>
                  </a:lnTo>
                  <a:lnTo>
                    <a:pt x="367" y="4145"/>
                  </a:lnTo>
                  <a:lnTo>
                    <a:pt x="527" y="3870"/>
                  </a:lnTo>
                  <a:lnTo>
                    <a:pt x="687" y="3595"/>
                  </a:lnTo>
                  <a:lnTo>
                    <a:pt x="1076" y="3092"/>
                  </a:lnTo>
                  <a:lnTo>
                    <a:pt x="1168" y="2977"/>
                  </a:lnTo>
                  <a:lnTo>
                    <a:pt x="1237" y="2840"/>
                  </a:lnTo>
                  <a:lnTo>
                    <a:pt x="1374" y="2542"/>
                  </a:lnTo>
                  <a:lnTo>
                    <a:pt x="1603" y="1970"/>
                  </a:lnTo>
                  <a:lnTo>
                    <a:pt x="1695" y="1764"/>
                  </a:lnTo>
                  <a:lnTo>
                    <a:pt x="1741" y="1512"/>
                  </a:lnTo>
                  <a:lnTo>
                    <a:pt x="1786" y="1260"/>
                  </a:lnTo>
                  <a:lnTo>
                    <a:pt x="1809" y="985"/>
                  </a:lnTo>
                  <a:lnTo>
                    <a:pt x="1809" y="733"/>
                  </a:lnTo>
                  <a:lnTo>
                    <a:pt x="1786" y="458"/>
                  </a:lnTo>
                  <a:lnTo>
                    <a:pt x="1718" y="206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32"/>
            <p:cNvSpPr/>
            <p:nvPr/>
          </p:nvSpPr>
          <p:spPr>
            <a:xfrm>
              <a:off x="-3590670" y="2181706"/>
              <a:ext cx="19767" cy="19730"/>
            </a:xfrm>
            <a:custGeom>
              <a:rect b="b" l="l" r="r" t="t"/>
              <a:pathLst>
                <a:path extrusionOk="0" h="527" w="528">
                  <a:moveTo>
                    <a:pt x="298" y="0"/>
                  </a:moveTo>
                  <a:lnTo>
                    <a:pt x="229" y="23"/>
                  </a:lnTo>
                  <a:lnTo>
                    <a:pt x="184" y="92"/>
                  </a:lnTo>
                  <a:lnTo>
                    <a:pt x="92" y="298"/>
                  </a:lnTo>
                  <a:lnTo>
                    <a:pt x="0" y="527"/>
                  </a:lnTo>
                  <a:lnTo>
                    <a:pt x="0" y="527"/>
                  </a:lnTo>
                  <a:lnTo>
                    <a:pt x="527" y="206"/>
                  </a:lnTo>
                  <a:lnTo>
                    <a:pt x="435" y="4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32"/>
            <p:cNvSpPr/>
            <p:nvPr/>
          </p:nvSpPr>
          <p:spPr>
            <a:xfrm>
              <a:off x="-3936137" y="2331715"/>
              <a:ext cx="169779" cy="127774"/>
            </a:xfrm>
            <a:custGeom>
              <a:rect b="b" l="l" r="r" t="t"/>
              <a:pathLst>
                <a:path extrusionOk="0" h="3413" w="4535">
                  <a:moveTo>
                    <a:pt x="4282" y="0"/>
                  </a:moveTo>
                  <a:lnTo>
                    <a:pt x="4030" y="92"/>
                  </a:lnTo>
                  <a:lnTo>
                    <a:pt x="3756" y="229"/>
                  </a:lnTo>
                  <a:lnTo>
                    <a:pt x="3229" y="527"/>
                  </a:lnTo>
                  <a:lnTo>
                    <a:pt x="2725" y="848"/>
                  </a:lnTo>
                  <a:lnTo>
                    <a:pt x="2244" y="1168"/>
                  </a:lnTo>
                  <a:lnTo>
                    <a:pt x="1603" y="1535"/>
                  </a:lnTo>
                  <a:lnTo>
                    <a:pt x="1283" y="1718"/>
                  </a:lnTo>
                  <a:lnTo>
                    <a:pt x="962" y="1947"/>
                  </a:lnTo>
                  <a:lnTo>
                    <a:pt x="664" y="2176"/>
                  </a:lnTo>
                  <a:lnTo>
                    <a:pt x="412" y="2428"/>
                  </a:lnTo>
                  <a:lnTo>
                    <a:pt x="275" y="2565"/>
                  </a:lnTo>
                  <a:lnTo>
                    <a:pt x="183" y="2725"/>
                  </a:lnTo>
                  <a:lnTo>
                    <a:pt x="92" y="2886"/>
                  </a:lnTo>
                  <a:lnTo>
                    <a:pt x="23" y="3046"/>
                  </a:lnTo>
                  <a:lnTo>
                    <a:pt x="0" y="3115"/>
                  </a:lnTo>
                  <a:lnTo>
                    <a:pt x="23" y="3183"/>
                  </a:lnTo>
                  <a:lnTo>
                    <a:pt x="46" y="3252"/>
                  </a:lnTo>
                  <a:lnTo>
                    <a:pt x="69" y="3298"/>
                  </a:lnTo>
                  <a:lnTo>
                    <a:pt x="115" y="3344"/>
                  </a:lnTo>
                  <a:lnTo>
                    <a:pt x="183" y="3389"/>
                  </a:lnTo>
                  <a:lnTo>
                    <a:pt x="252" y="3412"/>
                  </a:lnTo>
                  <a:lnTo>
                    <a:pt x="321" y="3389"/>
                  </a:lnTo>
                  <a:lnTo>
                    <a:pt x="1031" y="3229"/>
                  </a:lnTo>
                  <a:lnTo>
                    <a:pt x="1741" y="3046"/>
                  </a:lnTo>
                  <a:lnTo>
                    <a:pt x="2084" y="2931"/>
                  </a:lnTo>
                  <a:lnTo>
                    <a:pt x="2428" y="2794"/>
                  </a:lnTo>
                  <a:lnTo>
                    <a:pt x="2748" y="2634"/>
                  </a:lnTo>
                  <a:lnTo>
                    <a:pt x="3046" y="2451"/>
                  </a:lnTo>
                  <a:lnTo>
                    <a:pt x="3343" y="2222"/>
                  </a:lnTo>
                  <a:lnTo>
                    <a:pt x="3572" y="1993"/>
                  </a:lnTo>
                  <a:lnTo>
                    <a:pt x="3779" y="1718"/>
                  </a:lnTo>
                  <a:lnTo>
                    <a:pt x="3962" y="1443"/>
                  </a:lnTo>
                  <a:lnTo>
                    <a:pt x="4099" y="1145"/>
                  </a:lnTo>
                  <a:lnTo>
                    <a:pt x="4237" y="848"/>
                  </a:lnTo>
                  <a:lnTo>
                    <a:pt x="4534" y="229"/>
                  </a:lnTo>
                  <a:lnTo>
                    <a:pt x="4076" y="687"/>
                  </a:lnTo>
                  <a:lnTo>
                    <a:pt x="3641" y="1168"/>
                  </a:lnTo>
                  <a:lnTo>
                    <a:pt x="3595" y="1214"/>
                  </a:lnTo>
                  <a:lnTo>
                    <a:pt x="3527" y="1237"/>
                  </a:lnTo>
                  <a:lnTo>
                    <a:pt x="3458" y="1214"/>
                  </a:lnTo>
                  <a:lnTo>
                    <a:pt x="3412" y="1191"/>
                  </a:lnTo>
                  <a:lnTo>
                    <a:pt x="3366" y="1145"/>
                  </a:lnTo>
                  <a:lnTo>
                    <a:pt x="3343" y="1100"/>
                  </a:lnTo>
                  <a:lnTo>
                    <a:pt x="3343" y="1054"/>
                  </a:lnTo>
                  <a:lnTo>
                    <a:pt x="3366" y="985"/>
                  </a:lnTo>
                  <a:lnTo>
                    <a:pt x="3824" y="481"/>
                  </a:lnTo>
                  <a:lnTo>
                    <a:pt x="4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32"/>
            <p:cNvSpPr/>
            <p:nvPr/>
          </p:nvSpPr>
          <p:spPr>
            <a:xfrm>
              <a:off x="-3810985" y="2329132"/>
              <a:ext cx="47171" cy="48893"/>
            </a:xfrm>
            <a:custGeom>
              <a:rect b="b" l="l" r="r" t="t"/>
              <a:pathLst>
                <a:path extrusionOk="0" h="1306" w="1260">
                  <a:moveTo>
                    <a:pt x="1168" y="1"/>
                  </a:moveTo>
                  <a:lnTo>
                    <a:pt x="939" y="69"/>
                  </a:lnTo>
                  <a:lnTo>
                    <a:pt x="481" y="550"/>
                  </a:lnTo>
                  <a:lnTo>
                    <a:pt x="23" y="1054"/>
                  </a:lnTo>
                  <a:lnTo>
                    <a:pt x="0" y="1123"/>
                  </a:lnTo>
                  <a:lnTo>
                    <a:pt x="0" y="1169"/>
                  </a:lnTo>
                  <a:lnTo>
                    <a:pt x="23" y="1214"/>
                  </a:lnTo>
                  <a:lnTo>
                    <a:pt x="69" y="1260"/>
                  </a:lnTo>
                  <a:lnTo>
                    <a:pt x="115" y="1283"/>
                  </a:lnTo>
                  <a:lnTo>
                    <a:pt x="184" y="1306"/>
                  </a:lnTo>
                  <a:lnTo>
                    <a:pt x="252" y="1283"/>
                  </a:lnTo>
                  <a:lnTo>
                    <a:pt x="298" y="1237"/>
                  </a:lnTo>
                  <a:lnTo>
                    <a:pt x="733" y="756"/>
                  </a:lnTo>
                  <a:lnTo>
                    <a:pt x="1191" y="298"/>
                  </a:lnTo>
                  <a:lnTo>
                    <a:pt x="1260" y="115"/>
                  </a:lnTo>
                  <a:lnTo>
                    <a:pt x="1260" y="69"/>
                  </a:lnTo>
                  <a:lnTo>
                    <a:pt x="1237" y="2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32"/>
            <p:cNvSpPr/>
            <p:nvPr/>
          </p:nvSpPr>
          <p:spPr>
            <a:xfrm>
              <a:off x="-3278634" y="1899657"/>
              <a:ext cx="122608" cy="73752"/>
            </a:xfrm>
            <a:custGeom>
              <a:rect b="b" l="l" r="r" t="t"/>
              <a:pathLst>
                <a:path extrusionOk="0" h="1970" w="3275">
                  <a:moveTo>
                    <a:pt x="3206" y="1"/>
                  </a:moveTo>
                  <a:lnTo>
                    <a:pt x="2748" y="115"/>
                  </a:lnTo>
                  <a:lnTo>
                    <a:pt x="2290" y="230"/>
                  </a:lnTo>
                  <a:lnTo>
                    <a:pt x="1374" y="504"/>
                  </a:lnTo>
                  <a:lnTo>
                    <a:pt x="939" y="642"/>
                  </a:lnTo>
                  <a:lnTo>
                    <a:pt x="756" y="711"/>
                  </a:lnTo>
                  <a:lnTo>
                    <a:pt x="573" y="802"/>
                  </a:lnTo>
                  <a:lnTo>
                    <a:pt x="413" y="917"/>
                  </a:lnTo>
                  <a:lnTo>
                    <a:pt x="275" y="1077"/>
                  </a:lnTo>
                  <a:lnTo>
                    <a:pt x="138" y="1237"/>
                  </a:lnTo>
                  <a:lnTo>
                    <a:pt x="23" y="1443"/>
                  </a:lnTo>
                  <a:lnTo>
                    <a:pt x="0" y="1489"/>
                  </a:lnTo>
                  <a:lnTo>
                    <a:pt x="0" y="1535"/>
                  </a:lnTo>
                  <a:lnTo>
                    <a:pt x="23" y="1626"/>
                  </a:lnTo>
                  <a:lnTo>
                    <a:pt x="92" y="1695"/>
                  </a:lnTo>
                  <a:lnTo>
                    <a:pt x="161" y="1764"/>
                  </a:lnTo>
                  <a:lnTo>
                    <a:pt x="413" y="1855"/>
                  </a:lnTo>
                  <a:lnTo>
                    <a:pt x="642" y="1924"/>
                  </a:lnTo>
                  <a:lnTo>
                    <a:pt x="871" y="1970"/>
                  </a:lnTo>
                  <a:lnTo>
                    <a:pt x="1100" y="1970"/>
                  </a:lnTo>
                  <a:lnTo>
                    <a:pt x="1329" y="1924"/>
                  </a:lnTo>
                  <a:lnTo>
                    <a:pt x="1558" y="1878"/>
                  </a:lnTo>
                  <a:lnTo>
                    <a:pt x="1787" y="1810"/>
                  </a:lnTo>
                  <a:lnTo>
                    <a:pt x="2038" y="1718"/>
                  </a:lnTo>
                  <a:lnTo>
                    <a:pt x="2222" y="1604"/>
                  </a:lnTo>
                  <a:lnTo>
                    <a:pt x="2405" y="1466"/>
                  </a:lnTo>
                  <a:lnTo>
                    <a:pt x="2565" y="1306"/>
                  </a:lnTo>
                  <a:lnTo>
                    <a:pt x="2725" y="1123"/>
                  </a:lnTo>
                  <a:lnTo>
                    <a:pt x="3000" y="711"/>
                  </a:lnTo>
                  <a:lnTo>
                    <a:pt x="3275" y="321"/>
                  </a:lnTo>
                  <a:lnTo>
                    <a:pt x="3275" y="321"/>
                  </a:lnTo>
                  <a:lnTo>
                    <a:pt x="2909" y="550"/>
                  </a:lnTo>
                  <a:lnTo>
                    <a:pt x="2840" y="573"/>
                  </a:lnTo>
                  <a:lnTo>
                    <a:pt x="2771" y="573"/>
                  </a:lnTo>
                  <a:lnTo>
                    <a:pt x="2702" y="550"/>
                  </a:lnTo>
                  <a:lnTo>
                    <a:pt x="2657" y="504"/>
                  </a:lnTo>
                  <a:lnTo>
                    <a:pt x="2634" y="459"/>
                  </a:lnTo>
                  <a:lnTo>
                    <a:pt x="2634" y="390"/>
                  </a:lnTo>
                  <a:lnTo>
                    <a:pt x="2634" y="344"/>
                  </a:lnTo>
                  <a:lnTo>
                    <a:pt x="2702" y="298"/>
                  </a:lnTo>
                  <a:lnTo>
                    <a:pt x="2954" y="138"/>
                  </a:lnTo>
                  <a:lnTo>
                    <a:pt x="32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32"/>
            <p:cNvSpPr/>
            <p:nvPr/>
          </p:nvSpPr>
          <p:spPr>
            <a:xfrm>
              <a:off x="-3180063" y="1897935"/>
              <a:ext cx="31747" cy="23211"/>
            </a:xfrm>
            <a:custGeom>
              <a:rect b="b" l="l" r="r" t="t"/>
              <a:pathLst>
                <a:path extrusionOk="0" h="620" w="848">
                  <a:moveTo>
                    <a:pt x="756" y="1"/>
                  </a:moveTo>
                  <a:lnTo>
                    <a:pt x="573" y="47"/>
                  </a:lnTo>
                  <a:lnTo>
                    <a:pt x="321" y="184"/>
                  </a:lnTo>
                  <a:lnTo>
                    <a:pt x="69" y="344"/>
                  </a:lnTo>
                  <a:lnTo>
                    <a:pt x="1" y="390"/>
                  </a:lnTo>
                  <a:lnTo>
                    <a:pt x="1" y="436"/>
                  </a:lnTo>
                  <a:lnTo>
                    <a:pt x="1" y="505"/>
                  </a:lnTo>
                  <a:lnTo>
                    <a:pt x="24" y="550"/>
                  </a:lnTo>
                  <a:lnTo>
                    <a:pt x="69" y="596"/>
                  </a:lnTo>
                  <a:lnTo>
                    <a:pt x="138" y="619"/>
                  </a:lnTo>
                  <a:lnTo>
                    <a:pt x="207" y="619"/>
                  </a:lnTo>
                  <a:lnTo>
                    <a:pt x="276" y="596"/>
                  </a:lnTo>
                  <a:lnTo>
                    <a:pt x="642" y="367"/>
                  </a:lnTo>
                  <a:lnTo>
                    <a:pt x="825" y="138"/>
                  </a:lnTo>
                  <a:lnTo>
                    <a:pt x="848" y="92"/>
                  </a:lnTo>
                  <a:lnTo>
                    <a:pt x="848" y="47"/>
                  </a:lnTo>
                  <a:lnTo>
                    <a:pt x="802" y="24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32"/>
            <p:cNvSpPr/>
            <p:nvPr/>
          </p:nvSpPr>
          <p:spPr>
            <a:xfrm>
              <a:off x="-3042033" y="1805354"/>
              <a:ext cx="132903" cy="54921"/>
            </a:xfrm>
            <a:custGeom>
              <a:rect b="b" l="l" r="r" t="t"/>
              <a:pathLst>
                <a:path extrusionOk="0" h="1467" w="3550">
                  <a:moveTo>
                    <a:pt x="0" y="1"/>
                  </a:moveTo>
                  <a:lnTo>
                    <a:pt x="871" y="367"/>
                  </a:lnTo>
                  <a:lnTo>
                    <a:pt x="1306" y="550"/>
                  </a:lnTo>
                  <a:lnTo>
                    <a:pt x="1741" y="779"/>
                  </a:lnTo>
                  <a:lnTo>
                    <a:pt x="2267" y="1123"/>
                  </a:lnTo>
                  <a:lnTo>
                    <a:pt x="2565" y="1306"/>
                  </a:lnTo>
                  <a:lnTo>
                    <a:pt x="2863" y="1466"/>
                  </a:lnTo>
                  <a:lnTo>
                    <a:pt x="3550" y="1443"/>
                  </a:lnTo>
                  <a:lnTo>
                    <a:pt x="3435" y="1329"/>
                  </a:lnTo>
                  <a:lnTo>
                    <a:pt x="3344" y="1214"/>
                  </a:lnTo>
                  <a:lnTo>
                    <a:pt x="3160" y="963"/>
                  </a:lnTo>
                  <a:lnTo>
                    <a:pt x="2886" y="436"/>
                  </a:lnTo>
                  <a:lnTo>
                    <a:pt x="2725" y="207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32"/>
            <p:cNvSpPr/>
            <p:nvPr/>
          </p:nvSpPr>
          <p:spPr>
            <a:xfrm>
              <a:off x="-2934889" y="1859375"/>
              <a:ext cx="30923" cy="8611"/>
            </a:xfrm>
            <a:custGeom>
              <a:rect b="b" l="l" r="r" t="t"/>
              <a:pathLst>
                <a:path extrusionOk="0" h="230" w="826">
                  <a:moveTo>
                    <a:pt x="688" y="0"/>
                  </a:moveTo>
                  <a:lnTo>
                    <a:pt x="1" y="23"/>
                  </a:lnTo>
                  <a:lnTo>
                    <a:pt x="184" y="92"/>
                  </a:lnTo>
                  <a:lnTo>
                    <a:pt x="367" y="161"/>
                  </a:lnTo>
                  <a:lnTo>
                    <a:pt x="550" y="207"/>
                  </a:lnTo>
                  <a:lnTo>
                    <a:pt x="733" y="229"/>
                  </a:lnTo>
                  <a:lnTo>
                    <a:pt x="779" y="207"/>
                  </a:lnTo>
                  <a:lnTo>
                    <a:pt x="825" y="161"/>
                  </a:lnTo>
                  <a:lnTo>
                    <a:pt x="825" y="115"/>
                  </a:lnTo>
                  <a:lnTo>
                    <a:pt x="779" y="69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32"/>
            <p:cNvSpPr/>
            <p:nvPr/>
          </p:nvSpPr>
          <p:spPr>
            <a:xfrm>
              <a:off x="-2858593" y="1805354"/>
              <a:ext cx="108045" cy="49754"/>
            </a:xfrm>
            <a:custGeom>
              <a:rect b="b" l="l" r="r" t="t"/>
              <a:pathLst>
                <a:path extrusionOk="0" h="1329" w="2886">
                  <a:moveTo>
                    <a:pt x="1" y="1"/>
                  </a:moveTo>
                  <a:lnTo>
                    <a:pt x="436" y="413"/>
                  </a:lnTo>
                  <a:lnTo>
                    <a:pt x="665" y="596"/>
                  </a:lnTo>
                  <a:lnTo>
                    <a:pt x="894" y="779"/>
                  </a:lnTo>
                  <a:lnTo>
                    <a:pt x="1123" y="940"/>
                  </a:lnTo>
                  <a:lnTo>
                    <a:pt x="1375" y="1100"/>
                  </a:lnTo>
                  <a:lnTo>
                    <a:pt x="1626" y="1214"/>
                  </a:lnTo>
                  <a:lnTo>
                    <a:pt x="1878" y="1329"/>
                  </a:lnTo>
                  <a:lnTo>
                    <a:pt x="2886" y="1260"/>
                  </a:lnTo>
                  <a:lnTo>
                    <a:pt x="2703" y="1123"/>
                  </a:lnTo>
                  <a:lnTo>
                    <a:pt x="2542" y="985"/>
                  </a:lnTo>
                  <a:lnTo>
                    <a:pt x="2382" y="848"/>
                  </a:lnTo>
                  <a:lnTo>
                    <a:pt x="2245" y="688"/>
                  </a:lnTo>
                  <a:lnTo>
                    <a:pt x="1970" y="34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32"/>
            <p:cNvSpPr/>
            <p:nvPr/>
          </p:nvSpPr>
          <p:spPr>
            <a:xfrm>
              <a:off x="-2788287" y="1852524"/>
              <a:ext cx="40320" cy="9472"/>
            </a:xfrm>
            <a:custGeom>
              <a:rect b="b" l="l" r="r" t="t"/>
              <a:pathLst>
                <a:path extrusionOk="0" h="253" w="1077">
                  <a:moveTo>
                    <a:pt x="1008" y="0"/>
                  </a:moveTo>
                  <a:lnTo>
                    <a:pt x="0" y="69"/>
                  </a:lnTo>
                  <a:lnTo>
                    <a:pt x="229" y="161"/>
                  </a:lnTo>
                  <a:lnTo>
                    <a:pt x="458" y="206"/>
                  </a:lnTo>
                  <a:lnTo>
                    <a:pt x="687" y="252"/>
                  </a:lnTo>
                  <a:lnTo>
                    <a:pt x="985" y="252"/>
                  </a:lnTo>
                  <a:lnTo>
                    <a:pt x="1031" y="229"/>
                  </a:lnTo>
                  <a:lnTo>
                    <a:pt x="1077" y="161"/>
                  </a:lnTo>
                  <a:lnTo>
                    <a:pt x="1077" y="115"/>
                  </a:lnTo>
                  <a:lnTo>
                    <a:pt x="1077" y="92"/>
                  </a:lnTo>
                  <a:lnTo>
                    <a:pt x="1054" y="46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32"/>
            <p:cNvSpPr/>
            <p:nvPr/>
          </p:nvSpPr>
          <p:spPr>
            <a:xfrm>
              <a:off x="-2675976" y="1818232"/>
              <a:ext cx="90037" cy="160345"/>
            </a:xfrm>
            <a:custGeom>
              <a:rect b="b" l="l" r="r" t="t"/>
              <a:pathLst>
                <a:path extrusionOk="0" h="4283" w="2405">
                  <a:moveTo>
                    <a:pt x="2404" y="0"/>
                  </a:moveTo>
                  <a:lnTo>
                    <a:pt x="1901" y="390"/>
                  </a:lnTo>
                  <a:lnTo>
                    <a:pt x="1374" y="733"/>
                  </a:lnTo>
                  <a:lnTo>
                    <a:pt x="1191" y="870"/>
                  </a:lnTo>
                  <a:lnTo>
                    <a:pt x="962" y="1214"/>
                  </a:lnTo>
                  <a:lnTo>
                    <a:pt x="779" y="1580"/>
                  </a:lnTo>
                  <a:lnTo>
                    <a:pt x="664" y="1878"/>
                  </a:lnTo>
                  <a:lnTo>
                    <a:pt x="573" y="2176"/>
                  </a:lnTo>
                  <a:lnTo>
                    <a:pt x="389" y="2817"/>
                  </a:lnTo>
                  <a:lnTo>
                    <a:pt x="229" y="3435"/>
                  </a:lnTo>
                  <a:lnTo>
                    <a:pt x="137" y="3756"/>
                  </a:lnTo>
                  <a:lnTo>
                    <a:pt x="23" y="4053"/>
                  </a:lnTo>
                  <a:lnTo>
                    <a:pt x="0" y="4122"/>
                  </a:lnTo>
                  <a:lnTo>
                    <a:pt x="0" y="4168"/>
                  </a:lnTo>
                  <a:lnTo>
                    <a:pt x="23" y="4214"/>
                  </a:lnTo>
                  <a:lnTo>
                    <a:pt x="69" y="4237"/>
                  </a:lnTo>
                  <a:lnTo>
                    <a:pt x="160" y="4282"/>
                  </a:lnTo>
                  <a:lnTo>
                    <a:pt x="252" y="4282"/>
                  </a:lnTo>
                  <a:lnTo>
                    <a:pt x="504" y="4122"/>
                  </a:lnTo>
                  <a:lnTo>
                    <a:pt x="756" y="3962"/>
                  </a:lnTo>
                  <a:lnTo>
                    <a:pt x="962" y="3756"/>
                  </a:lnTo>
                  <a:lnTo>
                    <a:pt x="1168" y="3550"/>
                  </a:lnTo>
                  <a:lnTo>
                    <a:pt x="1351" y="3321"/>
                  </a:lnTo>
                  <a:lnTo>
                    <a:pt x="1534" y="3092"/>
                  </a:lnTo>
                  <a:lnTo>
                    <a:pt x="1855" y="2588"/>
                  </a:lnTo>
                  <a:lnTo>
                    <a:pt x="2015" y="2290"/>
                  </a:lnTo>
                  <a:lnTo>
                    <a:pt x="2130" y="1992"/>
                  </a:lnTo>
                  <a:lnTo>
                    <a:pt x="2198" y="1672"/>
                  </a:lnTo>
                  <a:lnTo>
                    <a:pt x="2244" y="1328"/>
                  </a:lnTo>
                  <a:lnTo>
                    <a:pt x="2313" y="641"/>
                  </a:lnTo>
                  <a:lnTo>
                    <a:pt x="2359" y="321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32"/>
            <p:cNvSpPr/>
            <p:nvPr/>
          </p:nvSpPr>
          <p:spPr>
            <a:xfrm>
              <a:off x="-2631426" y="1813065"/>
              <a:ext cx="45487" cy="37774"/>
            </a:xfrm>
            <a:custGeom>
              <a:rect b="b" l="l" r="r" t="t"/>
              <a:pathLst>
                <a:path extrusionOk="0" h="1009" w="1215">
                  <a:moveTo>
                    <a:pt x="1100" y="1"/>
                  </a:moveTo>
                  <a:lnTo>
                    <a:pt x="1054" y="24"/>
                  </a:lnTo>
                  <a:lnTo>
                    <a:pt x="1077" y="93"/>
                  </a:lnTo>
                  <a:lnTo>
                    <a:pt x="1077" y="161"/>
                  </a:lnTo>
                  <a:lnTo>
                    <a:pt x="1054" y="230"/>
                  </a:lnTo>
                  <a:lnTo>
                    <a:pt x="1008" y="276"/>
                  </a:lnTo>
                  <a:lnTo>
                    <a:pt x="688" y="436"/>
                  </a:lnTo>
                  <a:lnTo>
                    <a:pt x="344" y="573"/>
                  </a:lnTo>
                  <a:lnTo>
                    <a:pt x="161" y="779"/>
                  </a:lnTo>
                  <a:lnTo>
                    <a:pt x="1" y="1008"/>
                  </a:lnTo>
                  <a:lnTo>
                    <a:pt x="184" y="871"/>
                  </a:lnTo>
                  <a:lnTo>
                    <a:pt x="711" y="528"/>
                  </a:lnTo>
                  <a:lnTo>
                    <a:pt x="1214" y="138"/>
                  </a:lnTo>
                  <a:lnTo>
                    <a:pt x="1214" y="115"/>
                  </a:lnTo>
                  <a:lnTo>
                    <a:pt x="1191" y="70"/>
                  </a:lnTo>
                  <a:lnTo>
                    <a:pt x="1169" y="2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32"/>
            <p:cNvSpPr/>
            <p:nvPr/>
          </p:nvSpPr>
          <p:spPr>
            <a:xfrm>
              <a:off x="-2618548" y="1813927"/>
              <a:ext cx="27442" cy="20628"/>
            </a:xfrm>
            <a:custGeom>
              <a:rect b="b" l="l" r="r" t="t"/>
              <a:pathLst>
                <a:path extrusionOk="0" h="551" w="733">
                  <a:moveTo>
                    <a:pt x="710" y="1"/>
                  </a:moveTo>
                  <a:lnTo>
                    <a:pt x="344" y="253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344" y="413"/>
                  </a:lnTo>
                  <a:lnTo>
                    <a:pt x="664" y="253"/>
                  </a:lnTo>
                  <a:lnTo>
                    <a:pt x="710" y="207"/>
                  </a:lnTo>
                  <a:lnTo>
                    <a:pt x="733" y="138"/>
                  </a:lnTo>
                  <a:lnTo>
                    <a:pt x="733" y="70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32"/>
            <p:cNvSpPr/>
            <p:nvPr/>
          </p:nvSpPr>
          <p:spPr>
            <a:xfrm>
              <a:off x="-2818311" y="1891945"/>
              <a:ext cx="115794" cy="167196"/>
            </a:xfrm>
            <a:custGeom>
              <a:rect b="b" l="l" r="r" t="t"/>
              <a:pathLst>
                <a:path extrusionOk="0" h="4466" w="3093">
                  <a:moveTo>
                    <a:pt x="3092" y="1"/>
                  </a:moveTo>
                  <a:lnTo>
                    <a:pt x="2222" y="436"/>
                  </a:lnTo>
                  <a:lnTo>
                    <a:pt x="1993" y="710"/>
                  </a:lnTo>
                  <a:lnTo>
                    <a:pt x="1764" y="985"/>
                  </a:lnTo>
                  <a:lnTo>
                    <a:pt x="1558" y="1283"/>
                  </a:lnTo>
                  <a:lnTo>
                    <a:pt x="1375" y="1581"/>
                  </a:lnTo>
                  <a:lnTo>
                    <a:pt x="711" y="2726"/>
                  </a:lnTo>
                  <a:lnTo>
                    <a:pt x="550" y="3092"/>
                  </a:lnTo>
                  <a:lnTo>
                    <a:pt x="390" y="3481"/>
                  </a:lnTo>
                  <a:lnTo>
                    <a:pt x="230" y="3848"/>
                  </a:lnTo>
                  <a:lnTo>
                    <a:pt x="138" y="4054"/>
                  </a:lnTo>
                  <a:lnTo>
                    <a:pt x="24" y="4237"/>
                  </a:lnTo>
                  <a:lnTo>
                    <a:pt x="1" y="4283"/>
                  </a:lnTo>
                  <a:lnTo>
                    <a:pt x="1" y="4328"/>
                  </a:lnTo>
                  <a:lnTo>
                    <a:pt x="1" y="4374"/>
                  </a:lnTo>
                  <a:lnTo>
                    <a:pt x="24" y="4397"/>
                  </a:lnTo>
                  <a:lnTo>
                    <a:pt x="115" y="4443"/>
                  </a:lnTo>
                  <a:lnTo>
                    <a:pt x="161" y="4466"/>
                  </a:lnTo>
                  <a:lnTo>
                    <a:pt x="207" y="4443"/>
                  </a:lnTo>
                  <a:lnTo>
                    <a:pt x="825" y="4214"/>
                  </a:lnTo>
                  <a:lnTo>
                    <a:pt x="1146" y="4077"/>
                  </a:lnTo>
                  <a:lnTo>
                    <a:pt x="1421" y="3893"/>
                  </a:lnTo>
                  <a:lnTo>
                    <a:pt x="1695" y="3710"/>
                  </a:lnTo>
                  <a:lnTo>
                    <a:pt x="1947" y="3481"/>
                  </a:lnTo>
                  <a:lnTo>
                    <a:pt x="2039" y="3367"/>
                  </a:lnTo>
                  <a:lnTo>
                    <a:pt x="2130" y="3229"/>
                  </a:lnTo>
                  <a:lnTo>
                    <a:pt x="2222" y="3069"/>
                  </a:lnTo>
                  <a:lnTo>
                    <a:pt x="2291" y="2909"/>
                  </a:lnTo>
                  <a:lnTo>
                    <a:pt x="2405" y="2565"/>
                  </a:lnTo>
                  <a:lnTo>
                    <a:pt x="2474" y="2199"/>
                  </a:lnTo>
                  <a:lnTo>
                    <a:pt x="2611" y="1443"/>
                  </a:lnTo>
                  <a:lnTo>
                    <a:pt x="2680" y="1077"/>
                  </a:lnTo>
                  <a:lnTo>
                    <a:pt x="2772" y="710"/>
                  </a:lnTo>
                  <a:lnTo>
                    <a:pt x="2909" y="367"/>
                  </a:lnTo>
                  <a:lnTo>
                    <a:pt x="2978" y="184"/>
                  </a:lnTo>
                  <a:lnTo>
                    <a:pt x="3069" y="23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32"/>
            <p:cNvSpPr/>
            <p:nvPr/>
          </p:nvSpPr>
          <p:spPr>
            <a:xfrm>
              <a:off x="-2735126" y="1888501"/>
              <a:ext cx="32608" cy="19767"/>
            </a:xfrm>
            <a:custGeom>
              <a:rect b="b" l="l" r="r" t="t"/>
              <a:pathLst>
                <a:path extrusionOk="0" h="528" w="871">
                  <a:moveTo>
                    <a:pt x="756" y="1"/>
                  </a:moveTo>
                  <a:lnTo>
                    <a:pt x="550" y="115"/>
                  </a:lnTo>
                  <a:lnTo>
                    <a:pt x="366" y="253"/>
                  </a:lnTo>
                  <a:lnTo>
                    <a:pt x="183" y="390"/>
                  </a:lnTo>
                  <a:lnTo>
                    <a:pt x="0" y="528"/>
                  </a:lnTo>
                  <a:lnTo>
                    <a:pt x="870" y="93"/>
                  </a:lnTo>
                  <a:lnTo>
                    <a:pt x="870" y="47"/>
                  </a:lnTo>
                  <a:lnTo>
                    <a:pt x="847" y="24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32"/>
            <p:cNvSpPr/>
            <p:nvPr/>
          </p:nvSpPr>
          <p:spPr>
            <a:xfrm>
              <a:off x="-2933167" y="1948512"/>
              <a:ext cx="102055" cy="131218"/>
            </a:xfrm>
            <a:custGeom>
              <a:rect b="b" l="l" r="r" t="t"/>
              <a:pathLst>
                <a:path extrusionOk="0" h="3505" w="2726">
                  <a:moveTo>
                    <a:pt x="2725" y="1"/>
                  </a:moveTo>
                  <a:lnTo>
                    <a:pt x="1741" y="344"/>
                  </a:lnTo>
                  <a:lnTo>
                    <a:pt x="1374" y="734"/>
                  </a:lnTo>
                  <a:lnTo>
                    <a:pt x="1031" y="1100"/>
                  </a:lnTo>
                  <a:lnTo>
                    <a:pt x="848" y="1352"/>
                  </a:lnTo>
                  <a:lnTo>
                    <a:pt x="687" y="1627"/>
                  </a:lnTo>
                  <a:lnTo>
                    <a:pt x="550" y="1901"/>
                  </a:lnTo>
                  <a:lnTo>
                    <a:pt x="436" y="2176"/>
                  </a:lnTo>
                  <a:lnTo>
                    <a:pt x="229" y="2772"/>
                  </a:lnTo>
                  <a:lnTo>
                    <a:pt x="1" y="3344"/>
                  </a:lnTo>
                  <a:lnTo>
                    <a:pt x="1" y="3413"/>
                  </a:lnTo>
                  <a:lnTo>
                    <a:pt x="46" y="3459"/>
                  </a:lnTo>
                  <a:lnTo>
                    <a:pt x="92" y="3504"/>
                  </a:lnTo>
                  <a:lnTo>
                    <a:pt x="161" y="3481"/>
                  </a:lnTo>
                  <a:lnTo>
                    <a:pt x="481" y="3367"/>
                  </a:lnTo>
                  <a:lnTo>
                    <a:pt x="779" y="3207"/>
                  </a:lnTo>
                  <a:lnTo>
                    <a:pt x="1077" y="3001"/>
                  </a:lnTo>
                  <a:lnTo>
                    <a:pt x="1329" y="2794"/>
                  </a:lnTo>
                  <a:lnTo>
                    <a:pt x="1581" y="2543"/>
                  </a:lnTo>
                  <a:lnTo>
                    <a:pt x="1787" y="2268"/>
                  </a:lnTo>
                  <a:lnTo>
                    <a:pt x="1970" y="1993"/>
                  </a:lnTo>
                  <a:lnTo>
                    <a:pt x="2107" y="1672"/>
                  </a:lnTo>
                  <a:lnTo>
                    <a:pt x="2451" y="917"/>
                  </a:lnTo>
                  <a:lnTo>
                    <a:pt x="2634" y="413"/>
                  </a:lnTo>
                  <a:lnTo>
                    <a:pt x="2703" y="184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32"/>
            <p:cNvSpPr/>
            <p:nvPr/>
          </p:nvSpPr>
          <p:spPr>
            <a:xfrm>
              <a:off x="-2868027" y="1941661"/>
              <a:ext cx="36913" cy="19767"/>
            </a:xfrm>
            <a:custGeom>
              <a:rect b="b" l="l" r="r" t="t"/>
              <a:pathLst>
                <a:path extrusionOk="0" h="528" w="986">
                  <a:moveTo>
                    <a:pt x="802" y="1"/>
                  </a:moveTo>
                  <a:lnTo>
                    <a:pt x="711" y="24"/>
                  </a:lnTo>
                  <a:lnTo>
                    <a:pt x="527" y="138"/>
                  </a:lnTo>
                  <a:lnTo>
                    <a:pt x="344" y="253"/>
                  </a:lnTo>
                  <a:lnTo>
                    <a:pt x="161" y="390"/>
                  </a:lnTo>
                  <a:lnTo>
                    <a:pt x="1" y="527"/>
                  </a:lnTo>
                  <a:lnTo>
                    <a:pt x="985" y="184"/>
                  </a:lnTo>
                  <a:lnTo>
                    <a:pt x="985" y="115"/>
                  </a:lnTo>
                  <a:lnTo>
                    <a:pt x="963" y="92"/>
                  </a:lnTo>
                  <a:lnTo>
                    <a:pt x="917" y="46"/>
                  </a:lnTo>
                  <a:lnTo>
                    <a:pt x="871" y="24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32"/>
            <p:cNvSpPr/>
            <p:nvPr/>
          </p:nvSpPr>
          <p:spPr>
            <a:xfrm>
              <a:off x="-5103716" y="2320559"/>
              <a:ext cx="302645" cy="140653"/>
            </a:xfrm>
            <a:custGeom>
              <a:rect b="b" l="l" r="r" t="t"/>
              <a:pathLst>
                <a:path extrusionOk="0" h="3757" w="8084">
                  <a:moveTo>
                    <a:pt x="7969" y="1"/>
                  </a:moveTo>
                  <a:lnTo>
                    <a:pt x="6595" y="413"/>
                  </a:lnTo>
                  <a:lnTo>
                    <a:pt x="6435" y="550"/>
                  </a:lnTo>
                  <a:lnTo>
                    <a:pt x="6252" y="688"/>
                  </a:lnTo>
                  <a:lnTo>
                    <a:pt x="6069" y="802"/>
                  </a:lnTo>
                  <a:lnTo>
                    <a:pt x="5885" y="917"/>
                  </a:lnTo>
                  <a:lnTo>
                    <a:pt x="5794" y="940"/>
                  </a:lnTo>
                  <a:lnTo>
                    <a:pt x="5748" y="917"/>
                  </a:lnTo>
                  <a:lnTo>
                    <a:pt x="5702" y="894"/>
                  </a:lnTo>
                  <a:lnTo>
                    <a:pt x="5634" y="848"/>
                  </a:lnTo>
                  <a:lnTo>
                    <a:pt x="5611" y="802"/>
                  </a:lnTo>
                  <a:lnTo>
                    <a:pt x="5611" y="756"/>
                  </a:lnTo>
                  <a:lnTo>
                    <a:pt x="4603" y="1123"/>
                  </a:lnTo>
                  <a:lnTo>
                    <a:pt x="3825" y="1443"/>
                  </a:lnTo>
                  <a:lnTo>
                    <a:pt x="3069" y="1810"/>
                  </a:lnTo>
                  <a:lnTo>
                    <a:pt x="2909" y="1947"/>
                  </a:lnTo>
                  <a:lnTo>
                    <a:pt x="2726" y="2085"/>
                  </a:lnTo>
                  <a:lnTo>
                    <a:pt x="2542" y="2222"/>
                  </a:lnTo>
                  <a:lnTo>
                    <a:pt x="2336" y="2314"/>
                  </a:lnTo>
                  <a:lnTo>
                    <a:pt x="2290" y="2336"/>
                  </a:lnTo>
                  <a:lnTo>
                    <a:pt x="2245" y="2314"/>
                  </a:lnTo>
                  <a:lnTo>
                    <a:pt x="2222" y="2268"/>
                  </a:lnTo>
                  <a:lnTo>
                    <a:pt x="2222" y="2222"/>
                  </a:lnTo>
                  <a:lnTo>
                    <a:pt x="1283" y="2771"/>
                  </a:lnTo>
                  <a:lnTo>
                    <a:pt x="344" y="3321"/>
                  </a:lnTo>
                  <a:lnTo>
                    <a:pt x="184" y="3550"/>
                  </a:lnTo>
                  <a:lnTo>
                    <a:pt x="1" y="3756"/>
                  </a:lnTo>
                  <a:lnTo>
                    <a:pt x="1" y="3756"/>
                  </a:lnTo>
                  <a:lnTo>
                    <a:pt x="619" y="3527"/>
                  </a:lnTo>
                  <a:lnTo>
                    <a:pt x="1168" y="3161"/>
                  </a:lnTo>
                  <a:lnTo>
                    <a:pt x="1741" y="2840"/>
                  </a:lnTo>
                  <a:lnTo>
                    <a:pt x="2313" y="2520"/>
                  </a:lnTo>
                  <a:lnTo>
                    <a:pt x="2909" y="2222"/>
                  </a:lnTo>
                  <a:lnTo>
                    <a:pt x="3504" y="1947"/>
                  </a:lnTo>
                  <a:lnTo>
                    <a:pt x="4099" y="1695"/>
                  </a:lnTo>
                  <a:lnTo>
                    <a:pt x="5313" y="1192"/>
                  </a:lnTo>
                  <a:lnTo>
                    <a:pt x="6000" y="940"/>
                  </a:lnTo>
                  <a:lnTo>
                    <a:pt x="6687" y="711"/>
                  </a:lnTo>
                  <a:lnTo>
                    <a:pt x="7397" y="482"/>
                  </a:lnTo>
                  <a:lnTo>
                    <a:pt x="8084" y="276"/>
                  </a:lnTo>
                  <a:lnTo>
                    <a:pt x="8038" y="276"/>
                  </a:lnTo>
                  <a:lnTo>
                    <a:pt x="7992" y="253"/>
                  </a:lnTo>
                  <a:lnTo>
                    <a:pt x="7946" y="207"/>
                  </a:lnTo>
                  <a:lnTo>
                    <a:pt x="7923" y="184"/>
                  </a:lnTo>
                  <a:lnTo>
                    <a:pt x="7923" y="115"/>
                  </a:lnTo>
                  <a:lnTo>
                    <a:pt x="7923" y="69"/>
                  </a:lnTo>
                  <a:lnTo>
                    <a:pt x="7923" y="24"/>
                  </a:lnTo>
                  <a:lnTo>
                    <a:pt x="7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32"/>
            <p:cNvSpPr/>
            <p:nvPr/>
          </p:nvSpPr>
          <p:spPr>
            <a:xfrm>
              <a:off x="-4798531" y="2255419"/>
              <a:ext cx="257196" cy="74613"/>
            </a:xfrm>
            <a:custGeom>
              <a:rect b="b" l="l" r="r" t="t"/>
              <a:pathLst>
                <a:path extrusionOk="0" h="1993" w="6870">
                  <a:moveTo>
                    <a:pt x="6870" y="1"/>
                  </a:moveTo>
                  <a:lnTo>
                    <a:pt x="6389" y="115"/>
                  </a:lnTo>
                  <a:lnTo>
                    <a:pt x="5881" y="233"/>
                  </a:lnTo>
                  <a:lnTo>
                    <a:pt x="5881" y="233"/>
                  </a:lnTo>
                  <a:lnTo>
                    <a:pt x="6275" y="184"/>
                  </a:lnTo>
                  <a:lnTo>
                    <a:pt x="6847" y="115"/>
                  </a:lnTo>
                  <a:lnTo>
                    <a:pt x="6847" y="69"/>
                  </a:lnTo>
                  <a:lnTo>
                    <a:pt x="6870" y="1"/>
                  </a:lnTo>
                  <a:close/>
                  <a:moveTo>
                    <a:pt x="5881" y="233"/>
                  </a:moveTo>
                  <a:lnTo>
                    <a:pt x="5725" y="252"/>
                  </a:lnTo>
                  <a:lnTo>
                    <a:pt x="5656" y="275"/>
                  </a:lnTo>
                  <a:lnTo>
                    <a:pt x="5651" y="286"/>
                  </a:lnTo>
                  <a:lnTo>
                    <a:pt x="5651" y="286"/>
                  </a:lnTo>
                  <a:lnTo>
                    <a:pt x="5881" y="233"/>
                  </a:lnTo>
                  <a:close/>
                  <a:moveTo>
                    <a:pt x="5651" y="286"/>
                  </a:moveTo>
                  <a:lnTo>
                    <a:pt x="3527" y="779"/>
                  </a:lnTo>
                  <a:lnTo>
                    <a:pt x="2084" y="1123"/>
                  </a:lnTo>
                  <a:lnTo>
                    <a:pt x="664" y="1489"/>
                  </a:lnTo>
                  <a:lnTo>
                    <a:pt x="504" y="1649"/>
                  </a:lnTo>
                  <a:lnTo>
                    <a:pt x="367" y="1787"/>
                  </a:lnTo>
                  <a:lnTo>
                    <a:pt x="184" y="1901"/>
                  </a:lnTo>
                  <a:lnTo>
                    <a:pt x="0" y="1993"/>
                  </a:lnTo>
                  <a:lnTo>
                    <a:pt x="1420" y="1603"/>
                  </a:lnTo>
                  <a:lnTo>
                    <a:pt x="2863" y="1237"/>
                  </a:lnTo>
                  <a:lnTo>
                    <a:pt x="5748" y="573"/>
                  </a:lnTo>
                  <a:lnTo>
                    <a:pt x="5679" y="573"/>
                  </a:lnTo>
                  <a:lnTo>
                    <a:pt x="5633" y="527"/>
                  </a:lnTo>
                  <a:lnTo>
                    <a:pt x="5611" y="481"/>
                  </a:lnTo>
                  <a:lnTo>
                    <a:pt x="5611" y="436"/>
                  </a:lnTo>
                  <a:lnTo>
                    <a:pt x="5611" y="367"/>
                  </a:lnTo>
                  <a:lnTo>
                    <a:pt x="5633" y="321"/>
                  </a:lnTo>
                  <a:lnTo>
                    <a:pt x="5651" y="2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32"/>
            <p:cNvSpPr/>
            <p:nvPr/>
          </p:nvSpPr>
          <p:spPr>
            <a:xfrm>
              <a:off x="-4524232" y="1964797"/>
              <a:ext cx="565007" cy="293248"/>
            </a:xfrm>
            <a:custGeom>
              <a:rect b="b" l="l" r="r" t="t"/>
              <a:pathLst>
                <a:path extrusionOk="0" h="7833" w="15092">
                  <a:moveTo>
                    <a:pt x="14862" y="1"/>
                  </a:moveTo>
                  <a:lnTo>
                    <a:pt x="14335" y="528"/>
                  </a:lnTo>
                  <a:lnTo>
                    <a:pt x="13786" y="1031"/>
                  </a:lnTo>
                  <a:lnTo>
                    <a:pt x="13236" y="1512"/>
                  </a:lnTo>
                  <a:lnTo>
                    <a:pt x="12641" y="1970"/>
                  </a:lnTo>
                  <a:lnTo>
                    <a:pt x="12046" y="2428"/>
                  </a:lnTo>
                  <a:lnTo>
                    <a:pt x="11450" y="2863"/>
                  </a:lnTo>
                  <a:lnTo>
                    <a:pt x="10832" y="3275"/>
                  </a:lnTo>
                  <a:lnTo>
                    <a:pt x="10214" y="3665"/>
                  </a:lnTo>
                  <a:lnTo>
                    <a:pt x="10122" y="3871"/>
                  </a:lnTo>
                  <a:lnTo>
                    <a:pt x="10030" y="4077"/>
                  </a:lnTo>
                  <a:lnTo>
                    <a:pt x="9985" y="4146"/>
                  </a:lnTo>
                  <a:lnTo>
                    <a:pt x="9916" y="4168"/>
                  </a:lnTo>
                  <a:lnTo>
                    <a:pt x="9824" y="4168"/>
                  </a:lnTo>
                  <a:lnTo>
                    <a:pt x="9779" y="4123"/>
                  </a:lnTo>
                  <a:lnTo>
                    <a:pt x="9687" y="3962"/>
                  </a:lnTo>
                  <a:lnTo>
                    <a:pt x="9000" y="4375"/>
                  </a:lnTo>
                  <a:lnTo>
                    <a:pt x="8290" y="4741"/>
                  </a:lnTo>
                  <a:lnTo>
                    <a:pt x="7466" y="5153"/>
                  </a:lnTo>
                  <a:lnTo>
                    <a:pt x="6642" y="5519"/>
                  </a:lnTo>
                  <a:lnTo>
                    <a:pt x="5794" y="5886"/>
                  </a:lnTo>
                  <a:lnTo>
                    <a:pt x="4924" y="6206"/>
                  </a:lnTo>
                  <a:lnTo>
                    <a:pt x="4695" y="6367"/>
                  </a:lnTo>
                  <a:lnTo>
                    <a:pt x="4443" y="6527"/>
                  </a:lnTo>
                  <a:lnTo>
                    <a:pt x="4168" y="6641"/>
                  </a:lnTo>
                  <a:lnTo>
                    <a:pt x="3871" y="6710"/>
                  </a:lnTo>
                  <a:lnTo>
                    <a:pt x="3825" y="6710"/>
                  </a:lnTo>
                  <a:lnTo>
                    <a:pt x="3802" y="6687"/>
                  </a:lnTo>
                  <a:lnTo>
                    <a:pt x="3779" y="6641"/>
                  </a:lnTo>
                  <a:lnTo>
                    <a:pt x="3802" y="6596"/>
                  </a:lnTo>
                  <a:lnTo>
                    <a:pt x="3001" y="6848"/>
                  </a:lnTo>
                  <a:lnTo>
                    <a:pt x="2176" y="7077"/>
                  </a:lnTo>
                  <a:lnTo>
                    <a:pt x="551" y="7512"/>
                  </a:lnTo>
                  <a:lnTo>
                    <a:pt x="299" y="7695"/>
                  </a:lnTo>
                  <a:lnTo>
                    <a:pt x="1" y="7832"/>
                  </a:lnTo>
                  <a:lnTo>
                    <a:pt x="734" y="7809"/>
                  </a:lnTo>
                  <a:lnTo>
                    <a:pt x="1466" y="7603"/>
                  </a:lnTo>
                  <a:lnTo>
                    <a:pt x="2222" y="7397"/>
                  </a:lnTo>
                  <a:lnTo>
                    <a:pt x="2955" y="7191"/>
                  </a:lnTo>
                  <a:lnTo>
                    <a:pt x="3688" y="6962"/>
                  </a:lnTo>
                  <a:lnTo>
                    <a:pt x="4420" y="6710"/>
                  </a:lnTo>
                  <a:lnTo>
                    <a:pt x="5153" y="6435"/>
                  </a:lnTo>
                  <a:lnTo>
                    <a:pt x="5863" y="6161"/>
                  </a:lnTo>
                  <a:lnTo>
                    <a:pt x="6573" y="5863"/>
                  </a:lnTo>
                  <a:lnTo>
                    <a:pt x="7283" y="5565"/>
                  </a:lnTo>
                  <a:lnTo>
                    <a:pt x="7970" y="5245"/>
                  </a:lnTo>
                  <a:lnTo>
                    <a:pt x="8657" y="4901"/>
                  </a:lnTo>
                  <a:lnTo>
                    <a:pt x="9344" y="4535"/>
                  </a:lnTo>
                  <a:lnTo>
                    <a:pt x="10008" y="4146"/>
                  </a:lnTo>
                  <a:lnTo>
                    <a:pt x="10649" y="3756"/>
                  </a:lnTo>
                  <a:lnTo>
                    <a:pt x="11290" y="3344"/>
                  </a:lnTo>
                  <a:lnTo>
                    <a:pt x="11931" y="2909"/>
                  </a:lnTo>
                  <a:lnTo>
                    <a:pt x="11885" y="2886"/>
                  </a:lnTo>
                  <a:lnTo>
                    <a:pt x="11862" y="2863"/>
                  </a:lnTo>
                  <a:lnTo>
                    <a:pt x="11862" y="2817"/>
                  </a:lnTo>
                  <a:lnTo>
                    <a:pt x="11885" y="2795"/>
                  </a:lnTo>
                  <a:lnTo>
                    <a:pt x="11977" y="2680"/>
                  </a:lnTo>
                  <a:lnTo>
                    <a:pt x="12091" y="2566"/>
                  </a:lnTo>
                  <a:lnTo>
                    <a:pt x="12206" y="2474"/>
                  </a:lnTo>
                  <a:lnTo>
                    <a:pt x="12343" y="2405"/>
                  </a:lnTo>
                  <a:lnTo>
                    <a:pt x="12618" y="2268"/>
                  </a:lnTo>
                  <a:lnTo>
                    <a:pt x="12916" y="2176"/>
                  </a:lnTo>
                  <a:lnTo>
                    <a:pt x="13488" y="1718"/>
                  </a:lnTo>
                  <a:lnTo>
                    <a:pt x="14038" y="1237"/>
                  </a:lnTo>
                  <a:lnTo>
                    <a:pt x="14587" y="757"/>
                  </a:lnTo>
                  <a:lnTo>
                    <a:pt x="15091" y="230"/>
                  </a:lnTo>
                  <a:lnTo>
                    <a:pt x="14885" y="299"/>
                  </a:lnTo>
                  <a:lnTo>
                    <a:pt x="14839" y="299"/>
                  </a:lnTo>
                  <a:lnTo>
                    <a:pt x="14793" y="276"/>
                  </a:lnTo>
                  <a:lnTo>
                    <a:pt x="14770" y="230"/>
                  </a:lnTo>
                  <a:lnTo>
                    <a:pt x="14793" y="184"/>
                  </a:lnTo>
                  <a:lnTo>
                    <a:pt x="148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32"/>
            <p:cNvSpPr/>
            <p:nvPr/>
          </p:nvSpPr>
          <p:spPr>
            <a:xfrm>
              <a:off x="-5139730" y="2477456"/>
              <a:ext cx="6065" cy="3444"/>
            </a:xfrm>
            <a:custGeom>
              <a:rect b="b" l="l" r="r" t="t"/>
              <a:pathLst>
                <a:path extrusionOk="0" h="92" w="162">
                  <a:moveTo>
                    <a:pt x="115" y="0"/>
                  </a:moveTo>
                  <a:lnTo>
                    <a:pt x="1" y="92"/>
                  </a:lnTo>
                  <a:lnTo>
                    <a:pt x="161" y="92"/>
                  </a:lnTo>
                  <a:lnTo>
                    <a:pt x="115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32"/>
            <p:cNvSpPr/>
            <p:nvPr/>
          </p:nvSpPr>
          <p:spPr>
            <a:xfrm>
              <a:off x="-4583382" y="2196269"/>
              <a:ext cx="515252" cy="80603"/>
            </a:xfrm>
            <a:custGeom>
              <a:rect b="b" l="l" r="r" t="t"/>
              <a:pathLst>
                <a:path extrusionOk="0" h="2153" w="13763">
                  <a:moveTo>
                    <a:pt x="13511" y="1"/>
                  </a:moveTo>
                  <a:lnTo>
                    <a:pt x="13190" y="207"/>
                  </a:lnTo>
                  <a:lnTo>
                    <a:pt x="12870" y="413"/>
                  </a:lnTo>
                  <a:lnTo>
                    <a:pt x="12549" y="596"/>
                  </a:lnTo>
                  <a:lnTo>
                    <a:pt x="12229" y="756"/>
                  </a:lnTo>
                  <a:lnTo>
                    <a:pt x="11908" y="894"/>
                  </a:lnTo>
                  <a:lnTo>
                    <a:pt x="11588" y="1031"/>
                  </a:lnTo>
                  <a:lnTo>
                    <a:pt x="11244" y="1145"/>
                  </a:lnTo>
                  <a:lnTo>
                    <a:pt x="10901" y="1260"/>
                  </a:lnTo>
                  <a:lnTo>
                    <a:pt x="10214" y="1420"/>
                  </a:lnTo>
                  <a:lnTo>
                    <a:pt x="9527" y="1535"/>
                  </a:lnTo>
                  <a:lnTo>
                    <a:pt x="8817" y="1626"/>
                  </a:lnTo>
                  <a:lnTo>
                    <a:pt x="8107" y="1672"/>
                  </a:lnTo>
                  <a:lnTo>
                    <a:pt x="7397" y="1695"/>
                  </a:lnTo>
                  <a:lnTo>
                    <a:pt x="6664" y="1695"/>
                  </a:lnTo>
                  <a:lnTo>
                    <a:pt x="5222" y="1672"/>
                  </a:lnTo>
                  <a:lnTo>
                    <a:pt x="3756" y="1626"/>
                  </a:lnTo>
                  <a:lnTo>
                    <a:pt x="3046" y="1603"/>
                  </a:lnTo>
                  <a:lnTo>
                    <a:pt x="2314" y="1626"/>
                  </a:lnTo>
                  <a:lnTo>
                    <a:pt x="1924" y="1718"/>
                  </a:lnTo>
                  <a:lnTo>
                    <a:pt x="1" y="2153"/>
                  </a:lnTo>
                  <a:lnTo>
                    <a:pt x="47" y="2153"/>
                  </a:lnTo>
                  <a:lnTo>
                    <a:pt x="505" y="2084"/>
                  </a:lnTo>
                  <a:lnTo>
                    <a:pt x="986" y="2016"/>
                  </a:lnTo>
                  <a:lnTo>
                    <a:pt x="1466" y="1970"/>
                  </a:lnTo>
                  <a:lnTo>
                    <a:pt x="1947" y="1947"/>
                  </a:lnTo>
                  <a:lnTo>
                    <a:pt x="2932" y="1924"/>
                  </a:lnTo>
                  <a:lnTo>
                    <a:pt x="3917" y="1924"/>
                  </a:lnTo>
                  <a:lnTo>
                    <a:pt x="3871" y="1878"/>
                  </a:lnTo>
                  <a:lnTo>
                    <a:pt x="3848" y="1809"/>
                  </a:lnTo>
                  <a:lnTo>
                    <a:pt x="3871" y="1741"/>
                  </a:lnTo>
                  <a:lnTo>
                    <a:pt x="3939" y="1718"/>
                  </a:lnTo>
                  <a:lnTo>
                    <a:pt x="4008" y="1718"/>
                  </a:lnTo>
                  <a:lnTo>
                    <a:pt x="4329" y="1809"/>
                  </a:lnTo>
                  <a:lnTo>
                    <a:pt x="4626" y="1947"/>
                  </a:lnTo>
                  <a:lnTo>
                    <a:pt x="6573" y="1993"/>
                  </a:lnTo>
                  <a:lnTo>
                    <a:pt x="7557" y="1993"/>
                  </a:lnTo>
                  <a:lnTo>
                    <a:pt x="8519" y="1947"/>
                  </a:lnTo>
                  <a:lnTo>
                    <a:pt x="8473" y="1924"/>
                  </a:lnTo>
                  <a:lnTo>
                    <a:pt x="8450" y="1901"/>
                  </a:lnTo>
                  <a:lnTo>
                    <a:pt x="8428" y="1809"/>
                  </a:lnTo>
                  <a:lnTo>
                    <a:pt x="8450" y="1741"/>
                  </a:lnTo>
                  <a:lnTo>
                    <a:pt x="8496" y="1718"/>
                  </a:lnTo>
                  <a:lnTo>
                    <a:pt x="8542" y="1695"/>
                  </a:lnTo>
                  <a:lnTo>
                    <a:pt x="8679" y="1649"/>
                  </a:lnTo>
                  <a:lnTo>
                    <a:pt x="8931" y="1649"/>
                  </a:lnTo>
                  <a:lnTo>
                    <a:pt x="9069" y="1672"/>
                  </a:lnTo>
                  <a:lnTo>
                    <a:pt x="9321" y="1741"/>
                  </a:lnTo>
                  <a:lnTo>
                    <a:pt x="9550" y="1855"/>
                  </a:lnTo>
                  <a:lnTo>
                    <a:pt x="10099" y="1764"/>
                  </a:lnTo>
                  <a:lnTo>
                    <a:pt x="10649" y="1649"/>
                  </a:lnTo>
                  <a:lnTo>
                    <a:pt x="11198" y="1489"/>
                  </a:lnTo>
                  <a:lnTo>
                    <a:pt x="11725" y="1306"/>
                  </a:lnTo>
                  <a:lnTo>
                    <a:pt x="12252" y="1100"/>
                  </a:lnTo>
                  <a:lnTo>
                    <a:pt x="12755" y="848"/>
                  </a:lnTo>
                  <a:lnTo>
                    <a:pt x="13259" y="550"/>
                  </a:lnTo>
                  <a:lnTo>
                    <a:pt x="13763" y="207"/>
                  </a:lnTo>
                  <a:lnTo>
                    <a:pt x="13763" y="207"/>
                  </a:lnTo>
                  <a:lnTo>
                    <a:pt x="13442" y="298"/>
                  </a:lnTo>
                  <a:lnTo>
                    <a:pt x="13397" y="298"/>
                  </a:lnTo>
                  <a:lnTo>
                    <a:pt x="13374" y="275"/>
                  </a:lnTo>
                  <a:lnTo>
                    <a:pt x="13374" y="230"/>
                  </a:lnTo>
                  <a:lnTo>
                    <a:pt x="13374" y="184"/>
                  </a:lnTo>
                  <a:lnTo>
                    <a:pt x="13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32"/>
            <p:cNvSpPr/>
            <p:nvPr/>
          </p:nvSpPr>
          <p:spPr>
            <a:xfrm>
              <a:off x="-4588511" y="2257141"/>
              <a:ext cx="91759" cy="19730"/>
            </a:xfrm>
            <a:custGeom>
              <a:rect b="b" l="l" r="r" t="t"/>
              <a:pathLst>
                <a:path extrusionOk="0" h="527" w="2451">
                  <a:moveTo>
                    <a:pt x="2451" y="0"/>
                  </a:moveTo>
                  <a:lnTo>
                    <a:pt x="1718" y="23"/>
                  </a:lnTo>
                  <a:lnTo>
                    <a:pt x="1535" y="92"/>
                  </a:lnTo>
                  <a:lnTo>
                    <a:pt x="1352" y="161"/>
                  </a:lnTo>
                  <a:lnTo>
                    <a:pt x="1306" y="161"/>
                  </a:lnTo>
                  <a:lnTo>
                    <a:pt x="1283" y="138"/>
                  </a:lnTo>
                  <a:lnTo>
                    <a:pt x="1237" y="115"/>
                  </a:lnTo>
                  <a:lnTo>
                    <a:pt x="1237" y="69"/>
                  </a:lnTo>
                  <a:lnTo>
                    <a:pt x="665" y="138"/>
                  </a:lnTo>
                  <a:lnTo>
                    <a:pt x="115" y="206"/>
                  </a:lnTo>
                  <a:lnTo>
                    <a:pt x="46" y="229"/>
                  </a:lnTo>
                  <a:lnTo>
                    <a:pt x="23" y="275"/>
                  </a:lnTo>
                  <a:lnTo>
                    <a:pt x="1" y="321"/>
                  </a:lnTo>
                  <a:lnTo>
                    <a:pt x="1" y="390"/>
                  </a:lnTo>
                  <a:lnTo>
                    <a:pt x="1" y="435"/>
                  </a:lnTo>
                  <a:lnTo>
                    <a:pt x="23" y="481"/>
                  </a:lnTo>
                  <a:lnTo>
                    <a:pt x="69" y="527"/>
                  </a:lnTo>
                  <a:lnTo>
                    <a:pt x="138" y="527"/>
                  </a:lnTo>
                  <a:lnTo>
                    <a:pt x="2061" y="92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32"/>
            <p:cNvSpPr/>
            <p:nvPr/>
          </p:nvSpPr>
          <p:spPr>
            <a:xfrm>
              <a:off x="-4805382" y="2047981"/>
              <a:ext cx="309496" cy="272620"/>
            </a:xfrm>
            <a:custGeom>
              <a:rect b="b" l="l" r="r" t="t"/>
              <a:pathLst>
                <a:path extrusionOk="0" h="7282" w="8267">
                  <a:moveTo>
                    <a:pt x="8221" y="0"/>
                  </a:moveTo>
                  <a:lnTo>
                    <a:pt x="7511" y="344"/>
                  </a:lnTo>
                  <a:lnTo>
                    <a:pt x="6847" y="710"/>
                  </a:lnTo>
                  <a:lnTo>
                    <a:pt x="6183" y="1122"/>
                  </a:lnTo>
                  <a:lnTo>
                    <a:pt x="5542" y="1557"/>
                  </a:lnTo>
                  <a:lnTo>
                    <a:pt x="5404" y="1855"/>
                  </a:lnTo>
                  <a:lnTo>
                    <a:pt x="5381" y="1878"/>
                  </a:lnTo>
                  <a:lnTo>
                    <a:pt x="5358" y="1901"/>
                  </a:lnTo>
                  <a:lnTo>
                    <a:pt x="5313" y="1901"/>
                  </a:lnTo>
                  <a:lnTo>
                    <a:pt x="5267" y="1878"/>
                  </a:lnTo>
                  <a:lnTo>
                    <a:pt x="5175" y="1809"/>
                  </a:lnTo>
                  <a:lnTo>
                    <a:pt x="4786" y="2107"/>
                  </a:lnTo>
                  <a:lnTo>
                    <a:pt x="4397" y="2427"/>
                  </a:lnTo>
                  <a:lnTo>
                    <a:pt x="4007" y="2771"/>
                  </a:lnTo>
                  <a:lnTo>
                    <a:pt x="3618" y="3114"/>
                  </a:lnTo>
                  <a:lnTo>
                    <a:pt x="3275" y="3458"/>
                  </a:lnTo>
                  <a:lnTo>
                    <a:pt x="2931" y="3824"/>
                  </a:lnTo>
                  <a:lnTo>
                    <a:pt x="2863" y="4122"/>
                  </a:lnTo>
                  <a:lnTo>
                    <a:pt x="2748" y="4397"/>
                  </a:lnTo>
                  <a:lnTo>
                    <a:pt x="2725" y="4419"/>
                  </a:lnTo>
                  <a:lnTo>
                    <a:pt x="2702" y="4442"/>
                  </a:lnTo>
                  <a:lnTo>
                    <a:pt x="2656" y="4465"/>
                  </a:lnTo>
                  <a:lnTo>
                    <a:pt x="2611" y="4442"/>
                  </a:lnTo>
                  <a:lnTo>
                    <a:pt x="2473" y="4351"/>
                  </a:lnTo>
                  <a:lnTo>
                    <a:pt x="2107" y="4809"/>
                  </a:lnTo>
                  <a:lnTo>
                    <a:pt x="1741" y="5267"/>
                  </a:lnTo>
                  <a:lnTo>
                    <a:pt x="1557" y="5519"/>
                  </a:lnTo>
                  <a:lnTo>
                    <a:pt x="1374" y="5793"/>
                  </a:lnTo>
                  <a:lnTo>
                    <a:pt x="985" y="6389"/>
                  </a:lnTo>
                  <a:lnTo>
                    <a:pt x="779" y="6641"/>
                  </a:lnTo>
                  <a:lnTo>
                    <a:pt x="550" y="6893"/>
                  </a:lnTo>
                  <a:lnTo>
                    <a:pt x="298" y="7099"/>
                  </a:lnTo>
                  <a:lnTo>
                    <a:pt x="183" y="7190"/>
                  </a:lnTo>
                  <a:lnTo>
                    <a:pt x="46" y="7236"/>
                  </a:lnTo>
                  <a:lnTo>
                    <a:pt x="0" y="7282"/>
                  </a:lnTo>
                  <a:lnTo>
                    <a:pt x="847" y="7030"/>
                  </a:lnTo>
                  <a:lnTo>
                    <a:pt x="1099" y="6709"/>
                  </a:lnTo>
                  <a:lnTo>
                    <a:pt x="1328" y="6366"/>
                  </a:lnTo>
                  <a:lnTo>
                    <a:pt x="2015" y="5450"/>
                  </a:lnTo>
                  <a:lnTo>
                    <a:pt x="1924" y="5313"/>
                  </a:lnTo>
                  <a:lnTo>
                    <a:pt x="1901" y="5267"/>
                  </a:lnTo>
                  <a:lnTo>
                    <a:pt x="1901" y="5198"/>
                  </a:lnTo>
                  <a:lnTo>
                    <a:pt x="1924" y="5152"/>
                  </a:lnTo>
                  <a:lnTo>
                    <a:pt x="1992" y="5106"/>
                  </a:lnTo>
                  <a:lnTo>
                    <a:pt x="2336" y="5038"/>
                  </a:lnTo>
                  <a:lnTo>
                    <a:pt x="2702" y="4603"/>
                  </a:lnTo>
                  <a:lnTo>
                    <a:pt x="3069" y="4145"/>
                  </a:lnTo>
                  <a:lnTo>
                    <a:pt x="3527" y="3664"/>
                  </a:lnTo>
                  <a:lnTo>
                    <a:pt x="4007" y="3183"/>
                  </a:lnTo>
                  <a:lnTo>
                    <a:pt x="4511" y="2748"/>
                  </a:lnTo>
                  <a:lnTo>
                    <a:pt x="5038" y="2313"/>
                  </a:lnTo>
                  <a:lnTo>
                    <a:pt x="4969" y="2221"/>
                  </a:lnTo>
                  <a:lnTo>
                    <a:pt x="4946" y="2175"/>
                  </a:lnTo>
                  <a:lnTo>
                    <a:pt x="4946" y="2107"/>
                  </a:lnTo>
                  <a:lnTo>
                    <a:pt x="4969" y="2061"/>
                  </a:lnTo>
                  <a:lnTo>
                    <a:pt x="5015" y="2038"/>
                  </a:lnTo>
                  <a:lnTo>
                    <a:pt x="5152" y="1969"/>
                  </a:lnTo>
                  <a:lnTo>
                    <a:pt x="5290" y="1946"/>
                  </a:lnTo>
                  <a:lnTo>
                    <a:pt x="5610" y="1901"/>
                  </a:lnTo>
                  <a:lnTo>
                    <a:pt x="6229" y="1466"/>
                  </a:lnTo>
                  <a:lnTo>
                    <a:pt x="6893" y="1053"/>
                  </a:lnTo>
                  <a:lnTo>
                    <a:pt x="7580" y="687"/>
                  </a:lnTo>
                  <a:lnTo>
                    <a:pt x="8267" y="321"/>
                  </a:lnTo>
                  <a:lnTo>
                    <a:pt x="8152" y="298"/>
                  </a:lnTo>
                  <a:lnTo>
                    <a:pt x="8083" y="275"/>
                  </a:lnTo>
                  <a:lnTo>
                    <a:pt x="8061" y="229"/>
                  </a:lnTo>
                  <a:lnTo>
                    <a:pt x="8061" y="183"/>
                  </a:lnTo>
                  <a:lnTo>
                    <a:pt x="8083" y="137"/>
                  </a:lnTo>
                  <a:lnTo>
                    <a:pt x="82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32"/>
            <p:cNvSpPr/>
            <p:nvPr/>
          </p:nvSpPr>
          <p:spPr>
            <a:xfrm>
              <a:off x="-4801114" y="2329993"/>
              <a:ext cx="2621" cy="899"/>
            </a:xfrm>
            <a:custGeom>
              <a:rect b="b" l="l" r="r" t="t"/>
              <a:pathLst>
                <a:path extrusionOk="0" h="24" w="70">
                  <a:moveTo>
                    <a:pt x="47" y="1"/>
                  </a:moveTo>
                  <a:lnTo>
                    <a:pt x="1" y="2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32"/>
            <p:cNvSpPr/>
            <p:nvPr/>
          </p:nvSpPr>
          <p:spPr>
            <a:xfrm>
              <a:off x="-4807104" y="2311125"/>
              <a:ext cx="33469" cy="19767"/>
            </a:xfrm>
            <a:custGeom>
              <a:rect b="b" l="l" r="r" t="t"/>
              <a:pathLst>
                <a:path extrusionOk="0" h="528" w="894">
                  <a:moveTo>
                    <a:pt x="893" y="1"/>
                  </a:moveTo>
                  <a:lnTo>
                    <a:pt x="46" y="253"/>
                  </a:lnTo>
                  <a:lnTo>
                    <a:pt x="0" y="276"/>
                  </a:lnTo>
                  <a:lnTo>
                    <a:pt x="0" y="321"/>
                  </a:lnTo>
                  <a:lnTo>
                    <a:pt x="0" y="367"/>
                  </a:lnTo>
                  <a:lnTo>
                    <a:pt x="0" y="436"/>
                  </a:lnTo>
                  <a:lnTo>
                    <a:pt x="23" y="459"/>
                  </a:lnTo>
                  <a:lnTo>
                    <a:pt x="69" y="505"/>
                  </a:lnTo>
                  <a:lnTo>
                    <a:pt x="115" y="528"/>
                  </a:lnTo>
                  <a:lnTo>
                    <a:pt x="161" y="528"/>
                  </a:lnTo>
                  <a:lnTo>
                    <a:pt x="229" y="505"/>
                  </a:lnTo>
                  <a:lnTo>
                    <a:pt x="413" y="413"/>
                  </a:lnTo>
                  <a:lnTo>
                    <a:pt x="596" y="299"/>
                  </a:lnTo>
                  <a:lnTo>
                    <a:pt x="733" y="161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32"/>
            <p:cNvSpPr/>
            <p:nvPr/>
          </p:nvSpPr>
          <p:spPr>
            <a:xfrm>
              <a:off x="-5120001" y="2385736"/>
              <a:ext cx="550406" cy="95166"/>
            </a:xfrm>
            <a:custGeom>
              <a:rect b="b" l="l" r="r" t="t"/>
              <a:pathLst>
                <a:path extrusionOk="0" h="2542" w="14702">
                  <a:moveTo>
                    <a:pt x="14633" y="0"/>
                  </a:moveTo>
                  <a:lnTo>
                    <a:pt x="14198" y="206"/>
                  </a:lnTo>
                  <a:lnTo>
                    <a:pt x="13762" y="389"/>
                  </a:lnTo>
                  <a:lnTo>
                    <a:pt x="13305" y="527"/>
                  </a:lnTo>
                  <a:lnTo>
                    <a:pt x="12824" y="641"/>
                  </a:lnTo>
                  <a:lnTo>
                    <a:pt x="12366" y="733"/>
                  </a:lnTo>
                  <a:lnTo>
                    <a:pt x="11885" y="802"/>
                  </a:lnTo>
                  <a:lnTo>
                    <a:pt x="10923" y="893"/>
                  </a:lnTo>
                  <a:lnTo>
                    <a:pt x="9847" y="962"/>
                  </a:lnTo>
                  <a:lnTo>
                    <a:pt x="8794" y="1030"/>
                  </a:lnTo>
                  <a:lnTo>
                    <a:pt x="6641" y="1099"/>
                  </a:lnTo>
                  <a:lnTo>
                    <a:pt x="5244" y="1145"/>
                  </a:lnTo>
                  <a:lnTo>
                    <a:pt x="4557" y="1191"/>
                  </a:lnTo>
                  <a:lnTo>
                    <a:pt x="3847" y="1237"/>
                  </a:lnTo>
                  <a:lnTo>
                    <a:pt x="3138" y="1328"/>
                  </a:lnTo>
                  <a:lnTo>
                    <a:pt x="2428" y="1443"/>
                  </a:lnTo>
                  <a:lnTo>
                    <a:pt x="1741" y="1580"/>
                  </a:lnTo>
                  <a:lnTo>
                    <a:pt x="1054" y="1786"/>
                  </a:lnTo>
                  <a:lnTo>
                    <a:pt x="802" y="1946"/>
                  </a:lnTo>
                  <a:lnTo>
                    <a:pt x="390" y="2244"/>
                  </a:lnTo>
                  <a:lnTo>
                    <a:pt x="1" y="2542"/>
                  </a:lnTo>
                  <a:lnTo>
                    <a:pt x="23" y="2542"/>
                  </a:lnTo>
                  <a:lnTo>
                    <a:pt x="481" y="2336"/>
                  </a:lnTo>
                  <a:lnTo>
                    <a:pt x="939" y="2153"/>
                  </a:lnTo>
                  <a:lnTo>
                    <a:pt x="1420" y="1992"/>
                  </a:lnTo>
                  <a:lnTo>
                    <a:pt x="1901" y="1878"/>
                  </a:lnTo>
                  <a:lnTo>
                    <a:pt x="2405" y="1763"/>
                  </a:lnTo>
                  <a:lnTo>
                    <a:pt x="2909" y="1672"/>
                  </a:lnTo>
                  <a:lnTo>
                    <a:pt x="3412" y="1603"/>
                  </a:lnTo>
                  <a:lnTo>
                    <a:pt x="3916" y="1557"/>
                  </a:lnTo>
                  <a:lnTo>
                    <a:pt x="3916" y="1534"/>
                  </a:lnTo>
                  <a:lnTo>
                    <a:pt x="3870" y="1488"/>
                  </a:lnTo>
                  <a:lnTo>
                    <a:pt x="3847" y="1466"/>
                  </a:lnTo>
                  <a:lnTo>
                    <a:pt x="3847" y="1420"/>
                  </a:lnTo>
                  <a:lnTo>
                    <a:pt x="3847" y="1374"/>
                  </a:lnTo>
                  <a:lnTo>
                    <a:pt x="3916" y="1305"/>
                  </a:lnTo>
                  <a:lnTo>
                    <a:pt x="3962" y="1282"/>
                  </a:lnTo>
                  <a:lnTo>
                    <a:pt x="4008" y="1282"/>
                  </a:lnTo>
                  <a:lnTo>
                    <a:pt x="4237" y="1305"/>
                  </a:lnTo>
                  <a:lnTo>
                    <a:pt x="4466" y="1328"/>
                  </a:lnTo>
                  <a:lnTo>
                    <a:pt x="4695" y="1397"/>
                  </a:lnTo>
                  <a:lnTo>
                    <a:pt x="4901" y="1466"/>
                  </a:lnTo>
                  <a:lnTo>
                    <a:pt x="5656" y="1443"/>
                  </a:lnTo>
                  <a:lnTo>
                    <a:pt x="6366" y="1420"/>
                  </a:lnTo>
                  <a:lnTo>
                    <a:pt x="7786" y="1397"/>
                  </a:lnTo>
                  <a:lnTo>
                    <a:pt x="8107" y="1374"/>
                  </a:lnTo>
                  <a:lnTo>
                    <a:pt x="8015" y="1305"/>
                  </a:lnTo>
                  <a:lnTo>
                    <a:pt x="7969" y="1259"/>
                  </a:lnTo>
                  <a:lnTo>
                    <a:pt x="7969" y="1214"/>
                  </a:lnTo>
                  <a:lnTo>
                    <a:pt x="8015" y="1168"/>
                  </a:lnTo>
                  <a:lnTo>
                    <a:pt x="8244" y="1168"/>
                  </a:lnTo>
                  <a:lnTo>
                    <a:pt x="8427" y="1214"/>
                  </a:lnTo>
                  <a:lnTo>
                    <a:pt x="8610" y="1282"/>
                  </a:lnTo>
                  <a:lnTo>
                    <a:pt x="8794" y="1374"/>
                  </a:lnTo>
                  <a:lnTo>
                    <a:pt x="9549" y="1351"/>
                  </a:lnTo>
                  <a:lnTo>
                    <a:pt x="10305" y="1305"/>
                  </a:lnTo>
                  <a:lnTo>
                    <a:pt x="11083" y="1259"/>
                  </a:lnTo>
                  <a:lnTo>
                    <a:pt x="11839" y="1168"/>
                  </a:lnTo>
                  <a:lnTo>
                    <a:pt x="12595" y="1053"/>
                  </a:lnTo>
                  <a:lnTo>
                    <a:pt x="12961" y="962"/>
                  </a:lnTo>
                  <a:lnTo>
                    <a:pt x="13327" y="870"/>
                  </a:lnTo>
                  <a:lnTo>
                    <a:pt x="13671" y="756"/>
                  </a:lnTo>
                  <a:lnTo>
                    <a:pt x="14014" y="641"/>
                  </a:lnTo>
                  <a:lnTo>
                    <a:pt x="14358" y="504"/>
                  </a:lnTo>
                  <a:lnTo>
                    <a:pt x="14701" y="344"/>
                  </a:lnTo>
                  <a:lnTo>
                    <a:pt x="14518" y="366"/>
                  </a:lnTo>
                  <a:lnTo>
                    <a:pt x="14449" y="366"/>
                  </a:lnTo>
                  <a:lnTo>
                    <a:pt x="14427" y="321"/>
                  </a:lnTo>
                  <a:lnTo>
                    <a:pt x="14427" y="275"/>
                  </a:lnTo>
                  <a:lnTo>
                    <a:pt x="14449" y="229"/>
                  </a:lnTo>
                  <a:lnTo>
                    <a:pt x="146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32"/>
            <p:cNvSpPr/>
            <p:nvPr/>
          </p:nvSpPr>
          <p:spPr>
            <a:xfrm>
              <a:off x="-5129435" y="2452598"/>
              <a:ext cx="48893" cy="28303"/>
            </a:xfrm>
            <a:custGeom>
              <a:rect b="b" l="l" r="r" t="t"/>
              <a:pathLst>
                <a:path extrusionOk="0" h="756" w="1306">
                  <a:moveTo>
                    <a:pt x="1306" y="0"/>
                  </a:moveTo>
                  <a:lnTo>
                    <a:pt x="688" y="229"/>
                  </a:lnTo>
                  <a:lnTo>
                    <a:pt x="367" y="504"/>
                  </a:lnTo>
                  <a:lnTo>
                    <a:pt x="1" y="756"/>
                  </a:lnTo>
                  <a:lnTo>
                    <a:pt x="253" y="756"/>
                  </a:lnTo>
                  <a:lnTo>
                    <a:pt x="642" y="458"/>
                  </a:lnTo>
                  <a:lnTo>
                    <a:pt x="1054" y="16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32"/>
            <p:cNvSpPr/>
            <p:nvPr/>
          </p:nvSpPr>
          <p:spPr>
            <a:xfrm>
              <a:off x="-4729947" y="2074524"/>
              <a:ext cx="49754" cy="136347"/>
            </a:xfrm>
            <a:custGeom>
              <a:rect b="b" l="l" r="r" t="t"/>
              <a:pathLst>
                <a:path extrusionOk="0" h="3642" w="1329">
                  <a:moveTo>
                    <a:pt x="1077" y="1"/>
                  </a:moveTo>
                  <a:lnTo>
                    <a:pt x="1054" y="47"/>
                  </a:lnTo>
                  <a:lnTo>
                    <a:pt x="1008" y="70"/>
                  </a:lnTo>
                  <a:lnTo>
                    <a:pt x="893" y="322"/>
                  </a:lnTo>
                  <a:lnTo>
                    <a:pt x="756" y="573"/>
                  </a:lnTo>
                  <a:lnTo>
                    <a:pt x="458" y="1008"/>
                  </a:lnTo>
                  <a:lnTo>
                    <a:pt x="344" y="1260"/>
                  </a:lnTo>
                  <a:lnTo>
                    <a:pt x="206" y="1489"/>
                  </a:lnTo>
                  <a:lnTo>
                    <a:pt x="115" y="1741"/>
                  </a:lnTo>
                  <a:lnTo>
                    <a:pt x="46" y="2016"/>
                  </a:lnTo>
                  <a:lnTo>
                    <a:pt x="0" y="2222"/>
                  </a:lnTo>
                  <a:lnTo>
                    <a:pt x="0" y="2451"/>
                  </a:lnTo>
                  <a:lnTo>
                    <a:pt x="0" y="2680"/>
                  </a:lnTo>
                  <a:lnTo>
                    <a:pt x="46" y="2886"/>
                  </a:lnTo>
                  <a:lnTo>
                    <a:pt x="92" y="3115"/>
                  </a:lnTo>
                  <a:lnTo>
                    <a:pt x="184" y="3298"/>
                  </a:lnTo>
                  <a:lnTo>
                    <a:pt x="321" y="3482"/>
                  </a:lnTo>
                  <a:lnTo>
                    <a:pt x="458" y="3642"/>
                  </a:lnTo>
                  <a:lnTo>
                    <a:pt x="916" y="3115"/>
                  </a:lnTo>
                  <a:lnTo>
                    <a:pt x="962" y="2817"/>
                  </a:lnTo>
                  <a:lnTo>
                    <a:pt x="1008" y="2497"/>
                  </a:lnTo>
                  <a:lnTo>
                    <a:pt x="1054" y="2199"/>
                  </a:lnTo>
                  <a:lnTo>
                    <a:pt x="1122" y="1902"/>
                  </a:lnTo>
                  <a:lnTo>
                    <a:pt x="1237" y="1466"/>
                  </a:lnTo>
                  <a:lnTo>
                    <a:pt x="1306" y="1008"/>
                  </a:lnTo>
                  <a:lnTo>
                    <a:pt x="1328" y="757"/>
                  </a:lnTo>
                  <a:lnTo>
                    <a:pt x="1328" y="528"/>
                  </a:lnTo>
                  <a:lnTo>
                    <a:pt x="1328" y="322"/>
                  </a:lnTo>
                  <a:lnTo>
                    <a:pt x="1283" y="93"/>
                  </a:lnTo>
                  <a:lnTo>
                    <a:pt x="1260" y="70"/>
                  </a:lnTo>
                  <a:lnTo>
                    <a:pt x="1237" y="2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32"/>
            <p:cNvSpPr/>
            <p:nvPr/>
          </p:nvSpPr>
          <p:spPr>
            <a:xfrm>
              <a:off x="-4712801" y="2191140"/>
              <a:ext cx="17184" cy="24035"/>
            </a:xfrm>
            <a:custGeom>
              <a:rect b="b" l="l" r="r" t="t"/>
              <a:pathLst>
                <a:path extrusionOk="0" h="642" w="459">
                  <a:moveTo>
                    <a:pt x="458" y="0"/>
                  </a:moveTo>
                  <a:lnTo>
                    <a:pt x="0" y="527"/>
                  </a:lnTo>
                  <a:lnTo>
                    <a:pt x="138" y="618"/>
                  </a:lnTo>
                  <a:lnTo>
                    <a:pt x="183" y="641"/>
                  </a:lnTo>
                  <a:lnTo>
                    <a:pt x="229" y="618"/>
                  </a:lnTo>
                  <a:lnTo>
                    <a:pt x="252" y="595"/>
                  </a:lnTo>
                  <a:lnTo>
                    <a:pt x="275" y="573"/>
                  </a:lnTo>
                  <a:lnTo>
                    <a:pt x="390" y="29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32"/>
            <p:cNvSpPr/>
            <p:nvPr/>
          </p:nvSpPr>
          <p:spPr>
            <a:xfrm>
              <a:off x="-4622803" y="1989692"/>
              <a:ext cx="66040" cy="126052"/>
            </a:xfrm>
            <a:custGeom>
              <a:rect b="b" l="l" r="r" t="t"/>
              <a:pathLst>
                <a:path extrusionOk="0" h="3367" w="1764">
                  <a:moveTo>
                    <a:pt x="1581" y="0"/>
                  </a:moveTo>
                  <a:lnTo>
                    <a:pt x="1512" y="46"/>
                  </a:lnTo>
                  <a:lnTo>
                    <a:pt x="1168" y="435"/>
                  </a:lnTo>
                  <a:lnTo>
                    <a:pt x="825" y="824"/>
                  </a:lnTo>
                  <a:lnTo>
                    <a:pt x="642" y="1008"/>
                  </a:lnTo>
                  <a:lnTo>
                    <a:pt x="481" y="1214"/>
                  </a:lnTo>
                  <a:lnTo>
                    <a:pt x="344" y="1443"/>
                  </a:lnTo>
                  <a:lnTo>
                    <a:pt x="230" y="1672"/>
                  </a:lnTo>
                  <a:lnTo>
                    <a:pt x="138" y="1878"/>
                  </a:lnTo>
                  <a:lnTo>
                    <a:pt x="69" y="2084"/>
                  </a:lnTo>
                  <a:lnTo>
                    <a:pt x="24" y="2313"/>
                  </a:lnTo>
                  <a:lnTo>
                    <a:pt x="1" y="2542"/>
                  </a:lnTo>
                  <a:lnTo>
                    <a:pt x="24" y="2771"/>
                  </a:lnTo>
                  <a:lnTo>
                    <a:pt x="69" y="2977"/>
                  </a:lnTo>
                  <a:lnTo>
                    <a:pt x="161" y="3183"/>
                  </a:lnTo>
                  <a:lnTo>
                    <a:pt x="230" y="3274"/>
                  </a:lnTo>
                  <a:lnTo>
                    <a:pt x="298" y="3366"/>
                  </a:lnTo>
                  <a:lnTo>
                    <a:pt x="665" y="3114"/>
                  </a:lnTo>
                  <a:lnTo>
                    <a:pt x="962" y="2473"/>
                  </a:lnTo>
                  <a:lnTo>
                    <a:pt x="1283" y="1832"/>
                  </a:lnTo>
                  <a:lnTo>
                    <a:pt x="1489" y="1420"/>
                  </a:lnTo>
                  <a:lnTo>
                    <a:pt x="1581" y="1214"/>
                  </a:lnTo>
                  <a:lnTo>
                    <a:pt x="1649" y="985"/>
                  </a:lnTo>
                  <a:lnTo>
                    <a:pt x="1695" y="779"/>
                  </a:lnTo>
                  <a:lnTo>
                    <a:pt x="1741" y="550"/>
                  </a:lnTo>
                  <a:lnTo>
                    <a:pt x="1764" y="321"/>
                  </a:lnTo>
                  <a:lnTo>
                    <a:pt x="1741" y="92"/>
                  </a:lnTo>
                  <a:lnTo>
                    <a:pt x="1741" y="69"/>
                  </a:lnTo>
                  <a:lnTo>
                    <a:pt x="1718" y="23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32"/>
            <p:cNvSpPr/>
            <p:nvPr/>
          </p:nvSpPr>
          <p:spPr>
            <a:xfrm>
              <a:off x="-4611647" y="2106271"/>
              <a:ext cx="13740" cy="12878"/>
            </a:xfrm>
            <a:custGeom>
              <a:rect b="b" l="l" r="r" t="t"/>
              <a:pathLst>
                <a:path extrusionOk="0" h="344" w="367">
                  <a:moveTo>
                    <a:pt x="367" y="0"/>
                  </a:moveTo>
                  <a:lnTo>
                    <a:pt x="0" y="252"/>
                  </a:lnTo>
                  <a:lnTo>
                    <a:pt x="92" y="321"/>
                  </a:lnTo>
                  <a:lnTo>
                    <a:pt x="138" y="344"/>
                  </a:lnTo>
                  <a:lnTo>
                    <a:pt x="183" y="344"/>
                  </a:lnTo>
                  <a:lnTo>
                    <a:pt x="206" y="321"/>
                  </a:lnTo>
                  <a:lnTo>
                    <a:pt x="229" y="29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32"/>
            <p:cNvSpPr/>
            <p:nvPr/>
          </p:nvSpPr>
          <p:spPr>
            <a:xfrm>
              <a:off x="-4497652" y="1975092"/>
              <a:ext cx="106360" cy="86630"/>
            </a:xfrm>
            <a:custGeom>
              <a:rect b="b" l="l" r="r" t="t"/>
              <a:pathLst>
                <a:path extrusionOk="0" h="2314" w="2841">
                  <a:moveTo>
                    <a:pt x="2680" y="1"/>
                  </a:moveTo>
                  <a:lnTo>
                    <a:pt x="2634" y="24"/>
                  </a:lnTo>
                  <a:lnTo>
                    <a:pt x="2245" y="207"/>
                  </a:lnTo>
                  <a:lnTo>
                    <a:pt x="1856" y="367"/>
                  </a:lnTo>
                  <a:lnTo>
                    <a:pt x="1466" y="550"/>
                  </a:lnTo>
                  <a:lnTo>
                    <a:pt x="1283" y="642"/>
                  </a:lnTo>
                  <a:lnTo>
                    <a:pt x="1123" y="756"/>
                  </a:lnTo>
                  <a:lnTo>
                    <a:pt x="940" y="894"/>
                  </a:lnTo>
                  <a:lnTo>
                    <a:pt x="779" y="1031"/>
                  </a:lnTo>
                  <a:lnTo>
                    <a:pt x="505" y="1329"/>
                  </a:lnTo>
                  <a:lnTo>
                    <a:pt x="1" y="1947"/>
                  </a:lnTo>
                  <a:lnTo>
                    <a:pt x="1" y="1947"/>
                  </a:lnTo>
                  <a:lnTo>
                    <a:pt x="184" y="1856"/>
                  </a:lnTo>
                  <a:lnTo>
                    <a:pt x="253" y="1833"/>
                  </a:lnTo>
                  <a:lnTo>
                    <a:pt x="321" y="1833"/>
                  </a:lnTo>
                  <a:lnTo>
                    <a:pt x="367" y="1878"/>
                  </a:lnTo>
                  <a:lnTo>
                    <a:pt x="390" y="1924"/>
                  </a:lnTo>
                  <a:lnTo>
                    <a:pt x="413" y="1993"/>
                  </a:lnTo>
                  <a:lnTo>
                    <a:pt x="413" y="2039"/>
                  </a:lnTo>
                  <a:lnTo>
                    <a:pt x="367" y="2107"/>
                  </a:lnTo>
                  <a:lnTo>
                    <a:pt x="321" y="2130"/>
                  </a:lnTo>
                  <a:lnTo>
                    <a:pt x="47" y="2268"/>
                  </a:lnTo>
                  <a:lnTo>
                    <a:pt x="276" y="2291"/>
                  </a:lnTo>
                  <a:lnTo>
                    <a:pt x="505" y="2313"/>
                  </a:lnTo>
                  <a:lnTo>
                    <a:pt x="734" y="2291"/>
                  </a:lnTo>
                  <a:lnTo>
                    <a:pt x="940" y="2268"/>
                  </a:lnTo>
                  <a:lnTo>
                    <a:pt x="1169" y="2222"/>
                  </a:lnTo>
                  <a:lnTo>
                    <a:pt x="1375" y="2130"/>
                  </a:lnTo>
                  <a:lnTo>
                    <a:pt x="1581" y="2016"/>
                  </a:lnTo>
                  <a:lnTo>
                    <a:pt x="1787" y="1878"/>
                  </a:lnTo>
                  <a:lnTo>
                    <a:pt x="1970" y="1718"/>
                  </a:lnTo>
                  <a:lnTo>
                    <a:pt x="2130" y="1535"/>
                  </a:lnTo>
                  <a:lnTo>
                    <a:pt x="2291" y="1329"/>
                  </a:lnTo>
                  <a:lnTo>
                    <a:pt x="2428" y="1123"/>
                  </a:lnTo>
                  <a:lnTo>
                    <a:pt x="2543" y="894"/>
                  </a:lnTo>
                  <a:lnTo>
                    <a:pt x="2634" y="665"/>
                  </a:lnTo>
                  <a:lnTo>
                    <a:pt x="2840" y="207"/>
                  </a:lnTo>
                  <a:lnTo>
                    <a:pt x="2840" y="161"/>
                  </a:lnTo>
                  <a:lnTo>
                    <a:pt x="2840" y="115"/>
                  </a:lnTo>
                  <a:lnTo>
                    <a:pt x="2794" y="47"/>
                  </a:lnTo>
                  <a:lnTo>
                    <a:pt x="27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32"/>
            <p:cNvSpPr/>
            <p:nvPr/>
          </p:nvSpPr>
          <p:spPr>
            <a:xfrm>
              <a:off x="-4503641" y="2043676"/>
              <a:ext cx="21452" cy="16323"/>
            </a:xfrm>
            <a:custGeom>
              <a:rect b="b" l="l" r="r" t="t"/>
              <a:pathLst>
                <a:path extrusionOk="0" h="436" w="573">
                  <a:moveTo>
                    <a:pt x="413" y="1"/>
                  </a:moveTo>
                  <a:lnTo>
                    <a:pt x="344" y="24"/>
                  </a:lnTo>
                  <a:lnTo>
                    <a:pt x="161" y="115"/>
                  </a:lnTo>
                  <a:lnTo>
                    <a:pt x="23" y="252"/>
                  </a:lnTo>
                  <a:lnTo>
                    <a:pt x="1" y="298"/>
                  </a:lnTo>
                  <a:lnTo>
                    <a:pt x="1" y="344"/>
                  </a:lnTo>
                  <a:lnTo>
                    <a:pt x="23" y="390"/>
                  </a:lnTo>
                  <a:lnTo>
                    <a:pt x="92" y="413"/>
                  </a:lnTo>
                  <a:lnTo>
                    <a:pt x="207" y="436"/>
                  </a:lnTo>
                  <a:lnTo>
                    <a:pt x="481" y="298"/>
                  </a:lnTo>
                  <a:lnTo>
                    <a:pt x="527" y="275"/>
                  </a:lnTo>
                  <a:lnTo>
                    <a:pt x="573" y="207"/>
                  </a:lnTo>
                  <a:lnTo>
                    <a:pt x="573" y="161"/>
                  </a:lnTo>
                  <a:lnTo>
                    <a:pt x="550" y="92"/>
                  </a:lnTo>
                  <a:lnTo>
                    <a:pt x="527" y="46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32"/>
            <p:cNvSpPr/>
            <p:nvPr/>
          </p:nvSpPr>
          <p:spPr>
            <a:xfrm>
              <a:off x="-4616813" y="2100243"/>
              <a:ext cx="142375" cy="55782"/>
            </a:xfrm>
            <a:custGeom>
              <a:rect b="b" l="l" r="r" t="t"/>
              <a:pathLst>
                <a:path extrusionOk="0" h="1490" w="3803">
                  <a:moveTo>
                    <a:pt x="3596" y="1"/>
                  </a:moveTo>
                  <a:lnTo>
                    <a:pt x="3138" y="47"/>
                  </a:lnTo>
                  <a:lnTo>
                    <a:pt x="2657" y="138"/>
                  </a:lnTo>
                  <a:lnTo>
                    <a:pt x="2176" y="230"/>
                  </a:lnTo>
                  <a:lnTo>
                    <a:pt x="1718" y="367"/>
                  </a:lnTo>
                  <a:lnTo>
                    <a:pt x="1444" y="436"/>
                  </a:lnTo>
                  <a:lnTo>
                    <a:pt x="1146" y="459"/>
                  </a:lnTo>
                  <a:lnTo>
                    <a:pt x="573" y="505"/>
                  </a:lnTo>
                  <a:lnTo>
                    <a:pt x="1" y="917"/>
                  </a:lnTo>
                  <a:lnTo>
                    <a:pt x="184" y="1123"/>
                  </a:lnTo>
                  <a:lnTo>
                    <a:pt x="413" y="1283"/>
                  </a:lnTo>
                  <a:lnTo>
                    <a:pt x="642" y="1398"/>
                  </a:lnTo>
                  <a:lnTo>
                    <a:pt x="871" y="1466"/>
                  </a:lnTo>
                  <a:lnTo>
                    <a:pt x="1123" y="1489"/>
                  </a:lnTo>
                  <a:lnTo>
                    <a:pt x="1375" y="1489"/>
                  </a:lnTo>
                  <a:lnTo>
                    <a:pt x="1627" y="1444"/>
                  </a:lnTo>
                  <a:lnTo>
                    <a:pt x="1901" y="1375"/>
                  </a:lnTo>
                  <a:lnTo>
                    <a:pt x="2153" y="1283"/>
                  </a:lnTo>
                  <a:lnTo>
                    <a:pt x="2405" y="1192"/>
                  </a:lnTo>
                  <a:lnTo>
                    <a:pt x="2657" y="1054"/>
                  </a:lnTo>
                  <a:lnTo>
                    <a:pt x="2909" y="917"/>
                  </a:lnTo>
                  <a:lnTo>
                    <a:pt x="3367" y="619"/>
                  </a:lnTo>
                  <a:lnTo>
                    <a:pt x="3756" y="299"/>
                  </a:lnTo>
                  <a:lnTo>
                    <a:pt x="3802" y="253"/>
                  </a:lnTo>
                  <a:lnTo>
                    <a:pt x="3802" y="207"/>
                  </a:lnTo>
                  <a:lnTo>
                    <a:pt x="3802" y="161"/>
                  </a:lnTo>
                  <a:lnTo>
                    <a:pt x="3802" y="92"/>
                  </a:lnTo>
                  <a:lnTo>
                    <a:pt x="3756" y="47"/>
                  </a:lnTo>
                  <a:lnTo>
                    <a:pt x="3710" y="24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32"/>
            <p:cNvSpPr/>
            <p:nvPr/>
          </p:nvSpPr>
          <p:spPr>
            <a:xfrm>
              <a:off x="-4620220" y="2119111"/>
              <a:ext cx="24896" cy="15462"/>
            </a:xfrm>
            <a:custGeom>
              <a:rect b="b" l="l" r="r" t="t"/>
              <a:pathLst>
                <a:path extrusionOk="0" h="413" w="665">
                  <a:moveTo>
                    <a:pt x="664" y="1"/>
                  </a:moveTo>
                  <a:lnTo>
                    <a:pt x="344" y="46"/>
                  </a:lnTo>
                  <a:lnTo>
                    <a:pt x="206" y="69"/>
                  </a:lnTo>
                  <a:lnTo>
                    <a:pt x="69" y="138"/>
                  </a:lnTo>
                  <a:lnTo>
                    <a:pt x="23" y="161"/>
                  </a:lnTo>
                  <a:lnTo>
                    <a:pt x="0" y="207"/>
                  </a:lnTo>
                  <a:lnTo>
                    <a:pt x="0" y="275"/>
                  </a:lnTo>
                  <a:lnTo>
                    <a:pt x="23" y="321"/>
                  </a:lnTo>
                  <a:lnTo>
                    <a:pt x="92" y="41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32"/>
            <p:cNvSpPr/>
            <p:nvPr/>
          </p:nvSpPr>
          <p:spPr>
            <a:xfrm>
              <a:off x="-4729947" y="2202259"/>
              <a:ext cx="139754" cy="66901"/>
            </a:xfrm>
            <a:custGeom>
              <a:rect b="b" l="l" r="r" t="t"/>
              <a:pathLst>
                <a:path extrusionOk="0" h="1787" w="3733">
                  <a:moveTo>
                    <a:pt x="3595" y="1"/>
                  </a:moveTo>
                  <a:lnTo>
                    <a:pt x="3527" y="24"/>
                  </a:lnTo>
                  <a:lnTo>
                    <a:pt x="3069" y="184"/>
                  </a:lnTo>
                  <a:lnTo>
                    <a:pt x="2817" y="253"/>
                  </a:lnTo>
                  <a:lnTo>
                    <a:pt x="2565" y="321"/>
                  </a:lnTo>
                  <a:lnTo>
                    <a:pt x="2336" y="344"/>
                  </a:lnTo>
                  <a:lnTo>
                    <a:pt x="2107" y="344"/>
                  </a:lnTo>
                  <a:lnTo>
                    <a:pt x="1855" y="367"/>
                  </a:lnTo>
                  <a:lnTo>
                    <a:pt x="1741" y="390"/>
                  </a:lnTo>
                  <a:lnTo>
                    <a:pt x="1626" y="413"/>
                  </a:lnTo>
                  <a:lnTo>
                    <a:pt x="985" y="688"/>
                  </a:lnTo>
                  <a:lnTo>
                    <a:pt x="664" y="825"/>
                  </a:lnTo>
                  <a:lnTo>
                    <a:pt x="321" y="917"/>
                  </a:lnTo>
                  <a:lnTo>
                    <a:pt x="0" y="1329"/>
                  </a:lnTo>
                  <a:lnTo>
                    <a:pt x="229" y="1512"/>
                  </a:lnTo>
                  <a:lnTo>
                    <a:pt x="458" y="1649"/>
                  </a:lnTo>
                  <a:lnTo>
                    <a:pt x="687" y="1741"/>
                  </a:lnTo>
                  <a:lnTo>
                    <a:pt x="939" y="1787"/>
                  </a:lnTo>
                  <a:lnTo>
                    <a:pt x="1168" y="1764"/>
                  </a:lnTo>
                  <a:lnTo>
                    <a:pt x="1420" y="1718"/>
                  </a:lnTo>
                  <a:lnTo>
                    <a:pt x="1672" y="1649"/>
                  </a:lnTo>
                  <a:lnTo>
                    <a:pt x="1924" y="1535"/>
                  </a:lnTo>
                  <a:lnTo>
                    <a:pt x="2176" y="1398"/>
                  </a:lnTo>
                  <a:lnTo>
                    <a:pt x="2405" y="1237"/>
                  </a:lnTo>
                  <a:lnTo>
                    <a:pt x="2863" y="917"/>
                  </a:lnTo>
                  <a:lnTo>
                    <a:pt x="3298" y="550"/>
                  </a:lnTo>
                  <a:lnTo>
                    <a:pt x="3687" y="230"/>
                  </a:lnTo>
                  <a:lnTo>
                    <a:pt x="3710" y="207"/>
                  </a:lnTo>
                  <a:lnTo>
                    <a:pt x="3733" y="161"/>
                  </a:lnTo>
                  <a:lnTo>
                    <a:pt x="3733" y="115"/>
                  </a:lnTo>
                  <a:lnTo>
                    <a:pt x="3710" y="70"/>
                  </a:lnTo>
                  <a:lnTo>
                    <a:pt x="3664" y="47"/>
                  </a:lnTo>
                  <a:lnTo>
                    <a:pt x="3641" y="24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32"/>
            <p:cNvSpPr/>
            <p:nvPr/>
          </p:nvSpPr>
          <p:spPr>
            <a:xfrm>
              <a:off x="-4734252" y="2236551"/>
              <a:ext cx="16323" cy="15462"/>
            </a:xfrm>
            <a:custGeom>
              <a:rect b="b" l="l" r="r" t="t"/>
              <a:pathLst>
                <a:path extrusionOk="0" h="413" w="436">
                  <a:moveTo>
                    <a:pt x="436" y="1"/>
                  </a:moveTo>
                  <a:lnTo>
                    <a:pt x="92" y="69"/>
                  </a:lnTo>
                  <a:lnTo>
                    <a:pt x="24" y="115"/>
                  </a:lnTo>
                  <a:lnTo>
                    <a:pt x="1" y="161"/>
                  </a:lnTo>
                  <a:lnTo>
                    <a:pt x="1" y="230"/>
                  </a:lnTo>
                  <a:lnTo>
                    <a:pt x="24" y="276"/>
                  </a:lnTo>
                  <a:lnTo>
                    <a:pt x="115" y="413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32"/>
            <p:cNvSpPr/>
            <p:nvPr/>
          </p:nvSpPr>
          <p:spPr>
            <a:xfrm>
              <a:off x="-4541378" y="2125962"/>
              <a:ext cx="109767" cy="129496"/>
            </a:xfrm>
            <a:custGeom>
              <a:rect b="b" l="l" r="r" t="t"/>
              <a:pathLst>
                <a:path extrusionOk="0" h="3459" w="2932">
                  <a:moveTo>
                    <a:pt x="2589" y="1"/>
                  </a:moveTo>
                  <a:lnTo>
                    <a:pt x="2085" y="207"/>
                  </a:lnTo>
                  <a:lnTo>
                    <a:pt x="1810" y="321"/>
                  </a:lnTo>
                  <a:lnTo>
                    <a:pt x="1558" y="459"/>
                  </a:lnTo>
                  <a:lnTo>
                    <a:pt x="1306" y="596"/>
                  </a:lnTo>
                  <a:lnTo>
                    <a:pt x="1077" y="757"/>
                  </a:lnTo>
                  <a:lnTo>
                    <a:pt x="871" y="963"/>
                  </a:lnTo>
                  <a:lnTo>
                    <a:pt x="711" y="1169"/>
                  </a:lnTo>
                  <a:lnTo>
                    <a:pt x="573" y="1443"/>
                  </a:lnTo>
                  <a:lnTo>
                    <a:pt x="459" y="1741"/>
                  </a:lnTo>
                  <a:lnTo>
                    <a:pt x="367" y="2016"/>
                  </a:lnTo>
                  <a:lnTo>
                    <a:pt x="299" y="2291"/>
                  </a:lnTo>
                  <a:lnTo>
                    <a:pt x="161" y="2863"/>
                  </a:lnTo>
                  <a:lnTo>
                    <a:pt x="93" y="3161"/>
                  </a:lnTo>
                  <a:lnTo>
                    <a:pt x="1" y="3459"/>
                  </a:lnTo>
                  <a:lnTo>
                    <a:pt x="1009" y="3207"/>
                  </a:lnTo>
                  <a:lnTo>
                    <a:pt x="1169" y="3069"/>
                  </a:lnTo>
                  <a:lnTo>
                    <a:pt x="1306" y="2909"/>
                  </a:lnTo>
                  <a:lnTo>
                    <a:pt x="1558" y="2588"/>
                  </a:lnTo>
                  <a:lnTo>
                    <a:pt x="1810" y="2245"/>
                  </a:lnTo>
                  <a:lnTo>
                    <a:pt x="2016" y="1856"/>
                  </a:lnTo>
                  <a:lnTo>
                    <a:pt x="2428" y="1100"/>
                  </a:lnTo>
                  <a:lnTo>
                    <a:pt x="2657" y="711"/>
                  </a:lnTo>
                  <a:lnTo>
                    <a:pt x="2886" y="367"/>
                  </a:lnTo>
                  <a:lnTo>
                    <a:pt x="2932" y="299"/>
                  </a:lnTo>
                  <a:lnTo>
                    <a:pt x="2932" y="207"/>
                  </a:lnTo>
                  <a:lnTo>
                    <a:pt x="2909" y="138"/>
                  </a:lnTo>
                  <a:lnTo>
                    <a:pt x="2886" y="92"/>
                  </a:lnTo>
                  <a:lnTo>
                    <a:pt x="2817" y="24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32"/>
            <p:cNvSpPr/>
            <p:nvPr/>
          </p:nvSpPr>
          <p:spPr>
            <a:xfrm>
              <a:off x="-4542201" y="2245985"/>
              <a:ext cx="38598" cy="13740"/>
            </a:xfrm>
            <a:custGeom>
              <a:rect b="b" l="l" r="r" t="t"/>
              <a:pathLst>
                <a:path extrusionOk="0" h="367" w="1031">
                  <a:moveTo>
                    <a:pt x="1031" y="1"/>
                  </a:moveTo>
                  <a:lnTo>
                    <a:pt x="23" y="253"/>
                  </a:lnTo>
                  <a:lnTo>
                    <a:pt x="0" y="321"/>
                  </a:lnTo>
                  <a:lnTo>
                    <a:pt x="0" y="367"/>
                  </a:lnTo>
                  <a:lnTo>
                    <a:pt x="481" y="321"/>
                  </a:lnTo>
                  <a:lnTo>
                    <a:pt x="779" y="184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32"/>
            <p:cNvSpPr/>
            <p:nvPr/>
          </p:nvSpPr>
          <p:spPr>
            <a:xfrm>
              <a:off x="-4542201" y="2258002"/>
              <a:ext cx="18007" cy="5166"/>
            </a:xfrm>
            <a:custGeom>
              <a:rect b="b" l="l" r="r" t="t"/>
              <a:pathLst>
                <a:path extrusionOk="0" h="138" w="481">
                  <a:moveTo>
                    <a:pt x="481" y="0"/>
                  </a:moveTo>
                  <a:lnTo>
                    <a:pt x="0" y="46"/>
                  </a:lnTo>
                  <a:lnTo>
                    <a:pt x="0" y="92"/>
                  </a:lnTo>
                  <a:lnTo>
                    <a:pt x="46" y="115"/>
                  </a:lnTo>
                  <a:lnTo>
                    <a:pt x="69" y="138"/>
                  </a:lnTo>
                  <a:lnTo>
                    <a:pt x="115" y="138"/>
                  </a:lnTo>
                  <a:lnTo>
                    <a:pt x="298" y="6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32"/>
            <p:cNvSpPr/>
            <p:nvPr/>
          </p:nvSpPr>
          <p:spPr>
            <a:xfrm>
              <a:off x="-4381897" y="2065127"/>
              <a:ext cx="103739" cy="146605"/>
            </a:xfrm>
            <a:custGeom>
              <a:rect b="b" l="l" r="r" t="t"/>
              <a:pathLst>
                <a:path extrusionOk="0" h="3916" w="2771">
                  <a:moveTo>
                    <a:pt x="2611" y="0"/>
                  </a:moveTo>
                  <a:lnTo>
                    <a:pt x="2565" y="23"/>
                  </a:lnTo>
                  <a:lnTo>
                    <a:pt x="2336" y="137"/>
                  </a:lnTo>
                  <a:lnTo>
                    <a:pt x="2107" y="252"/>
                  </a:lnTo>
                  <a:lnTo>
                    <a:pt x="1878" y="412"/>
                  </a:lnTo>
                  <a:lnTo>
                    <a:pt x="1672" y="595"/>
                  </a:lnTo>
                  <a:lnTo>
                    <a:pt x="1466" y="779"/>
                  </a:lnTo>
                  <a:lnTo>
                    <a:pt x="1282" y="985"/>
                  </a:lnTo>
                  <a:lnTo>
                    <a:pt x="1122" y="1191"/>
                  </a:lnTo>
                  <a:lnTo>
                    <a:pt x="1008" y="1420"/>
                  </a:lnTo>
                  <a:lnTo>
                    <a:pt x="893" y="1717"/>
                  </a:lnTo>
                  <a:lnTo>
                    <a:pt x="779" y="2038"/>
                  </a:lnTo>
                  <a:lnTo>
                    <a:pt x="573" y="2679"/>
                  </a:lnTo>
                  <a:lnTo>
                    <a:pt x="435" y="3000"/>
                  </a:lnTo>
                  <a:lnTo>
                    <a:pt x="321" y="3320"/>
                  </a:lnTo>
                  <a:lnTo>
                    <a:pt x="183" y="3618"/>
                  </a:lnTo>
                  <a:lnTo>
                    <a:pt x="0" y="3916"/>
                  </a:lnTo>
                  <a:lnTo>
                    <a:pt x="1122" y="3526"/>
                  </a:lnTo>
                  <a:lnTo>
                    <a:pt x="1328" y="3343"/>
                  </a:lnTo>
                  <a:lnTo>
                    <a:pt x="1488" y="3160"/>
                  </a:lnTo>
                  <a:lnTo>
                    <a:pt x="1649" y="2954"/>
                  </a:lnTo>
                  <a:lnTo>
                    <a:pt x="1786" y="2748"/>
                  </a:lnTo>
                  <a:lnTo>
                    <a:pt x="1924" y="2427"/>
                  </a:lnTo>
                  <a:lnTo>
                    <a:pt x="2061" y="2130"/>
                  </a:lnTo>
                  <a:lnTo>
                    <a:pt x="2267" y="1488"/>
                  </a:lnTo>
                  <a:lnTo>
                    <a:pt x="2473" y="870"/>
                  </a:lnTo>
                  <a:lnTo>
                    <a:pt x="2588" y="550"/>
                  </a:lnTo>
                  <a:lnTo>
                    <a:pt x="2748" y="252"/>
                  </a:lnTo>
                  <a:lnTo>
                    <a:pt x="2771" y="206"/>
                  </a:lnTo>
                  <a:lnTo>
                    <a:pt x="2771" y="160"/>
                  </a:lnTo>
                  <a:lnTo>
                    <a:pt x="2771" y="115"/>
                  </a:lnTo>
                  <a:lnTo>
                    <a:pt x="2748" y="69"/>
                  </a:lnTo>
                  <a:lnTo>
                    <a:pt x="2702" y="23"/>
                  </a:lnTo>
                  <a:lnTo>
                    <a:pt x="2656" y="23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32"/>
            <p:cNvSpPr/>
            <p:nvPr/>
          </p:nvSpPr>
          <p:spPr>
            <a:xfrm>
              <a:off x="-4382758" y="2197130"/>
              <a:ext cx="42903" cy="18906"/>
            </a:xfrm>
            <a:custGeom>
              <a:rect b="b" l="l" r="r" t="t"/>
              <a:pathLst>
                <a:path extrusionOk="0" h="505" w="1146">
                  <a:moveTo>
                    <a:pt x="1145" y="0"/>
                  </a:moveTo>
                  <a:lnTo>
                    <a:pt x="23" y="390"/>
                  </a:lnTo>
                  <a:lnTo>
                    <a:pt x="0" y="435"/>
                  </a:lnTo>
                  <a:lnTo>
                    <a:pt x="23" y="481"/>
                  </a:lnTo>
                  <a:lnTo>
                    <a:pt x="46" y="504"/>
                  </a:lnTo>
                  <a:lnTo>
                    <a:pt x="92" y="504"/>
                  </a:lnTo>
                  <a:lnTo>
                    <a:pt x="389" y="435"/>
                  </a:lnTo>
                  <a:lnTo>
                    <a:pt x="664" y="321"/>
                  </a:lnTo>
                  <a:lnTo>
                    <a:pt x="916" y="16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32"/>
            <p:cNvSpPr/>
            <p:nvPr/>
          </p:nvSpPr>
          <p:spPr>
            <a:xfrm>
              <a:off x="-4436779" y="2268260"/>
              <a:ext cx="144921" cy="108943"/>
            </a:xfrm>
            <a:custGeom>
              <a:rect b="b" l="l" r="r" t="t"/>
              <a:pathLst>
                <a:path extrusionOk="0" h="2910" w="3871">
                  <a:moveTo>
                    <a:pt x="1" y="1"/>
                  </a:moveTo>
                  <a:lnTo>
                    <a:pt x="161" y="276"/>
                  </a:lnTo>
                  <a:lnTo>
                    <a:pt x="321" y="573"/>
                  </a:lnTo>
                  <a:lnTo>
                    <a:pt x="596" y="1146"/>
                  </a:lnTo>
                  <a:lnTo>
                    <a:pt x="733" y="1421"/>
                  </a:lnTo>
                  <a:lnTo>
                    <a:pt x="894" y="1718"/>
                  </a:lnTo>
                  <a:lnTo>
                    <a:pt x="1077" y="1970"/>
                  </a:lnTo>
                  <a:lnTo>
                    <a:pt x="1283" y="2222"/>
                  </a:lnTo>
                  <a:lnTo>
                    <a:pt x="1397" y="2360"/>
                  </a:lnTo>
                  <a:lnTo>
                    <a:pt x="1512" y="2451"/>
                  </a:lnTo>
                  <a:lnTo>
                    <a:pt x="1810" y="2634"/>
                  </a:lnTo>
                  <a:lnTo>
                    <a:pt x="2107" y="2772"/>
                  </a:lnTo>
                  <a:lnTo>
                    <a:pt x="2428" y="2863"/>
                  </a:lnTo>
                  <a:lnTo>
                    <a:pt x="2748" y="2909"/>
                  </a:lnTo>
                  <a:lnTo>
                    <a:pt x="2909" y="2909"/>
                  </a:lnTo>
                  <a:lnTo>
                    <a:pt x="3069" y="2886"/>
                  </a:lnTo>
                  <a:lnTo>
                    <a:pt x="3229" y="2863"/>
                  </a:lnTo>
                  <a:lnTo>
                    <a:pt x="3390" y="2817"/>
                  </a:lnTo>
                  <a:lnTo>
                    <a:pt x="3550" y="2749"/>
                  </a:lnTo>
                  <a:lnTo>
                    <a:pt x="3710" y="2680"/>
                  </a:lnTo>
                  <a:lnTo>
                    <a:pt x="3756" y="2634"/>
                  </a:lnTo>
                  <a:lnTo>
                    <a:pt x="3825" y="2566"/>
                  </a:lnTo>
                  <a:lnTo>
                    <a:pt x="3848" y="2520"/>
                  </a:lnTo>
                  <a:lnTo>
                    <a:pt x="3870" y="2451"/>
                  </a:lnTo>
                  <a:lnTo>
                    <a:pt x="3870" y="2360"/>
                  </a:lnTo>
                  <a:lnTo>
                    <a:pt x="3848" y="2314"/>
                  </a:lnTo>
                  <a:lnTo>
                    <a:pt x="3802" y="2245"/>
                  </a:lnTo>
                  <a:lnTo>
                    <a:pt x="3756" y="2176"/>
                  </a:lnTo>
                  <a:lnTo>
                    <a:pt x="3367" y="1902"/>
                  </a:lnTo>
                  <a:lnTo>
                    <a:pt x="3000" y="1627"/>
                  </a:lnTo>
                  <a:lnTo>
                    <a:pt x="2268" y="1031"/>
                  </a:lnTo>
                  <a:lnTo>
                    <a:pt x="1901" y="757"/>
                  </a:lnTo>
                  <a:lnTo>
                    <a:pt x="1535" y="482"/>
                  </a:lnTo>
                  <a:lnTo>
                    <a:pt x="1146" y="230"/>
                  </a:lnTo>
                  <a:lnTo>
                    <a:pt x="710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32"/>
            <p:cNvSpPr/>
            <p:nvPr/>
          </p:nvSpPr>
          <p:spPr>
            <a:xfrm>
              <a:off x="-4439362" y="2260548"/>
              <a:ext cx="29201" cy="8611"/>
            </a:xfrm>
            <a:custGeom>
              <a:rect b="b" l="l" r="r" t="t"/>
              <a:pathLst>
                <a:path extrusionOk="0" h="230" w="780">
                  <a:moveTo>
                    <a:pt x="92" y="1"/>
                  </a:moveTo>
                  <a:lnTo>
                    <a:pt x="24" y="24"/>
                  </a:lnTo>
                  <a:lnTo>
                    <a:pt x="1" y="92"/>
                  </a:lnTo>
                  <a:lnTo>
                    <a:pt x="24" y="161"/>
                  </a:lnTo>
                  <a:lnTo>
                    <a:pt x="70" y="207"/>
                  </a:lnTo>
                  <a:lnTo>
                    <a:pt x="779" y="230"/>
                  </a:lnTo>
                  <a:lnTo>
                    <a:pt x="482" y="92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32"/>
            <p:cNvSpPr/>
            <p:nvPr/>
          </p:nvSpPr>
          <p:spPr>
            <a:xfrm>
              <a:off x="-4264458" y="2265714"/>
              <a:ext cx="160345" cy="69484"/>
            </a:xfrm>
            <a:custGeom>
              <a:rect b="b" l="l" r="r" t="t"/>
              <a:pathLst>
                <a:path extrusionOk="0" h="1856" w="4283">
                  <a:moveTo>
                    <a:pt x="1031" y="0"/>
                  </a:moveTo>
                  <a:lnTo>
                    <a:pt x="504" y="46"/>
                  </a:lnTo>
                  <a:lnTo>
                    <a:pt x="0" y="92"/>
                  </a:lnTo>
                  <a:lnTo>
                    <a:pt x="229" y="229"/>
                  </a:lnTo>
                  <a:lnTo>
                    <a:pt x="458" y="390"/>
                  </a:lnTo>
                  <a:lnTo>
                    <a:pt x="664" y="596"/>
                  </a:lnTo>
                  <a:lnTo>
                    <a:pt x="870" y="802"/>
                  </a:lnTo>
                  <a:lnTo>
                    <a:pt x="1283" y="1237"/>
                  </a:lnTo>
                  <a:lnTo>
                    <a:pt x="1511" y="1420"/>
                  </a:lnTo>
                  <a:lnTo>
                    <a:pt x="1740" y="1580"/>
                  </a:lnTo>
                  <a:lnTo>
                    <a:pt x="1901" y="1672"/>
                  </a:lnTo>
                  <a:lnTo>
                    <a:pt x="2038" y="1741"/>
                  </a:lnTo>
                  <a:lnTo>
                    <a:pt x="2198" y="1786"/>
                  </a:lnTo>
                  <a:lnTo>
                    <a:pt x="2359" y="1832"/>
                  </a:lnTo>
                  <a:lnTo>
                    <a:pt x="2679" y="1855"/>
                  </a:lnTo>
                  <a:lnTo>
                    <a:pt x="3000" y="1832"/>
                  </a:lnTo>
                  <a:lnTo>
                    <a:pt x="3298" y="1763"/>
                  </a:lnTo>
                  <a:lnTo>
                    <a:pt x="3618" y="1649"/>
                  </a:lnTo>
                  <a:lnTo>
                    <a:pt x="3893" y="1512"/>
                  </a:lnTo>
                  <a:lnTo>
                    <a:pt x="4191" y="1328"/>
                  </a:lnTo>
                  <a:lnTo>
                    <a:pt x="4236" y="1260"/>
                  </a:lnTo>
                  <a:lnTo>
                    <a:pt x="4259" y="1191"/>
                  </a:lnTo>
                  <a:lnTo>
                    <a:pt x="4282" y="1099"/>
                  </a:lnTo>
                  <a:lnTo>
                    <a:pt x="4259" y="1031"/>
                  </a:lnTo>
                  <a:lnTo>
                    <a:pt x="4236" y="962"/>
                  </a:lnTo>
                  <a:lnTo>
                    <a:pt x="4191" y="893"/>
                  </a:lnTo>
                  <a:lnTo>
                    <a:pt x="4122" y="848"/>
                  </a:lnTo>
                  <a:lnTo>
                    <a:pt x="4030" y="848"/>
                  </a:lnTo>
                  <a:lnTo>
                    <a:pt x="3458" y="802"/>
                  </a:lnTo>
                  <a:lnTo>
                    <a:pt x="3137" y="756"/>
                  </a:lnTo>
                  <a:lnTo>
                    <a:pt x="2817" y="710"/>
                  </a:lnTo>
                  <a:lnTo>
                    <a:pt x="2519" y="641"/>
                  </a:lnTo>
                  <a:lnTo>
                    <a:pt x="2221" y="573"/>
                  </a:lnTo>
                  <a:lnTo>
                    <a:pt x="1947" y="458"/>
                  </a:lnTo>
                  <a:lnTo>
                    <a:pt x="1672" y="344"/>
                  </a:lnTo>
                  <a:lnTo>
                    <a:pt x="1351" y="161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32"/>
            <p:cNvSpPr/>
            <p:nvPr/>
          </p:nvSpPr>
          <p:spPr>
            <a:xfrm>
              <a:off x="-4267902" y="2258002"/>
              <a:ext cx="42042" cy="11156"/>
            </a:xfrm>
            <a:custGeom>
              <a:rect b="b" l="l" r="r" t="t"/>
              <a:pathLst>
                <a:path extrusionOk="0" h="298" w="1123">
                  <a:moveTo>
                    <a:pt x="252" y="0"/>
                  </a:moveTo>
                  <a:lnTo>
                    <a:pt x="115" y="46"/>
                  </a:lnTo>
                  <a:lnTo>
                    <a:pt x="69" y="69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52"/>
                  </a:lnTo>
                  <a:lnTo>
                    <a:pt x="46" y="275"/>
                  </a:lnTo>
                  <a:lnTo>
                    <a:pt x="92" y="298"/>
                  </a:lnTo>
                  <a:lnTo>
                    <a:pt x="596" y="252"/>
                  </a:lnTo>
                  <a:lnTo>
                    <a:pt x="1123" y="206"/>
                  </a:lnTo>
                  <a:lnTo>
                    <a:pt x="894" y="92"/>
                  </a:lnTo>
                  <a:lnTo>
                    <a:pt x="642" y="23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32"/>
            <p:cNvSpPr/>
            <p:nvPr/>
          </p:nvSpPr>
          <p:spPr>
            <a:xfrm>
              <a:off x="-4077573" y="2113983"/>
              <a:ext cx="148327" cy="90037"/>
            </a:xfrm>
            <a:custGeom>
              <a:rect b="b" l="l" r="r" t="t"/>
              <a:pathLst>
                <a:path extrusionOk="0" h="2405" w="3962">
                  <a:moveTo>
                    <a:pt x="3801" y="0"/>
                  </a:moveTo>
                  <a:lnTo>
                    <a:pt x="3160" y="23"/>
                  </a:lnTo>
                  <a:lnTo>
                    <a:pt x="2839" y="46"/>
                  </a:lnTo>
                  <a:lnTo>
                    <a:pt x="2542" y="92"/>
                  </a:lnTo>
                  <a:lnTo>
                    <a:pt x="2244" y="161"/>
                  </a:lnTo>
                  <a:lnTo>
                    <a:pt x="1946" y="229"/>
                  </a:lnTo>
                  <a:lnTo>
                    <a:pt x="1649" y="344"/>
                  </a:lnTo>
                  <a:lnTo>
                    <a:pt x="1351" y="504"/>
                  </a:lnTo>
                  <a:lnTo>
                    <a:pt x="1122" y="664"/>
                  </a:lnTo>
                  <a:lnTo>
                    <a:pt x="916" y="825"/>
                  </a:lnTo>
                  <a:lnTo>
                    <a:pt x="733" y="1031"/>
                  </a:lnTo>
                  <a:lnTo>
                    <a:pt x="573" y="1260"/>
                  </a:lnTo>
                  <a:lnTo>
                    <a:pt x="275" y="1718"/>
                  </a:lnTo>
                  <a:lnTo>
                    <a:pt x="0" y="2199"/>
                  </a:lnTo>
                  <a:lnTo>
                    <a:pt x="0" y="2199"/>
                  </a:lnTo>
                  <a:lnTo>
                    <a:pt x="46" y="2153"/>
                  </a:lnTo>
                  <a:lnTo>
                    <a:pt x="115" y="2130"/>
                  </a:lnTo>
                  <a:lnTo>
                    <a:pt x="160" y="2130"/>
                  </a:lnTo>
                  <a:lnTo>
                    <a:pt x="229" y="2153"/>
                  </a:lnTo>
                  <a:lnTo>
                    <a:pt x="275" y="2199"/>
                  </a:lnTo>
                  <a:lnTo>
                    <a:pt x="298" y="2244"/>
                  </a:lnTo>
                  <a:lnTo>
                    <a:pt x="321" y="2290"/>
                  </a:lnTo>
                  <a:lnTo>
                    <a:pt x="298" y="2359"/>
                  </a:lnTo>
                  <a:lnTo>
                    <a:pt x="252" y="2405"/>
                  </a:lnTo>
                  <a:lnTo>
                    <a:pt x="1099" y="2107"/>
                  </a:lnTo>
                  <a:lnTo>
                    <a:pt x="1946" y="1786"/>
                  </a:lnTo>
                  <a:lnTo>
                    <a:pt x="2244" y="1672"/>
                  </a:lnTo>
                  <a:lnTo>
                    <a:pt x="2519" y="1512"/>
                  </a:lnTo>
                  <a:lnTo>
                    <a:pt x="2771" y="1374"/>
                  </a:lnTo>
                  <a:lnTo>
                    <a:pt x="3023" y="1191"/>
                  </a:lnTo>
                  <a:lnTo>
                    <a:pt x="3252" y="1008"/>
                  </a:lnTo>
                  <a:lnTo>
                    <a:pt x="3458" y="802"/>
                  </a:lnTo>
                  <a:lnTo>
                    <a:pt x="3893" y="344"/>
                  </a:lnTo>
                  <a:lnTo>
                    <a:pt x="3939" y="298"/>
                  </a:lnTo>
                  <a:lnTo>
                    <a:pt x="3961" y="252"/>
                  </a:lnTo>
                  <a:lnTo>
                    <a:pt x="3961" y="138"/>
                  </a:lnTo>
                  <a:lnTo>
                    <a:pt x="3939" y="92"/>
                  </a:lnTo>
                  <a:lnTo>
                    <a:pt x="3916" y="46"/>
                  </a:lnTo>
                  <a:lnTo>
                    <a:pt x="3870" y="23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32"/>
            <p:cNvSpPr/>
            <p:nvPr/>
          </p:nvSpPr>
          <p:spPr>
            <a:xfrm>
              <a:off x="-4082739" y="2193685"/>
              <a:ext cx="17184" cy="13777"/>
            </a:xfrm>
            <a:custGeom>
              <a:rect b="b" l="l" r="r" t="t"/>
              <a:pathLst>
                <a:path extrusionOk="0" h="368" w="459">
                  <a:moveTo>
                    <a:pt x="253" y="1"/>
                  </a:moveTo>
                  <a:lnTo>
                    <a:pt x="184" y="24"/>
                  </a:lnTo>
                  <a:lnTo>
                    <a:pt x="138" y="70"/>
                  </a:lnTo>
                  <a:lnTo>
                    <a:pt x="1" y="253"/>
                  </a:lnTo>
                  <a:lnTo>
                    <a:pt x="1" y="299"/>
                  </a:lnTo>
                  <a:lnTo>
                    <a:pt x="1" y="344"/>
                  </a:lnTo>
                  <a:lnTo>
                    <a:pt x="24" y="367"/>
                  </a:lnTo>
                  <a:lnTo>
                    <a:pt x="69" y="367"/>
                  </a:lnTo>
                  <a:lnTo>
                    <a:pt x="390" y="276"/>
                  </a:lnTo>
                  <a:lnTo>
                    <a:pt x="436" y="230"/>
                  </a:lnTo>
                  <a:lnTo>
                    <a:pt x="459" y="161"/>
                  </a:lnTo>
                  <a:lnTo>
                    <a:pt x="436" y="115"/>
                  </a:lnTo>
                  <a:lnTo>
                    <a:pt x="413" y="70"/>
                  </a:lnTo>
                  <a:lnTo>
                    <a:pt x="367" y="2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32"/>
            <p:cNvSpPr/>
            <p:nvPr/>
          </p:nvSpPr>
          <p:spPr>
            <a:xfrm>
              <a:off x="-4077573" y="2019679"/>
              <a:ext cx="172325" cy="61772"/>
            </a:xfrm>
            <a:custGeom>
              <a:rect b="b" l="l" r="r" t="t"/>
              <a:pathLst>
                <a:path extrusionOk="0" h="1650" w="4603">
                  <a:moveTo>
                    <a:pt x="4419" y="0"/>
                  </a:moveTo>
                  <a:lnTo>
                    <a:pt x="4099" y="92"/>
                  </a:lnTo>
                  <a:lnTo>
                    <a:pt x="3755" y="161"/>
                  </a:lnTo>
                  <a:lnTo>
                    <a:pt x="3068" y="298"/>
                  </a:lnTo>
                  <a:lnTo>
                    <a:pt x="2359" y="390"/>
                  </a:lnTo>
                  <a:lnTo>
                    <a:pt x="1672" y="550"/>
                  </a:lnTo>
                  <a:lnTo>
                    <a:pt x="985" y="710"/>
                  </a:lnTo>
                  <a:lnTo>
                    <a:pt x="504" y="1077"/>
                  </a:lnTo>
                  <a:lnTo>
                    <a:pt x="0" y="1443"/>
                  </a:lnTo>
                  <a:lnTo>
                    <a:pt x="321" y="1535"/>
                  </a:lnTo>
                  <a:lnTo>
                    <a:pt x="641" y="1580"/>
                  </a:lnTo>
                  <a:lnTo>
                    <a:pt x="962" y="1626"/>
                  </a:lnTo>
                  <a:lnTo>
                    <a:pt x="1259" y="1649"/>
                  </a:lnTo>
                  <a:lnTo>
                    <a:pt x="1580" y="1649"/>
                  </a:lnTo>
                  <a:lnTo>
                    <a:pt x="1878" y="1626"/>
                  </a:lnTo>
                  <a:lnTo>
                    <a:pt x="2175" y="1580"/>
                  </a:lnTo>
                  <a:lnTo>
                    <a:pt x="2473" y="1535"/>
                  </a:lnTo>
                  <a:lnTo>
                    <a:pt x="2771" y="1443"/>
                  </a:lnTo>
                  <a:lnTo>
                    <a:pt x="3046" y="1329"/>
                  </a:lnTo>
                  <a:lnTo>
                    <a:pt x="3320" y="1214"/>
                  </a:lnTo>
                  <a:lnTo>
                    <a:pt x="3595" y="1054"/>
                  </a:lnTo>
                  <a:lnTo>
                    <a:pt x="3847" y="893"/>
                  </a:lnTo>
                  <a:lnTo>
                    <a:pt x="4099" y="687"/>
                  </a:lnTo>
                  <a:lnTo>
                    <a:pt x="4351" y="481"/>
                  </a:lnTo>
                  <a:lnTo>
                    <a:pt x="4580" y="229"/>
                  </a:lnTo>
                  <a:lnTo>
                    <a:pt x="4603" y="207"/>
                  </a:lnTo>
                  <a:lnTo>
                    <a:pt x="4603" y="161"/>
                  </a:lnTo>
                  <a:lnTo>
                    <a:pt x="4580" y="69"/>
                  </a:lnTo>
                  <a:lnTo>
                    <a:pt x="4511" y="23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32"/>
            <p:cNvSpPr/>
            <p:nvPr/>
          </p:nvSpPr>
          <p:spPr>
            <a:xfrm>
              <a:off x="-4080156" y="2046259"/>
              <a:ext cx="39459" cy="27479"/>
            </a:xfrm>
            <a:custGeom>
              <a:rect b="b" l="l" r="r" t="t"/>
              <a:pathLst>
                <a:path extrusionOk="0" h="734" w="1054">
                  <a:moveTo>
                    <a:pt x="1054" y="0"/>
                  </a:moveTo>
                  <a:lnTo>
                    <a:pt x="756" y="92"/>
                  </a:lnTo>
                  <a:lnTo>
                    <a:pt x="481" y="229"/>
                  </a:lnTo>
                  <a:lnTo>
                    <a:pt x="344" y="298"/>
                  </a:lnTo>
                  <a:lnTo>
                    <a:pt x="229" y="390"/>
                  </a:lnTo>
                  <a:lnTo>
                    <a:pt x="115" y="504"/>
                  </a:lnTo>
                  <a:lnTo>
                    <a:pt x="23" y="619"/>
                  </a:lnTo>
                  <a:lnTo>
                    <a:pt x="0" y="641"/>
                  </a:lnTo>
                  <a:lnTo>
                    <a:pt x="0" y="687"/>
                  </a:lnTo>
                  <a:lnTo>
                    <a:pt x="23" y="710"/>
                  </a:lnTo>
                  <a:lnTo>
                    <a:pt x="69" y="733"/>
                  </a:lnTo>
                  <a:lnTo>
                    <a:pt x="573" y="36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32"/>
            <p:cNvSpPr/>
            <p:nvPr/>
          </p:nvSpPr>
          <p:spPr>
            <a:xfrm>
              <a:off x="-4168470" y="1957085"/>
              <a:ext cx="67762" cy="156077"/>
            </a:xfrm>
            <a:custGeom>
              <a:rect b="b" l="l" r="r" t="t"/>
              <a:pathLst>
                <a:path extrusionOk="0" h="4169" w="1810">
                  <a:moveTo>
                    <a:pt x="1581" y="1"/>
                  </a:moveTo>
                  <a:lnTo>
                    <a:pt x="1512" y="24"/>
                  </a:lnTo>
                  <a:lnTo>
                    <a:pt x="1466" y="47"/>
                  </a:lnTo>
                  <a:lnTo>
                    <a:pt x="1443" y="92"/>
                  </a:lnTo>
                  <a:lnTo>
                    <a:pt x="1283" y="367"/>
                  </a:lnTo>
                  <a:lnTo>
                    <a:pt x="1123" y="619"/>
                  </a:lnTo>
                  <a:lnTo>
                    <a:pt x="734" y="1123"/>
                  </a:lnTo>
                  <a:lnTo>
                    <a:pt x="573" y="1375"/>
                  </a:lnTo>
                  <a:lnTo>
                    <a:pt x="436" y="1650"/>
                  </a:lnTo>
                  <a:lnTo>
                    <a:pt x="207" y="2222"/>
                  </a:lnTo>
                  <a:lnTo>
                    <a:pt x="138" y="2428"/>
                  </a:lnTo>
                  <a:lnTo>
                    <a:pt x="70" y="2680"/>
                  </a:lnTo>
                  <a:lnTo>
                    <a:pt x="24" y="2932"/>
                  </a:lnTo>
                  <a:lnTo>
                    <a:pt x="1" y="3184"/>
                  </a:lnTo>
                  <a:lnTo>
                    <a:pt x="1" y="3459"/>
                  </a:lnTo>
                  <a:lnTo>
                    <a:pt x="24" y="3710"/>
                  </a:lnTo>
                  <a:lnTo>
                    <a:pt x="92" y="3962"/>
                  </a:lnTo>
                  <a:lnTo>
                    <a:pt x="184" y="4168"/>
                  </a:lnTo>
                  <a:lnTo>
                    <a:pt x="711" y="3871"/>
                  </a:lnTo>
                  <a:lnTo>
                    <a:pt x="779" y="3619"/>
                  </a:lnTo>
                  <a:lnTo>
                    <a:pt x="894" y="3390"/>
                  </a:lnTo>
                  <a:lnTo>
                    <a:pt x="1031" y="3115"/>
                  </a:lnTo>
                  <a:lnTo>
                    <a:pt x="1192" y="2863"/>
                  </a:lnTo>
                  <a:lnTo>
                    <a:pt x="1329" y="2588"/>
                  </a:lnTo>
                  <a:lnTo>
                    <a:pt x="1489" y="2314"/>
                  </a:lnTo>
                  <a:lnTo>
                    <a:pt x="1581" y="2039"/>
                  </a:lnTo>
                  <a:lnTo>
                    <a:pt x="1672" y="1764"/>
                  </a:lnTo>
                  <a:lnTo>
                    <a:pt x="1741" y="1512"/>
                  </a:lnTo>
                  <a:lnTo>
                    <a:pt x="1787" y="1237"/>
                  </a:lnTo>
                  <a:lnTo>
                    <a:pt x="1810" y="963"/>
                  </a:lnTo>
                  <a:lnTo>
                    <a:pt x="1810" y="688"/>
                  </a:lnTo>
                  <a:lnTo>
                    <a:pt x="1764" y="413"/>
                  </a:lnTo>
                  <a:lnTo>
                    <a:pt x="1718" y="115"/>
                  </a:lnTo>
                  <a:lnTo>
                    <a:pt x="1695" y="70"/>
                  </a:lnTo>
                  <a:lnTo>
                    <a:pt x="1672" y="2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32"/>
            <p:cNvSpPr/>
            <p:nvPr/>
          </p:nvSpPr>
          <p:spPr>
            <a:xfrm>
              <a:off x="-4161581" y="2101965"/>
              <a:ext cx="19730" cy="18906"/>
            </a:xfrm>
            <a:custGeom>
              <a:rect b="b" l="l" r="r" t="t"/>
              <a:pathLst>
                <a:path extrusionOk="0" h="505" w="527">
                  <a:moveTo>
                    <a:pt x="527" y="1"/>
                  </a:moveTo>
                  <a:lnTo>
                    <a:pt x="0" y="298"/>
                  </a:lnTo>
                  <a:lnTo>
                    <a:pt x="92" y="459"/>
                  </a:lnTo>
                  <a:lnTo>
                    <a:pt x="137" y="504"/>
                  </a:lnTo>
                  <a:lnTo>
                    <a:pt x="229" y="504"/>
                  </a:lnTo>
                  <a:lnTo>
                    <a:pt x="298" y="482"/>
                  </a:lnTo>
                  <a:lnTo>
                    <a:pt x="343" y="413"/>
                  </a:lnTo>
                  <a:lnTo>
                    <a:pt x="435" y="207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32"/>
            <p:cNvSpPr/>
            <p:nvPr/>
          </p:nvSpPr>
          <p:spPr>
            <a:xfrm>
              <a:off x="-3967846" y="1848219"/>
              <a:ext cx="168057" cy="125191"/>
            </a:xfrm>
            <a:custGeom>
              <a:rect b="b" l="l" r="r" t="t"/>
              <a:pathLst>
                <a:path extrusionOk="0" h="3344" w="4489">
                  <a:moveTo>
                    <a:pt x="4168" y="1"/>
                  </a:moveTo>
                  <a:lnTo>
                    <a:pt x="3481" y="161"/>
                  </a:lnTo>
                  <a:lnTo>
                    <a:pt x="2771" y="344"/>
                  </a:lnTo>
                  <a:lnTo>
                    <a:pt x="2427" y="459"/>
                  </a:lnTo>
                  <a:lnTo>
                    <a:pt x="2084" y="596"/>
                  </a:lnTo>
                  <a:lnTo>
                    <a:pt x="1763" y="756"/>
                  </a:lnTo>
                  <a:lnTo>
                    <a:pt x="1466" y="917"/>
                  </a:lnTo>
                  <a:lnTo>
                    <a:pt x="1191" y="1146"/>
                  </a:lnTo>
                  <a:lnTo>
                    <a:pt x="939" y="1375"/>
                  </a:lnTo>
                  <a:lnTo>
                    <a:pt x="756" y="1649"/>
                  </a:lnTo>
                  <a:lnTo>
                    <a:pt x="573" y="1924"/>
                  </a:lnTo>
                  <a:lnTo>
                    <a:pt x="435" y="2199"/>
                  </a:lnTo>
                  <a:lnTo>
                    <a:pt x="275" y="2520"/>
                  </a:lnTo>
                  <a:lnTo>
                    <a:pt x="0" y="3115"/>
                  </a:lnTo>
                  <a:lnTo>
                    <a:pt x="0" y="3115"/>
                  </a:lnTo>
                  <a:lnTo>
                    <a:pt x="458" y="2657"/>
                  </a:lnTo>
                  <a:lnTo>
                    <a:pt x="870" y="2176"/>
                  </a:lnTo>
                  <a:lnTo>
                    <a:pt x="939" y="2153"/>
                  </a:lnTo>
                  <a:lnTo>
                    <a:pt x="1008" y="2130"/>
                  </a:lnTo>
                  <a:lnTo>
                    <a:pt x="1053" y="2130"/>
                  </a:lnTo>
                  <a:lnTo>
                    <a:pt x="1122" y="2153"/>
                  </a:lnTo>
                  <a:lnTo>
                    <a:pt x="1168" y="2199"/>
                  </a:lnTo>
                  <a:lnTo>
                    <a:pt x="1191" y="2245"/>
                  </a:lnTo>
                  <a:lnTo>
                    <a:pt x="1191" y="2314"/>
                  </a:lnTo>
                  <a:lnTo>
                    <a:pt x="1145" y="2382"/>
                  </a:lnTo>
                  <a:lnTo>
                    <a:pt x="687" y="2863"/>
                  </a:lnTo>
                  <a:lnTo>
                    <a:pt x="229" y="3344"/>
                  </a:lnTo>
                  <a:lnTo>
                    <a:pt x="504" y="3252"/>
                  </a:lnTo>
                  <a:lnTo>
                    <a:pt x="779" y="3115"/>
                  </a:lnTo>
                  <a:lnTo>
                    <a:pt x="1282" y="2817"/>
                  </a:lnTo>
                  <a:lnTo>
                    <a:pt x="1786" y="2497"/>
                  </a:lnTo>
                  <a:lnTo>
                    <a:pt x="2267" y="2199"/>
                  </a:lnTo>
                  <a:lnTo>
                    <a:pt x="2908" y="1833"/>
                  </a:lnTo>
                  <a:lnTo>
                    <a:pt x="3229" y="1649"/>
                  </a:lnTo>
                  <a:lnTo>
                    <a:pt x="3526" y="1443"/>
                  </a:lnTo>
                  <a:lnTo>
                    <a:pt x="3824" y="1214"/>
                  </a:lnTo>
                  <a:lnTo>
                    <a:pt x="4076" y="963"/>
                  </a:lnTo>
                  <a:lnTo>
                    <a:pt x="4190" y="825"/>
                  </a:lnTo>
                  <a:lnTo>
                    <a:pt x="4305" y="665"/>
                  </a:lnTo>
                  <a:lnTo>
                    <a:pt x="4397" y="505"/>
                  </a:lnTo>
                  <a:lnTo>
                    <a:pt x="4465" y="344"/>
                  </a:lnTo>
                  <a:lnTo>
                    <a:pt x="4488" y="276"/>
                  </a:lnTo>
                  <a:lnTo>
                    <a:pt x="4465" y="207"/>
                  </a:lnTo>
                  <a:lnTo>
                    <a:pt x="4442" y="138"/>
                  </a:lnTo>
                  <a:lnTo>
                    <a:pt x="4419" y="92"/>
                  </a:lnTo>
                  <a:lnTo>
                    <a:pt x="4374" y="47"/>
                  </a:lnTo>
                  <a:lnTo>
                    <a:pt x="4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32"/>
            <p:cNvSpPr/>
            <p:nvPr/>
          </p:nvSpPr>
          <p:spPr>
            <a:xfrm>
              <a:off x="-3971290" y="1927959"/>
              <a:ext cx="48032" cy="48032"/>
            </a:xfrm>
            <a:custGeom>
              <a:rect b="b" l="l" r="r" t="t"/>
              <a:pathLst>
                <a:path extrusionOk="0" h="1283" w="1283">
                  <a:moveTo>
                    <a:pt x="1100" y="0"/>
                  </a:moveTo>
                  <a:lnTo>
                    <a:pt x="1031" y="23"/>
                  </a:lnTo>
                  <a:lnTo>
                    <a:pt x="962" y="46"/>
                  </a:lnTo>
                  <a:lnTo>
                    <a:pt x="550" y="527"/>
                  </a:lnTo>
                  <a:lnTo>
                    <a:pt x="92" y="985"/>
                  </a:lnTo>
                  <a:lnTo>
                    <a:pt x="23" y="1168"/>
                  </a:lnTo>
                  <a:lnTo>
                    <a:pt x="0" y="1214"/>
                  </a:lnTo>
                  <a:lnTo>
                    <a:pt x="23" y="1260"/>
                  </a:lnTo>
                  <a:lnTo>
                    <a:pt x="69" y="1283"/>
                  </a:lnTo>
                  <a:lnTo>
                    <a:pt x="115" y="1283"/>
                  </a:lnTo>
                  <a:lnTo>
                    <a:pt x="321" y="1214"/>
                  </a:lnTo>
                  <a:lnTo>
                    <a:pt x="779" y="733"/>
                  </a:lnTo>
                  <a:lnTo>
                    <a:pt x="1237" y="252"/>
                  </a:lnTo>
                  <a:lnTo>
                    <a:pt x="1283" y="184"/>
                  </a:lnTo>
                  <a:lnTo>
                    <a:pt x="1283" y="115"/>
                  </a:lnTo>
                  <a:lnTo>
                    <a:pt x="1260" y="69"/>
                  </a:lnTo>
                  <a:lnTo>
                    <a:pt x="1214" y="23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32"/>
            <p:cNvSpPr/>
            <p:nvPr/>
          </p:nvSpPr>
          <p:spPr>
            <a:xfrm>
              <a:off x="-4572226" y="2325725"/>
              <a:ext cx="120923" cy="72891"/>
            </a:xfrm>
            <a:custGeom>
              <a:rect b="b" l="l" r="r" t="t"/>
              <a:pathLst>
                <a:path extrusionOk="0" h="1947" w="3230">
                  <a:moveTo>
                    <a:pt x="2153" y="0"/>
                  </a:moveTo>
                  <a:lnTo>
                    <a:pt x="1924" y="46"/>
                  </a:lnTo>
                  <a:lnTo>
                    <a:pt x="1695" y="92"/>
                  </a:lnTo>
                  <a:lnTo>
                    <a:pt x="1466" y="160"/>
                  </a:lnTo>
                  <a:lnTo>
                    <a:pt x="1237" y="252"/>
                  </a:lnTo>
                  <a:lnTo>
                    <a:pt x="1031" y="344"/>
                  </a:lnTo>
                  <a:lnTo>
                    <a:pt x="871" y="481"/>
                  </a:lnTo>
                  <a:lnTo>
                    <a:pt x="710" y="641"/>
                  </a:lnTo>
                  <a:lnTo>
                    <a:pt x="550" y="825"/>
                  </a:lnTo>
                  <a:lnTo>
                    <a:pt x="275" y="1214"/>
                  </a:lnTo>
                  <a:lnTo>
                    <a:pt x="1" y="1603"/>
                  </a:lnTo>
                  <a:lnTo>
                    <a:pt x="367" y="1397"/>
                  </a:lnTo>
                  <a:lnTo>
                    <a:pt x="436" y="1374"/>
                  </a:lnTo>
                  <a:lnTo>
                    <a:pt x="504" y="1374"/>
                  </a:lnTo>
                  <a:lnTo>
                    <a:pt x="550" y="1397"/>
                  </a:lnTo>
                  <a:lnTo>
                    <a:pt x="596" y="1443"/>
                  </a:lnTo>
                  <a:lnTo>
                    <a:pt x="619" y="1489"/>
                  </a:lnTo>
                  <a:lnTo>
                    <a:pt x="642" y="1534"/>
                  </a:lnTo>
                  <a:lnTo>
                    <a:pt x="619" y="1603"/>
                  </a:lnTo>
                  <a:lnTo>
                    <a:pt x="573" y="1649"/>
                  </a:lnTo>
                  <a:lnTo>
                    <a:pt x="321" y="1786"/>
                  </a:lnTo>
                  <a:lnTo>
                    <a:pt x="69" y="1947"/>
                  </a:lnTo>
                  <a:lnTo>
                    <a:pt x="527" y="1832"/>
                  </a:lnTo>
                  <a:lnTo>
                    <a:pt x="962" y="1718"/>
                  </a:lnTo>
                  <a:lnTo>
                    <a:pt x="1855" y="1443"/>
                  </a:lnTo>
                  <a:lnTo>
                    <a:pt x="2290" y="1328"/>
                  </a:lnTo>
                  <a:lnTo>
                    <a:pt x="2474" y="1237"/>
                  </a:lnTo>
                  <a:lnTo>
                    <a:pt x="2657" y="1145"/>
                  </a:lnTo>
                  <a:lnTo>
                    <a:pt x="2817" y="1031"/>
                  </a:lnTo>
                  <a:lnTo>
                    <a:pt x="2977" y="893"/>
                  </a:lnTo>
                  <a:lnTo>
                    <a:pt x="3092" y="733"/>
                  </a:lnTo>
                  <a:lnTo>
                    <a:pt x="3206" y="527"/>
                  </a:lnTo>
                  <a:lnTo>
                    <a:pt x="3229" y="435"/>
                  </a:lnTo>
                  <a:lnTo>
                    <a:pt x="3206" y="344"/>
                  </a:lnTo>
                  <a:lnTo>
                    <a:pt x="3161" y="275"/>
                  </a:lnTo>
                  <a:lnTo>
                    <a:pt x="3069" y="206"/>
                  </a:lnTo>
                  <a:lnTo>
                    <a:pt x="2840" y="115"/>
                  </a:lnTo>
                  <a:lnTo>
                    <a:pt x="2611" y="46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32"/>
            <p:cNvSpPr/>
            <p:nvPr/>
          </p:nvSpPr>
          <p:spPr>
            <a:xfrm>
              <a:off x="-4579938" y="2377163"/>
              <a:ext cx="31747" cy="22313"/>
            </a:xfrm>
            <a:custGeom>
              <a:rect b="b" l="l" r="r" t="t"/>
              <a:pathLst>
                <a:path extrusionOk="0" h="596" w="848">
                  <a:moveTo>
                    <a:pt x="642" y="0"/>
                  </a:moveTo>
                  <a:lnTo>
                    <a:pt x="573" y="23"/>
                  </a:lnTo>
                  <a:lnTo>
                    <a:pt x="207" y="229"/>
                  </a:lnTo>
                  <a:lnTo>
                    <a:pt x="23" y="458"/>
                  </a:lnTo>
                  <a:lnTo>
                    <a:pt x="1" y="504"/>
                  </a:lnTo>
                  <a:lnTo>
                    <a:pt x="1" y="550"/>
                  </a:lnTo>
                  <a:lnTo>
                    <a:pt x="23" y="595"/>
                  </a:lnTo>
                  <a:lnTo>
                    <a:pt x="92" y="595"/>
                  </a:lnTo>
                  <a:lnTo>
                    <a:pt x="275" y="573"/>
                  </a:lnTo>
                  <a:lnTo>
                    <a:pt x="527" y="412"/>
                  </a:lnTo>
                  <a:lnTo>
                    <a:pt x="779" y="275"/>
                  </a:lnTo>
                  <a:lnTo>
                    <a:pt x="825" y="229"/>
                  </a:lnTo>
                  <a:lnTo>
                    <a:pt x="848" y="160"/>
                  </a:lnTo>
                  <a:lnTo>
                    <a:pt x="825" y="115"/>
                  </a:lnTo>
                  <a:lnTo>
                    <a:pt x="802" y="69"/>
                  </a:lnTo>
                  <a:lnTo>
                    <a:pt x="756" y="23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32"/>
            <p:cNvSpPr/>
            <p:nvPr/>
          </p:nvSpPr>
          <p:spPr>
            <a:xfrm>
              <a:off x="-4816538" y="2437137"/>
              <a:ext cx="106322" cy="43764"/>
            </a:xfrm>
            <a:custGeom>
              <a:rect b="b" l="l" r="r" t="t"/>
              <a:pathLst>
                <a:path extrusionOk="0" h="1169" w="2840">
                  <a:moveTo>
                    <a:pt x="1" y="1"/>
                  </a:moveTo>
                  <a:lnTo>
                    <a:pt x="115" y="115"/>
                  </a:lnTo>
                  <a:lnTo>
                    <a:pt x="207" y="230"/>
                  </a:lnTo>
                  <a:lnTo>
                    <a:pt x="390" y="459"/>
                  </a:lnTo>
                  <a:lnTo>
                    <a:pt x="665" y="1008"/>
                  </a:lnTo>
                  <a:lnTo>
                    <a:pt x="779" y="1169"/>
                  </a:lnTo>
                  <a:lnTo>
                    <a:pt x="2840" y="1169"/>
                  </a:lnTo>
                  <a:lnTo>
                    <a:pt x="2313" y="940"/>
                  </a:lnTo>
                  <a:lnTo>
                    <a:pt x="1787" y="665"/>
                  </a:lnTo>
                  <a:lnTo>
                    <a:pt x="1260" y="322"/>
                  </a:lnTo>
                  <a:lnTo>
                    <a:pt x="985" y="16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32"/>
            <p:cNvSpPr/>
            <p:nvPr/>
          </p:nvSpPr>
          <p:spPr>
            <a:xfrm>
              <a:off x="-4821667" y="2429425"/>
              <a:ext cx="30886" cy="7750"/>
            </a:xfrm>
            <a:custGeom>
              <a:rect b="b" l="l" r="r" t="t"/>
              <a:pathLst>
                <a:path extrusionOk="0" h="207" w="825">
                  <a:moveTo>
                    <a:pt x="46" y="1"/>
                  </a:moveTo>
                  <a:lnTo>
                    <a:pt x="0" y="47"/>
                  </a:lnTo>
                  <a:lnTo>
                    <a:pt x="0" y="92"/>
                  </a:lnTo>
                  <a:lnTo>
                    <a:pt x="46" y="138"/>
                  </a:lnTo>
                  <a:lnTo>
                    <a:pt x="138" y="207"/>
                  </a:lnTo>
                  <a:lnTo>
                    <a:pt x="825" y="207"/>
                  </a:lnTo>
                  <a:lnTo>
                    <a:pt x="641" y="115"/>
                  </a:lnTo>
                  <a:lnTo>
                    <a:pt x="458" y="47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32"/>
            <p:cNvSpPr/>
            <p:nvPr/>
          </p:nvSpPr>
          <p:spPr>
            <a:xfrm>
              <a:off x="-4973399" y="2440581"/>
              <a:ext cx="96888" cy="40320"/>
            </a:xfrm>
            <a:custGeom>
              <a:rect b="b" l="l" r="r" t="t"/>
              <a:pathLst>
                <a:path extrusionOk="0" h="1077" w="2588">
                  <a:moveTo>
                    <a:pt x="985" y="1"/>
                  </a:moveTo>
                  <a:lnTo>
                    <a:pt x="0" y="92"/>
                  </a:lnTo>
                  <a:lnTo>
                    <a:pt x="298" y="298"/>
                  </a:lnTo>
                  <a:lnTo>
                    <a:pt x="527" y="527"/>
                  </a:lnTo>
                  <a:lnTo>
                    <a:pt x="756" y="802"/>
                  </a:lnTo>
                  <a:lnTo>
                    <a:pt x="962" y="1077"/>
                  </a:lnTo>
                  <a:lnTo>
                    <a:pt x="2588" y="1077"/>
                  </a:lnTo>
                  <a:lnTo>
                    <a:pt x="2221" y="756"/>
                  </a:lnTo>
                  <a:lnTo>
                    <a:pt x="1832" y="459"/>
                  </a:lnTo>
                  <a:lnTo>
                    <a:pt x="1420" y="207"/>
                  </a:lnTo>
                  <a:lnTo>
                    <a:pt x="1214" y="92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32"/>
            <p:cNvSpPr/>
            <p:nvPr/>
          </p:nvSpPr>
          <p:spPr>
            <a:xfrm>
              <a:off x="-4975982" y="2433730"/>
              <a:ext cx="39459" cy="10333"/>
            </a:xfrm>
            <a:custGeom>
              <a:rect b="b" l="l" r="r" t="t"/>
              <a:pathLst>
                <a:path extrusionOk="0" h="276" w="1054">
                  <a:moveTo>
                    <a:pt x="115" y="0"/>
                  </a:moveTo>
                  <a:lnTo>
                    <a:pt x="69" y="23"/>
                  </a:lnTo>
                  <a:lnTo>
                    <a:pt x="0" y="92"/>
                  </a:lnTo>
                  <a:lnTo>
                    <a:pt x="0" y="138"/>
                  </a:lnTo>
                  <a:lnTo>
                    <a:pt x="0" y="184"/>
                  </a:lnTo>
                  <a:lnTo>
                    <a:pt x="23" y="206"/>
                  </a:lnTo>
                  <a:lnTo>
                    <a:pt x="69" y="252"/>
                  </a:lnTo>
                  <a:lnTo>
                    <a:pt x="69" y="275"/>
                  </a:lnTo>
                  <a:lnTo>
                    <a:pt x="1054" y="184"/>
                  </a:lnTo>
                  <a:lnTo>
                    <a:pt x="848" y="115"/>
                  </a:lnTo>
                  <a:lnTo>
                    <a:pt x="619" y="46"/>
                  </a:lnTo>
                  <a:lnTo>
                    <a:pt x="390" y="2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32"/>
            <p:cNvSpPr/>
            <p:nvPr/>
          </p:nvSpPr>
          <p:spPr>
            <a:xfrm>
              <a:off x="-5135425" y="2318837"/>
              <a:ext cx="89176" cy="158660"/>
            </a:xfrm>
            <a:custGeom>
              <a:rect b="b" l="l" r="r" t="t"/>
              <a:pathLst>
                <a:path extrusionOk="0" h="4238" w="2382">
                  <a:moveTo>
                    <a:pt x="2130" y="1"/>
                  </a:moveTo>
                  <a:lnTo>
                    <a:pt x="1878" y="138"/>
                  </a:lnTo>
                  <a:lnTo>
                    <a:pt x="1649" y="322"/>
                  </a:lnTo>
                  <a:lnTo>
                    <a:pt x="1420" y="505"/>
                  </a:lnTo>
                  <a:lnTo>
                    <a:pt x="1214" y="711"/>
                  </a:lnTo>
                  <a:lnTo>
                    <a:pt x="1031" y="940"/>
                  </a:lnTo>
                  <a:lnTo>
                    <a:pt x="848" y="1169"/>
                  </a:lnTo>
                  <a:lnTo>
                    <a:pt x="527" y="1650"/>
                  </a:lnTo>
                  <a:lnTo>
                    <a:pt x="390" y="1947"/>
                  </a:lnTo>
                  <a:lnTo>
                    <a:pt x="275" y="2268"/>
                  </a:lnTo>
                  <a:lnTo>
                    <a:pt x="206" y="2589"/>
                  </a:lnTo>
                  <a:lnTo>
                    <a:pt x="138" y="2909"/>
                  </a:lnTo>
                  <a:lnTo>
                    <a:pt x="69" y="3573"/>
                  </a:lnTo>
                  <a:lnTo>
                    <a:pt x="46" y="3917"/>
                  </a:lnTo>
                  <a:lnTo>
                    <a:pt x="0" y="4237"/>
                  </a:lnTo>
                  <a:lnTo>
                    <a:pt x="481" y="3848"/>
                  </a:lnTo>
                  <a:lnTo>
                    <a:pt x="1008" y="3482"/>
                  </a:lnTo>
                  <a:lnTo>
                    <a:pt x="1191" y="3367"/>
                  </a:lnTo>
                  <a:lnTo>
                    <a:pt x="1420" y="3046"/>
                  </a:lnTo>
                  <a:lnTo>
                    <a:pt x="1603" y="2657"/>
                  </a:lnTo>
                  <a:lnTo>
                    <a:pt x="1718" y="2360"/>
                  </a:lnTo>
                  <a:lnTo>
                    <a:pt x="1809" y="2062"/>
                  </a:lnTo>
                  <a:lnTo>
                    <a:pt x="1970" y="1444"/>
                  </a:lnTo>
                  <a:lnTo>
                    <a:pt x="2153" y="825"/>
                  </a:lnTo>
                  <a:lnTo>
                    <a:pt x="2244" y="528"/>
                  </a:lnTo>
                  <a:lnTo>
                    <a:pt x="2359" y="207"/>
                  </a:lnTo>
                  <a:lnTo>
                    <a:pt x="2382" y="161"/>
                  </a:lnTo>
                  <a:lnTo>
                    <a:pt x="2359" y="115"/>
                  </a:lnTo>
                  <a:lnTo>
                    <a:pt x="2336" y="70"/>
                  </a:lnTo>
                  <a:lnTo>
                    <a:pt x="2313" y="47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32"/>
            <p:cNvSpPr/>
            <p:nvPr/>
          </p:nvSpPr>
          <p:spPr>
            <a:xfrm>
              <a:off x="-5135425" y="2444886"/>
              <a:ext cx="44625" cy="36015"/>
            </a:xfrm>
            <a:custGeom>
              <a:rect b="b" l="l" r="r" t="t"/>
              <a:pathLst>
                <a:path extrusionOk="0" h="962" w="1192">
                  <a:moveTo>
                    <a:pt x="1191" y="0"/>
                  </a:moveTo>
                  <a:lnTo>
                    <a:pt x="1008" y="115"/>
                  </a:lnTo>
                  <a:lnTo>
                    <a:pt x="481" y="481"/>
                  </a:lnTo>
                  <a:lnTo>
                    <a:pt x="0" y="870"/>
                  </a:lnTo>
                  <a:lnTo>
                    <a:pt x="0" y="916"/>
                  </a:lnTo>
                  <a:lnTo>
                    <a:pt x="46" y="962"/>
                  </a:lnTo>
                  <a:lnTo>
                    <a:pt x="138" y="962"/>
                  </a:lnTo>
                  <a:lnTo>
                    <a:pt x="115" y="893"/>
                  </a:lnTo>
                  <a:lnTo>
                    <a:pt x="115" y="824"/>
                  </a:lnTo>
                  <a:lnTo>
                    <a:pt x="138" y="779"/>
                  </a:lnTo>
                  <a:lnTo>
                    <a:pt x="206" y="710"/>
                  </a:lnTo>
                  <a:lnTo>
                    <a:pt x="527" y="573"/>
                  </a:lnTo>
                  <a:lnTo>
                    <a:pt x="848" y="435"/>
                  </a:lnTo>
                  <a:lnTo>
                    <a:pt x="1031" y="229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32"/>
            <p:cNvSpPr/>
            <p:nvPr/>
          </p:nvSpPr>
          <p:spPr>
            <a:xfrm>
              <a:off x="-5131157" y="2461171"/>
              <a:ext cx="27479" cy="19730"/>
            </a:xfrm>
            <a:custGeom>
              <a:rect b="b" l="l" r="r" t="t"/>
              <a:pathLst>
                <a:path extrusionOk="0" h="527" w="734">
                  <a:moveTo>
                    <a:pt x="734" y="0"/>
                  </a:moveTo>
                  <a:lnTo>
                    <a:pt x="413" y="138"/>
                  </a:lnTo>
                  <a:lnTo>
                    <a:pt x="92" y="275"/>
                  </a:lnTo>
                  <a:lnTo>
                    <a:pt x="24" y="344"/>
                  </a:lnTo>
                  <a:lnTo>
                    <a:pt x="1" y="389"/>
                  </a:lnTo>
                  <a:lnTo>
                    <a:pt x="1" y="458"/>
                  </a:lnTo>
                  <a:lnTo>
                    <a:pt x="24" y="527"/>
                  </a:lnTo>
                  <a:lnTo>
                    <a:pt x="47" y="527"/>
                  </a:lnTo>
                  <a:lnTo>
                    <a:pt x="413" y="275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32"/>
            <p:cNvSpPr/>
            <p:nvPr/>
          </p:nvSpPr>
          <p:spPr>
            <a:xfrm>
              <a:off x="-5020569" y="2239995"/>
              <a:ext cx="114933" cy="163752"/>
            </a:xfrm>
            <a:custGeom>
              <a:rect b="b" l="l" r="r" t="t"/>
              <a:pathLst>
                <a:path extrusionOk="0" h="4374" w="3070">
                  <a:moveTo>
                    <a:pt x="2863" y="0"/>
                  </a:moveTo>
                  <a:lnTo>
                    <a:pt x="2245" y="229"/>
                  </a:lnTo>
                  <a:lnTo>
                    <a:pt x="1947" y="390"/>
                  </a:lnTo>
                  <a:lnTo>
                    <a:pt x="1649" y="550"/>
                  </a:lnTo>
                  <a:lnTo>
                    <a:pt x="1398" y="733"/>
                  </a:lnTo>
                  <a:lnTo>
                    <a:pt x="1146" y="939"/>
                  </a:lnTo>
                  <a:lnTo>
                    <a:pt x="1054" y="1077"/>
                  </a:lnTo>
                  <a:lnTo>
                    <a:pt x="962" y="1214"/>
                  </a:lnTo>
                  <a:lnTo>
                    <a:pt x="871" y="1351"/>
                  </a:lnTo>
                  <a:lnTo>
                    <a:pt x="802" y="1512"/>
                  </a:lnTo>
                  <a:lnTo>
                    <a:pt x="688" y="1855"/>
                  </a:lnTo>
                  <a:lnTo>
                    <a:pt x="619" y="2221"/>
                  </a:lnTo>
                  <a:lnTo>
                    <a:pt x="482" y="2977"/>
                  </a:lnTo>
                  <a:lnTo>
                    <a:pt x="413" y="3344"/>
                  </a:lnTo>
                  <a:lnTo>
                    <a:pt x="321" y="3687"/>
                  </a:lnTo>
                  <a:lnTo>
                    <a:pt x="184" y="4030"/>
                  </a:lnTo>
                  <a:lnTo>
                    <a:pt x="115" y="4191"/>
                  </a:lnTo>
                  <a:lnTo>
                    <a:pt x="24" y="4351"/>
                  </a:lnTo>
                  <a:lnTo>
                    <a:pt x="1" y="4374"/>
                  </a:lnTo>
                  <a:lnTo>
                    <a:pt x="848" y="3962"/>
                  </a:lnTo>
                  <a:lnTo>
                    <a:pt x="1100" y="3687"/>
                  </a:lnTo>
                  <a:lnTo>
                    <a:pt x="1329" y="3412"/>
                  </a:lnTo>
                  <a:lnTo>
                    <a:pt x="1512" y="3115"/>
                  </a:lnTo>
                  <a:lnTo>
                    <a:pt x="1695" y="2817"/>
                  </a:lnTo>
                  <a:lnTo>
                    <a:pt x="2359" y="1695"/>
                  </a:lnTo>
                  <a:lnTo>
                    <a:pt x="2542" y="1328"/>
                  </a:lnTo>
                  <a:lnTo>
                    <a:pt x="2680" y="962"/>
                  </a:lnTo>
                  <a:lnTo>
                    <a:pt x="2840" y="596"/>
                  </a:lnTo>
                  <a:lnTo>
                    <a:pt x="2932" y="413"/>
                  </a:lnTo>
                  <a:lnTo>
                    <a:pt x="3046" y="229"/>
                  </a:lnTo>
                  <a:lnTo>
                    <a:pt x="3069" y="184"/>
                  </a:lnTo>
                  <a:lnTo>
                    <a:pt x="3069" y="138"/>
                  </a:lnTo>
                  <a:lnTo>
                    <a:pt x="3069" y="92"/>
                  </a:lnTo>
                  <a:lnTo>
                    <a:pt x="3046" y="46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32"/>
            <p:cNvSpPr/>
            <p:nvPr/>
          </p:nvSpPr>
          <p:spPr>
            <a:xfrm>
              <a:off x="-5020569" y="2388282"/>
              <a:ext cx="31747" cy="19767"/>
            </a:xfrm>
            <a:custGeom>
              <a:rect b="b" l="l" r="r" t="t"/>
              <a:pathLst>
                <a:path extrusionOk="0" h="528" w="848">
                  <a:moveTo>
                    <a:pt x="848" y="1"/>
                  </a:moveTo>
                  <a:lnTo>
                    <a:pt x="1" y="413"/>
                  </a:lnTo>
                  <a:lnTo>
                    <a:pt x="1" y="459"/>
                  </a:lnTo>
                  <a:lnTo>
                    <a:pt x="24" y="505"/>
                  </a:lnTo>
                  <a:lnTo>
                    <a:pt x="69" y="527"/>
                  </a:lnTo>
                  <a:lnTo>
                    <a:pt x="115" y="505"/>
                  </a:lnTo>
                  <a:lnTo>
                    <a:pt x="321" y="413"/>
                  </a:lnTo>
                  <a:lnTo>
                    <a:pt x="505" y="276"/>
                  </a:lnTo>
                  <a:lnTo>
                    <a:pt x="688" y="138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32"/>
            <p:cNvSpPr/>
            <p:nvPr/>
          </p:nvSpPr>
          <p:spPr>
            <a:xfrm>
              <a:off x="-4893696" y="2220266"/>
              <a:ext cx="102055" cy="128635"/>
            </a:xfrm>
            <a:custGeom>
              <a:rect b="b" l="l" r="r" t="t"/>
              <a:pathLst>
                <a:path extrusionOk="0" h="3436" w="2726">
                  <a:moveTo>
                    <a:pt x="2565" y="1"/>
                  </a:moveTo>
                  <a:lnTo>
                    <a:pt x="2245" y="115"/>
                  </a:lnTo>
                  <a:lnTo>
                    <a:pt x="1947" y="275"/>
                  </a:lnTo>
                  <a:lnTo>
                    <a:pt x="1649" y="459"/>
                  </a:lnTo>
                  <a:lnTo>
                    <a:pt x="1398" y="688"/>
                  </a:lnTo>
                  <a:lnTo>
                    <a:pt x="1169" y="917"/>
                  </a:lnTo>
                  <a:lnTo>
                    <a:pt x="962" y="1191"/>
                  </a:lnTo>
                  <a:lnTo>
                    <a:pt x="779" y="1489"/>
                  </a:lnTo>
                  <a:lnTo>
                    <a:pt x="619" y="1787"/>
                  </a:lnTo>
                  <a:lnTo>
                    <a:pt x="298" y="2519"/>
                  </a:lnTo>
                  <a:lnTo>
                    <a:pt x="92" y="3046"/>
                  </a:lnTo>
                  <a:lnTo>
                    <a:pt x="24" y="3252"/>
                  </a:lnTo>
                  <a:lnTo>
                    <a:pt x="1" y="3435"/>
                  </a:lnTo>
                  <a:lnTo>
                    <a:pt x="985" y="3092"/>
                  </a:lnTo>
                  <a:lnTo>
                    <a:pt x="1352" y="2726"/>
                  </a:lnTo>
                  <a:lnTo>
                    <a:pt x="1695" y="2336"/>
                  </a:lnTo>
                  <a:lnTo>
                    <a:pt x="1878" y="2107"/>
                  </a:lnTo>
                  <a:lnTo>
                    <a:pt x="2039" y="1833"/>
                  </a:lnTo>
                  <a:lnTo>
                    <a:pt x="2176" y="1558"/>
                  </a:lnTo>
                  <a:lnTo>
                    <a:pt x="2291" y="1283"/>
                  </a:lnTo>
                  <a:lnTo>
                    <a:pt x="2497" y="711"/>
                  </a:lnTo>
                  <a:lnTo>
                    <a:pt x="2703" y="138"/>
                  </a:lnTo>
                  <a:lnTo>
                    <a:pt x="2726" y="69"/>
                  </a:lnTo>
                  <a:lnTo>
                    <a:pt x="2680" y="24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32"/>
            <p:cNvSpPr/>
            <p:nvPr/>
          </p:nvSpPr>
          <p:spPr>
            <a:xfrm>
              <a:off x="-4893696" y="2335983"/>
              <a:ext cx="36913" cy="19767"/>
            </a:xfrm>
            <a:custGeom>
              <a:rect b="b" l="l" r="r" t="t"/>
              <a:pathLst>
                <a:path extrusionOk="0" h="528" w="986">
                  <a:moveTo>
                    <a:pt x="985" y="1"/>
                  </a:moveTo>
                  <a:lnTo>
                    <a:pt x="1" y="344"/>
                  </a:lnTo>
                  <a:lnTo>
                    <a:pt x="1" y="390"/>
                  </a:lnTo>
                  <a:lnTo>
                    <a:pt x="24" y="436"/>
                  </a:lnTo>
                  <a:lnTo>
                    <a:pt x="92" y="482"/>
                  </a:lnTo>
                  <a:lnTo>
                    <a:pt x="138" y="505"/>
                  </a:lnTo>
                  <a:lnTo>
                    <a:pt x="184" y="528"/>
                  </a:lnTo>
                  <a:lnTo>
                    <a:pt x="275" y="505"/>
                  </a:lnTo>
                  <a:lnTo>
                    <a:pt x="459" y="390"/>
                  </a:lnTo>
                  <a:lnTo>
                    <a:pt x="642" y="276"/>
                  </a:lnTo>
                  <a:lnTo>
                    <a:pt x="825" y="138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32"/>
            <p:cNvSpPr/>
            <p:nvPr/>
          </p:nvSpPr>
          <p:spPr>
            <a:xfrm>
              <a:off x="-5245152" y="2008523"/>
              <a:ext cx="43764" cy="6888"/>
            </a:xfrm>
            <a:custGeom>
              <a:rect b="b" l="l" r="r" t="t"/>
              <a:pathLst>
                <a:path extrusionOk="0" h="184" w="1169">
                  <a:moveTo>
                    <a:pt x="1168" y="1"/>
                  </a:moveTo>
                  <a:lnTo>
                    <a:pt x="619" y="47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4"/>
                  </a:lnTo>
                  <a:lnTo>
                    <a:pt x="504" y="115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32"/>
            <p:cNvSpPr/>
            <p:nvPr/>
          </p:nvSpPr>
          <p:spPr>
            <a:xfrm>
              <a:off x="-4977704" y="1848219"/>
              <a:ext cx="315523" cy="120923"/>
            </a:xfrm>
            <a:custGeom>
              <a:rect b="b" l="l" r="r" t="t"/>
              <a:pathLst>
                <a:path extrusionOk="0" h="3230" w="8428">
                  <a:moveTo>
                    <a:pt x="8427" y="1"/>
                  </a:moveTo>
                  <a:lnTo>
                    <a:pt x="7786" y="184"/>
                  </a:lnTo>
                  <a:lnTo>
                    <a:pt x="7191" y="505"/>
                  </a:lnTo>
                  <a:lnTo>
                    <a:pt x="6595" y="802"/>
                  </a:lnTo>
                  <a:lnTo>
                    <a:pt x="6000" y="1077"/>
                  </a:lnTo>
                  <a:lnTo>
                    <a:pt x="5382" y="1329"/>
                  </a:lnTo>
                  <a:lnTo>
                    <a:pt x="4764" y="1558"/>
                  </a:lnTo>
                  <a:lnTo>
                    <a:pt x="4145" y="1787"/>
                  </a:lnTo>
                  <a:lnTo>
                    <a:pt x="2886" y="2199"/>
                  </a:lnTo>
                  <a:lnTo>
                    <a:pt x="2176" y="2405"/>
                  </a:lnTo>
                  <a:lnTo>
                    <a:pt x="1443" y="2588"/>
                  </a:lnTo>
                  <a:lnTo>
                    <a:pt x="733" y="2771"/>
                  </a:lnTo>
                  <a:lnTo>
                    <a:pt x="1" y="2932"/>
                  </a:lnTo>
                  <a:lnTo>
                    <a:pt x="46" y="2932"/>
                  </a:lnTo>
                  <a:lnTo>
                    <a:pt x="92" y="2955"/>
                  </a:lnTo>
                  <a:lnTo>
                    <a:pt x="138" y="3000"/>
                  </a:lnTo>
                  <a:lnTo>
                    <a:pt x="161" y="3046"/>
                  </a:lnTo>
                  <a:lnTo>
                    <a:pt x="184" y="3092"/>
                  </a:lnTo>
                  <a:lnTo>
                    <a:pt x="184" y="3138"/>
                  </a:lnTo>
                  <a:lnTo>
                    <a:pt x="161" y="3184"/>
                  </a:lnTo>
                  <a:lnTo>
                    <a:pt x="115" y="3229"/>
                  </a:lnTo>
                  <a:lnTo>
                    <a:pt x="115" y="3229"/>
                  </a:lnTo>
                  <a:lnTo>
                    <a:pt x="1512" y="2886"/>
                  </a:lnTo>
                  <a:lnTo>
                    <a:pt x="1695" y="2771"/>
                  </a:lnTo>
                  <a:lnTo>
                    <a:pt x="1878" y="2634"/>
                  </a:lnTo>
                  <a:lnTo>
                    <a:pt x="2084" y="2520"/>
                  </a:lnTo>
                  <a:lnTo>
                    <a:pt x="2268" y="2428"/>
                  </a:lnTo>
                  <a:lnTo>
                    <a:pt x="2382" y="2428"/>
                  </a:lnTo>
                  <a:lnTo>
                    <a:pt x="2428" y="2451"/>
                  </a:lnTo>
                  <a:lnTo>
                    <a:pt x="2474" y="2474"/>
                  </a:lnTo>
                  <a:lnTo>
                    <a:pt x="2519" y="2520"/>
                  </a:lnTo>
                  <a:lnTo>
                    <a:pt x="2542" y="2565"/>
                  </a:lnTo>
                  <a:lnTo>
                    <a:pt x="2542" y="2634"/>
                  </a:lnTo>
                  <a:lnTo>
                    <a:pt x="3596" y="2314"/>
                  </a:lnTo>
                  <a:lnTo>
                    <a:pt x="4397" y="2039"/>
                  </a:lnTo>
                  <a:lnTo>
                    <a:pt x="5176" y="1741"/>
                  </a:lnTo>
                  <a:lnTo>
                    <a:pt x="5359" y="1604"/>
                  </a:lnTo>
                  <a:lnTo>
                    <a:pt x="5565" y="1466"/>
                  </a:lnTo>
                  <a:lnTo>
                    <a:pt x="5748" y="1375"/>
                  </a:lnTo>
                  <a:lnTo>
                    <a:pt x="5977" y="1260"/>
                  </a:lnTo>
                  <a:lnTo>
                    <a:pt x="6023" y="1260"/>
                  </a:lnTo>
                  <a:lnTo>
                    <a:pt x="6046" y="1283"/>
                  </a:lnTo>
                  <a:lnTo>
                    <a:pt x="6069" y="1329"/>
                  </a:lnTo>
                  <a:lnTo>
                    <a:pt x="6069" y="1375"/>
                  </a:lnTo>
                  <a:lnTo>
                    <a:pt x="7053" y="917"/>
                  </a:lnTo>
                  <a:lnTo>
                    <a:pt x="8038" y="413"/>
                  </a:lnTo>
                  <a:lnTo>
                    <a:pt x="8221" y="207"/>
                  </a:lnTo>
                  <a:lnTo>
                    <a:pt x="84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32"/>
            <p:cNvSpPr/>
            <p:nvPr/>
          </p:nvSpPr>
          <p:spPr>
            <a:xfrm>
              <a:off x="-5852939" y="2010245"/>
              <a:ext cx="590689" cy="256372"/>
            </a:xfrm>
            <a:custGeom>
              <a:rect b="b" l="l" r="r" t="t"/>
              <a:pathLst>
                <a:path extrusionOk="0" h="6848" w="15778">
                  <a:moveTo>
                    <a:pt x="15045" y="1"/>
                  </a:moveTo>
                  <a:lnTo>
                    <a:pt x="14289" y="138"/>
                  </a:lnTo>
                  <a:lnTo>
                    <a:pt x="13510" y="298"/>
                  </a:lnTo>
                  <a:lnTo>
                    <a:pt x="12755" y="459"/>
                  </a:lnTo>
                  <a:lnTo>
                    <a:pt x="11999" y="642"/>
                  </a:lnTo>
                  <a:lnTo>
                    <a:pt x="11243" y="848"/>
                  </a:lnTo>
                  <a:lnTo>
                    <a:pt x="10488" y="1054"/>
                  </a:lnTo>
                  <a:lnTo>
                    <a:pt x="9755" y="1283"/>
                  </a:lnTo>
                  <a:lnTo>
                    <a:pt x="8999" y="1535"/>
                  </a:lnTo>
                  <a:lnTo>
                    <a:pt x="8267" y="1787"/>
                  </a:lnTo>
                  <a:lnTo>
                    <a:pt x="7557" y="2084"/>
                  </a:lnTo>
                  <a:lnTo>
                    <a:pt x="6824" y="2382"/>
                  </a:lnTo>
                  <a:lnTo>
                    <a:pt x="6114" y="2680"/>
                  </a:lnTo>
                  <a:lnTo>
                    <a:pt x="5427" y="3023"/>
                  </a:lnTo>
                  <a:lnTo>
                    <a:pt x="4740" y="3367"/>
                  </a:lnTo>
                  <a:lnTo>
                    <a:pt x="4053" y="3733"/>
                  </a:lnTo>
                  <a:lnTo>
                    <a:pt x="3389" y="4145"/>
                  </a:lnTo>
                  <a:lnTo>
                    <a:pt x="3435" y="4168"/>
                  </a:lnTo>
                  <a:lnTo>
                    <a:pt x="3435" y="4191"/>
                  </a:lnTo>
                  <a:lnTo>
                    <a:pt x="3435" y="4237"/>
                  </a:lnTo>
                  <a:lnTo>
                    <a:pt x="3435" y="4260"/>
                  </a:lnTo>
                  <a:lnTo>
                    <a:pt x="3321" y="4374"/>
                  </a:lnTo>
                  <a:lnTo>
                    <a:pt x="3206" y="4466"/>
                  </a:lnTo>
                  <a:lnTo>
                    <a:pt x="3069" y="4557"/>
                  </a:lnTo>
                  <a:lnTo>
                    <a:pt x="2931" y="4626"/>
                  </a:lnTo>
                  <a:lnTo>
                    <a:pt x="2634" y="4741"/>
                  </a:lnTo>
                  <a:lnTo>
                    <a:pt x="2336" y="4809"/>
                  </a:lnTo>
                  <a:lnTo>
                    <a:pt x="1718" y="5244"/>
                  </a:lnTo>
                  <a:lnTo>
                    <a:pt x="1145" y="5679"/>
                  </a:lnTo>
                  <a:lnTo>
                    <a:pt x="550" y="6137"/>
                  </a:lnTo>
                  <a:lnTo>
                    <a:pt x="0" y="6618"/>
                  </a:lnTo>
                  <a:lnTo>
                    <a:pt x="206" y="6550"/>
                  </a:lnTo>
                  <a:lnTo>
                    <a:pt x="252" y="6572"/>
                  </a:lnTo>
                  <a:lnTo>
                    <a:pt x="298" y="6595"/>
                  </a:lnTo>
                  <a:lnTo>
                    <a:pt x="321" y="6641"/>
                  </a:lnTo>
                  <a:lnTo>
                    <a:pt x="298" y="6687"/>
                  </a:lnTo>
                  <a:lnTo>
                    <a:pt x="206" y="6847"/>
                  </a:lnTo>
                  <a:lnTo>
                    <a:pt x="779" y="6366"/>
                  </a:lnTo>
                  <a:lnTo>
                    <a:pt x="1374" y="5908"/>
                  </a:lnTo>
                  <a:lnTo>
                    <a:pt x="1970" y="5450"/>
                  </a:lnTo>
                  <a:lnTo>
                    <a:pt x="2588" y="5038"/>
                  </a:lnTo>
                  <a:lnTo>
                    <a:pt x="3229" y="4626"/>
                  </a:lnTo>
                  <a:lnTo>
                    <a:pt x="3870" y="4237"/>
                  </a:lnTo>
                  <a:lnTo>
                    <a:pt x="4511" y="3870"/>
                  </a:lnTo>
                  <a:lnTo>
                    <a:pt x="5175" y="3504"/>
                  </a:lnTo>
                  <a:lnTo>
                    <a:pt x="5290" y="3298"/>
                  </a:lnTo>
                  <a:lnTo>
                    <a:pt x="5404" y="3092"/>
                  </a:lnTo>
                  <a:lnTo>
                    <a:pt x="5450" y="3046"/>
                  </a:lnTo>
                  <a:lnTo>
                    <a:pt x="5519" y="3000"/>
                  </a:lnTo>
                  <a:lnTo>
                    <a:pt x="5588" y="3023"/>
                  </a:lnTo>
                  <a:lnTo>
                    <a:pt x="5656" y="3069"/>
                  </a:lnTo>
                  <a:lnTo>
                    <a:pt x="5725" y="3229"/>
                  </a:lnTo>
                  <a:lnTo>
                    <a:pt x="6458" y="2886"/>
                  </a:lnTo>
                  <a:lnTo>
                    <a:pt x="7190" y="2565"/>
                  </a:lnTo>
                  <a:lnTo>
                    <a:pt x="8061" y="2199"/>
                  </a:lnTo>
                  <a:lnTo>
                    <a:pt x="8931" y="1878"/>
                  </a:lnTo>
                  <a:lnTo>
                    <a:pt x="9801" y="1581"/>
                  </a:lnTo>
                  <a:lnTo>
                    <a:pt x="10694" y="1329"/>
                  </a:lnTo>
                  <a:lnTo>
                    <a:pt x="10946" y="1168"/>
                  </a:lnTo>
                  <a:lnTo>
                    <a:pt x="11198" y="1031"/>
                  </a:lnTo>
                  <a:lnTo>
                    <a:pt x="11495" y="939"/>
                  </a:lnTo>
                  <a:lnTo>
                    <a:pt x="11793" y="871"/>
                  </a:lnTo>
                  <a:lnTo>
                    <a:pt x="11839" y="894"/>
                  </a:lnTo>
                  <a:lnTo>
                    <a:pt x="11862" y="917"/>
                  </a:lnTo>
                  <a:lnTo>
                    <a:pt x="11885" y="962"/>
                  </a:lnTo>
                  <a:lnTo>
                    <a:pt x="11862" y="1008"/>
                  </a:lnTo>
                  <a:lnTo>
                    <a:pt x="12686" y="825"/>
                  </a:lnTo>
                  <a:lnTo>
                    <a:pt x="13533" y="642"/>
                  </a:lnTo>
                  <a:lnTo>
                    <a:pt x="15205" y="321"/>
                  </a:lnTo>
                  <a:lnTo>
                    <a:pt x="15480" y="161"/>
                  </a:lnTo>
                  <a:lnTo>
                    <a:pt x="15777" y="23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32"/>
            <p:cNvSpPr/>
            <p:nvPr/>
          </p:nvSpPr>
          <p:spPr>
            <a:xfrm>
              <a:off x="-4643356" y="1805354"/>
              <a:ext cx="52300" cy="29201"/>
            </a:xfrm>
            <a:custGeom>
              <a:rect b="b" l="l" r="r" t="t"/>
              <a:pathLst>
                <a:path extrusionOk="0" h="780" w="1397">
                  <a:moveTo>
                    <a:pt x="824" y="1"/>
                  </a:moveTo>
                  <a:lnTo>
                    <a:pt x="412" y="321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46" y="596"/>
                  </a:lnTo>
                  <a:lnTo>
                    <a:pt x="115" y="573"/>
                  </a:lnTo>
                  <a:lnTo>
                    <a:pt x="160" y="596"/>
                  </a:lnTo>
                  <a:lnTo>
                    <a:pt x="206" y="619"/>
                  </a:lnTo>
                  <a:lnTo>
                    <a:pt x="229" y="642"/>
                  </a:lnTo>
                  <a:lnTo>
                    <a:pt x="298" y="642"/>
                  </a:lnTo>
                  <a:lnTo>
                    <a:pt x="344" y="665"/>
                  </a:lnTo>
                  <a:lnTo>
                    <a:pt x="389" y="711"/>
                  </a:lnTo>
                  <a:lnTo>
                    <a:pt x="389" y="757"/>
                  </a:lnTo>
                  <a:lnTo>
                    <a:pt x="389" y="779"/>
                  </a:lnTo>
                  <a:lnTo>
                    <a:pt x="893" y="390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32"/>
            <p:cNvSpPr/>
            <p:nvPr/>
          </p:nvSpPr>
          <p:spPr>
            <a:xfrm>
              <a:off x="-5201426" y="1957946"/>
              <a:ext cx="222042" cy="50615"/>
            </a:xfrm>
            <a:custGeom>
              <a:rect b="b" l="l" r="r" t="t"/>
              <a:pathLst>
                <a:path extrusionOk="0" h="1352" w="5931">
                  <a:moveTo>
                    <a:pt x="5931" y="1"/>
                  </a:moveTo>
                  <a:lnTo>
                    <a:pt x="4465" y="298"/>
                  </a:lnTo>
                  <a:lnTo>
                    <a:pt x="2977" y="550"/>
                  </a:lnTo>
                  <a:lnTo>
                    <a:pt x="23" y="1031"/>
                  </a:lnTo>
                  <a:lnTo>
                    <a:pt x="69" y="1031"/>
                  </a:lnTo>
                  <a:lnTo>
                    <a:pt x="115" y="1077"/>
                  </a:lnTo>
                  <a:lnTo>
                    <a:pt x="138" y="1123"/>
                  </a:lnTo>
                  <a:lnTo>
                    <a:pt x="160" y="1191"/>
                  </a:lnTo>
                  <a:lnTo>
                    <a:pt x="138" y="1237"/>
                  </a:lnTo>
                  <a:lnTo>
                    <a:pt x="115" y="1283"/>
                  </a:lnTo>
                  <a:lnTo>
                    <a:pt x="69" y="1329"/>
                  </a:lnTo>
                  <a:lnTo>
                    <a:pt x="0" y="1352"/>
                  </a:lnTo>
                  <a:lnTo>
                    <a:pt x="2611" y="940"/>
                  </a:lnTo>
                  <a:lnTo>
                    <a:pt x="3916" y="711"/>
                  </a:lnTo>
                  <a:lnTo>
                    <a:pt x="5221" y="459"/>
                  </a:lnTo>
                  <a:lnTo>
                    <a:pt x="5381" y="321"/>
                  </a:lnTo>
                  <a:lnTo>
                    <a:pt x="5542" y="207"/>
                  </a:lnTo>
                  <a:lnTo>
                    <a:pt x="5725" y="92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2"/>
            <p:cNvSpPr/>
            <p:nvPr/>
          </p:nvSpPr>
          <p:spPr>
            <a:xfrm>
              <a:off x="-5726927" y="1981119"/>
              <a:ext cx="526409" cy="60012"/>
            </a:xfrm>
            <a:custGeom>
              <a:rect b="b" l="l" r="r" t="t"/>
              <a:pathLst>
                <a:path extrusionOk="0" h="1603" w="14061">
                  <a:moveTo>
                    <a:pt x="5450" y="0"/>
                  </a:moveTo>
                  <a:lnTo>
                    <a:pt x="5496" y="23"/>
                  </a:lnTo>
                  <a:lnTo>
                    <a:pt x="5519" y="69"/>
                  </a:lnTo>
                  <a:lnTo>
                    <a:pt x="5519" y="160"/>
                  </a:lnTo>
                  <a:lnTo>
                    <a:pt x="5473" y="229"/>
                  </a:lnTo>
                  <a:lnTo>
                    <a:pt x="5450" y="252"/>
                  </a:lnTo>
                  <a:lnTo>
                    <a:pt x="5404" y="275"/>
                  </a:lnTo>
                  <a:lnTo>
                    <a:pt x="5267" y="275"/>
                  </a:lnTo>
                  <a:lnTo>
                    <a:pt x="5130" y="298"/>
                  </a:lnTo>
                  <a:lnTo>
                    <a:pt x="4992" y="275"/>
                  </a:lnTo>
                  <a:lnTo>
                    <a:pt x="4878" y="252"/>
                  </a:lnTo>
                  <a:lnTo>
                    <a:pt x="4626" y="160"/>
                  </a:lnTo>
                  <a:lnTo>
                    <a:pt x="4397" y="46"/>
                  </a:lnTo>
                  <a:lnTo>
                    <a:pt x="3824" y="92"/>
                  </a:lnTo>
                  <a:lnTo>
                    <a:pt x="3275" y="160"/>
                  </a:lnTo>
                  <a:lnTo>
                    <a:pt x="2702" y="275"/>
                  </a:lnTo>
                  <a:lnTo>
                    <a:pt x="2153" y="412"/>
                  </a:lnTo>
                  <a:lnTo>
                    <a:pt x="1626" y="595"/>
                  </a:lnTo>
                  <a:lnTo>
                    <a:pt x="1077" y="801"/>
                  </a:lnTo>
                  <a:lnTo>
                    <a:pt x="550" y="1076"/>
                  </a:lnTo>
                  <a:lnTo>
                    <a:pt x="23" y="1374"/>
                  </a:lnTo>
                  <a:lnTo>
                    <a:pt x="0" y="1397"/>
                  </a:lnTo>
                  <a:lnTo>
                    <a:pt x="344" y="1305"/>
                  </a:lnTo>
                  <a:lnTo>
                    <a:pt x="390" y="1328"/>
                  </a:lnTo>
                  <a:lnTo>
                    <a:pt x="413" y="1351"/>
                  </a:lnTo>
                  <a:lnTo>
                    <a:pt x="413" y="1397"/>
                  </a:lnTo>
                  <a:lnTo>
                    <a:pt x="413" y="1420"/>
                  </a:lnTo>
                  <a:lnTo>
                    <a:pt x="252" y="1603"/>
                  </a:lnTo>
                  <a:lnTo>
                    <a:pt x="252" y="1603"/>
                  </a:lnTo>
                  <a:lnTo>
                    <a:pt x="596" y="1420"/>
                  </a:lnTo>
                  <a:lnTo>
                    <a:pt x="916" y="1237"/>
                  </a:lnTo>
                  <a:lnTo>
                    <a:pt x="1260" y="1076"/>
                  </a:lnTo>
                  <a:lnTo>
                    <a:pt x="1603" y="939"/>
                  </a:lnTo>
                  <a:lnTo>
                    <a:pt x="1947" y="824"/>
                  </a:lnTo>
                  <a:lnTo>
                    <a:pt x="2290" y="710"/>
                  </a:lnTo>
                  <a:lnTo>
                    <a:pt x="2634" y="618"/>
                  </a:lnTo>
                  <a:lnTo>
                    <a:pt x="2977" y="550"/>
                  </a:lnTo>
                  <a:lnTo>
                    <a:pt x="3687" y="412"/>
                  </a:lnTo>
                  <a:lnTo>
                    <a:pt x="4397" y="344"/>
                  </a:lnTo>
                  <a:lnTo>
                    <a:pt x="5107" y="321"/>
                  </a:lnTo>
                  <a:lnTo>
                    <a:pt x="5817" y="321"/>
                  </a:lnTo>
                  <a:lnTo>
                    <a:pt x="6549" y="344"/>
                  </a:lnTo>
                  <a:lnTo>
                    <a:pt x="7282" y="389"/>
                  </a:lnTo>
                  <a:lnTo>
                    <a:pt x="8748" y="527"/>
                  </a:lnTo>
                  <a:lnTo>
                    <a:pt x="10213" y="687"/>
                  </a:lnTo>
                  <a:lnTo>
                    <a:pt x="10946" y="733"/>
                  </a:lnTo>
                  <a:lnTo>
                    <a:pt x="11679" y="779"/>
                  </a:lnTo>
                  <a:lnTo>
                    <a:pt x="12091" y="710"/>
                  </a:lnTo>
                  <a:lnTo>
                    <a:pt x="14060" y="412"/>
                  </a:lnTo>
                  <a:lnTo>
                    <a:pt x="14014" y="412"/>
                  </a:lnTo>
                  <a:lnTo>
                    <a:pt x="13533" y="435"/>
                  </a:lnTo>
                  <a:lnTo>
                    <a:pt x="13053" y="481"/>
                  </a:lnTo>
                  <a:lnTo>
                    <a:pt x="12068" y="481"/>
                  </a:lnTo>
                  <a:lnTo>
                    <a:pt x="11083" y="435"/>
                  </a:lnTo>
                  <a:lnTo>
                    <a:pt x="10099" y="366"/>
                  </a:lnTo>
                  <a:lnTo>
                    <a:pt x="10122" y="389"/>
                  </a:lnTo>
                  <a:lnTo>
                    <a:pt x="10144" y="481"/>
                  </a:lnTo>
                  <a:lnTo>
                    <a:pt x="10099" y="550"/>
                  </a:lnTo>
                  <a:lnTo>
                    <a:pt x="10053" y="572"/>
                  </a:lnTo>
                  <a:lnTo>
                    <a:pt x="9984" y="572"/>
                  </a:lnTo>
                  <a:lnTo>
                    <a:pt x="9664" y="435"/>
                  </a:lnTo>
                  <a:lnTo>
                    <a:pt x="9366" y="275"/>
                  </a:lnTo>
                  <a:lnTo>
                    <a:pt x="7397" y="92"/>
                  </a:lnTo>
                  <a:lnTo>
                    <a:pt x="6412" y="23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32"/>
            <p:cNvSpPr/>
            <p:nvPr/>
          </p:nvSpPr>
          <p:spPr>
            <a:xfrm>
              <a:off x="-5201426" y="2008523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32"/>
            <p:cNvSpPr/>
            <p:nvPr/>
          </p:nvSpPr>
          <p:spPr>
            <a:xfrm>
              <a:off x="-5289740" y="1996543"/>
              <a:ext cx="94343" cy="14601"/>
            </a:xfrm>
            <a:custGeom>
              <a:rect b="b" l="l" r="r" t="t"/>
              <a:pathLst>
                <a:path extrusionOk="0" h="390" w="2520">
                  <a:moveTo>
                    <a:pt x="2382" y="0"/>
                  </a:moveTo>
                  <a:lnTo>
                    <a:pt x="413" y="298"/>
                  </a:lnTo>
                  <a:lnTo>
                    <a:pt x="1" y="367"/>
                  </a:lnTo>
                  <a:lnTo>
                    <a:pt x="733" y="389"/>
                  </a:lnTo>
                  <a:lnTo>
                    <a:pt x="917" y="321"/>
                  </a:lnTo>
                  <a:lnTo>
                    <a:pt x="1123" y="275"/>
                  </a:lnTo>
                  <a:lnTo>
                    <a:pt x="1168" y="298"/>
                  </a:lnTo>
                  <a:lnTo>
                    <a:pt x="1191" y="321"/>
                  </a:lnTo>
                  <a:lnTo>
                    <a:pt x="1214" y="344"/>
                  </a:lnTo>
                  <a:lnTo>
                    <a:pt x="1237" y="389"/>
                  </a:lnTo>
                  <a:lnTo>
                    <a:pt x="1810" y="367"/>
                  </a:lnTo>
                  <a:lnTo>
                    <a:pt x="2359" y="321"/>
                  </a:lnTo>
                  <a:lnTo>
                    <a:pt x="2428" y="298"/>
                  </a:lnTo>
                  <a:lnTo>
                    <a:pt x="2474" y="252"/>
                  </a:lnTo>
                  <a:lnTo>
                    <a:pt x="2497" y="206"/>
                  </a:lnTo>
                  <a:lnTo>
                    <a:pt x="2519" y="160"/>
                  </a:lnTo>
                  <a:lnTo>
                    <a:pt x="2497" y="92"/>
                  </a:lnTo>
                  <a:lnTo>
                    <a:pt x="2474" y="46"/>
                  </a:lnTo>
                  <a:lnTo>
                    <a:pt x="2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32"/>
            <p:cNvSpPr/>
            <p:nvPr/>
          </p:nvSpPr>
          <p:spPr>
            <a:xfrm>
              <a:off x="-5304303" y="1969102"/>
              <a:ext cx="330947" cy="252928"/>
            </a:xfrm>
            <a:custGeom>
              <a:rect b="b" l="l" r="r" t="t"/>
              <a:pathLst>
                <a:path extrusionOk="0" h="6756" w="8840">
                  <a:moveTo>
                    <a:pt x="8839" y="0"/>
                  </a:moveTo>
                  <a:lnTo>
                    <a:pt x="7969" y="161"/>
                  </a:lnTo>
                  <a:lnTo>
                    <a:pt x="7694" y="481"/>
                  </a:lnTo>
                  <a:lnTo>
                    <a:pt x="7419" y="802"/>
                  </a:lnTo>
                  <a:lnTo>
                    <a:pt x="6664" y="1695"/>
                  </a:lnTo>
                  <a:lnTo>
                    <a:pt x="6755" y="1832"/>
                  </a:lnTo>
                  <a:lnTo>
                    <a:pt x="6778" y="1878"/>
                  </a:lnTo>
                  <a:lnTo>
                    <a:pt x="6778" y="1947"/>
                  </a:lnTo>
                  <a:lnTo>
                    <a:pt x="6732" y="1993"/>
                  </a:lnTo>
                  <a:lnTo>
                    <a:pt x="6664" y="2016"/>
                  </a:lnTo>
                  <a:lnTo>
                    <a:pt x="6320" y="2084"/>
                  </a:lnTo>
                  <a:lnTo>
                    <a:pt x="5908" y="2496"/>
                  </a:lnTo>
                  <a:lnTo>
                    <a:pt x="5496" y="2909"/>
                  </a:lnTo>
                  <a:lnTo>
                    <a:pt x="5015" y="3389"/>
                  </a:lnTo>
                  <a:lnTo>
                    <a:pt x="4488" y="3824"/>
                  </a:lnTo>
                  <a:lnTo>
                    <a:pt x="3939" y="4237"/>
                  </a:lnTo>
                  <a:lnTo>
                    <a:pt x="3389" y="4626"/>
                  </a:lnTo>
                  <a:lnTo>
                    <a:pt x="3458" y="4740"/>
                  </a:lnTo>
                  <a:lnTo>
                    <a:pt x="3481" y="4786"/>
                  </a:lnTo>
                  <a:lnTo>
                    <a:pt x="3481" y="4855"/>
                  </a:lnTo>
                  <a:lnTo>
                    <a:pt x="3458" y="4901"/>
                  </a:lnTo>
                  <a:lnTo>
                    <a:pt x="3389" y="4924"/>
                  </a:lnTo>
                  <a:lnTo>
                    <a:pt x="3252" y="4969"/>
                  </a:lnTo>
                  <a:lnTo>
                    <a:pt x="3092" y="4992"/>
                  </a:lnTo>
                  <a:lnTo>
                    <a:pt x="2794" y="5015"/>
                  </a:lnTo>
                  <a:lnTo>
                    <a:pt x="2107" y="5404"/>
                  </a:lnTo>
                  <a:lnTo>
                    <a:pt x="1420" y="5771"/>
                  </a:lnTo>
                  <a:lnTo>
                    <a:pt x="710" y="6114"/>
                  </a:lnTo>
                  <a:lnTo>
                    <a:pt x="0" y="6412"/>
                  </a:lnTo>
                  <a:lnTo>
                    <a:pt x="115" y="6435"/>
                  </a:lnTo>
                  <a:lnTo>
                    <a:pt x="161" y="6458"/>
                  </a:lnTo>
                  <a:lnTo>
                    <a:pt x="184" y="6504"/>
                  </a:lnTo>
                  <a:lnTo>
                    <a:pt x="184" y="6572"/>
                  </a:lnTo>
                  <a:lnTo>
                    <a:pt x="161" y="6618"/>
                  </a:lnTo>
                  <a:lnTo>
                    <a:pt x="23" y="6755"/>
                  </a:lnTo>
                  <a:lnTo>
                    <a:pt x="756" y="6435"/>
                  </a:lnTo>
                  <a:lnTo>
                    <a:pt x="1466" y="6114"/>
                  </a:lnTo>
                  <a:lnTo>
                    <a:pt x="2153" y="5748"/>
                  </a:lnTo>
                  <a:lnTo>
                    <a:pt x="2840" y="5359"/>
                  </a:lnTo>
                  <a:lnTo>
                    <a:pt x="2977" y="5084"/>
                  </a:lnTo>
                  <a:lnTo>
                    <a:pt x="3000" y="5038"/>
                  </a:lnTo>
                  <a:lnTo>
                    <a:pt x="3115" y="5038"/>
                  </a:lnTo>
                  <a:lnTo>
                    <a:pt x="3206" y="5130"/>
                  </a:lnTo>
                  <a:lnTo>
                    <a:pt x="3641" y="4855"/>
                  </a:lnTo>
                  <a:lnTo>
                    <a:pt x="4053" y="4557"/>
                  </a:lnTo>
                  <a:lnTo>
                    <a:pt x="4466" y="4260"/>
                  </a:lnTo>
                  <a:lnTo>
                    <a:pt x="4878" y="3939"/>
                  </a:lnTo>
                  <a:lnTo>
                    <a:pt x="5244" y="3595"/>
                  </a:lnTo>
                  <a:lnTo>
                    <a:pt x="5633" y="3252"/>
                  </a:lnTo>
                  <a:lnTo>
                    <a:pt x="5725" y="2977"/>
                  </a:lnTo>
                  <a:lnTo>
                    <a:pt x="5839" y="2702"/>
                  </a:lnTo>
                  <a:lnTo>
                    <a:pt x="5862" y="2657"/>
                  </a:lnTo>
                  <a:lnTo>
                    <a:pt x="5908" y="2634"/>
                  </a:lnTo>
                  <a:lnTo>
                    <a:pt x="5954" y="2634"/>
                  </a:lnTo>
                  <a:lnTo>
                    <a:pt x="6000" y="2657"/>
                  </a:lnTo>
                  <a:lnTo>
                    <a:pt x="6114" y="2771"/>
                  </a:lnTo>
                  <a:lnTo>
                    <a:pt x="6526" y="2336"/>
                  </a:lnTo>
                  <a:lnTo>
                    <a:pt x="6939" y="1878"/>
                  </a:lnTo>
                  <a:lnTo>
                    <a:pt x="7145" y="1649"/>
                  </a:lnTo>
                  <a:lnTo>
                    <a:pt x="7328" y="1374"/>
                  </a:lnTo>
                  <a:lnTo>
                    <a:pt x="7763" y="825"/>
                  </a:lnTo>
                  <a:lnTo>
                    <a:pt x="8015" y="573"/>
                  </a:lnTo>
                  <a:lnTo>
                    <a:pt x="8244" y="321"/>
                  </a:lnTo>
                  <a:lnTo>
                    <a:pt x="8519" y="138"/>
                  </a:lnTo>
                  <a:lnTo>
                    <a:pt x="8656" y="69"/>
                  </a:lnTo>
                  <a:lnTo>
                    <a:pt x="8793" y="23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2"/>
            <p:cNvSpPr/>
            <p:nvPr/>
          </p:nvSpPr>
          <p:spPr>
            <a:xfrm>
              <a:off x="-4979426" y="1957946"/>
              <a:ext cx="1760" cy="37"/>
            </a:xfrm>
            <a:custGeom>
              <a:rect b="b" l="l" r="r" t="t"/>
              <a:pathLst>
                <a:path extrusionOk="0" h="1" w="47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32"/>
            <p:cNvSpPr/>
            <p:nvPr/>
          </p:nvSpPr>
          <p:spPr>
            <a:xfrm>
              <a:off x="-5005969" y="1957946"/>
              <a:ext cx="35154" cy="17184"/>
            </a:xfrm>
            <a:custGeom>
              <a:rect b="b" l="l" r="r" t="t"/>
              <a:pathLst>
                <a:path extrusionOk="0" h="459" w="939">
                  <a:moveTo>
                    <a:pt x="710" y="1"/>
                  </a:moveTo>
                  <a:lnTo>
                    <a:pt x="504" y="92"/>
                  </a:lnTo>
                  <a:lnTo>
                    <a:pt x="321" y="207"/>
                  </a:lnTo>
                  <a:lnTo>
                    <a:pt x="160" y="321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870" y="298"/>
                  </a:lnTo>
                  <a:lnTo>
                    <a:pt x="916" y="253"/>
                  </a:lnTo>
                  <a:lnTo>
                    <a:pt x="939" y="207"/>
                  </a:lnTo>
                  <a:lnTo>
                    <a:pt x="939" y="161"/>
                  </a:lnTo>
                  <a:lnTo>
                    <a:pt x="916" y="115"/>
                  </a:lnTo>
                  <a:lnTo>
                    <a:pt x="893" y="69"/>
                  </a:lnTo>
                  <a:lnTo>
                    <a:pt x="847" y="24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32"/>
            <p:cNvSpPr/>
            <p:nvPr/>
          </p:nvSpPr>
          <p:spPr>
            <a:xfrm>
              <a:off x="-5205731" y="1828527"/>
              <a:ext cx="562424" cy="57467"/>
            </a:xfrm>
            <a:custGeom>
              <a:rect b="b" l="l" r="r" t="t"/>
              <a:pathLst>
                <a:path extrusionOk="0" h="1535" w="15023">
                  <a:moveTo>
                    <a:pt x="15022" y="0"/>
                  </a:moveTo>
                  <a:lnTo>
                    <a:pt x="14541" y="183"/>
                  </a:lnTo>
                  <a:lnTo>
                    <a:pt x="14060" y="321"/>
                  </a:lnTo>
                  <a:lnTo>
                    <a:pt x="13557" y="458"/>
                  </a:lnTo>
                  <a:lnTo>
                    <a:pt x="13053" y="550"/>
                  </a:lnTo>
                  <a:lnTo>
                    <a:pt x="12526" y="618"/>
                  </a:lnTo>
                  <a:lnTo>
                    <a:pt x="11999" y="687"/>
                  </a:lnTo>
                  <a:lnTo>
                    <a:pt x="11496" y="710"/>
                  </a:lnTo>
                  <a:lnTo>
                    <a:pt x="10969" y="733"/>
                  </a:lnTo>
                  <a:lnTo>
                    <a:pt x="10969" y="756"/>
                  </a:lnTo>
                  <a:lnTo>
                    <a:pt x="11015" y="802"/>
                  </a:lnTo>
                  <a:lnTo>
                    <a:pt x="11038" y="824"/>
                  </a:lnTo>
                  <a:lnTo>
                    <a:pt x="11038" y="870"/>
                  </a:lnTo>
                  <a:lnTo>
                    <a:pt x="11015" y="916"/>
                  </a:lnTo>
                  <a:lnTo>
                    <a:pt x="10946" y="985"/>
                  </a:lnTo>
                  <a:lnTo>
                    <a:pt x="10923" y="1008"/>
                  </a:lnTo>
                  <a:lnTo>
                    <a:pt x="10877" y="1008"/>
                  </a:lnTo>
                  <a:lnTo>
                    <a:pt x="10626" y="962"/>
                  </a:lnTo>
                  <a:lnTo>
                    <a:pt x="10397" y="916"/>
                  </a:lnTo>
                  <a:lnTo>
                    <a:pt x="10190" y="847"/>
                  </a:lnTo>
                  <a:lnTo>
                    <a:pt x="9962" y="733"/>
                  </a:lnTo>
                  <a:lnTo>
                    <a:pt x="9206" y="733"/>
                  </a:lnTo>
                  <a:lnTo>
                    <a:pt x="8473" y="687"/>
                  </a:lnTo>
                  <a:lnTo>
                    <a:pt x="7030" y="618"/>
                  </a:lnTo>
                  <a:lnTo>
                    <a:pt x="6710" y="618"/>
                  </a:lnTo>
                  <a:lnTo>
                    <a:pt x="6824" y="687"/>
                  </a:lnTo>
                  <a:lnTo>
                    <a:pt x="6847" y="733"/>
                  </a:lnTo>
                  <a:lnTo>
                    <a:pt x="6847" y="779"/>
                  </a:lnTo>
                  <a:lnTo>
                    <a:pt x="6802" y="824"/>
                  </a:lnTo>
                  <a:lnTo>
                    <a:pt x="6756" y="847"/>
                  </a:lnTo>
                  <a:lnTo>
                    <a:pt x="6573" y="802"/>
                  </a:lnTo>
                  <a:lnTo>
                    <a:pt x="6389" y="756"/>
                  </a:lnTo>
                  <a:lnTo>
                    <a:pt x="6206" y="664"/>
                  </a:lnTo>
                  <a:lnTo>
                    <a:pt x="6023" y="573"/>
                  </a:lnTo>
                  <a:lnTo>
                    <a:pt x="5267" y="550"/>
                  </a:lnTo>
                  <a:lnTo>
                    <a:pt x="4489" y="527"/>
                  </a:lnTo>
                  <a:lnTo>
                    <a:pt x="3710" y="527"/>
                  </a:lnTo>
                  <a:lnTo>
                    <a:pt x="2955" y="550"/>
                  </a:lnTo>
                  <a:lnTo>
                    <a:pt x="2176" y="618"/>
                  </a:lnTo>
                  <a:lnTo>
                    <a:pt x="1810" y="687"/>
                  </a:lnTo>
                  <a:lnTo>
                    <a:pt x="1420" y="756"/>
                  </a:lnTo>
                  <a:lnTo>
                    <a:pt x="1054" y="824"/>
                  </a:lnTo>
                  <a:lnTo>
                    <a:pt x="688" y="939"/>
                  </a:lnTo>
                  <a:lnTo>
                    <a:pt x="344" y="1053"/>
                  </a:lnTo>
                  <a:lnTo>
                    <a:pt x="1" y="1191"/>
                  </a:lnTo>
                  <a:lnTo>
                    <a:pt x="1" y="1191"/>
                  </a:lnTo>
                  <a:lnTo>
                    <a:pt x="184" y="1168"/>
                  </a:lnTo>
                  <a:lnTo>
                    <a:pt x="230" y="1168"/>
                  </a:lnTo>
                  <a:lnTo>
                    <a:pt x="275" y="1214"/>
                  </a:lnTo>
                  <a:lnTo>
                    <a:pt x="275" y="1260"/>
                  </a:lnTo>
                  <a:lnTo>
                    <a:pt x="230" y="1305"/>
                  </a:lnTo>
                  <a:lnTo>
                    <a:pt x="46" y="1534"/>
                  </a:lnTo>
                  <a:lnTo>
                    <a:pt x="46" y="1534"/>
                  </a:lnTo>
                  <a:lnTo>
                    <a:pt x="482" y="1351"/>
                  </a:lnTo>
                  <a:lnTo>
                    <a:pt x="940" y="1214"/>
                  </a:lnTo>
                  <a:lnTo>
                    <a:pt x="1420" y="1099"/>
                  </a:lnTo>
                  <a:lnTo>
                    <a:pt x="1901" y="1031"/>
                  </a:lnTo>
                  <a:lnTo>
                    <a:pt x="2382" y="962"/>
                  </a:lnTo>
                  <a:lnTo>
                    <a:pt x="2863" y="939"/>
                  </a:lnTo>
                  <a:lnTo>
                    <a:pt x="3848" y="893"/>
                  </a:lnTo>
                  <a:lnTo>
                    <a:pt x="4924" y="893"/>
                  </a:lnTo>
                  <a:lnTo>
                    <a:pt x="6023" y="916"/>
                  </a:lnTo>
                  <a:lnTo>
                    <a:pt x="8198" y="1008"/>
                  </a:lnTo>
                  <a:lnTo>
                    <a:pt x="9595" y="1053"/>
                  </a:lnTo>
                  <a:lnTo>
                    <a:pt x="10305" y="1076"/>
                  </a:lnTo>
                  <a:lnTo>
                    <a:pt x="11038" y="1053"/>
                  </a:lnTo>
                  <a:lnTo>
                    <a:pt x="11748" y="1031"/>
                  </a:lnTo>
                  <a:lnTo>
                    <a:pt x="12480" y="962"/>
                  </a:lnTo>
                  <a:lnTo>
                    <a:pt x="13190" y="847"/>
                  </a:lnTo>
                  <a:lnTo>
                    <a:pt x="13877" y="710"/>
                  </a:lnTo>
                  <a:lnTo>
                    <a:pt x="14152" y="550"/>
                  </a:lnTo>
                  <a:lnTo>
                    <a:pt x="14587" y="275"/>
                  </a:lnTo>
                  <a:lnTo>
                    <a:pt x="150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32"/>
            <p:cNvSpPr/>
            <p:nvPr/>
          </p:nvSpPr>
          <p:spPr>
            <a:xfrm>
              <a:off x="-4686221" y="1826805"/>
              <a:ext cx="51477" cy="28303"/>
            </a:xfrm>
            <a:custGeom>
              <a:rect b="b" l="l" r="r" t="t"/>
              <a:pathLst>
                <a:path extrusionOk="0" h="756" w="1375">
                  <a:moveTo>
                    <a:pt x="1260" y="0"/>
                  </a:moveTo>
                  <a:lnTo>
                    <a:pt x="1191" y="23"/>
                  </a:lnTo>
                  <a:lnTo>
                    <a:pt x="1145" y="46"/>
                  </a:lnTo>
                  <a:lnTo>
                    <a:pt x="710" y="321"/>
                  </a:lnTo>
                  <a:lnTo>
                    <a:pt x="275" y="596"/>
                  </a:lnTo>
                  <a:lnTo>
                    <a:pt x="0" y="756"/>
                  </a:lnTo>
                  <a:lnTo>
                    <a:pt x="641" y="573"/>
                  </a:lnTo>
                  <a:lnTo>
                    <a:pt x="985" y="298"/>
                  </a:lnTo>
                  <a:lnTo>
                    <a:pt x="1374" y="69"/>
                  </a:lnTo>
                  <a:lnTo>
                    <a:pt x="1351" y="46"/>
                  </a:lnTo>
                  <a:lnTo>
                    <a:pt x="1305" y="23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32"/>
            <p:cNvSpPr/>
            <p:nvPr/>
          </p:nvSpPr>
          <p:spPr>
            <a:xfrm>
              <a:off x="-5116557" y="2072839"/>
              <a:ext cx="55744" cy="135486"/>
            </a:xfrm>
            <a:custGeom>
              <a:rect b="b" l="l" r="r" t="t"/>
              <a:pathLst>
                <a:path extrusionOk="0" h="3619" w="1489">
                  <a:moveTo>
                    <a:pt x="1099" y="0"/>
                  </a:moveTo>
                  <a:lnTo>
                    <a:pt x="618" y="481"/>
                  </a:lnTo>
                  <a:lnTo>
                    <a:pt x="527" y="802"/>
                  </a:lnTo>
                  <a:lnTo>
                    <a:pt x="481" y="1099"/>
                  </a:lnTo>
                  <a:lnTo>
                    <a:pt x="412" y="1397"/>
                  </a:lnTo>
                  <a:lnTo>
                    <a:pt x="321" y="1718"/>
                  </a:lnTo>
                  <a:lnTo>
                    <a:pt x="183" y="2130"/>
                  </a:lnTo>
                  <a:lnTo>
                    <a:pt x="69" y="2588"/>
                  </a:lnTo>
                  <a:lnTo>
                    <a:pt x="23" y="2840"/>
                  </a:lnTo>
                  <a:lnTo>
                    <a:pt x="0" y="3069"/>
                  </a:lnTo>
                  <a:lnTo>
                    <a:pt x="0" y="3298"/>
                  </a:lnTo>
                  <a:lnTo>
                    <a:pt x="23" y="3504"/>
                  </a:lnTo>
                  <a:lnTo>
                    <a:pt x="46" y="3549"/>
                  </a:lnTo>
                  <a:lnTo>
                    <a:pt x="69" y="3595"/>
                  </a:lnTo>
                  <a:lnTo>
                    <a:pt x="137" y="3618"/>
                  </a:lnTo>
                  <a:lnTo>
                    <a:pt x="229" y="3618"/>
                  </a:lnTo>
                  <a:lnTo>
                    <a:pt x="252" y="3595"/>
                  </a:lnTo>
                  <a:lnTo>
                    <a:pt x="298" y="3549"/>
                  </a:lnTo>
                  <a:lnTo>
                    <a:pt x="435" y="3298"/>
                  </a:lnTo>
                  <a:lnTo>
                    <a:pt x="595" y="3069"/>
                  </a:lnTo>
                  <a:lnTo>
                    <a:pt x="916" y="2633"/>
                  </a:lnTo>
                  <a:lnTo>
                    <a:pt x="1053" y="2427"/>
                  </a:lnTo>
                  <a:lnTo>
                    <a:pt x="1214" y="2176"/>
                  </a:lnTo>
                  <a:lnTo>
                    <a:pt x="1328" y="1947"/>
                  </a:lnTo>
                  <a:lnTo>
                    <a:pt x="1420" y="1672"/>
                  </a:lnTo>
                  <a:lnTo>
                    <a:pt x="1466" y="1443"/>
                  </a:lnTo>
                  <a:lnTo>
                    <a:pt x="1489" y="1214"/>
                  </a:lnTo>
                  <a:lnTo>
                    <a:pt x="1489" y="985"/>
                  </a:lnTo>
                  <a:lnTo>
                    <a:pt x="1489" y="779"/>
                  </a:lnTo>
                  <a:lnTo>
                    <a:pt x="1443" y="550"/>
                  </a:lnTo>
                  <a:lnTo>
                    <a:pt x="1351" y="367"/>
                  </a:lnTo>
                  <a:lnTo>
                    <a:pt x="1260" y="160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2"/>
            <p:cNvSpPr/>
            <p:nvPr/>
          </p:nvSpPr>
          <p:spPr>
            <a:xfrm>
              <a:off x="-5093421" y="2067673"/>
              <a:ext cx="18045" cy="23211"/>
            </a:xfrm>
            <a:custGeom>
              <a:rect b="b" l="l" r="r" t="t"/>
              <a:pathLst>
                <a:path extrusionOk="0" h="620" w="482">
                  <a:moveTo>
                    <a:pt x="275" y="1"/>
                  </a:moveTo>
                  <a:lnTo>
                    <a:pt x="229" y="24"/>
                  </a:lnTo>
                  <a:lnTo>
                    <a:pt x="206" y="69"/>
                  </a:lnTo>
                  <a:lnTo>
                    <a:pt x="92" y="344"/>
                  </a:lnTo>
                  <a:lnTo>
                    <a:pt x="0" y="619"/>
                  </a:lnTo>
                  <a:lnTo>
                    <a:pt x="481" y="138"/>
                  </a:lnTo>
                  <a:lnTo>
                    <a:pt x="367" y="24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32"/>
            <p:cNvSpPr/>
            <p:nvPr/>
          </p:nvSpPr>
          <p:spPr>
            <a:xfrm>
              <a:off x="-5247736" y="2161115"/>
              <a:ext cx="72928" cy="123506"/>
            </a:xfrm>
            <a:custGeom>
              <a:rect b="b" l="l" r="r" t="t"/>
              <a:pathLst>
                <a:path extrusionOk="0" h="3299" w="1948">
                  <a:moveTo>
                    <a:pt x="1695" y="1"/>
                  </a:moveTo>
                  <a:lnTo>
                    <a:pt x="1329" y="230"/>
                  </a:lnTo>
                  <a:lnTo>
                    <a:pt x="985" y="871"/>
                  </a:lnTo>
                  <a:lnTo>
                    <a:pt x="596" y="1489"/>
                  </a:lnTo>
                  <a:lnTo>
                    <a:pt x="367" y="1878"/>
                  </a:lnTo>
                  <a:lnTo>
                    <a:pt x="253" y="2084"/>
                  </a:lnTo>
                  <a:lnTo>
                    <a:pt x="184" y="2291"/>
                  </a:lnTo>
                  <a:lnTo>
                    <a:pt x="92" y="2520"/>
                  </a:lnTo>
                  <a:lnTo>
                    <a:pt x="46" y="2748"/>
                  </a:lnTo>
                  <a:lnTo>
                    <a:pt x="24" y="2977"/>
                  </a:lnTo>
                  <a:lnTo>
                    <a:pt x="1" y="3206"/>
                  </a:lnTo>
                  <a:lnTo>
                    <a:pt x="24" y="3229"/>
                  </a:lnTo>
                  <a:lnTo>
                    <a:pt x="46" y="3275"/>
                  </a:lnTo>
                  <a:lnTo>
                    <a:pt x="92" y="3298"/>
                  </a:lnTo>
                  <a:lnTo>
                    <a:pt x="161" y="3298"/>
                  </a:lnTo>
                  <a:lnTo>
                    <a:pt x="230" y="3275"/>
                  </a:lnTo>
                  <a:lnTo>
                    <a:pt x="619" y="2909"/>
                  </a:lnTo>
                  <a:lnTo>
                    <a:pt x="1008" y="2542"/>
                  </a:lnTo>
                  <a:lnTo>
                    <a:pt x="1191" y="2359"/>
                  </a:lnTo>
                  <a:lnTo>
                    <a:pt x="1352" y="2153"/>
                  </a:lnTo>
                  <a:lnTo>
                    <a:pt x="1512" y="1947"/>
                  </a:lnTo>
                  <a:lnTo>
                    <a:pt x="1649" y="1718"/>
                  </a:lnTo>
                  <a:lnTo>
                    <a:pt x="1764" y="1535"/>
                  </a:lnTo>
                  <a:lnTo>
                    <a:pt x="1855" y="1306"/>
                  </a:lnTo>
                  <a:lnTo>
                    <a:pt x="1924" y="1077"/>
                  </a:lnTo>
                  <a:lnTo>
                    <a:pt x="1947" y="848"/>
                  </a:lnTo>
                  <a:lnTo>
                    <a:pt x="1947" y="619"/>
                  </a:lnTo>
                  <a:lnTo>
                    <a:pt x="1901" y="413"/>
                  </a:lnTo>
                  <a:lnTo>
                    <a:pt x="1833" y="207"/>
                  </a:lnTo>
                  <a:lnTo>
                    <a:pt x="1764" y="9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32"/>
            <p:cNvSpPr/>
            <p:nvPr/>
          </p:nvSpPr>
          <p:spPr>
            <a:xfrm>
              <a:off x="-5198020" y="2157709"/>
              <a:ext cx="13777" cy="12017"/>
            </a:xfrm>
            <a:custGeom>
              <a:rect b="b" l="l" r="r" t="t"/>
              <a:pathLst>
                <a:path extrusionOk="0" h="321" w="368">
                  <a:moveTo>
                    <a:pt x="161" y="0"/>
                  </a:moveTo>
                  <a:lnTo>
                    <a:pt x="138" y="46"/>
                  </a:lnTo>
                  <a:lnTo>
                    <a:pt x="1" y="321"/>
                  </a:lnTo>
                  <a:lnTo>
                    <a:pt x="1" y="321"/>
                  </a:lnTo>
                  <a:lnTo>
                    <a:pt x="367" y="92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32"/>
            <p:cNvSpPr/>
            <p:nvPr/>
          </p:nvSpPr>
          <p:spPr>
            <a:xfrm>
              <a:off x="-5415752" y="2206564"/>
              <a:ext cx="112350" cy="81464"/>
            </a:xfrm>
            <a:custGeom>
              <a:rect b="b" l="l" r="r" t="t"/>
              <a:pathLst>
                <a:path extrusionOk="0" h="2176" w="3001">
                  <a:moveTo>
                    <a:pt x="2061" y="0"/>
                  </a:moveTo>
                  <a:lnTo>
                    <a:pt x="1832" y="46"/>
                  </a:lnTo>
                  <a:lnTo>
                    <a:pt x="1603" y="115"/>
                  </a:lnTo>
                  <a:lnTo>
                    <a:pt x="1397" y="206"/>
                  </a:lnTo>
                  <a:lnTo>
                    <a:pt x="1191" y="344"/>
                  </a:lnTo>
                  <a:lnTo>
                    <a:pt x="985" y="504"/>
                  </a:lnTo>
                  <a:lnTo>
                    <a:pt x="802" y="664"/>
                  </a:lnTo>
                  <a:lnTo>
                    <a:pt x="642" y="848"/>
                  </a:lnTo>
                  <a:lnTo>
                    <a:pt x="481" y="1054"/>
                  </a:lnTo>
                  <a:lnTo>
                    <a:pt x="344" y="1283"/>
                  </a:lnTo>
                  <a:lnTo>
                    <a:pt x="230" y="1489"/>
                  </a:lnTo>
                  <a:lnTo>
                    <a:pt x="1" y="1970"/>
                  </a:lnTo>
                  <a:lnTo>
                    <a:pt x="1" y="1992"/>
                  </a:lnTo>
                  <a:lnTo>
                    <a:pt x="1" y="2038"/>
                  </a:lnTo>
                  <a:lnTo>
                    <a:pt x="23" y="2130"/>
                  </a:lnTo>
                  <a:lnTo>
                    <a:pt x="92" y="2176"/>
                  </a:lnTo>
                  <a:lnTo>
                    <a:pt x="138" y="2176"/>
                  </a:lnTo>
                  <a:lnTo>
                    <a:pt x="184" y="2153"/>
                  </a:lnTo>
                  <a:lnTo>
                    <a:pt x="596" y="1992"/>
                  </a:lnTo>
                  <a:lnTo>
                    <a:pt x="985" y="1855"/>
                  </a:lnTo>
                  <a:lnTo>
                    <a:pt x="1397" y="1695"/>
                  </a:lnTo>
                  <a:lnTo>
                    <a:pt x="1581" y="1603"/>
                  </a:lnTo>
                  <a:lnTo>
                    <a:pt x="1787" y="1512"/>
                  </a:lnTo>
                  <a:lnTo>
                    <a:pt x="1970" y="1397"/>
                  </a:lnTo>
                  <a:lnTo>
                    <a:pt x="2130" y="1260"/>
                  </a:lnTo>
                  <a:lnTo>
                    <a:pt x="2428" y="985"/>
                  </a:lnTo>
                  <a:lnTo>
                    <a:pt x="3000" y="412"/>
                  </a:lnTo>
                  <a:lnTo>
                    <a:pt x="2794" y="481"/>
                  </a:lnTo>
                  <a:lnTo>
                    <a:pt x="2725" y="504"/>
                  </a:lnTo>
                  <a:lnTo>
                    <a:pt x="2657" y="481"/>
                  </a:lnTo>
                  <a:lnTo>
                    <a:pt x="2611" y="435"/>
                  </a:lnTo>
                  <a:lnTo>
                    <a:pt x="2588" y="390"/>
                  </a:lnTo>
                  <a:lnTo>
                    <a:pt x="2588" y="321"/>
                  </a:lnTo>
                  <a:lnTo>
                    <a:pt x="2588" y="275"/>
                  </a:lnTo>
                  <a:lnTo>
                    <a:pt x="2611" y="229"/>
                  </a:lnTo>
                  <a:lnTo>
                    <a:pt x="2680" y="183"/>
                  </a:lnTo>
                  <a:lnTo>
                    <a:pt x="2977" y="69"/>
                  </a:lnTo>
                  <a:lnTo>
                    <a:pt x="2725" y="23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2"/>
            <p:cNvSpPr/>
            <p:nvPr/>
          </p:nvSpPr>
          <p:spPr>
            <a:xfrm>
              <a:off x="-5318866" y="2209109"/>
              <a:ext cx="21452" cy="16360"/>
            </a:xfrm>
            <a:custGeom>
              <a:rect b="b" l="l" r="r" t="t"/>
              <a:pathLst>
                <a:path extrusionOk="0" h="437" w="573">
                  <a:moveTo>
                    <a:pt x="389" y="1"/>
                  </a:moveTo>
                  <a:lnTo>
                    <a:pt x="92" y="115"/>
                  </a:lnTo>
                  <a:lnTo>
                    <a:pt x="23" y="161"/>
                  </a:lnTo>
                  <a:lnTo>
                    <a:pt x="0" y="207"/>
                  </a:lnTo>
                  <a:lnTo>
                    <a:pt x="0" y="253"/>
                  </a:lnTo>
                  <a:lnTo>
                    <a:pt x="0" y="322"/>
                  </a:lnTo>
                  <a:lnTo>
                    <a:pt x="23" y="367"/>
                  </a:lnTo>
                  <a:lnTo>
                    <a:pt x="69" y="413"/>
                  </a:lnTo>
                  <a:lnTo>
                    <a:pt x="137" y="436"/>
                  </a:lnTo>
                  <a:lnTo>
                    <a:pt x="206" y="413"/>
                  </a:lnTo>
                  <a:lnTo>
                    <a:pt x="412" y="344"/>
                  </a:lnTo>
                  <a:lnTo>
                    <a:pt x="550" y="207"/>
                  </a:lnTo>
                  <a:lnTo>
                    <a:pt x="573" y="161"/>
                  </a:lnTo>
                  <a:lnTo>
                    <a:pt x="573" y="93"/>
                  </a:lnTo>
                  <a:lnTo>
                    <a:pt x="550" y="47"/>
                  </a:lnTo>
                  <a:lnTo>
                    <a:pt x="504" y="24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32"/>
            <p:cNvSpPr/>
            <p:nvPr/>
          </p:nvSpPr>
          <p:spPr>
            <a:xfrm>
              <a:off x="-5323171" y="2117389"/>
              <a:ext cx="145782" cy="50615"/>
            </a:xfrm>
            <a:custGeom>
              <a:rect b="b" l="l" r="r" t="t"/>
              <a:pathLst>
                <a:path extrusionOk="0" h="1352" w="3894">
                  <a:moveTo>
                    <a:pt x="2542" y="1"/>
                  </a:moveTo>
                  <a:lnTo>
                    <a:pt x="2290" y="24"/>
                  </a:lnTo>
                  <a:lnTo>
                    <a:pt x="2016" y="70"/>
                  </a:lnTo>
                  <a:lnTo>
                    <a:pt x="1741" y="138"/>
                  </a:lnTo>
                  <a:lnTo>
                    <a:pt x="1466" y="230"/>
                  </a:lnTo>
                  <a:lnTo>
                    <a:pt x="1214" y="344"/>
                  </a:lnTo>
                  <a:lnTo>
                    <a:pt x="962" y="459"/>
                  </a:lnTo>
                  <a:lnTo>
                    <a:pt x="481" y="734"/>
                  </a:lnTo>
                  <a:lnTo>
                    <a:pt x="69" y="1008"/>
                  </a:lnTo>
                  <a:lnTo>
                    <a:pt x="23" y="1054"/>
                  </a:lnTo>
                  <a:lnTo>
                    <a:pt x="1" y="1123"/>
                  </a:lnTo>
                  <a:lnTo>
                    <a:pt x="1" y="1169"/>
                  </a:lnTo>
                  <a:lnTo>
                    <a:pt x="1" y="1237"/>
                  </a:lnTo>
                  <a:lnTo>
                    <a:pt x="23" y="1283"/>
                  </a:lnTo>
                  <a:lnTo>
                    <a:pt x="69" y="1306"/>
                  </a:lnTo>
                  <a:lnTo>
                    <a:pt x="138" y="1352"/>
                  </a:lnTo>
                  <a:lnTo>
                    <a:pt x="184" y="1352"/>
                  </a:lnTo>
                  <a:lnTo>
                    <a:pt x="665" y="1329"/>
                  </a:lnTo>
                  <a:lnTo>
                    <a:pt x="1145" y="1283"/>
                  </a:lnTo>
                  <a:lnTo>
                    <a:pt x="1649" y="1214"/>
                  </a:lnTo>
                  <a:lnTo>
                    <a:pt x="2107" y="1100"/>
                  </a:lnTo>
                  <a:lnTo>
                    <a:pt x="2405" y="1054"/>
                  </a:lnTo>
                  <a:lnTo>
                    <a:pt x="3298" y="1054"/>
                  </a:lnTo>
                  <a:lnTo>
                    <a:pt x="3893" y="665"/>
                  </a:lnTo>
                  <a:lnTo>
                    <a:pt x="3710" y="459"/>
                  </a:lnTo>
                  <a:lnTo>
                    <a:pt x="3504" y="276"/>
                  </a:lnTo>
                  <a:lnTo>
                    <a:pt x="3298" y="138"/>
                  </a:lnTo>
                  <a:lnTo>
                    <a:pt x="3046" y="70"/>
                  </a:lnTo>
                  <a:lnTo>
                    <a:pt x="2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32"/>
            <p:cNvSpPr/>
            <p:nvPr/>
          </p:nvSpPr>
          <p:spPr>
            <a:xfrm>
              <a:off x="-5199742" y="2142247"/>
              <a:ext cx="25757" cy="14638"/>
            </a:xfrm>
            <a:custGeom>
              <a:rect b="b" l="l" r="r" t="t"/>
              <a:pathLst>
                <a:path extrusionOk="0" h="391" w="688">
                  <a:moveTo>
                    <a:pt x="596" y="1"/>
                  </a:moveTo>
                  <a:lnTo>
                    <a:pt x="1" y="390"/>
                  </a:lnTo>
                  <a:lnTo>
                    <a:pt x="299" y="367"/>
                  </a:lnTo>
                  <a:lnTo>
                    <a:pt x="459" y="344"/>
                  </a:lnTo>
                  <a:lnTo>
                    <a:pt x="596" y="299"/>
                  </a:lnTo>
                  <a:lnTo>
                    <a:pt x="665" y="276"/>
                  </a:lnTo>
                  <a:lnTo>
                    <a:pt x="688" y="230"/>
                  </a:lnTo>
                  <a:lnTo>
                    <a:pt x="688" y="161"/>
                  </a:lnTo>
                  <a:lnTo>
                    <a:pt x="665" y="115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32"/>
            <p:cNvSpPr/>
            <p:nvPr/>
          </p:nvSpPr>
          <p:spPr>
            <a:xfrm>
              <a:off x="-5198881" y="2011967"/>
              <a:ext cx="144060" cy="60911"/>
            </a:xfrm>
            <a:custGeom>
              <a:rect b="b" l="l" r="r" t="t"/>
              <a:pathLst>
                <a:path extrusionOk="0" h="1627" w="3848">
                  <a:moveTo>
                    <a:pt x="2703" y="0"/>
                  </a:moveTo>
                  <a:lnTo>
                    <a:pt x="2451" y="46"/>
                  </a:lnTo>
                  <a:lnTo>
                    <a:pt x="2176" y="92"/>
                  </a:lnTo>
                  <a:lnTo>
                    <a:pt x="1924" y="206"/>
                  </a:lnTo>
                  <a:lnTo>
                    <a:pt x="1672" y="321"/>
                  </a:lnTo>
                  <a:lnTo>
                    <a:pt x="1421" y="458"/>
                  </a:lnTo>
                  <a:lnTo>
                    <a:pt x="917" y="756"/>
                  </a:lnTo>
                  <a:lnTo>
                    <a:pt x="459" y="1077"/>
                  </a:lnTo>
                  <a:lnTo>
                    <a:pt x="70" y="1374"/>
                  </a:lnTo>
                  <a:lnTo>
                    <a:pt x="24" y="1420"/>
                  </a:lnTo>
                  <a:lnTo>
                    <a:pt x="1" y="1466"/>
                  </a:lnTo>
                  <a:lnTo>
                    <a:pt x="1" y="1512"/>
                  </a:lnTo>
                  <a:lnTo>
                    <a:pt x="24" y="1535"/>
                  </a:lnTo>
                  <a:lnTo>
                    <a:pt x="47" y="1580"/>
                  </a:lnTo>
                  <a:lnTo>
                    <a:pt x="92" y="1603"/>
                  </a:lnTo>
                  <a:lnTo>
                    <a:pt x="138" y="1626"/>
                  </a:lnTo>
                  <a:lnTo>
                    <a:pt x="184" y="1603"/>
                  </a:lnTo>
                  <a:lnTo>
                    <a:pt x="688" y="1466"/>
                  </a:lnTo>
                  <a:lnTo>
                    <a:pt x="917" y="1420"/>
                  </a:lnTo>
                  <a:lnTo>
                    <a:pt x="1192" y="1374"/>
                  </a:lnTo>
                  <a:lnTo>
                    <a:pt x="1421" y="1374"/>
                  </a:lnTo>
                  <a:lnTo>
                    <a:pt x="1672" y="1397"/>
                  </a:lnTo>
                  <a:lnTo>
                    <a:pt x="1901" y="1374"/>
                  </a:lnTo>
                  <a:lnTo>
                    <a:pt x="2016" y="1374"/>
                  </a:lnTo>
                  <a:lnTo>
                    <a:pt x="2153" y="1328"/>
                  </a:lnTo>
                  <a:lnTo>
                    <a:pt x="2817" y="1122"/>
                  </a:lnTo>
                  <a:lnTo>
                    <a:pt x="3161" y="1008"/>
                  </a:lnTo>
                  <a:lnTo>
                    <a:pt x="3504" y="939"/>
                  </a:lnTo>
                  <a:lnTo>
                    <a:pt x="3848" y="550"/>
                  </a:lnTo>
                  <a:lnTo>
                    <a:pt x="3642" y="344"/>
                  </a:lnTo>
                  <a:lnTo>
                    <a:pt x="3413" y="184"/>
                  </a:lnTo>
                  <a:lnTo>
                    <a:pt x="3184" y="69"/>
                  </a:lnTo>
                  <a:lnTo>
                    <a:pt x="2955" y="23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32"/>
            <p:cNvSpPr/>
            <p:nvPr/>
          </p:nvSpPr>
          <p:spPr>
            <a:xfrm>
              <a:off x="-5067702" y="2032520"/>
              <a:ext cx="17184" cy="14638"/>
            </a:xfrm>
            <a:custGeom>
              <a:rect b="b" l="l" r="r" t="t"/>
              <a:pathLst>
                <a:path extrusionOk="0" h="391" w="459">
                  <a:moveTo>
                    <a:pt x="344" y="1"/>
                  </a:moveTo>
                  <a:lnTo>
                    <a:pt x="0" y="390"/>
                  </a:lnTo>
                  <a:lnTo>
                    <a:pt x="0" y="390"/>
                  </a:lnTo>
                  <a:lnTo>
                    <a:pt x="344" y="322"/>
                  </a:lnTo>
                  <a:lnTo>
                    <a:pt x="412" y="299"/>
                  </a:lnTo>
                  <a:lnTo>
                    <a:pt x="458" y="253"/>
                  </a:lnTo>
                  <a:lnTo>
                    <a:pt x="458" y="184"/>
                  </a:lnTo>
                  <a:lnTo>
                    <a:pt x="435" y="13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32"/>
            <p:cNvSpPr/>
            <p:nvPr/>
          </p:nvSpPr>
          <p:spPr>
            <a:xfrm>
              <a:off x="-5364314" y="2015374"/>
              <a:ext cx="119201" cy="123506"/>
            </a:xfrm>
            <a:custGeom>
              <a:rect b="b" l="l" r="r" t="t"/>
              <a:pathLst>
                <a:path extrusionOk="0" h="3299" w="3184">
                  <a:moveTo>
                    <a:pt x="3183" y="1"/>
                  </a:moveTo>
                  <a:lnTo>
                    <a:pt x="2153" y="184"/>
                  </a:lnTo>
                  <a:lnTo>
                    <a:pt x="1993" y="299"/>
                  </a:lnTo>
                  <a:lnTo>
                    <a:pt x="1832" y="436"/>
                  </a:lnTo>
                  <a:lnTo>
                    <a:pt x="1535" y="757"/>
                  </a:lnTo>
                  <a:lnTo>
                    <a:pt x="1283" y="1100"/>
                  </a:lnTo>
                  <a:lnTo>
                    <a:pt x="1031" y="1466"/>
                  </a:lnTo>
                  <a:lnTo>
                    <a:pt x="573" y="2199"/>
                  </a:lnTo>
                  <a:lnTo>
                    <a:pt x="321" y="2566"/>
                  </a:lnTo>
                  <a:lnTo>
                    <a:pt x="46" y="2909"/>
                  </a:lnTo>
                  <a:lnTo>
                    <a:pt x="0" y="2978"/>
                  </a:lnTo>
                  <a:lnTo>
                    <a:pt x="0" y="3069"/>
                  </a:lnTo>
                  <a:lnTo>
                    <a:pt x="0" y="3138"/>
                  </a:lnTo>
                  <a:lnTo>
                    <a:pt x="46" y="3207"/>
                  </a:lnTo>
                  <a:lnTo>
                    <a:pt x="92" y="3253"/>
                  </a:lnTo>
                  <a:lnTo>
                    <a:pt x="161" y="3275"/>
                  </a:lnTo>
                  <a:lnTo>
                    <a:pt x="252" y="3298"/>
                  </a:lnTo>
                  <a:lnTo>
                    <a:pt x="321" y="3298"/>
                  </a:lnTo>
                  <a:lnTo>
                    <a:pt x="848" y="3115"/>
                  </a:lnTo>
                  <a:lnTo>
                    <a:pt x="1122" y="3024"/>
                  </a:lnTo>
                  <a:lnTo>
                    <a:pt x="1397" y="2909"/>
                  </a:lnTo>
                  <a:lnTo>
                    <a:pt x="1672" y="2795"/>
                  </a:lnTo>
                  <a:lnTo>
                    <a:pt x="1901" y="2634"/>
                  </a:lnTo>
                  <a:lnTo>
                    <a:pt x="2130" y="2451"/>
                  </a:lnTo>
                  <a:lnTo>
                    <a:pt x="2313" y="2245"/>
                  </a:lnTo>
                  <a:lnTo>
                    <a:pt x="2473" y="1970"/>
                  </a:lnTo>
                  <a:lnTo>
                    <a:pt x="2611" y="1695"/>
                  </a:lnTo>
                  <a:lnTo>
                    <a:pt x="2725" y="1421"/>
                  </a:lnTo>
                  <a:lnTo>
                    <a:pt x="2817" y="1146"/>
                  </a:lnTo>
                  <a:lnTo>
                    <a:pt x="2977" y="573"/>
                  </a:lnTo>
                  <a:lnTo>
                    <a:pt x="3069" y="299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32"/>
            <p:cNvSpPr/>
            <p:nvPr/>
          </p:nvSpPr>
          <p:spPr>
            <a:xfrm>
              <a:off x="-5283750" y="2011106"/>
              <a:ext cx="40358" cy="11194"/>
            </a:xfrm>
            <a:custGeom>
              <a:rect b="b" l="l" r="r" t="t"/>
              <a:pathLst>
                <a:path extrusionOk="0" h="299" w="1078">
                  <a:moveTo>
                    <a:pt x="573" y="0"/>
                  </a:moveTo>
                  <a:lnTo>
                    <a:pt x="276" y="138"/>
                  </a:lnTo>
                  <a:lnTo>
                    <a:pt x="1" y="298"/>
                  </a:lnTo>
                  <a:lnTo>
                    <a:pt x="1031" y="115"/>
                  </a:lnTo>
                  <a:lnTo>
                    <a:pt x="1054" y="4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32"/>
            <p:cNvSpPr/>
            <p:nvPr/>
          </p:nvSpPr>
          <p:spPr>
            <a:xfrm>
              <a:off x="-5262299" y="2006801"/>
              <a:ext cx="18906" cy="4343"/>
            </a:xfrm>
            <a:custGeom>
              <a:rect b="b" l="l" r="r" t="t"/>
              <a:pathLst>
                <a:path extrusionOk="0" h="116" w="505">
                  <a:moveTo>
                    <a:pt x="390" y="1"/>
                  </a:moveTo>
                  <a:lnTo>
                    <a:pt x="184" y="47"/>
                  </a:lnTo>
                  <a:lnTo>
                    <a:pt x="0" y="115"/>
                  </a:lnTo>
                  <a:lnTo>
                    <a:pt x="504" y="115"/>
                  </a:lnTo>
                  <a:lnTo>
                    <a:pt x="481" y="70"/>
                  </a:lnTo>
                  <a:lnTo>
                    <a:pt x="458" y="47"/>
                  </a:lnTo>
                  <a:lnTo>
                    <a:pt x="435" y="24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2"/>
            <p:cNvSpPr/>
            <p:nvPr/>
          </p:nvSpPr>
          <p:spPr>
            <a:xfrm>
              <a:off x="-5523757" y="2047981"/>
              <a:ext cx="114896" cy="140615"/>
            </a:xfrm>
            <a:custGeom>
              <a:rect b="b" l="l" r="r" t="t"/>
              <a:pathLst>
                <a:path extrusionOk="0" h="3756" w="3069">
                  <a:moveTo>
                    <a:pt x="3069" y="0"/>
                  </a:moveTo>
                  <a:lnTo>
                    <a:pt x="1901" y="321"/>
                  </a:lnTo>
                  <a:lnTo>
                    <a:pt x="1695" y="481"/>
                  </a:lnTo>
                  <a:lnTo>
                    <a:pt x="1512" y="641"/>
                  </a:lnTo>
                  <a:lnTo>
                    <a:pt x="1351" y="847"/>
                  </a:lnTo>
                  <a:lnTo>
                    <a:pt x="1191" y="1053"/>
                  </a:lnTo>
                  <a:lnTo>
                    <a:pt x="1008" y="1351"/>
                  </a:lnTo>
                  <a:lnTo>
                    <a:pt x="870" y="1649"/>
                  </a:lnTo>
                  <a:lnTo>
                    <a:pt x="619" y="2267"/>
                  </a:lnTo>
                  <a:lnTo>
                    <a:pt x="344" y="2885"/>
                  </a:lnTo>
                  <a:lnTo>
                    <a:pt x="206" y="3206"/>
                  </a:lnTo>
                  <a:lnTo>
                    <a:pt x="23" y="3481"/>
                  </a:lnTo>
                  <a:lnTo>
                    <a:pt x="0" y="3549"/>
                  </a:lnTo>
                  <a:lnTo>
                    <a:pt x="0" y="3595"/>
                  </a:lnTo>
                  <a:lnTo>
                    <a:pt x="0" y="3641"/>
                  </a:lnTo>
                  <a:lnTo>
                    <a:pt x="23" y="3687"/>
                  </a:lnTo>
                  <a:lnTo>
                    <a:pt x="46" y="3710"/>
                  </a:lnTo>
                  <a:lnTo>
                    <a:pt x="92" y="3733"/>
                  </a:lnTo>
                  <a:lnTo>
                    <a:pt x="161" y="3755"/>
                  </a:lnTo>
                  <a:lnTo>
                    <a:pt x="206" y="3733"/>
                  </a:lnTo>
                  <a:lnTo>
                    <a:pt x="435" y="3664"/>
                  </a:lnTo>
                  <a:lnTo>
                    <a:pt x="687" y="3526"/>
                  </a:lnTo>
                  <a:lnTo>
                    <a:pt x="916" y="3389"/>
                  </a:lnTo>
                  <a:lnTo>
                    <a:pt x="1145" y="3229"/>
                  </a:lnTo>
                  <a:lnTo>
                    <a:pt x="1374" y="3046"/>
                  </a:lnTo>
                  <a:lnTo>
                    <a:pt x="1557" y="2862"/>
                  </a:lnTo>
                  <a:lnTo>
                    <a:pt x="1741" y="2656"/>
                  </a:lnTo>
                  <a:lnTo>
                    <a:pt x="1855" y="2450"/>
                  </a:lnTo>
                  <a:lnTo>
                    <a:pt x="2015" y="2130"/>
                  </a:lnTo>
                  <a:lnTo>
                    <a:pt x="2153" y="1832"/>
                  </a:lnTo>
                  <a:lnTo>
                    <a:pt x="2405" y="1191"/>
                  </a:lnTo>
                  <a:lnTo>
                    <a:pt x="2542" y="870"/>
                  </a:lnTo>
                  <a:lnTo>
                    <a:pt x="2702" y="573"/>
                  </a:lnTo>
                  <a:lnTo>
                    <a:pt x="2863" y="275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32"/>
            <p:cNvSpPr/>
            <p:nvPr/>
          </p:nvSpPr>
          <p:spPr>
            <a:xfrm>
              <a:off x="-5452627" y="2042815"/>
              <a:ext cx="44625" cy="17184"/>
            </a:xfrm>
            <a:custGeom>
              <a:rect b="b" l="l" r="r" t="t"/>
              <a:pathLst>
                <a:path extrusionOk="0" h="459" w="1192">
                  <a:moveTo>
                    <a:pt x="1100" y="1"/>
                  </a:moveTo>
                  <a:lnTo>
                    <a:pt x="802" y="69"/>
                  </a:lnTo>
                  <a:lnTo>
                    <a:pt x="505" y="161"/>
                  </a:lnTo>
                  <a:lnTo>
                    <a:pt x="253" y="298"/>
                  </a:lnTo>
                  <a:lnTo>
                    <a:pt x="1" y="459"/>
                  </a:lnTo>
                  <a:lnTo>
                    <a:pt x="1169" y="138"/>
                  </a:lnTo>
                  <a:lnTo>
                    <a:pt x="1192" y="92"/>
                  </a:lnTo>
                  <a:lnTo>
                    <a:pt x="1169" y="47"/>
                  </a:lnTo>
                  <a:lnTo>
                    <a:pt x="1146" y="2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32"/>
            <p:cNvSpPr/>
            <p:nvPr/>
          </p:nvSpPr>
          <p:spPr>
            <a:xfrm>
              <a:off x="-5489465" y="1877382"/>
              <a:ext cx="140615" cy="117479"/>
            </a:xfrm>
            <a:custGeom>
              <a:rect b="b" l="l" r="r" t="t"/>
              <a:pathLst>
                <a:path extrusionOk="0" h="3138" w="3756">
                  <a:moveTo>
                    <a:pt x="848" y="0"/>
                  </a:moveTo>
                  <a:lnTo>
                    <a:pt x="664" y="23"/>
                  </a:lnTo>
                  <a:lnTo>
                    <a:pt x="504" y="46"/>
                  </a:lnTo>
                  <a:lnTo>
                    <a:pt x="344" y="92"/>
                  </a:lnTo>
                  <a:lnTo>
                    <a:pt x="183" y="161"/>
                  </a:lnTo>
                  <a:lnTo>
                    <a:pt x="115" y="206"/>
                  </a:lnTo>
                  <a:lnTo>
                    <a:pt x="69" y="252"/>
                  </a:lnTo>
                  <a:lnTo>
                    <a:pt x="46" y="321"/>
                  </a:lnTo>
                  <a:lnTo>
                    <a:pt x="23" y="390"/>
                  </a:lnTo>
                  <a:lnTo>
                    <a:pt x="0" y="458"/>
                  </a:lnTo>
                  <a:lnTo>
                    <a:pt x="23" y="527"/>
                  </a:lnTo>
                  <a:lnTo>
                    <a:pt x="46" y="596"/>
                  </a:lnTo>
                  <a:lnTo>
                    <a:pt x="115" y="664"/>
                  </a:lnTo>
                  <a:lnTo>
                    <a:pt x="481" y="962"/>
                  </a:lnTo>
                  <a:lnTo>
                    <a:pt x="825" y="1283"/>
                  </a:lnTo>
                  <a:lnTo>
                    <a:pt x="1512" y="1924"/>
                  </a:lnTo>
                  <a:lnTo>
                    <a:pt x="1878" y="2244"/>
                  </a:lnTo>
                  <a:lnTo>
                    <a:pt x="2221" y="2542"/>
                  </a:lnTo>
                  <a:lnTo>
                    <a:pt x="2611" y="2817"/>
                  </a:lnTo>
                  <a:lnTo>
                    <a:pt x="3023" y="3046"/>
                  </a:lnTo>
                  <a:lnTo>
                    <a:pt x="3756" y="3137"/>
                  </a:lnTo>
                  <a:lnTo>
                    <a:pt x="3595" y="2840"/>
                  </a:lnTo>
                  <a:lnTo>
                    <a:pt x="3458" y="2542"/>
                  </a:lnTo>
                  <a:lnTo>
                    <a:pt x="3229" y="1947"/>
                  </a:lnTo>
                  <a:lnTo>
                    <a:pt x="3092" y="1649"/>
                  </a:lnTo>
                  <a:lnTo>
                    <a:pt x="2954" y="1351"/>
                  </a:lnTo>
                  <a:lnTo>
                    <a:pt x="2794" y="1054"/>
                  </a:lnTo>
                  <a:lnTo>
                    <a:pt x="2611" y="779"/>
                  </a:lnTo>
                  <a:lnTo>
                    <a:pt x="2496" y="664"/>
                  </a:lnTo>
                  <a:lnTo>
                    <a:pt x="2382" y="550"/>
                  </a:lnTo>
                  <a:lnTo>
                    <a:pt x="2244" y="435"/>
                  </a:lnTo>
                  <a:lnTo>
                    <a:pt x="2107" y="344"/>
                  </a:lnTo>
                  <a:lnTo>
                    <a:pt x="1809" y="184"/>
                  </a:lnTo>
                  <a:lnTo>
                    <a:pt x="1512" y="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32"/>
            <p:cNvSpPr/>
            <p:nvPr/>
          </p:nvSpPr>
          <p:spPr>
            <a:xfrm>
              <a:off x="-5376331" y="1991377"/>
              <a:ext cx="29201" cy="11194"/>
            </a:xfrm>
            <a:custGeom>
              <a:rect b="b" l="l" r="r" t="t"/>
              <a:pathLst>
                <a:path extrusionOk="0" h="299" w="780">
                  <a:moveTo>
                    <a:pt x="1" y="1"/>
                  </a:moveTo>
                  <a:lnTo>
                    <a:pt x="299" y="161"/>
                  </a:lnTo>
                  <a:lnTo>
                    <a:pt x="619" y="298"/>
                  </a:lnTo>
                  <a:lnTo>
                    <a:pt x="688" y="298"/>
                  </a:lnTo>
                  <a:lnTo>
                    <a:pt x="734" y="276"/>
                  </a:lnTo>
                  <a:lnTo>
                    <a:pt x="779" y="207"/>
                  </a:lnTo>
                  <a:lnTo>
                    <a:pt x="757" y="115"/>
                  </a:lnTo>
                  <a:lnTo>
                    <a:pt x="734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32"/>
            <p:cNvSpPr/>
            <p:nvPr/>
          </p:nvSpPr>
          <p:spPr>
            <a:xfrm>
              <a:off x="-5682340" y="1907369"/>
              <a:ext cx="159484" cy="75474"/>
            </a:xfrm>
            <a:custGeom>
              <a:rect b="b" l="l" r="r" t="t"/>
              <a:pathLst>
                <a:path extrusionOk="0" h="2016" w="4260">
                  <a:moveTo>
                    <a:pt x="1351" y="1"/>
                  </a:moveTo>
                  <a:lnTo>
                    <a:pt x="1031" y="47"/>
                  </a:lnTo>
                  <a:lnTo>
                    <a:pt x="710" y="138"/>
                  </a:lnTo>
                  <a:lnTo>
                    <a:pt x="412" y="276"/>
                  </a:lnTo>
                  <a:lnTo>
                    <a:pt x="115" y="436"/>
                  </a:lnTo>
                  <a:lnTo>
                    <a:pt x="46" y="505"/>
                  </a:lnTo>
                  <a:lnTo>
                    <a:pt x="23" y="573"/>
                  </a:lnTo>
                  <a:lnTo>
                    <a:pt x="0" y="642"/>
                  </a:lnTo>
                  <a:lnTo>
                    <a:pt x="0" y="734"/>
                  </a:lnTo>
                  <a:lnTo>
                    <a:pt x="46" y="802"/>
                  </a:lnTo>
                  <a:lnTo>
                    <a:pt x="92" y="871"/>
                  </a:lnTo>
                  <a:lnTo>
                    <a:pt x="138" y="917"/>
                  </a:lnTo>
                  <a:lnTo>
                    <a:pt x="229" y="940"/>
                  </a:lnTo>
                  <a:lnTo>
                    <a:pt x="824" y="1008"/>
                  </a:lnTo>
                  <a:lnTo>
                    <a:pt x="1122" y="1077"/>
                  </a:lnTo>
                  <a:lnTo>
                    <a:pt x="1443" y="1146"/>
                  </a:lnTo>
                  <a:lnTo>
                    <a:pt x="1740" y="1237"/>
                  </a:lnTo>
                  <a:lnTo>
                    <a:pt x="2038" y="1352"/>
                  </a:lnTo>
                  <a:lnTo>
                    <a:pt x="2313" y="1466"/>
                  </a:lnTo>
                  <a:lnTo>
                    <a:pt x="2565" y="1604"/>
                  </a:lnTo>
                  <a:lnTo>
                    <a:pt x="2885" y="1810"/>
                  </a:lnTo>
                  <a:lnTo>
                    <a:pt x="3206" y="2016"/>
                  </a:lnTo>
                  <a:lnTo>
                    <a:pt x="3733" y="1970"/>
                  </a:lnTo>
                  <a:lnTo>
                    <a:pt x="4259" y="1970"/>
                  </a:lnTo>
                  <a:lnTo>
                    <a:pt x="4007" y="1833"/>
                  </a:lnTo>
                  <a:lnTo>
                    <a:pt x="3801" y="1649"/>
                  </a:lnTo>
                  <a:lnTo>
                    <a:pt x="3595" y="1420"/>
                  </a:lnTo>
                  <a:lnTo>
                    <a:pt x="3412" y="1191"/>
                  </a:lnTo>
                  <a:lnTo>
                    <a:pt x="3023" y="734"/>
                  </a:lnTo>
                  <a:lnTo>
                    <a:pt x="2817" y="527"/>
                  </a:lnTo>
                  <a:lnTo>
                    <a:pt x="2588" y="344"/>
                  </a:lnTo>
                  <a:lnTo>
                    <a:pt x="2450" y="253"/>
                  </a:lnTo>
                  <a:lnTo>
                    <a:pt x="2290" y="161"/>
                  </a:lnTo>
                  <a:lnTo>
                    <a:pt x="2153" y="115"/>
                  </a:lnTo>
                  <a:lnTo>
                    <a:pt x="1992" y="69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32"/>
            <p:cNvSpPr/>
            <p:nvPr/>
          </p:nvSpPr>
          <p:spPr>
            <a:xfrm>
              <a:off x="-5562355" y="1981119"/>
              <a:ext cx="42042" cy="11156"/>
            </a:xfrm>
            <a:custGeom>
              <a:rect b="b" l="l" r="r" t="t"/>
              <a:pathLst>
                <a:path extrusionOk="0" h="298" w="1123">
                  <a:moveTo>
                    <a:pt x="528" y="0"/>
                  </a:moveTo>
                  <a:lnTo>
                    <a:pt x="1" y="46"/>
                  </a:lnTo>
                  <a:lnTo>
                    <a:pt x="230" y="160"/>
                  </a:lnTo>
                  <a:lnTo>
                    <a:pt x="482" y="252"/>
                  </a:lnTo>
                  <a:lnTo>
                    <a:pt x="596" y="275"/>
                  </a:lnTo>
                  <a:lnTo>
                    <a:pt x="734" y="298"/>
                  </a:lnTo>
                  <a:lnTo>
                    <a:pt x="871" y="275"/>
                  </a:lnTo>
                  <a:lnTo>
                    <a:pt x="1008" y="275"/>
                  </a:lnTo>
                  <a:lnTo>
                    <a:pt x="1054" y="252"/>
                  </a:lnTo>
                  <a:lnTo>
                    <a:pt x="1077" y="229"/>
                  </a:lnTo>
                  <a:lnTo>
                    <a:pt x="1123" y="160"/>
                  </a:lnTo>
                  <a:lnTo>
                    <a:pt x="1123" y="69"/>
                  </a:lnTo>
                  <a:lnTo>
                    <a:pt x="1100" y="2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32"/>
            <p:cNvSpPr/>
            <p:nvPr/>
          </p:nvSpPr>
          <p:spPr>
            <a:xfrm>
              <a:off x="-5872668" y="2033381"/>
              <a:ext cx="155216" cy="81501"/>
            </a:xfrm>
            <a:custGeom>
              <a:rect b="b" l="l" r="r" t="t"/>
              <a:pathLst>
                <a:path extrusionOk="0" h="2177" w="4146">
                  <a:moveTo>
                    <a:pt x="3893" y="1"/>
                  </a:moveTo>
                  <a:lnTo>
                    <a:pt x="3023" y="230"/>
                  </a:lnTo>
                  <a:lnTo>
                    <a:pt x="2153" y="505"/>
                  </a:lnTo>
                  <a:lnTo>
                    <a:pt x="1855" y="596"/>
                  </a:lnTo>
                  <a:lnTo>
                    <a:pt x="1558" y="711"/>
                  </a:lnTo>
                  <a:lnTo>
                    <a:pt x="1283" y="848"/>
                  </a:lnTo>
                  <a:lnTo>
                    <a:pt x="1031" y="1008"/>
                  </a:lnTo>
                  <a:lnTo>
                    <a:pt x="779" y="1192"/>
                  </a:lnTo>
                  <a:lnTo>
                    <a:pt x="550" y="1375"/>
                  </a:lnTo>
                  <a:lnTo>
                    <a:pt x="69" y="1810"/>
                  </a:lnTo>
                  <a:lnTo>
                    <a:pt x="46" y="1856"/>
                  </a:lnTo>
                  <a:lnTo>
                    <a:pt x="24" y="1901"/>
                  </a:lnTo>
                  <a:lnTo>
                    <a:pt x="1" y="2016"/>
                  </a:lnTo>
                  <a:lnTo>
                    <a:pt x="24" y="2062"/>
                  </a:lnTo>
                  <a:lnTo>
                    <a:pt x="46" y="2107"/>
                  </a:lnTo>
                  <a:lnTo>
                    <a:pt x="92" y="2130"/>
                  </a:lnTo>
                  <a:lnTo>
                    <a:pt x="161" y="2153"/>
                  </a:lnTo>
                  <a:lnTo>
                    <a:pt x="802" y="2176"/>
                  </a:lnTo>
                  <a:lnTo>
                    <a:pt x="1123" y="2176"/>
                  </a:lnTo>
                  <a:lnTo>
                    <a:pt x="1443" y="2153"/>
                  </a:lnTo>
                  <a:lnTo>
                    <a:pt x="1741" y="2107"/>
                  </a:lnTo>
                  <a:lnTo>
                    <a:pt x="2039" y="2062"/>
                  </a:lnTo>
                  <a:lnTo>
                    <a:pt x="2336" y="1970"/>
                  </a:lnTo>
                  <a:lnTo>
                    <a:pt x="2657" y="1833"/>
                  </a:lnTo>
                  <a:lnTo>
                    <a:pt x="2909" y="1695"/>
                  </a:lnTo>
                  <a:lnTo>
                    <a:pt x="3115" y="1535"/>
                  </a:lnTo>
                  <a:lnTo>
                    <a:pt x="3321" y="1329"/>
                  </a:lnTo>
                  <a:lnTo>
                    <a:pt x="3504" y="1123"/>
                  </a:lnTo>
                  <a:lnTo>
                    <a:pt x="3825" y="665"/>
                  </a:lnTo>
                  <a:lnTo>
                    <a:pt x="4145" y="207"/>
                  </a:lnTo>
                  <a:lnTo>
                    <a:pt x="4145" y="207"/>
                  </a:lnTo>
                  <a:lnTo>
                    <a:pt x="4099" y="253"/>
                  </a:lnTo>
                  <a:lnTo>
                    <a:pt x="4031" y="276"/>
                  </a:lnTo>
                  <a:lnTo>
                    <a:pt x="3985" y="276"/>
                  </a:lnTo>
                  <a:lnTo>
                    <a:pt x="3916" y="253"/>
                  </a:lnTo>
                  <a:lnTo>
                    <a:pt x="3870" y="207"/>
                  </a:lnTo>
                  <a:lnTo>
                    <a:pt x="3848" y="161"/>
                  </a:lnTo>
                  <a:lnTo>
                    <a:pt x="3848" y="92"/>
                  </a:lnTo>
                  <a:lnTo>
                    <a:pt x="3848" y="47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32"/>
            <p:cNvSpPr/>
            <p:nvPr/>
          </p:nvSpPr>
          <p:spPr>
            <a:xfrm>
              <a:off x="-5728649" y="2029974"/>
              <a:ext cx="17184" cy="13740"/>
            </a:xfrm>
            <a:custGeom>
              <a:rect b="b" l="l" r="r" t="t"/>
              <a:pathLst>
                <a:path extrusionOk="0" h="367" w="459">
                  <a:moveTo>
                    <a:pt x="390" y="0"/>
                  </a:moveTo>
                  <a:lnTo>
                    <a:pt x="46" y="92"/>
                  </a:lnTo>
                  <a:lnTo>
                    <a:pt x="1" y="138"/>
                  </a:lnTo>
                  <a:lnTo>
                    <a:pt x="1" y="183"/>
                  </a:lnTo>
                  <a:lnTo>
                    <a:pt x="1" y="252"/>
                  </a:lnTo>
                  <a:lnTo>
                    <a:pt x="23" y="298"/>
                  </a:lnTo>
                  <a:lnTo>
                    <a:pt x="69" y="344"/>
                  </a:lnTo>
                  <a:lnTo>
                    <a:pt x="138" y="367"/>
                  </a:lnTo>
                  <a:lnTo>
                    <a:pt x="184" y="367"/>
                  </a:lnTo>
                  <a:lnTo>
                    <a:pt x="252" y="344"/>
                  </a:lnTo>
                  <a:lnTo>
                    <a:pt x="298" y="298"/>
                  </a:lnTo>
                  <a:lnTo>
                    <a:pt x="459" y="115"/>
                  </a:lnTo>
                  <a:lnTo>
                    <a:pt x="459" y="92"/>
                  </a:lnTo>
                  <a:lnTo>
                    <a:pt x="459" y="46"/>
                  </a:lnTo>
                  <a:lnTo>
                    <a:pt x="436" y="2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2"/>
            <p:cNvSpPr/>
            <p:nvPr/>
          </p:nvSpPr>
          <p:spPr>
            <a:xfrm>
              <a:off x="-5903516" y="2153403"/>
              <a:ext cx="177491" cy="54060"/>
            </a:xfrm>
            <a:custGeom>
              <a:rect b="b" l="l" r="r" t="t"/>
              <a:pathLst>
                <a:path extrusionOk="0" h="1444" w="4741">
                  <a:moveTo>
                    <a:pt x="2840" y="1"/>
                  </a:moveTo>
                  <a:lnTo>
                    <a:pt x="2542" y="24"/>
                  </a:lnTo>
                  <a:lnTo>
                    <a:pt x="2244" y="46"/>
                  </a:lnTo>
                  <a:lnTo>
                    <a:pt x="1947" y="115"/>
                  </a:lnTo>
                  <a:lnTo>
                    <a:pt x="1649" y="207"/>
                  </a:lnTo>
                  <a:lnTo>
                    <a:pt x="1351" y="321"/>
                  </a:lnTo>
                  <a:lnTo>
                    <a:pt x="1077" y="436"/>
                  </a:lnTo>
                  <a:lnTo>
                    <a:pt x="802" y="596"/>
                  </a:lnTo>
                  <a:lnTo>
                    <a:pt x="527" y="779"/>
                  </a:lnTo>
                  <a:lnTo>
                    <a:pt x="275" y="985"/>
                  </a:lnTo>
                  <a:lnTo>
                    <a:pt x="23" y="1214"/>
                  </a:lnTo>
                  <a:lnTo>
                    <a:pt x="0" y="1237"/>
                  </a:lnTo>
                  <a:lnTo>
                    <a:pt x="0" y="1283"/>
                  </a:lnTo>
                  <a:lnTo>
                    <a:pt x="23" y="1375"/>
                  </a:lnTo>
                  <a:lnTo>
                    <a:pt x="69" y="1443"/>
                  </a:lnTo>
                  <a:lnTo>
                    <a:pt x="161" y="1443"/>
                  </a:lnTo>
                  <a:lnTo>
                    <a:pt x="504" y="1375"/>
                  </a:lnTo>
                  <a:lnTo>
                    <a:pt x="848" y="1329"/>
                  </a:lnTo>
                  <a:lnTo>
                    <a:pt x="1557" y="1260"/>
                  </a:lnTo>
                  <a:lnTo>
                    <a:pt x="2267" y="1191"/>
                  </a:lnTo>
                  <a:lnTo>
                    <a:pt x="2634" y="1168"/>
                  </a:lnTo>
                  <a:lnTo>
                    <a:pt x="2977" y="1100"/>
                  </a:lnTo>
                  <a:lnTo>
                    <a:pt x="3687" y="985"/>
                  </a:lnTo>
                  <a:lnTo>
                    <a:pt x="4214" y="642"/>
                  </a:lnTo>
                  <a:lnTo>
                    <a:pt x="4740" y="321"/>
                  </a:lnTo>
                  <a:lnTo>
                    <a:pt x="4420" y="207"/>
                  </a:lnTo>
                  <a:lnTo>
                    <a:pt x="4099" y="115"/>
                  </a:lnTo>
                  <a:lnTo>
                    <a:pt x="3779" y="69"/>
                  </a:lnTo>
                  <a:lnTo>
                    <a:pt x="3481" y="24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32"/>
            <p:cNvSpPr/>
            <p:nvPr/>
          </p:nvSpPr>
          <p:spPr>
            <a:xfrm>
              <a:off x="-5765524" y="2165421"/>
              <a:ext cx="41219" cy="24896"/>
            </a:xfrm>
            <a:custGeom>
              <a:rect b="b" l="l" r="r" t="t"/>
              <a:pathLst>
                <a:path extrusionOk="0" h="665" w="1101">
                  <a:moveTo>
                    <a:pt x="1054" y="0"/>
                  </a:moveTo>
                  <a:lnTo>
                    <a:pt x="528" y="321"/>
                  </a:lnTo>
                  <a:lnTo>
                    <a:pt x="1" y="664"/>
                  </a:lnTo>
                  <a:lnTo>
                    <a:pt x="299" y="596"/>
                  </a:lnTo>
                  <a:lnTo>
                    <a:pt x="596" y="481"/>
                  </a:lnTo>
                  <a:lnTo>
                    <a:pt x="734" y="412"/>
                  </a:lnTo>
                  <a:lnTo>
                    <a:pt x="871" y="321"/>
                  </a:lnTo>
                  <a:lnTo>
                    <a:pt x="986" y="229"/>
                  </a:lnTo>
                  <a:lnTo>
                    <a:pt x="1100" y="115"/>
                  </a:lnTo>
                  <a:lnTo>
                    <a:pt x="1100" y="92"/>
                  </a:lnTo>
                  <a:lnTo>
                    <a:pt x="1100" y="46"/>
                  </a:lnTo>
                  <a:lnTo>
                    <a:pt x="1100" y="2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32"/>
            <p:cNvSpPr/>
            <p:nvPr/>
          </p:nvSpPr>
          <p:spPr>
            <a:xfrm>
              <a:off x="-5708920" y="2131129"/>
              <a:ext cx="75474" cy="154317"/>
            </a:xfrm>
            <a:custGeom>
              <a:rect b="b" l="l" r="r" t="t"/>
              <a:pathLst>
                <a:path extrusionOk="0" h="4122" w="2016">
                  <a:moveTo>
                    <a:pt x="1878" y="0"/>
                  </a:moveTo>
                  <a:lnTo>
                    <a:pt x="1328" y="275"/>
                  </a:lnTo>
                  <a:lnTo>
                    <a:pt x="1237" y="504"/>
                  </a:lnTo>
                  <a:lnTo>
                    <a:pt x="1122" y="733"/>
                  </a:lnTo>
                  <a:lnTo>
                    <a:pt x="962" y="1008"/>
                  </a:lnTo>
                  <a:lnTo>
                    <a:pt x="779" y="1260"/>
                  </a:lnTo>
                  <a:lnTo>
                    <a:pt x="596" y="1512"/>
                  </a:lnTo>
                  <a:lnTo>
                    <a:pt x="435" y="1786"/>
                  </a:lnTo>
                  <a:lnTo>
                    <a:pt x="298" y="2061"/>
                  </a:lnTo>
                  <a:lnTo>
                    <a:pt x="206" y="2313"/>
                  </a:lnTo>
                  <a:lnTo>
                    <a:pt x="115" y="2588"/>
                  </a:lnTo>
                  <a:lnTo>
                    <a:pt x="46" y="2863"/>
                  </a:lnTo>
                  <a:lnTo>
                    <a:pt x="0" y="3137"/>
                  </a:lnTo>
                  <a:lnTo>
                    <a:pt x="0" y="3412"/>
                  </a:lnTo>
                  <a:lnTo>
                    <a:pt x="0" y="3687"/>
                  </a:lnTo>
                  <a:lnTo>
                    <a:pt x="46" y="3985"/>
                  </a:lnTo>
                  <a:lnTo>
                    <a:pt x="69" y="4030"/>
                  </a:lnTo>
                  <a:lnTo>
                    <a:pt x="92" y="4076"/>
                  </a:lnTo>
                  <a:lnTo>
                    <a:pt x="161" y="4122"/>
                  </a:lnTo>
                  <a:lnTo>
                    <a:pt x="252" y="4099"/>
                  </a:lnTo>
                  <a:lnTo>
                    <a:pt x="275" y="4076"/>
                  </a:lnTo>
                  <a:lnTo>
                    <a:pt x="321" y="4030"/>
                  </a:lnTo>
                  <a:lnTo>
                    <a:pt x="481" y="3778"/>
                  </a:lnTo>
                  <a:lnTo>
                    <a:pt x="687" y="3527"/>
                  </a:lnTo>
                  <a:lnTo>
                    <a:pt x="1099" y="3046"/>
                  </a:lnTo>
                  <a:lnTo>
                    <a:pt x="1191" y="2931"/>
                  </a:lnTo>
                  <a:lnTo>
                    <a:pt x="1283" y="2794"/>
                  </a:lnTo>
                  <a:lnTo>
                    <a:pt x="1443" y="2542"/>
                  </a:lnTo>
                  <a:lnTo>
                    <a:pt x="1718" y="1970"/>
                  </a:lnTo>
                  <a:lnTo>
                    <a:pt x="1809" y="1763"/>
                  </a:lnTo>
                  <a:lnTo>
                    <a:pt x="1878" y="1534"/>
                  </a:lnTo>
                  <a:lnTo>
                    <a:pt x="1947" y="1260"/>
                  </a:lnTo>
                  <a:lnTo>
                    <a:pt x="1992" y="1008"/>
                  </a:lnTo>
                  <a:lnTo>
                    <a:pt x="2015" y="733"/>
                  </a:lnTo>
                  <a:lnTo>
                    <a:pt x="1992" y="481"/>
                  </a:lnTo>
                  <a:lnTo>
                    <a:pt x="1970" y="229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32"/>
            <p:cNvSpPr/>
            <p:nvPr/>
          </p:nvSpPr>
          <p:spPr>
            <a:xfrm>
              <a:off x="-5659204" y="2122556"/>
              <a:ext cx="20591" cy="18906"/>
            </a:xfrm>
            <a:custGeom>
              <a:rect b="b" l="l" r="r" t="t"/>
              <a:pathLst>
                <a:path extrusionOk="0" h="505" w="550">
                  <a:moveTo>
                    <a:pt x="344" y="0"/>
                  </a:moveTo>
                  <a:lnTo>
                    <a:pt x="275" y="46"/>
                  </a:lnTo>
                  <a:lnTo>
                    <a:pt x="229" y="92"/>
                  </a:lnTo>
                  <a:lnTo>
                    <a:pt x="115" y="298"/>
                  </a:lnTo>
                  <a:lnTo>
                    <a:pt x="0" y="504"/>
                  </a:lnTo>
                  <a:lnTo>
                    <a:pt x="550" y="229"/>
                  </a:lnTo>
                  <a:lnTo>
                    <a:pt x="481" y="69"/>
                  </a:lnTo>
                  <a:lnTo>
                    <a:pt x="413" y="2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32"/>
            <p:cNvSpPr/>
            <p:nvPr/>
          </p:nvSpPr>
          <p:spPr>
            <a:xfrm>
              <a:off x="-6021817" y="2258002"/>
              <a:ext cx="176630" cy="115757"/>
            </a:xfrm>
            <a:custGeom>
              <a:rect b="b" l="l" r="r" t="t"/>
              <a:pathLst>
                <a:path extrusionOk="0" h="3092" w="4718">
                  <a:moveTo>
                    <a:pt x="4511" y="0"/>
                  </a:moveTo>
                  <a:lnTo>
                    <a:pt x="4237" y="92"/>
                  </a:lnTo>
                  <a:lnTo>
                    <a:pt x="3962" y="183"/>
                  </a:lnTo>
                  <a:lnTo>
                    <a:pt x="3412" y="458"/>
                  </a:lnTo>
                  <a:lnTo>
                    <a:pt x="2886" y="733"/>
                  </a:lnTo>
                  <a:lnTo>
                    <a:pt x="2359" y="1008"/>
                  </a:lnTo>
                  <a:lnTo>
                    <a:pt x="1718" y="1328"/>
                  </a:lnTo>
                  <a:lnTo>
                    <a:pt x="1374" y="1489"/>
                  </a:lnTo>
                  <a:lnTo>
                    <a:pt x="1031" y="1695"/>
                  </a:lnTo>
                  <a:lnTo>
                    <a:pt x="733" y="1901"/>
                  </a:lnTo>
                  <a:lnTo>
                    <a:pt x="435" y="2130"/>
                  </a:lnTo>
                  <a:lnTo>
                    <a:pt x="321" y="2267"/>
                  </a:lnTo>
                  <a:lnTo>
                    <a:pt x="206" y="2405"/>
                  </a:lnTo>
                  <a:lnTo>
                    <a:pt x="115" y="2565"/>
                  </a:lnTo>
                  <a:lnTo>
                    <a:pt x="23" y="2725"/>
                  </a:lnTo>
                  <a:lnTo>
                    <a:pt x="0" y="2794"/>
                  </a:lnTo>
                  <a:lnTo>
                    <a:pt x="0" y="2863"/>
                  </a:lnTo>
                  <a:lnTo>
                    <a:pt x="23" y="2931"/>
                  </a:lnTo>
                  <a:lnTo>
                    <a:pt x="46" y="2977"/>
                  </a:lnTo>
                  <a:lnTo>
                    <a:pt x="92" y="3046"/>
                  </a:lnTo>
                  <a:lnTo>
                    <a:pt x="161" y="3069"/>
                  </a:lnTo>
                  <a:lnTo>
                    <a:pt x="206" y="3091"/>
                  </a:lnTo>
                  <a:lnTo>
                    <a:pt x="298" y="3091"/>
                  </a:lnTo>
                  <a:lnTo>
                    <a:pt x="1008" y="2977"/>
                  </a:lnTo>
                  <a:lnTo>
                    <a:pt x="1718" y="2840"/>
                  </a:lnTo>
                  <a:lnTo>
                    <a:pt x="2084" y="2748"/>
                  </a:lnTo>
                  <a:lnTo>
                    <a:pt x="2428" y="2634"/>
                  </a:lnTo>
                  <a:lnTo>
                    <a:pt x="2771" y="2519"/>
                  </a:lnTo>
                  <a:lnTo>
                    <a:pt x="3092" y="2359"/>
                  </a:lnTo>
                  <a:lnTo>
                    <a:pt x="3389" y="2153"/>
                  </a:lnTo>
                  <a:lnTo>
                    <a:pt x="3641" y="1924"/>
                  </a:lnTo>
                  <a:lnTo>
                    <a:pt x="3870" y="1672"/>
                  </a:lnTo>
                  <a:lnTo>
                    <a:pt x="4053" y="1420"/>
                  </a:lnTo>
                  <a:lnTo>
                    <a:pt x="4237" y="1122"/>
                  </a:lnTo>
                  <a:lnTo>
                    <a:pt x="4397" y="847"/>
                  </a:lnTo>
                  <a:lnTo>
                    <a:pt x="4717" y="229"/>
                  </a:lnTo>
                  <a:lnTo>
                    <a:pt x="4237" y="664"/>
                  </a:lnTo>
                  <a:lnTo>
                    <a:pt x="3779" y="1122"/>
                  </a:lnTo>
                  <a:lnTo>
                    <a:pt x="3710" y="1168"/>
                  </a:lnTo>
                  <a:lnTo>
                    <a:pt x="3595" y="1168"/>
                  </a:lnTo>
                  <a:lnTo>
                    <a:pt x="3527" y="1122"/>
                  </a:lnTo>
                  <a:lnTo>
                    <a:pt x="3504" y="1076"/>
                  </a:lnTo>
                  <a:lnTo>
                    <a:pt x="3481" y="1031"/>
                  </a:lnTo>
                  <a:lnTo>
                    <a:pt x="3481" y="962"/>
                  </a:lnTo>
                  <a:lnTo>
                    <a:pt x="3527" y="916"/>
                  </a:lnTo>
                  <a:lnTo>
                    <a:pt x="4008" y="435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32"/>
            <p:cNvSpPr/>
            <p:nvPr/>
          </p:nvSpPr>
          <p:spPr>
            <a:xfrm>
              <a:off x="-5891537" y="2255419"/>
              <a:ext cx="50615" cy="46348"/>
            </a:xfrm>
            <a:custGeom>
              <a:rect b="b" l="l" r="r" t="t"/>
              <a:pathLst>
                <a:path extrusionOk="0" h="1238" w="1352">
                  <a:moveTo>
                    <a:pt x="1237" y="1"/>
                  </a:moveTo>
                  <a:lnTo>
                    <a:pt x="1031" y="69"/>
                  </a:lnTo>
                  <a:lnTo>
                    <a:pt x="528" y="504"/>
                  </a:lnTo>
                  <a:lnTo>
                    <a:pt x="47" y="985"/>
                  </a:lnTo>
                  <a:lnTo>
                    <a:pt x="1" y="1031"/>
                  </a:lnTo>
                  <a:lnTo>
                    <a:pt x="1" y="1100"/>
                  </a:lnTo>
                  <a:lnTo>
                    <a:pt x="24" y="1145"/>
                  </a:lnTo>
                  <a:lnTo>
                    <a:pt x="47" y="1191"/>
                  </a:lnTo>
                  <a:lnTo>
                    <a:pt x="115" y="1237"/>
                  </a:lnTo>
                  <a:lnTo>
                    <a:pt x="230" y="1237"/>
                  </a:lnTo>
                  <a:lnTo>
                    <a:pt x="299" y="1191"/>
                  </a:lnTo>
                  <a:lnTo>
                    <a:pt x="757" y="733"/>
                  </a:lnTo>
                  <a:lnTo>
                    <a:pt x="1237" y="298"/>
                  </a:lnTo>
                  <a:lnTo>
                    <a:pt x="1329" y="138"/>
                  </a:lnTo>
                  <a:lnTo>
                    <a:pt x="1352" y="92"/>
                  </a:lnTo>
                  <a:lnTo>
                    <a:pt x="1329" y="46"/>
                  </a:lnTo>
                  <a:lnTo>
                    <a:pt x="1283" y="23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32"/>
            <p:cNvSpPr/>
            <p:nvPr/>
          </p:nvSpPr>
          <p:spPr>
            <a:xfrm>
              <a:off x="-5330022" y="1873077"/>
              <a:ext cx="126052" cy="66901"/>
            </a:xfrm>
            <a:custGeom>
              <a:rect b="b" l="l" r="r" t="t"/>
              <a:pathLst>
                <a:path extrusionOk="0" h="1787" w="3367">
                  <a:moveTo>
                    <a:pt x="3321" y="1"/>
                  </a:moveTo>
                  <a:lnTo>
                    <a:pt x="2840" y="70"/>
                  </a:lnTo>
                  <a:lnTo>
                    <a:pt x="2382" y="161"/>
                  </a:lnTo>
                  <a:lnTo>
                    <a:pt x="1466" y="367"/>
                  </a:lnTo>
                  <a:lnTo>
                    <a:pt x="1031" y="459"/>
                  </a:lnTo>
                  <a:lnTo>
                    <a:pt x="825" y="527"/>
                  </a:lnTo>
                  <a:lnTo>
                    <a:pt x="642" y="619"/>
                  </a:lnTo>
                  <a:lnTo>
                    <a:pt x="481" y="711"/>
                  </a:lnTo>
                  <a:lnTo>
                    <a:pt x="321" y="848"/>
                  </a:lnTo>
                  <a:lnTo>
                    <a:pt x="161" y="1008"/>
                  </a:lnTo>
                  <a:lnTo>
                    <a:pt x="23" y="1214"/>
                  </a:lnTo>
                  <a:lnTo>
                    <a:pt x="23" y="1260"/>
                  </a:lnTo>
                  <a:lnTo>
                    <a:pt x="0" y="1306"/>
                  </a:lnTo>
                  <a:lnTo>
                    <a:pt x="23" y="1375"/>
                  </a:lnTo>
                  <a:lnTo>
                    <a:pt x="92" y="1466"/>
                  </a:lnTo>
                  <a:lnTo>
                    <a:pt x="161" y="1512"/>
                  </a:lnTo>
                  <a:lnTo>
                    <a:pt x="390" y="1650"/>
                  </a:lnTo>
                  <a:lnTo>
                    <a:pt x="619" y="1718"/>
                  </a:lnTo>
                  <a:lnTo>
                    <a:pt x="848" y="1787"/>
                  </a:lnTo>
                  <a:lnTo>
                    <a:pt x="1306" y="1787"/>
                  </a:lnTo>
                  <a:lnTo>
                    <a:pt x="1535" y="1741"/>
                  </a:lnTo>
                  <a:lnTo>
                    <a:pt x="1764" y="1695"/>
                  </a:lnTo>
                  <a:lnTo>
                    <a:pt x="2015" y="1627"/>
                  </a:lnTo>
                  <a:lnTo>
                    <a:pt x="2222" y="1535"/>
                  </a:lnTo>
                  <a:lnTo>
                    <a:pt x="2405" y="1398"/>
                  </a:lnTo>
                  <a:lnTo>
                    <a:pt x="2588" y="1260"/>
                  </a:lnTo>
                  <a:lnTo>
                    <a:pt x="2748" y="1077"/>
                  </a:lnTo>
                  <a:lnTo>
                    <a:pt x="3069" y="711"/>
                  </a:lnTo>
                  <a:lnTo>
                    <a:pt x="3366" y="344"/>
                  </a:lnTo>
                  <a:lnTo>
                    <a:pt x="3366" y="344"/>
                  </a:lnTo>
                  <a:lnTo>
                    <a:pt x="2977" y="527"/>
                  </a:lnTo>
                  <a:lnTo>
                    <a:pt x="2908" y="550"/>
                  </a:lnTo>
                  <a:lnTo>
                    <a:pt x="2840" y="527"/>
                  </a:lnTo>
                  <a:lnTo>
                    <a:pt x="2794" y="505"/>
                  </a:lnTo>
                  <a:lnTo>
                    <a:pt x="2748" y="459"/>
                  </a:lnTo>
                  <a:lnTo>
                    <a:pt x="2725" y="413"/>
                  </a:lnTo>
                  <a:lnTo>
                    <a:pt x="2702" y="344"/>
                  </a:lnTo>
                  <a:lnTo>
                    <a:pt x="2725" y="299"/>
                  </a:lnTo>
                  <a:lnTo>
                    <a:pt x="2794" y="253"/>
                  </a:lnTo>
                  <a:lnTo>
                    <a:pt x="3046" y="115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32"/>
            <p:cNvSpPr/>
            <p:nvPr/>
          </p:nvSpPr>
          <p:spPr>
            <a:xfrm>
              <a:off x="-5228867" y="1872216"/>
              <a:ext cx="33469" cy="21489"/>
            </a:xfrm>
            <a:custGeom>
              <a:rect b="b" l="l" r="r" t="t"/>
              <a:pathLst>
                <a:path extrusionOk="0" h="574" w="894">
                  <a:moveTo>
                    <a:pt x="802" y="1"/>
                  </a:moveTo>
                  <a:lnTo>
                    <a:pt x="619" y="24"/>
                  </a:lnTo>
                  <a:lnTo>
                    <a:pt x="344" y="138"/>
                  </a:lnTo>
                  <a:lnTo>
                    <a:pt x="92" y="276"/>
                  </a:lnTo>
                  <a:lnTo>
                    <a:pt x="23" y="322"/>
                  </a:lnTo>
                  <a:lnTo>
                    <a:pt x="0" y="367"/>
                  </a:lnTo>
                  <a:lnTo>
                    <a:pt x="23" y="436"/>
                  </a:lnTo>
                  <a:lnTo>
                    <a:pt x="46" y="482"/>
                  </a:lnTo>
                  <a:lnTo>
                    <a:pt x="92" y="528"/>
                  </a:lnTo>
                  <a:lnTo>
                    <a:pt x="138" y="550"/>
                  </a:lnTo>
                  <a:lnTo>
                    <a:pt x="206" y="573"/>
                  </a:lnTo>
                  <a:lnTo>
                    <a:pt x="275" y="550"/>
                  </a:lnTo>
                  <a:lnTo>
                    <a:pt x="664" y="367"/>
                  </a:lnTo>
                  <a:lnTo>
                    <a:pt x="848" y="138"/>
                  </a:lnTo>
                  <a:lnTo>
                    <a:pt x="893" y="93"/>
                  </a:lnTo>
                  <a:lnTo>
                    <a:pt x="893" y="47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2"/>
            <p:cNvSpPr/>
            <p:nvPr/>
          </p:nvSpPr>
          <p:spPr>
            <a:xfrm>
              <a:off x="-5047149" y="1805354"/>
              <a:ext cx="92620" cy="46348"/>
            </a:xfrm>
            <a:custGeom>
              <a:rect b="b" l="l" r="r" t="t"/>
              <a:pathLst>
                <a:path extrusionOk="0" h="1238" w="2474">
                  <a:moveTo>
                    <a:pt x="1" y="1"/>
                  </a:moveTo>
                  <a:lnTo>
                    <a:pt x="367" y="207"/>
                  </a:lnTo>
                  <a:lnTo>
                    <a:pt x="734" y="436"/>
                  </a:lnTo>
                  <a:lnTo>
                    <a:pt x="1237" y="802"/>
                  </a:lnTo>
                  <a:lnTo>
                    <a:pt x="1512" y="1008"/>
                  </a:lnTo>
                  <a:lnTo>
                    <a:pt x="1787" y="1192"/>
                  </a:lnTo>
                  <a:lnTo>
                    <a:pt x="2474" y="1237"/>
                  </a:lnTo>
                  <a:lnTo>
                    <a:pt x="2382" y="1123"/>
                  </a:lnTo>
                  <a:lnTo>
                    <a:pt x="2291" y="985"/>
                  </a:lnTo>
                  <a:lnTo>
                    <a:pt x="2130" y="734"/>
                  </a:lnTo>
                  <a:lnTo>
                    <a:pt x="1901" y="184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2"/>
            <p:cNvSpPr/>
            <p:nvPr/>
          </p:nvSpPr>
          <p:spPr>
            <a:xfrm>
              <a:off x="-4980287" y="1849941"/>
              <a:ext cx="30923" cy="10333"/>
            </a:xfrm>
            <a:custGeom>
              <a:rect b="b" l="l" r="r" t="t"/>
              <a:pathLst>
                <a:path extrusionOk="0" h="276" w="826">
                  <a:moveTo>
                    <a:pt x="1" y="1"/>
                  </a:moveTo>
                  <a:lnTo>
                    <a:pt x="184" y="92"/>
                  </a:lnTo>
                  <a:lnTo>
                    <a:pt x="367" y="184"/>
                  </a:lnTo>
                  <a:lnTo>
                    <a:pt x="551" y="230"/>
                  </a:lnTo>
                  <a:lnTo>
                    <a:pt x="734" y="275"/>
                  </a:lnTo>
                  <a:lnTo>
                    <a:pt x="780" y="252"/>
                  </a:lnTo>
                  <a:lnTo>
                    <a:pt x="825" y="207"/>
                  </a:lnTo>
                  <a:lnTo>
                    <a:pt x="825" y="161"/>
                  </a:lnTo>
                  <a:lnTo>
                    <a:pt x="802" y="115"/>
                  </a:lnTo>
                  <a:lnTo>
                    <a:pt x="68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32"/>
            <p:cNvSpPr/>
            <p:nvPr/>
          </p:nvSpPr>
          <p:spPr>
            <a:xfrm>
              <a:off x="-4896241" y="1805354"/>
              <a:ext cx="101194" cy="50615"/>
            </a:xfrm>
            <a:custGeom>
              <a:rect b="b" l="l" r="r" t="t"/>
              <a:pathLst>
                <a:path extrusionOk="0" h="1352" w="2703">
                  <a:moveTo>
                    <a:pt x="0" y="1"/>
                  </a:moveTo>
                  <a:lnTo>
                    <a:pt x="389" y="413"/>
                  </a:lnTo>
                  <a:lnTo>
                    <a:pt x="801" y="779"/>
                  </a:lnTo>
                  <a:lnTo>
                    <a:pt x="1008" y="963"/>
                  </a:lnTo>
                  <a:lnTo>
                    <a:pt x="1237" y="1100"/>
                  </a:lnTo>
                  <a:lnTo>
                    <a:pt x="1466" y="1237"/>
                  </a:lnTo>
                  <a:lnTo>
                    <a:pt x="1695" y="1352"/>
                  </a:lnTo>
                  <a:lnTo>
                    <a:pt x="2702" y="1352"/>
                  </a:lnTo>
                  <a:lnTo>
                    <a:pt x="2519" y="1214"/>
                  </a:lnTo>
                  <a:lnTo>
                    <a:pt x="2359" y="1077"/>
                  </a:lnTo>
                  <a:lnTo>
                    <a:pt x="2221" y="917"/>
                  </a:lnTo>
                  <a:lnTo>
                    <a:pt x="2084" y="734"/>
                  </a:lnTo>
                  <a:lnTo>
                    <a:pt x="1855" y="367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32"/>
            <p:cNvSpPr/>
            <p:nvPr/>
          </p:nvSpPr>
          <p:spPr>
            <a:xfrm>
              <a:off x="-4832823" y="1855931"/>
              <a:ext cx="40320" cy="10333"/>
            </a:xfrm>
            <a:custGeom>
              <a:rect b="b" l="l" r="r" t="t"/>
              <a:pathLst>
                <a:path extrusionOk="0" h="276" w="1077">
                  <a:moveTo>
                    <a:pt x="1" y="1"/>
                  </a:moveTo>
                  <a:lnTo>
                    <a:pt x="229" y="115"/>
                  </a:lnTo>
                  <a:lnTo>
                    <a:pt x="436" y="184"/>
                  </a:lnTo>
                  <a:lnTo>
                    <a:pt x="665" y="230"/>
                  </a:lnTo>
                  <a:lnTo>
                    <a:pt x="916" y="276"/>
                  </a:lnTo>
                  <a:lnTo>
                    <a:pt x="962" y="276"/>
                  </a:lnTo>
                  <a:lnTo>
                    <a:pt x="985" y="253"/>
                  </a:lnTo>
                  <a:lnTo>
                    <a:pt x="1054" y="184"/>
                  </a:lnTo>
                  <a:lnTo>
                    <a:pt x="1077" y="138"/>
                  </a:lnTo>
                  <a:lnTo>
                    <a:pt x="1077" y="92"/>
                  </a:lnTo>
                  <a:lnTo>
                    <a:pt x="1054" y="70"/>
                  </a:lnTo>
                  <a:lnTo>
                    <a:pt x="1008" y="24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32"/>
            <p:cNvSpPr/>
            <p:nvPr/>
          </p:nvSpPr>
          <p:spPr>
            <a:xfrm>
              <a:off x="-4665668" y="1805354"/>
              <a:ext cx="47209" cy="1760"/>
            </a:xfrm>
            <a:custGeom>
              <a:rect b="b" l="l" r="r" t="t"/>
              <a:pathLst>
                <a:path extrusionOk="0" h="47" w="1261">
                  <a:moveTo>
                    <a:pt x="1" y="1"/>
                  </a:moveTo>
                  <a:lnTo>
                    <a:pt x="436" y="47"/>
                  </a:lnTo>
                  <a:lnTo>
                    <a:pt x="871" y="47"/>
                  </a:lnTo>
                  <a:lnTo>
                    <a:pt x="1077" y="24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3D5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32"/>
            <p:cNvSpPr/>
            <p:nvPr/>
          </p:nvSpPr>
          <p:spPr>
            <a:xfrm>
              <a:off x="-4729947" y="1834517"/>
              <a:ext cx="101194" cy="154355"/>
            </a:xfrm>
            <a:custGeom>
              <a:rect b="b" l="l" r="r" t="t"/>
              <a:pathLst>
                <a:path extrusionOk="0" h="4123" w="2703">
                  <a:moveTo>
                    <a:pt x="2702" y="0"/>
                  </a:moveTo>
                  <a:lnTo>
                    <a:pt x="2176" y="344"/>
                  </a:lnTo>
                  <a:lnTo>
                    <a:pt x="1626" y="664"/>
                  </a:lnTo>
                  <a:lnTo>
                    <a:pt x="1420" y="779"/>
                  </a:lnTo>
                  <a:lnTo>
                    <a:pt x="1191" y="1100"/>
                  </a:lnTo>
                  <a:lnTo>
                    <a:pt x="985" y="1443"/>
                  </a:lnTo>
                  <a:lnTo>
                    <a:pt x="825" y="1741"/>
                  </a:lnTo>
                  <a:lnTo>
                    <a:pt x="710" y="2038"/>
                  </a:lnTo>
                  <a:lnTo>
                    <a:pt x="504" y="2657"/>
                  </a:lnTo>
                  <a:lnTo>
                    <a:pt x="275" y="3275"/>
                  </a:lnTo>
                  <a:lnTo>
                    <a:pt x="161" y="3573"/>
                  </a:lnTo>
                  <a:lnTo>
                    <a:pt x="23" y="3870"/>
                  </a:lnTo>
                  <a:lnTo>
                    <a:pt x="0" y="3916"/>
                  </a:lnTo>
                  <a:lnTo>
                    <a:pt x="0" y="3962"/>
                  </a:lnTo>
                  <a:lnTo>
                    <a:pt x="23" y="4008"/>
                  </a:lnTo>
                  <a:lnTo>
                    <a:pt x="46" y="4053"/>
                  </a:lnTo>
                  <a:lnTo>
                    <a:pt x="138" y="4099"/>
                  </a:lnTo>
                  <a:lnTo>
                    <a:pt x="184" y="4122"/>
                  </a:lnTo>
                  <a:lnTo>
                    <a:pt x="252" y="4099"/>
                  </a:lnTo>
                  <a:lnTo>
                    <a:pt x="504" y="3985"/>
                  </a:lnTo>
                  <a:lnTo>
                    <a:pt x="756" y="3824"/>
                  </a:lnTo>
                  <a:lnTo>
                    <a:pt x="985" y="3641"/>
                  </a:lnTo>
                  <a:lnTo>
                    <a:pt x="1214" y="3458"/>
                  </a:lnTo>
                  <a:lnTo>
                    <a:pt x="1420" y="3229"/>
                  </a:lnTo>
                  <a:lnTo>
                    <a:pt x="1603" y="3000"/>
                  </a:lnTo>
                  <a:lnTo>
                    <a:pt x="1970" y="2542"/>
                  </a:lnTo>
                  <a:lnTo>
                    <a:pt x="2130" y="2267"/>
                  </a:lnTo>
                  <a:lnTo>
                    <a:pt x="2267" y="1970"/>
                  </a:lnTo>
                  <a:lnTo>
                    <a:pt x="2382" y="1649"/>
                  </a:lnTo>
                  <a:lnTo>
                    <a:pt x="2450" y="1306"/>
                  </a:lnTo>
                  <a:lnTo>
                    <a:pt x="2565" y="642"/>
                  </a:lnTo>
                  <a:lnTo>
                    <a:pt x="2634" y="298"/>
                  </a:lnTo>
                  <a:lnTo>
                    <a:pt x="27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32"/>
            <p:cNvSpPr/>
            <p:nvPr/>
          </p:nvSpPr>
          <p:spPr>
            <a:xfrm>
              <a:off x="-4676787" y="1829388"/>
              <a:ext cx="48032" cy="34293"/>
            </a:xfrm>
            <a:custGeom>
              <a:rect b="b" l="l" r="r" t="t"/>
              <a:pathLst>
                <a:path extrusionOk="0" h="916" w="1283">
                  <a:moveTo>
                    <a:pt x="1122" y="0"/>
                  </a:moveTo>
                  <a:lnTo>
                    <a:pt x="1168" y="69"/>
                  </a:lnTo>
                  <a:lnTo>
                    <a:pt x="1168" y="137"/>
                  </a:lnTo>
                  <a:lnTo>
                    <a:pt x="1122" y="206"/>
                  </a:lnTo>
                  <a:lnTo>
                    <a:pt x="1053" y="252"/>
                  </a:lnTo>
                  <a:lnTo>
                    <a:pt x="733" y="389"/>
                  </a:lnTo>
                  <a:lnTo>
                    <a:pt x="389" y="504"/>
                  </a:lnTo>
                  <a:lnTo>
                    <a:pt x="183" y="710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206" y="801"/>
                  </a:lnTo>
                  <a:lnTo>
                    <a:pt x="756" y="481"/>
                  </a:lnTo>
                  <a:lnTo>
                    <a:pt x="1282" y="137"/>
                  </a:lnTo>
                  <a:lnTo>
                    <a:pt x="1282" y="115"/>
                  </a:lnTo>
                  <a:lnTo>
                    <a:pt x="1282" y="69"/>
                  </a:lnTo>
                  <a:lnTo>
                    <a:pt x="1237" y="2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32"/>
            <p:cNvSpPr/>
            <p:nvPr/>
          </p:nvSpPr>
          <p:spPr>
            <a:xfrm>
              <a:off x="-4662224" y="1829388"/>
              <a:ext cx="29164" cy="18869"/>
            </a:xfrm>
            <a:custGeom>
              <a:rect b="b" l="l" r="r" t="t"/>
              <a:pathLst>
                <a:path extrusionOk="0" h="504" w="779">
                  <a:moveTo>
                    <a:pt x="733" y="0"/>
                  </a:moveTo>
                  <a:lnTo>
                    <a:pt x="344" y="229"/>
                  </a:lnTo>
                  <a:lnTo>
                    <a:pt x="0" y="504"/>
                  </a:lnTo>
                  <a:lnTo>
                    <a:pt x="344" y="389"/>
                  </a:lnTo>
                  <a:lnTo>
                    <a:pt x="664" y="252"/>
                  </a:lnTo>
                  <a:lnTo>
                    <a:pt x="733" y="206"/>
                  </a:lnTo>
                  <a:lnTo>
                    <a:pt x="779" y="137"/>
                  </a:lnTo>
                  <a:lnTo>
                    <a:pt x="779" y="6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32"/>
            <p:cNvSpPr/>
            <p:nvPr/>
          </p:nvSpPr>
          <p:spPr>
            <a:xfrm>
              <a:off x="-4878272" y="1899657"/>
              <a:ext cx="127774" cy="157762"/>
            </a:xfrm>
            <a:custGeom>
              <a:rect b="b" l="l" r="r" t="t"/>
              <a:pathLst>
                <a:path extrusionOk="0" h="4214" w="3413">
                  <a:moveTo>
                    <a:pt x="3413" y="1"/>
                  </a:moveTo>
                  <a:lnTo>
                    <a:pt x="2520" y="367"/>
                  </a:lnTo>
                  <a:lnTo>
                    <a:pt x="2268" y="619"/>
                  </a:lnTo>
                  <a:lnTo>
                    <a:pt x="2016" y="871"/>
                  </a:lnTo>
                  <a:lnTo>
                    <a:pt x="1787" y="1168"/>
                  </a:lnTo>
                  <a:lnTo>
                    <a:pt x="1581" y="1443"/>
                  </a:lnTo>
                  <a:lnTo>
                    <a:pt x="848" y="2542"/>
                  </a:lnTo>
                  <a:lnTo>
                    <a:pt x="642" y="2886"/>
                  </a:lnTo>
                  <a:lnTo>
                    <a:pt x="459" y="3252"/>
                  </a:lnTo>
                  <a:lnTo>
                    <a:pt x="276" y="3619"/>
                  </a:lnTo>
                  <a:lnTo>
                    <a:pt x="161" y="3802"/>
                  </a:lnTo>
                  <a:lnTo>
                    <a:pt x="47" y="3985"/>
                  </a:lnTo>
                  <a:lnTo>
                    <a:pt x="24" y="4031"/>
                  </a:lnTo>
                  <a:lnTo>
                    <a:pt x="1" y="4077"/>
                  </a:lnTo>
                  <a:lnTo>
                    <a:pt x="24" y="4122"/>
                  </a:lnTo>
                  <a:lnTo>
                    <a:pt x="47" y="4168"/>
                  </a:lnTo>
                  <a:lnTo>
                    <a:pt x="115" y="4214"/>
                  </a:lnTo>
                  <a:lnTo>
                    <a:pt x="207" y="4214"/>
                  </a:lnTo>
                  <a:lnTo>
                    <a:pt x="848" y="4031"/>
                  </a:lnTo>
                  <a:lnTo>
                    <a:pt x="1169" y="3893"/>
                  </a:lnTo>
                  <a:lnTo>
                    <a:pt x="1466" y="3756"/>
                  </a:lnTo>
                  <a:lnTo>
                    <a:pt x="1741" y="3596"/>
                  </a:lnTo>
                  <a:lnTo>
                    <a:pt x="2016" y="3390"/>
                  </a:lnTo>
                  <a:lnTo>
                    <a:pt x="2130" y="3252"/>
                  </a:lnTo>
                  <a:lnTo>
                    <a:pt x="2222" y="3138"/>
                  </a:lnTo>
                  <a:lnTo>
                    <a:pt x="2314" y="3000"/>
                  </a:lnTo>
                  <a:lnTo>
                    <a:pt x="2405" y="2840"/>
                  </a:lnTo>
                  <a:lnTo>
                    <a:pt x="2543" y="2497"/>
                  </a:lnTo>
                  <a:lnTo>
                    <a:pt x="2634" y="2130"/>
                  </a:lnTo>
                  <a:lnTo>
                    <a:pt x="2817" y="1397"/>
                  </a:lnTo>
                  <a:lnTo>
                    <a:pt x="2932" y="1031"/>
                  </a:lnTo>
                  <a:lnTo>
                    <a:pt x="3046" y="665"/>
                  </a:lnTo>
                  <a:lnTo>
                    <a:pt x="3207" y="344"/>
                  </a:lnTo>
                  <a:lnTo>
                    <a:pt x="3298" y="184"/>
                  </a:lnTo>
                  <a:lnTo>
                    <a:pt x="3413" y="24"/>
                  </a:lnTo>
                  <a:lnTo>
                    <a:pt x="3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32"/>
            <p:cNvSpPr/>
            <p:nvPr/>
          </p:nvSpPr>
          <p:spPr>
            <a:xfrm>
              <a:off x="-4783968" y="1895389"/>
              <a:ext cx="33469" cy="18045"/>
            </a:xfrm>
            <a:custGeom>
              <a:rect b="b" l="l" r="r" t="t"/>
              <a:pathLst>
                <a:path extrusionOk="0" h="482" w="894">
                  <a:moveTo>
                    <a:pt x="802" y="0"/>
                  </a:moveTo>
                  <a:lnTo>
                    <a:pt x="573" y="115"/>
                  </a:lnTo>
                  <a:lnTo>
                    <a:pt x="390" y="206"/>
                  </a:lnTo>
                  <a:lnTo>
                    <a:pt x="184" y="344"/>
                  </a:lnTo>
                  <a:lnTo>
                    <a:pt x="1" y="481"/>
                  </a:lnTo>
                  <a:lnTo>
                    <a:pt x="894" y="115"/>
                  </a:lnTo>
                  <a:lnTo>
                    <a:pt x="894" y="69"/>
                  </a:lnTo>
                  <a:lnTo>
                    <a:pt x="871" y="23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32"/>
            <p:cNvSpPr/>
            <p:nvPr/>
          </p:nvSpPr>
          <p:spPr>
            <a:xfrm>
              <a:off x="-4993989" y="1946827"/>
              <a:ext cx="111489" cy="122608"/>
            </a:xfrm>
            <a:custGeom>
              <a:rect b="b" l="l" r="r" t="t"/>
              <a:pathLst>
                <a:path extrusionOk="0" h="3275" w="2978">
                  <a:moveTo>
                    <a:pt x="2977" y="0"/>
                  </a:moveTo>
                  <a:lnTo>
                    <a:pt x="1947" y="252"/>
                  </a:lnTo>
                  <a:lnTo>
                    <a:pt x="1558" y="595"/>
                  </a:lnTo>
                  <a:lnTo>
                    <a:pt x="1191" y="962"/>
                  </a:lnTo>
                  <a:lnTo>
                    <a:pt x="985" y="1191"/>
                  </a:lnTo>
                  <a:lnTo>
                    <a:pt x="825" y="1443"/>
                  </a:lnTo>
                  <a:lnTo>
                    <a:pt x="665" y="1717"/>
                  </a:lnTo>
                  <a:lnTo>
                    <a:pt x="527" y="1992"/>
                  </a:lnTo>
                  <a:lnTo>
                    <a:pt x="275" y="2565"/>
                  </a:lnTo>
                  <a:lnTo>
                    <a:pt x="1" y="3114"/>
                  </a:lnTo>
                  <a:lnTo>
                    <a:pt x="1" y="3183"/>
                  </a:lnTo>
                  <a:lnTo>
                    <a:pt x="23" y="3252"/>
                  </a:lnTo>
                  <a:lnTo>
                    <a:pt x="92" y="3275"/>
                  </a:lnTo>
                  <a:lnTo>
                    <a:pt x="161" y="3275"/>
                  </a:lnTo>
                  <a:lnTo>
                    <a:pt x="481" y="3160"/>
                  </a:lnTo>
                  <a:lnTo>
                    <a:pt x="802" y="3023"/>
                  </a:lnTo>
                  <a:lnTo>
                    <a:pt x="1100" y="2862"/>
                  </a:lnTo>
                  <a:lnTo>
                    <a:pt x="1374" y="2656"/>
                  </a:lnTo>
                  <a:lnTo>
                    <a:pt x="1626" y="2427"/>
                  </a:lnTo>
                  <a:lnTo>
                    <a:pt x="1855" y="2175"/>
                  </a:lnTo>
                  <a:lnTo>
                    <a:pt x="2061" y="1901"/>
                  </a:lnTo>
                  <a:lnTo>
                    <a:pt x="2222" y="1603"/>
                  </a:lnTo>
                  <a:lnTo>
                    <a:pt x="2611" y="870"/>
                  </a:lnTo>
                  <a:lnTo>
                    <a:pt x="2863" y="389"/>
                  </a:lnTo>
                  <a:lnTo>
                    <a:pt x="2932" y="16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32"/>
            <p:cNvSpPr/>
            <p:nvPr/>
          </p:nvSpPr>
          <p:spPr>
            <a:xfrm>
              <a:off x="-4921137" y="1939115"/>
              <a:ext cx="38636" cy="17146"/>
            </a:xfrm>
            <a:custGeom>
              <a:rect b="b" l="l" r="r" t="t"/>
              <a:pathLst>
                <a:path extrusionOk="0" h="458" w="1032">
                  <a:moveTo>
                    <a:pt x="757" y="0"/>
                  </a:moveTo>
                  <a:lnTo>
                    <a:pt x="573" y="92"/>
                  </a:lnTo>
                  <a:lnTo>
                    <a:pt x="367" y="206"/>
                  </a:lnTo>
                  <a:lnTo>
                    <a:pt x="184" y="343"/>
                  </a:lnTo>
                  <a:lnTo>
                    <a:pt x="1" y="458"/>
                  </a:lnTo>
                  <a:lnTo>
                    <a:pt x="1031" y="206"/>
                  </a:lnTo>
                  <a:lnTo>
                    <a:pt x="1031" y="137"/>
                  </a:lnTo>
                  <a:lnTo>
                    <a:pt x="1008" y="92"/>
                  </a:lnTo>
                  <a:lnTo>
                    <a:pt x="963" y="46"/>
                  </a:lnTo>
                  <a:lnTo>
                    <a:pt x="917" y="23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2"/>
            <p:cNvSpPr/>
            <p:nvPr/>
          </p:nvSpPr>
          <p:spPr>
            <a:xfrm>
              <a:off x="-2662274" y="-1141821"/>
              <a:ext cx="767282" cy="1173628"/>
            </a:xfrm>
            <a:custGeom>
              <a:rect b="b" l="l" r="r" t="t"/>
              <a:pathLst>
                <a:path extrusionOk="0" h="31349" w="20495">
                  <a:moveTo>
                    <a:pt x="4168" y="0"/>
                  </a:moveTo>
                  <a:lnTo>
                    <a:pt x="3916" y="23"/>
                  </a:lnTo>
                  <a:lnTo>
                    <a:pt x="3664" y="69"/>
                  </a:lnTo>
                  <a:lnTo>
                    <a:pt x="3412" y="183"/>
                  </a:lnTo>
                  <a:lnTo>
                    <a:pt x="3183" y="298"/>
                  </a:lnTo>
                  <a:lnTo>
                    <a:pt x="2954" y="481"/>
                  </a:lnTo>
                  <a:lnTo>
                    <a:pt x="2725" y="687"/>
                  </a:lnTo>
                  <a:lnTo>
                    <a:pt x="2519" y="939"/>
                  </a:lnTo>
                  <a:lnTo>
                    <a:pt x="2313" y="1237"/>
                  </a:lnTo>
                  <a:lnTo>
                    <a:pt x="2107" y="1557"/>
                  </a:lnTo>
                  <a:lnTo>
                    <a:pt x="1924" y="1924"/>
                  </a:lnTo>
                  <a:lnTo>
                    <a:pt x="1741" y="2313"/>
                  </a:lnTo>
                  <a:lnTo>
                    <a:pt x="1558" y="2771"/>
                  </a:lnTo>
                  <a:lnTo>
                    <a:pt x="1397" y="3252"/>
                  </a:lnTo>
                  <a:lnTo>
                    <a:pt x="1237" y="3756"/>
                  </a:lnTo>
                  <a:lnTo>
                    <a:pt x="1077" y="4305"/>
                  </a:lnTo>
                  <a:lnTo>
                    <a:pt x="939" y="4900"/>
                  </a:lnTo>
                  <a:lnTo>
                    <a:pt x="733" y="5954"/>
                  </a:lnTo>
                  <a:lnTo>
                    <a:pt x="527" y="7076"/>
                  </a:lnTo>
                  <a:lnTo>
                    <a:pt x="367" y="8267"/>
                  </a:lnTo>
                  <a:lnTo>
                    <a:pt x="229" y="9526"/>
                  </a:lnTo>
                  <a:lnTo>
                    <a:pt x="138" y="10831"/>
                  </a:lnTo>
                  <a:lnTo>
                    <a:pt x="69" y="12205"/>
                  </a:lnTo>
                  <a:lnTo>
                    <a:pt x="23" y="13602"/>
                  </a:lnTo>
                  <a:lnTo>
                    <a:pt x="0" y="15022"/>
                  </a:lnTo>
                  <a:lnTo>
                    <a:pt x="0" y="16350"/>
                  </a:lnTo>
                  <a:lnTo>
                    <a:pt x="46" y="17655"/>
                  </a:lnTo>
                  <a:lnTo>
                    <a:pt x="115" y="18983"/>
                  </a:lnTo>
                  <a:lnTo>
                    <a:pt x="207" y="20311"/>
                  </a:lnTo>
                  <a:lnTo>
                    <a:pt x="344" y="21593"/>
                  </a:lnTo>
                  <a:lnTo>
                    <a:pt x="504" y="22830"/>
                  </a:lnTo>
                  <a:lnTo>
                    <a:pt x="687" y="24021"/>
                  </a:lnTo>
                  <a:lnTo>
                    <a:pt x="916" y="25143"/>
                  </a:lnTo>
                  <a:lnTo>
                    <a:pt x="1054" y="25669"/>
                  </a:lnTo>
                  <a:lnTo>
                    <a:pt x="1191" y="26173"/>
                  </a:lnTo>
                  <a:lnTo>
                    <a:pt x="1329" y="26677"/>
                  </a:lnTo>
                  <a:lnTo>
                    <a:pt x="1489" y="27135"/>
                  </a:lnTo>
                  <a:lnTo>
                    <a:pt x="1649" y="27570"/>
                  </a:lnTo>
                  <a:lnTo>
                    <a:pt x="1832" y="27959"/>
                  </a:lnTo>
                  <a:lnTo>
                    <a:pt x="2015" y="28348"/>
                  </a:lnTo>
                  <a:lnTo>
                    <a:pt x="2199" y="28692"/>
                  </a:lnTo>
                  <a:lnTo>
                    <a:pt x="2405" y="28990"/>
                  </a:lnTo>
                  <a:lnTo>
                    <a:pt x="2611" y="29264"/>
                  </a:lnTo>
                  <a:lnTo>
                    <a:pt x="2840" y="29493"/>
                  </a:lnTo>
                  <a:lnTo>
                    <a:pt x="3092" y="29699"/>
                  </a:lnTo>
                  <a:lnTo>
                    <a:pt x="3321" y="29860"/>
                  </a:lnTo>
                  <a:lnTo>
                    <a:pt x="3595" y="29951"/>
                  </a:lnTo>
                  <a:lnTo>
                    <a:pt x="3847" y="30020"/>
                  </a:lnTo>
                  <a:lnTo>
                    <a:pt x="4122" y="30043"/>
                  </a:lnTo>
                  <a:lnTo>
                    <a:pt x="4145" y="30043"/>
                  </a:lnTo>
                  <a:lnTo>
                    <a:pt x="18457" y="31348"/>
                  </a:lnTo>
                  <a:lnTo>
                    <a:pt x="18571" y="31348"/>
                  </a:lnTo>
                  <a:lnTo>
                    <a:pt x="18663" y="31325"/>
                  </a:lnTo>
                  <a:lnTo>
                    <a:pt x="18731" y="31279"/>
                  </a:lnTo>
                  <a:lnTo>
                    <a:pt x="18800" y="31234"/>
                  </a:lnTo>
                  <a:lnTo>
                    <a:pt x="18846" y="31188"/>
                  </a:lnTo>
                  <a:lnTo>
                    <a:pt x="18892" y="31119"/>
                  </a:lnTo>
                  <a:lnTo>
                    <a:pt x="18915" y="31028"/>
                  </a:lnTo>
                  <a:lnTo>
                    <a:pt x="18937" y="30959"/>
                  </a:lnTo>
                  <a:lnTo>
                    <a:pt x="18937" y="30867"/>
                  </a:lnTo>
                  <a:lnTo>
                    <a:pt x="18915" y="30776"/>
                  </a:lnTo>
                  <a:lnTo>
                    <a:pt x="18892" y="30707"/>
                  </a:lnTo>
                  <a:lnTo>
                    <a:pt x="18846" y="30638"/>
                  </a:lnTo>
                  <a:lnTo>
                    <a:pt x="18777" y="30570"/>
                  </a:lnTo>
                  <a:lnTo>
                    <a:pt x="18708" y="30524"/>
                  </a:lnTo>
                  <a:lnTo>
                    <a:pt x="18617" y="30501"/>
                  </a:lnTo>
                  <a:lnTo>
                    <a:pt x="18525" y="30478"/>
                  </a:lnTo>
                  <a:lnTo>
                    <a:pt x="4168" y="29173"/>
                  </a:lnTo>
                  <a:lnTo>
                    <a:pt x="4008" y="29173"/>
                  </a:lnTo>
                  <a:lnTo>
                    <a:pt x="3824" y="29104"/>
                  </a:lnTo>
                  <a:lnTo>
                    <a:pt x="3664" y="29012"/>
                  </a:lnTo>
                  <a:lnTo>
                    <a:pt x="3504" y="28898"/>
                  </a:lnTo>
                  <a:lnTo>
                    <a:pt x="3344" y="28738"/>
                  </a:lnTo>
                  <a:lnTo>
                    <a:pt x="3183" y="28555"/>
                  </a:lnTo>
                  <a:lnTo>
                    <a:pt x="3046" y="28326"/>
                  </a:lnTo>
                  <a:lnTo>
                    <a:pt x="2886" y="28097"/>
                  </a:lnTo>
                  <a:lnTo>
                    <a:pt x="2748" y="27799"/>
                  </a:lnTo>
                  <a:lnTo>
                    <a:pt x="2611" y="27501"/>
                  </a:lnTo>
                  <a:lnTo>
                    <a:pt x="2473" y="27158"/>
                  </a:lnTo>
                  <a:lnTo>
                    <a:pt x="2336" y="26791"/>
                  </a:lnTo>
                  <a:lnTo>
                    <a:pt x="2084" y="25990"/>
                  </a:lnTo>
                  <a:lnTo>
                    <a:pt x="1855" y="25074"/>
                  </a:lnTo>
                  <a:lnTo>
                    <a:pt x="1626" y="24089"/>
                  </a:lnTo>
                  <a:lnTo>
                    <a:pt x="1443" y="22990"/>
                  </a:lnTo>
                  <a:lnTo>
                    <a:pt x="1283" y="21822"/>
                  </a:lnTo>
                  <a:lnTo>
                    <a:pt x="1145" y="20586"/>
                  </a:lnTo>
                  <a:lnTo>
                    <a:pt x="1031" y="19281"/>
                  </a:lnTo>
                  <a:lnTo>
                    <a:pt x="962" y="17907"/>
                  </a:lnTo>
                  <a:lnTo>
                    <a:pt x="916" y="16487"/>
                  </a:lnTo>
                  <a:lnTo>
                    <a:pt x="893" y="15022"/>
                  </a:lnTo>
                  <a:lnTo>
                    <a:pt x="916" y="13625"/>
                  </a:lnTo>
                  <a:lnTo>
                    <a:pt x="962" y="12251"/>
                  </a:lnTo>
                  <a:lnTo>
                    <a:pt x="1031" y="10900"/>
                  </a:lnTo>
                  <a:lnTo>
                    <a:pt x="1145" y="9618"/>
                  </a:lnTo>
                  <a:lnTo>
                    <a:pt x="1260" y="8381"/>
                  </a:lnTo>
                  <a:lnTo>
                    <a:pt x="1420" y="7213"/>
                  </a:lnTo>
                  <a:lnTo>
                    <a:pt x="1603" y="6114"/>
                  </a:lnTo>
                  <a:lnTo>
                    <a:pt x="1809" y="5084"/>
                  </a:lnTo>
                  <a:lnTo>
                    <a:pt x="2061" y="4168"/>
                  </a:lnTo>
                  <a:lnTo>
                    <a:pt x="2290" y="3343"/>
                  </a:lnTo>
                  <a:lnTo>
                    <a:pt x="2565" y="2634"/>
                  </a:lnTo>
                  <a:lnTo>
                    <a:pt x="2702" y="2336"/>
                  </a:lnTo>
                  <a:lnTo>
                    <a:pt x="2863" y="2038"/>
                  </a:lnTo>
                  <a:lnTo>
                    <a:pt x="3000" y="1786"/>
                  </a:lnTo>
                  <a:lnTo>
                    <a:pt x="3160" y="1580"/>
                  </a:lnTo>
                  <a:lnTo>
                    <a:pt x="3298" y="1374"/>
                  </a:lnTo>
                  <a:lnTo>
                    <a:pt x="3458" y="1214"/>
                  </a:lnTo>
                  <a:lnTo>
                    <a:pt x="3618" y="1076"/>
                  </a:lnTo>
                  <a:lnTo>
                    <a:pt x="3779" y="985"/>
                  </a:lnTo>
                  <a:lnTo>
                    <a:pt x="3939" y="916"/>
                  </a:lnTo>
                  <a:lnTo>
                    <a:pt x="4099" y="870"/>
                  </a:lnTo>
                  <a:lnTo>
                    <a:pt x="19853" y="7763"/>
                  </a:lnTo>
                  <a:lnTo>
                    <a:pt x="19945" y="7809"/>
                  </a:lnTo>
                  <a:lnTo>
                    <a:pt x="20128" y="7809"/>
                  </a:lnTo>
                  <a:lnTo>
                    <a:pt x="20197" y="7786"/>
                  </a:lnTo>
                  <a:lnTo>
                    <a:pt x="20288" y="7740"/>
                  </a:lnTo>
                  <a:lnTo>
                    <a:pt x="20357" y="7694"/>
                  </a:lnTo>
                  <a:lnTo>
                    <a:pt x="20403" y="7625"/>
                  </a:lnTo>
                  <a:lnTo>
                    <a:pt x="20449" y="7557"/>
                  </a:lnTo>
                  <a:lnTo>
                    <a:pt x="20472" y="7465"/>
                  </a:lnTo>
                  <a:lnTo>
                    <a:pt x="20495" y="7374"/>
                  </a:lnTo>
                  <a:lnTo>
                    <a:pt x="20495" y="7305"/>
                  </a:lnTo>
                  <a:lnTo>
                    <a:pt x="20472" y="7213"/>
                  </a:lnTo>
                  <a:lnTo>
                    <a:pt x="20426" y="7145"/>
                  </a:lnTo>
                  <a:lnTo>
                    <a:pt x="20380" y="7076"/>
                  </a:lnTo>
                  <a:lnTo>
                    <a:pt x="20311" y="7007"/>
                  </a:lnTo>
                  <a:lnTo>
                    <a:pt x="20220" y="6961"/>
                  </a:lnTo>
                  <a:lnTo>
                    <a:pt x="4351" y="46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32"/>
            <p:cNvSpPr/>
            <p:nvPr/>
          </p:nvSpPr>
          <p:spPr>
            <a:xfrm>
              <a:off x="-2705139" y="3485555"/>
              <a:ext cx="766420" cy="1038179"/>
            </a:xfrm>
            <a:custGeom>
              <a:rect b="b" l="l" r="r" t="t"/>
              <a:pathLst>
                <a:path extrusionOk="0" h="27731" w="20472">
                  <a:moveTo>
                    <a:pt x="18434" y="1"/>
                  </a:moveTo>
                  <a:lnTo>
                    <a:pt x="4122" y="1146"/>
                  </a:lnTo>
                  <a:lnTo>
                    <a:pt x="3847" y="1168"/>
                  </a:lnTo>
                  <a:lnTo>
                    <a:pt x="3573" y="1237"/>
                  </a:lnTo>
                  <a:lnTo>
                    <a:pt x="3321" y="1329"/>
                  </a:lnTo>
                  <a:lnTo>
                    <a:pt x="3069" y="1466"/>
                  </a:lnTo>
                  <a:lnTo>
                    <a:pt x="2840" y="1649"/>
                  </a:lnTo>
                  <a:lnTo>
                    <a:pt x="2611" y="1855"/>
                  </a:lnTo>
                  <a:lnTo>
                    <a:pt x="2405" y="2084"/>
                  </a:lnTo>
                  <a:lnTo>
                    <a:pt x="2199" y="2359"/>
                  </a:lnTo>
                  <a:lnTo>
                    <a:pt x="1993" y="2680"/>
                  </a:lnTo>
                  <a:lnTo>
                    <a:pt x="1809" y="3000"/>
                  </a:lnTo>
                  <a:lnTo>
                    <a:pt x="1649" y="3367"/>
                  </a:lnTo>
                  <a:lnTo>
                    <a:pt x="1489" y="3733"/>
                  </a:lnTo>
                  <a:lnTo>
                    <a:pt x="1329" y="4145"/>
                  </a:lnTo>
                  <a:lnTo>
                    <a:pt x="1168" y="4580"/>
                  </a:lnTo>
                  <a:lnTo>
                    <a:pt x="1054" y="5038"/>
                  </a:lnTo>
                  <a:lnTo>
                    <a:pt x="916" y="5496"/>
                  </a:lnTo>
                  <a:lnTo>
                    <a:pt x="687" y="6481"/>
                  </a:lnTo>
                  <a:lnTo>
                    <a:pt x="504" y="7534"/>
                  </a:lnTo>
                  <a:lnTo>
                    <a:pt x="344" y="8633"/>
                  </a:lnTo>
                  <a:lnTo>
                    <a:pt x="207" y="9778"/>
                  </a:lnTo>
                  <a:lnTo>
                    <a:pt x="115" y="10946"/>
                  </a:lnTo>
                  <a:lnTo>
                    <a:pt x="46" y="12114"/>
                  </a:lnTo>
                  <a:lnTo>
                    <a:pt x="1" y="13282"/>
                  </a:lnTo>
                  <a:lnTo>
                    <a:pt x="1" y="14450"/>
                  </a:lnTo>
                  <a:lnTo>
                    <a:pt x="1" y="15709"/>
                  </a:lnTo>
                  <a:lnTo>
                    <a:pt x="46" y="16945"/>
                  </a:lnTo>
                  <a:lnTo>
                    <a:pt x="138" y="18159"/>
                  </a:lnTo>
                  <a:lnTo>
                    <a:pt x="229" y="19304"/>
                  </a:lnTo>
                  <a:lnTo>
                    <a:pt x="367" y="20426"/>
                  </a:lnTo>
                  <a:lnTo>
                    <a:pt x="527" y="21479"/>
                  </a:lnTo>
                  <a:lnTo>
                    <a:pt x="710" y="22464"/>
                  </a:lnTo>
                  <a:lnTo>
                    <a:pt x="939" y="23403"/>
                  </a:lnTo>
                  <a:lnTo>
                    <a:pt x="1077" y="23929"/>
                  </a:lnTo>
                  <a:lnTo>
                    <a:pt x="1214" y="24410"/>
                  </a:lnTo>
                  <a:lnTo>
                    <a:pt x="1374" y="24868"/>
                  </a:lnTo>
                  <a:lnTo>
                    <a:pt x="1558" y="25280"/>
                  </a:lnTo>
                  <a:lnTo>
                    <a:pt x="1718" y="25670"/>
                  </a:lnTo>
                  <a:lnTo>
                    <a:pt x="1901" y="26036"/>
                  </a:lnTo>
                  <a:lnTo>
                    <a:pt x="2107" y="26357"/>
                  </a:lnTo>
                  <a:lnTo>
                    <a:pt x="2290" y="26654"/>
                  </a:lnTo>
                  <a:lnTo>
                    <a:pt x="2496" y="26906"/>
                  </a:lnTo>
                  <a:lnTo>
                    <a:pt x="2725" y="27112"/>
                  </a:lnTo>
                  <a:lnTo>
                    <a:pt x="2932" y="27296"/>
                  </a:lnTo>
                  <a:lnTo>
                    <a:pt x="3160" y="27456"/>
                  </a:lnTo>
                  <a:lnTo>
                    <a:pt x="3412" y="27570"/>
                  </a:lnTo>
                  <a:lnTo>
                    <a:pt x="3641" y="27662"/>
                  </a:lnTo>
                  <a:lnTo>
                    <a:pt x="3916" y="27708"/>
                  </a:lnTo>
                  <a:lnTo>
                    <a:pt x="4168" y="27731"/>
                  </a:lnTo>
                  <a:lnTo>
                    <a:pt x="4260" y="27731"/>
                  </a:lnTo>
                  <a:lnTo>
                    <a:pt x="4351" y="27708"/>
                  </a:lnTo>
                  <a:lnTo>
                    <a:pt x="20220" y="21571"/>
                  </a:lnTo>
                  <a:lnTo>
                    <a:pt x="20289" y="21525"/>
                  </a:lnTo>
                  <a:lnTo>
                    <a:pt x="20357" y="21479"/>
                  </a:lnTo>
                  <a:lnTo>
                    <a:pt x="20403" y="21411"/>
                  </a:lnTo>
                  <a:lnTo>
                    <a:pt x="20449" y="21342"/>
                  </a:lnTo>
                  <a:lnTo>
                    <a:pt x="20472" y="21273"/>
                  </a:lnTo>
                  <a:lnTo>
                    <a:pt x="20472" y="21205"/>
                  </a:lnTo>
                  <a:lnTo>
                    <a:pt x="20472" y="21136"/>
                  </a:lnTo>
                  <a:lnTo>
                    <a:pt x="20426" y="21044"/>
                  </a:lnTo>
                  <a:lnTo>
                    <a:pt x="20380" y="20998"/>
                  </a:lnTo>
                  <a:lnTo>
                    <a:pt x="20334" y="20930"/>
                  </a:lnTo>
                  <a:lnTo>
                    <a:pt x="20266" y="20884"/>
                  </a:lnTo>
                  <a:lnTo>
                    <a:pt x="20197" y="20861"/>
                  </a:lnTo>
                  <a:lnTo>
                    <a:pt x="20105" y="20838"/>
                  </a:lnTo>
                  <a:lnTo>
                    <a:pt x="20014" y="20815"/>
                  </a:lnTo>
                  <a:lnTo>
                    <a:pt x="19922" y="20838"/>
                  </a:lnTo>
                  <a:lnTo>
                    <a:pt x="19853" y="20861"/>
                  </a:lnTo>
                  <a:lnTo>
                    <a:pt x="4076" y="26952"/>
                  </a:lnTo>
                  <a:lnTo>
                    <a:pt x="3916" y="26929"/>
                  </a:lnTo>
                  <a:lnTo>
                    <a:pt x="3756" y="26860"/>
                  </a:lnTo>
                  <a:lnTo>
                    <a:pt x="3596" y="26769"/>
                  </a:lnTo>
                  <a:lnTo>
                    <a:pt x="3435" y="26654"/>
                  </a:lnTo>
                  <a:lnTo>
                    <a:pt x="3298" y="26517"/>
                  </a:lnTo>
                  <a:lnTo>
                    <a:pt x="3138" y="26334"/>
                  </a:lnTo>
                  <a:lnTo>
                    <a:pt x="3000" y="26151"/>
                  </a:lnTo>
                  <a:lnTo>
                    <a:pt x="2840" y="25922"/>
                  </a:lnTo>
                  <a:lnTo>
                    <a:pt x="2703" y="25670"/>
                  </a:lnTo>
                  <a:lnTo>
                    <a:pt x="2565" y="25395"/>
                  </a:lnTo>
                  <a:lnTo>
                    <a:pt x="2290" y="24777"/>
                  </a:lnTo>
                  <a:lnTo>
                    <a:pt x="2038" y="24044"/>
                  </a:lnTo>
                  <a:lnTo>
                    <a:pt x="1809" y="23220"/>
                  </a:lnTo>
                  <a:lnTo>
                    <a:pt x="1603" y="22327"/>
                  </a:lnTo>
                  <a:lnTo>
                    <a:pt x="1420" y="21342"/>
                  </a:lnTo>
                  <a:lnTo>
                    <a:pt x="1260" y="20312"/>
                  </a:lnTo>
                  <a:lnTo>
                    <a:pt x="1123" y="19235"/>
                  </a:lnTo>
                  <a:lnTo>
                    <a:pt x="1031" y="18090"/>
                  </a:lnTo>
                  <a:lnTo>
                    <a:pt x="939" y="16900"/>
                  </a:lnTo>
                  <a:lnTo>
                    <a:pt x="894" y="15686"/>
                  </a:lnTo>
                  <a:lnTo>
                    <a:pt x="894" y="14450"/>
                  </a:lnTo>
                  <a:lnTo>
                    <a:pt x="916" y="13144"/>
                  </a:lnTo>
                  <a:lnTo>
                    <a:pt x="962" y="11885"/>
                  </a:lnTo>
                  <a:lnTo>
                    <a:pt x="1031" y="10671"/>
                  </a:lnTo>
                  <a:lnTo>
                    <a:pt x="1145" y="9526"/>
                  </a:lnTo>
                  <a:lnTo>
                    <a:pt x="1283" y="8427"/>
                  </a:lnTo>
                  <a:lnTo>
                    <a:pt x="1443" y="7397"/>
                  </a:lnTo>
                  <a:lnTo>
                    <a:pt x="1626" y="6435"/>
                  </a:lnTo>
                  <a:lnTo>
                    <a:pt x="1832" y="5542"/>
                  </a:lnTo>
                  <a:lnTo>
                    <a:pt x="2061" y="4741"/>
                  </a:lnTo>
                  <a:lnTo>
                    <a:pt x="2313" y="4031"/>
                  </a:lnTo>
                  <a:lnTo>
                    <a:pt x="2451" y="3710"/>
                  </a:lnTo>
                  <a:lnTo>
                    <a:pt x="2588" y="3413"/>
                  </a:lnTo>
                  <a:lnTo>
                    <a:pt x="2725" y="3138"/>
                  </a:lnTo>
                  <a:lnTo>
                    <a:pt x="2886" y="2886"/>
                  </a:lnTo>
                  <a:lnTo>
                    <a:pt x="3023" y="2680"/>
                  </a:lnTo>
                  <a:lnTo>
                    <a:pt x="3183" y="2474"/>
                  </a:lnTo>
                  <a:lnTo>
                    <a:pt x="3344" y="2313"/>
                  </a:lnTo>
                  <a:lnTo>
                    <a:pt x="3504" y="2176"/>
                  </a:lnTo>
                  <a:lnTo>
                    <a:pt x="3664" y="2062"/>
                  </a:lnTo>
                  <a:lnTo>
                    <a:pt x="3825" y="1993"/>
                  </a:lnTo>
                  <a:lnTo>
                    <a:pt x="3985" y="1947"/>
                  </a:lnTo>
                  <a:lnTo>
                    <a:pt x="4168" y="1924"/>
                  </a:lnTo>
                  <a:lnTo>
                    <a:pt x="18525" y="779"/>
                  </a:lnTo>
                  <a:lnTo>
                    <a:pt x="18594" y="756"/>
                  </a:lnTo>
                  <a:lnTo>
                    <a:pt x="18686" y="733"/>
                  </a:lnTo>
                  <a:lnTo>
                    <a:pt x="18754" y="688"/>
                  </a:lnTo>
                  <a:lnTo>
                    <a:pt x="18823" y="642"/>
                  </a:lnTo>
                  <a:lnTo>
                    <a:pt x="18869" y="573"/>
                  </a:lnTo>
                  <a:lnTo>
                    <a:pt x="18892" y="504"/>
                  </a:lnTo>
                  <a:lnTo>
                    <a:pt x="18915" y="436"/>
                  </a:lnTo>
                  <a:lnTo>
                    <a:pt x="18915" y="367"/>
                  </a:lnTo>
                  <a:lnTo>
                    <a:pt x="18915" y="275"/>
                  </a:lnTo>
                  <a:lnTo>
                    <a:pt x="18869" y="207"/>
                  </a:lnTo>
                  <a:lnTo>
                    <a:pt x="18823" y="161"/>
                  </a:lnTo>
                  <a:lnTo>
                    <a:pt x="18777" y="115"/>
                  </a:lnTo>
                  <a:lnTo>
                    <a:pt x="18640" y="24"/>
                  </a:lnTo>
                  <a:lnTo>
                    <a:pt x="18548" y="24"/>
                  </a:lnTo>
                  <a:lnTo>
                    <a:pt x="18480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3" name="Google Shape;4243;p32"/>
          <p:cNvSpPr txBox="1"/>
          <p:nvPr>
            <p:ph type="ctrTitle"/>
          </p:nvPr>
        </p:nvSpPr>
        <p:spPr>
          <a:xfrm>
            <a:off x="928475" y="1535588"/>
            <a:ext cx="4616400" cy="18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Spanish Club SOF Grant!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3"/>
          <p:cNvSpPr txBox="1"/>
          <p:nvPr>
            <p:ph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  <p:sp>
        <p:nvSpPr>
          <p:cNvPr id="4249" name="Google Shape;4249;p33"/>
          <p:cNvSpPr txBox="1"/>
          <p:nvPr>
            <p:ph idx="1" type="body"/>
          </p:nvPr>
        </p:nvSpPr>
        <p:spPr>
          <a:xfrm>
            <a:off x="720000" y="1184089"/>
            <a:ext cx="77040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700"/>
              <a:t>The Mission of the Spanish Club is to bring students together to celebrate the Spanish language and the diverse cultures of the Spanish-speaking world. We create a welcoming space for friendship, cultural exchange, and fun activities that build community and strengthen connections across campus and improve and practice the Spanish language.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0" name="Google Shape;4250;p33" title="Spanish Club Logo_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098" y="2735800"/>
            <a:ext cx="1835824" cy="183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4" name="Shape 4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5" name="Google Shape;4255;p34"/>
          <p:cNvSpPr txBox="1"/>
          <p:nvPr>
            <p:ph type="title"/>
          </p:nvPr>
        </p:nvSpPr>
        <p:spPr>
          <a:xfrm>
            <a:off x="2926100" y="365750"/>
            <a:ext cx="5815500" cy="6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¡Nuestras </a:t>
            </a:r>
            <a:r>
              <a:rPr lang="en" sz="3700"/>
              <a:t>Experiencias!</a:t>
            </a:r>
            <a:endParaRPr sz="3700"/>
          </a:p>
        </p:txBody>
      </p:sp>
      <p:sp>
        <p:nvSpPr>
          <p:cNvPr id="4256" name="Google Shape;4256;p34"/>
          <p:cNvSpPr/>
          <p:nvPr/>
        </p:nvSpPr>
        <p:spPr>
          <a:xfrm>
            <a:off x="7693825" y="3442200"/>
            <a:ext cx="35600" cy="87750"/>
          </a:xfrm>
          <a:custGeom>
            <a:rect b="b" l="l" r="r" t="t"/>
            <a:pathLst>
              <a:path extrusionOk="0" h="3510" w="14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7" name="Google Shape;4257;p34" title="Screenshot 2026-04-14 105256.png"/>
          <p:cNvPicPr preferRelativeResize="0"/>
          <p:nvPr/>
        </p:nvPicPr>
        <p:blipFill rotWithShape="1">
          <a:blip r:embed="rId3">
            <a:alphaModFix/>
          </a:blip>
          <a:srcRect b="16037" l="0" r="0" t="0"/>
          <a:stretch/>
        </p:blipFill>
        <p:spPr>
          <a:xfrm>
            <a:off x="5386238" y="3151875"/>
            <a:ext cx="1444263" cy="15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8" name="Google Shape;4258;p34" title="Screenshot 2026-04-14 1052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375" y="1727225"/>
            <a:ext cx="2944349" cy="290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9" name="Google Shape;4259;p34" title="Screenshot 2026-04-14 10515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27" y="1491325"/>
            <a:ext cx="1727050" cy="195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0" name="Google Shape;4260;p34" title="Screenshot 2026-04-14 10505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0825" y="1973025"/>
            <a:ext cx="1540775" cy="24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1" name="Google Shape;4261;p34" title="Screenshot 2026-04-14 104830.png"/>
          <p:cNvPicPr preferRelativeResize="0"/>
          <p:nvPr/>
        </p:nvPicPr>
        <p:blipFill rotWithShape="1">
          <a:blip r:embed="rId7">
            <a:alphaModFix/>
          </a:blip>
          <a:srcRect b="10466" l="0" r="0" t="0"/>
          <a:stretch/>
        </p:blipFill>
        <p:spPr>
          <a:xfrm>
            <a:off x="4704575" y="1030550"/>
            <a:ext cx="2807600" cy="20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5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6" name="Google Shape;4266;p35"/>
          <p:cNvSpPr txBox="1"/>
          <p:nvPr>
            <p:ph idx="6" type="title"/>
          </p:nvPr>
        </p:nvSpPr>
        <p:spPr>
          <a:xfrm>
            <a:off x="720000" y="521208"/>
            <a:ext cx="7704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Dates</a:t>
            </a:r>
            <a:endParaRPr/>
          </a:p>
        </p:txBody>
      </p:sp>
      <p:sp>
        <p:nvSpPr>
          <p:cNvPr id="4267" name="Google Shape;4267;p35"/>
          <p:cNvSpPr txBox="1"/>
          <p:nvPr>
            <p:ph idx="8" type="subTitle"/>
          </p:nvPr>
        </p:nvSpPr>
        <p:spPr>
          <a:xfrm>
            <a:off x="1799600" y="1240852"/>
            <a:ext cx="52572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Every </a:t>
            </a:r>
            <a:r>
              <a:rPr b="1" lang="en" sz="2200"/>
              <a:t>2nd</a:t>
            </a:r>
            <a:r>
              <a:rPr lang="en" sz="2200"/>
              <a:t> and </a:t>
            </a:r>
            <a:r>
              <a:rPr b="1" lang="en" sz="2200"/>
              <a:t>4th Tuesday </a:t>
            </a:r>
            <a:r>
              <a:rPr lang="en" sz="2200"/>
              <a:t>of the month from </a:t>
            </a:r>
            <a:r>
              <a:rPr b="1" lang="en" sz="2200"/>
              <a:t>9</a:t>
            </a:r>
            <a:r>
              <a:rPr b="1" lang="en" sz="2200"/>
              <a:t>:00am-10:00am</a:t>
            </a:r>
            <a:endParaRPr b="1" sz="2200"/>
          </a:p>
        </p:txBody>
      </p:sp>
      <p:sp>
        <p:nvSpPr>
          <p:cNvPr id="4268" name="Google Shape;4268;p35"/>
          <p:cNvSpPr/>
          <p:nvPr/>
        </p:nvSpPr>
        <p:spPr>
          <a:xfrm>
            <a:off x="-1531732" y="5317111"/>
            <a:ext cx="2475" cy="1237"/>
          </a:xfrm>
          <a:custGeom>
            <a:rect b="b" l="l" r="r" t="t"/>
            <a:pathLst>
              <a:path extrusionOk="0" h="19" w="38">
                <a:moveTo>
                  <a:pt x="37" y="0"/>
                </a:moveTo>
                <a:lnTo>
                  <a:pt x="1" y="18"/>
                </a:lnTo>
                <a:lnTo>
                  <a:pt x="19" y="18"/>
                </a:lnTo>
                <a:lnTo>
                  <a:pt x="37" y="0"/>
                </a:lnTo>
                <a:close/>
              </a:path>
            </a:pathLst>
          </a:custGeom>
          <a:solidFill>
            <a:srgbClr val="F179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9" name="Google Shape;4269;p35"/>
          <p:cNvSpPr/>
          <p:nvPr/>
        </p:nvSpPr>
        <p:spPr>
          <a:xfrm>
            <a:off x="-9012123" y="6400111"/>
            <a:ext cx="428783" cy="400323"/>
          </a:xfrm>
          <a:custGeom>
            <a:rect b="b" l="l" r="r" t="t"/>
            <a:pathLst>
              <a:path extrusionOk="0" h="6147" w="6584">
                <a:moveTo>
                  <a:pt x="1569" y="1"/>
                </a:moveTo>
                <a:lnTo>
                  <a:pt x="1404" y="347"/>
                </a:lnTo>
                <a:lnTo>
                  <a:pt x="1277" y="712"/>
                </a:lnTo>
                <a:lnTo>
                  <a:pt x="1167" y="1077"/>
                </a:lnTo>
                <a:lnTo>
                  <a:pt x="1076" y="1441"/>
                </a:lnTo>
                <a:lnTo>
                  <a:pt x="894" y="2207"/>
                </a:lnTo>
                <a:lnTo>
                  <a:pt x="784" y="2572"/>
                </a:lnTo>
                <a:lnTo>
                  <a:pt x="675" y="2937"/>
                </a:lnTo>
                <a:lnTo>
                  <a:pt x="547" y="3301"/>
                </a:lnTo>
                <a:lnTo>
                  <a:pt x="383" y="3666"/>
                </a:lnTo>
                <a:lnTo>
                  <a:pt x="219" y="4013"/>
                </a:lnTo>
                <a:lnTo>
                  <a:pt x="73" y="4377"/>
                </a:lnTo>
                <a:lnTo>
                  <a:pt x="37" y="4450"/>
                </a:lnTo>
                <a:lnTo>
                  <a:pt x="19" y="4541"/>
                </a:lnTo>
                <a:lnTo>
                  <a:pt x="0" y="4633"/>
                </a:lnTo>
                <a:lnTo>
                  <a:pt x="0" y="4742"/>
                </a:lnTo>
                <a:lnTo>
                  <a:pt x="37" y="4997"/>
                </a:lnTo>
                <a:lnTo>
                  <a:pt x="110" y="5253"/>
                </a:lnTo>
                <a:lnTo>
                  <a:pt x="219" y="5508"/>
                </a:lnTo>
                <a:lnTo>
                  <a:pt x="292" y="5636"/>
                </a:lnTo>
                <a:lnTo>
                  <a:pt x="365" y="5745"/>
                </a:lnTo>
                <a:lnTo>
                  <a:pt x="456" y="5854"/>
                </a:lnTo>
                <a:lnTo>
                  <a:pt x="547" y="5946"/>
                </a:lnTo>
                <a:lnTo>
                  <a:pt x="657" y="6018"/>
                </a:lnTo>
                <a:lnTo>
                  <a:pt x="784" y="6073"/>
                </a:lnTo>
                <a:lnTo>
                  <a:pt x="949" y="6128"/>
                </a:lnTo>
                <a:lnTo>
                  <a:pt x="1113" y="6146"/>
                </a:lnTo>
                <a:lnTo>
                  <a:pt x="1295" y="6128"/>
                </a:lnTo>
                <a:lnTo>
                  <a:pt x="1496" y="6110"/>
                </a:lnTo>
                <a:lnTo>
                  <a:pt x="1696" y="6037"/>
                </a:lnTo>
                <a:lnTo>
                  <a:pt x="1897" y="5964"/>
                </a:lnTo>
                <a:lnTo>
                  <a:pt x="2316" y="5781"/>
                </a:lnTo>
                <a:lnTo>
                  <a:pt x="2736" y="5563"/>
                </a:lnTo>
                <a:lnTo>
                  <a:pt x="3137" y="5344"/>
                </a:lnTo>
                <a:lnTo>
                  <a:pt x="3520" y="5143"/>
                </a:lnTo>
                <a:lnTo>
                  <a:pt x="3684" y="5070"/>
                </a:lnTo>
                <a:lnTo>
                  <a:pt x="3848" y="5016"/>
                </a:lnTo>
                <a:lnTo>
                  <a:pt x="4541" y="4815"/>
                </a:lnTo>
                <a:lnTo>
                  <a:pt x="5216" y="4614"/>
                </a:lnTo>
                <a:lnTo>
                  <a:pt x="5890" y="4432"/>
                </a:lnTo>
                <a:lnTo>
                  <a:pt x="6237" y="4359"/>
                </a:lnTo>
                <a:lnTo>
                  <a:pt x="6583" y="4304"/>
                </a:lnTo>
                <a:lnTo>
                  <a:pt x="6492" y="4304"/>
                </a:lnTo>
                <a:lnTo>
                  <a:pt x="6364" y="4268"/>
                </a:lnTo>
                <a:lnTo>
                  <a:pt x="6073" y="4195"/>
                </a:lnTo>
                <a:lnTo>
                  <a:pt x="5763" y="4086"/>
                </a:lnTo>
                <a:lnTo>
                  <a:pt x="5617" y="4067"/>
                </a:lnTo>
                <a:lnTo>
                  <a:pt x="5489" y="4049"/>
                </a:lnTo>
                <a:lnTo>
                  <a:pt x="5197" y="4067"/>
                </a:lnTo>
                <a:lnTo>
                  <a:pt x="4887" y="4086"/>
                </a:lnTo>
                <a:lnTo>
                  <a:pt x="4577" y="4104"/>
                </a:lnTo>
                <a:lnTo>
                  <a:pt x="4286" y="4104"/>
                </a:lnTo>
                <a:lnTo>
                  <a:pt x="4705" y="3848"/>
                </a:lnTo>
                <a:lnTo>
                  <a:pt x="4942" y="3721"/>
                </a:lnTo>
                <a:lnTo>
                  <a:pt x="5161" y="3593"/>
                </a:lnTo>
                <a:lnTo>
                  <a:pt x="5362" y="3447"/>
                </a:lnTo>
                <a:lnTo>
                  <a:pt x="5562" y="3283"/>
                </a:lnTo>
                <a:lnTo>
                  <a:pt x="5726" y="3083"/>
                </a:lnTo>
                <a:lnTo>
                  <a:pt x="5817" y="2991"/>
                </a:lnTo>
                <a:lnTo>
                  <a:pt x="5872" y="2882"/>
                </a:lnTo>
                <a:lnTo>
                  <a:pt x="5872" y="2882"/>
                </a:lnTo>
                <a:lnTo>
                  <a:pt x="5708" y="2900"/>
                </a:lnTo>
                <a:lnTo>
                  <a:pt x="5544" y="2937"/>
                </a:lnTo>
                <a:lnTo>
                  <a:pt x="5216" y="3046"/>
                </a:lnTo>
                <a:lnTo>
                  <a:pt x="4887" y="3174"/>
                </a:lnTo>
                <a:lnTo>
                  <a:pt x="4559" y="3320"/>
                </a:lnTo>
                <a:lnTo>
                  <a:pt x="4249" y="3447"/>
                </a:lnTo>
                <a:lnTo>
                  <a:pt x="3921" y="3575"/>
                </a:lnTo>
                <a:lnTo>
                  <a:pt x="3757" y="3611"/>
                </a:lnTo>
                <a:lnTo>
                  <a:pt x="3593" y="3648"/>
                </a:lnTo>
                <a:lnTo>
                  <a:pt x="3429" y="3666"/>
                </a:lnTo>
                <a:lnTo>
                  <a:pt x="3264" y="3666"/>
                </a:lnTo>
                <a:lnTo>
                  <a:pt x="3301" y="3648"/>
                </a:lnTo>
                <a:lnTo>
                  <a:pt x="3374" y="3593"/>
                </a:lnTo>
                <a:lnTo>
                  <a:pt x="3574" y="3411"/>
                </a:lnTo>
                <a:lnTo>
                  <a:pt x="3812" y="3137"/>
                </a:lnTo>
                <a:lnTo>
                  <a:pt x="4067" y="2809"/>
                </a:lnTo>
                <a:lnTo>
                  <a:pt x="4577" y="2171"/>
                </a:lnTo>
                <a:lnTo>
                  <a:pt x="4887" y="1788"/>
                </a:lnTo>
                <a:lnTo>
                  <a:pt x="4723" y="1824"/>
                </a:lnTo>
                <a:lnTo>
                  <a:pt x="4559" y="1861"/>
                </a:lnTo>
                <a:lnTo>
                  <a:pt x="4413" y="1915"/>
                </a:lnTo>
                <a:lnTo>
                  <a:pt x="4249" y="1970"/>
                </a:lnTo>
                <a:lnTo>
                  <a:pt x="3957" y="2116"/>
                </a:lnTo>
                <a:lnTo>
                  <a:pt x="3666" y="2262"/>
                </a:lnTo>
                <a:lnTo>
                  <a:pt x="3374" y="2426"/>
                </a:lnTo>
                <a:lnTo>
                  <a:pt x="3082" y="2590"/>
                </a:lnTo>
                <a:lnTo>
                  <a:pt x="2790" y="2718"/>
                </a:lnTo>
                <a:lnTo>
                  <a:pt x="2644" y="2773"/>
                </a:lnTo>
                <a:lnTo>
                  <a:pt x="2480" y="2827"/>
                </a:lnTo>
                <a:lnTo>
                  <a:pt x="2535" y="2791"/>
                </a:lnTo>
                <a:lnTo>
                  <a:pt x="2590" y="2718"/>
                </a:lnTo>
                <a:lnTo>
                  <a:pt x="2754" y="2481"/>
                </a:lnTo>
                <a:lnTo>
                  <a:pt x="2954" y="2134"/>
                </a:lnTo>
                <a:lnTo>
                  <a:pt x="3155" y="1733"/>
                </a:lnTo>
                <a:lnTo>
                  <a:pt x="3538" y="967"/>
                </a:lnTo>
                <a:lnTo>
                  <a:pt x="3666" y="675"/>
                </a:lnTo>
                <a:lnTo>
                  <a:pt x="3720" y="511"/>
                </a:lnTo>
                <a:lnTo>
                  <a:pt x="3666" y="584"/>
                </a:lnTo>
                <a:lnTo>
                  <a:pt x="3574" y="675"/>
                </a:lnTo>
                <a:lnTo>
                  <a:pt x="3301" y="876"/>
                </a:lnTo>
                <a:lnTo>
                  <a:pt x="2590" y="1405"/>
                </a:lnTo>
                <a:lnTo>
                  <a:pt x="2243" y="1678"/>
                </a:lnTo>
                <a:lnTo>
                  <a:pt x="1933" y="1934"/>
                </a:lnTo>
                <a:lnTo>
                  <a:pt x="1824" y="2061"/>
                </a:lnTo>
                <a:lnTo>
                  <a:pt x="1733" y="2153"/>
                </a:lnTo>
                <a:lnTo>
                  <a:pt x="1678" y="2244"/>
                </a:lnTo>
                <a:lnTo>
                  <a:pt x="1678" y="2317"/>
                </a:lnTo>
                <a:lnTo>
                  <a:pt x="1623" y="2061"/>
                </a:lnTo>
                <a:lnTo>
                  <a:pt x="1605" y="1770"/>
                </a:lnTo>
                <a:lnTo>
                  <a:pt x="1550" y="1168"/>
                </a:lnTo>
                <a:lnTo>
                  <a:pt x="1550" y="566"/>
                </a:lnTo>
                <a:lnTo>
                  <a:pt x="15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0" name="Google Shape;4270;p35"/>
          <p:cNvSpPr/>
          <p:nvPr/>
        </p:nvSpPr>
        <p:spPr>
          <a:xfrm>
            <a:off x="-8969403" y="6393013"/>
            <a:ext cx="362290" cy="342102"/>
          </a:xfrm>
          <a:custGeom>
            <a:rect b="b" l="l" r="r" t="t"/>
            <a:pathLst>
              <a:path extrusionOk="0" h="5253" w="5563">
                <a:moveTo>
                  <a:pt x="5490" y="0"/>
                </a:moveTo>
                <a:lnTo>
                  <a:pt x="5161" y="219"/>
                </a:lnTo>
                <a:lnTo>
                  <a:pt x="4851" y="438"/>
                </a:lnTo>
                <a:lnTo>
                  <a:pt x="4231" y="912"/>
                </a:lnTo>
                <a:lnTo>
                  <a:pt x="3648" y="1386"/>
                </a:lnTo>
                <a:lnTo>
                  <a:pt x="3046" y="1897"/>
                </a:lnTo>
                <a:lnTo>
                  <a:pt x="2481" y="2389"/>
                </a:lnTo>
                <a:lnTo>
                  <a:pt x="1934" y="2882"/>
                </a:lnTo>
                <a:lnTo>
                  <a:pt x="1387" y="3410"/>
                </a:lnTo>
                <a:lnTo>
                  <a:pt x="858" y="3957"/>
                </a:lnTo>
                <a:lnTo>
                  <a:pt x="603" y="4249"/>
                </a:lnTo>
                <a:lnTo>
                  <a:pt x="365" y="4559"/>
                </a:lnTo>
                <a:lnTo>
                  <a:pt x="147" y="4887"/>
                </a:lnTo>
                <a:lnTo>
                  <a:pt x="55" y="5052"/>
                </a:lnTo>
                <a:lnTo>
                  <a:pt x="19" y="5143"/>
                </a:lnTo>
                <a:lnTo>
                  <a:pt x="1" y="5234"/>
                </a:lnTo>
                <a:lnTo>
                  <a:pt x="19" y="5234"/>
                </a:lnTo>
                <a:lnTo>
                  <a:pt x="19" y="5252"/>
                </a:lnTo>
                <a:lnTo>
                  <a:pt x="55" y="5252"/>
                </a:lnTo>
                <a:lnTo>
                  <a:pt x="110" y="5179"/>
                </a:lnTo>
                <a:lnTo>
                  <a:pt x="147" y="5125"/>
                </a:lnTo>
                <a:lnTo>
                  <a:pt x="238" y="4979"/>
                </a:lnTo>
                <a:lnTo>
                  <a:pt x="420" y="4687"/>
                </a:lnTo>
                <a:lnTo>
                  <a:pt x="639" y="4413"/>
                </a:lnTo>
                <a:lnTo>
                  <a:pt x="876" y="4140"/>
                </a:lnTo>
                <a:lnTo>
                  <a:pt x="1113" y="3866"/>
                </a:lnTo>
                <a:lnTo>
                  <a:pt x="1368" y="3611"/>
                </a:lnTo>
                <a:lnTo>
                  <a:pt x="1879" y="3119"/>
                </a:lnTo>
                <a:lnTo>
                  <a:pt x="2444" y="2608"/>
                </a:lnTo>
                <a:lnTo>
                  <a:pt x="3028" y="2097"/>
                </a:lnTo>
                <a:lnTo>
                  <a:pt x="3593" y="1605"/>
                </a:lnTo>
                <a:lnTo>
                  <a:pt x="4195" y="1131"/>
                </a:lnTo>
                <a:lnTo>
                  <a:pt x="4870" y="602"/>
                </a:lnTo>
                <a:lnTo>
                  <a:pt x="5544" y="73"/>
                </a:lnTo>
                <a:lnTo>
                  <a:pt x="5563" y="37"/>
                </a:lnTo>
                <a:lnTo>
                  <a:pt x="5544" y="19"/>
                </a:lnTo>
                <a:lnTo>
                  <a:pt x="55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1" name="Google Shape;4271;p35"/>
          <p:cNvSpPr/>
          <p:nvPr/>
        </p:nvSpPr>
        <p:spPr>
          <a:xfrm>
            <a:off x="-8945633" y="6454750"/>
            <a:ext cx="414521" cy="294560"/>
          </a:xfrm>
          <a:custGeom>
            <a:rect b="b" l="l" r="r" t="t"/>
            <a:pathLst>
              <a:path extrusionOk="0" h="4523" w="6365">
                <a:moveTo>
                  <a:pt x="6310" y="1"/>
                </a:moveTo>
                <a:lnTo>
                  <a:pt x="5963" y="165"/>
                </a:lnTo>
                <a:lnTo>
                  <a:pt x="5635" y="347"/>
                </a:lnTo>
                <a:lnTo>
                  <a:pt x="4979" y="730"/>
                </a:lnTo>
                <a:lnTo>
                  <a:pt x="4341" y="1131"/>
                </a:lnTo>
                <a:lnTo>
                  <a:pt x="3702" y="1551"/>
                </a:lnTo>
                <a:lnTo>
                  <a:pt x="3082" y="1970"/>
                </a:lnTo>
                <a:lnTo>
                  <a:pt x="2462" y="2426"/>
                </a:lnTo>
                <a:lnTo>
                  <a:pt x="1860" y="2882"/>
                </a:lnTo>
                <a:lnTo>
                  <a:pt x="1277" y="3356"/>
                </a:lnTo>
                <a:lnTo>
                  <a:pt x="639" y="3885"/>
                </a:lnTo>
                <a:lnTo>
                  <a:pt x="310" y="4177"/>
                </a:lnTo>
                <a:lnTo>
                  <a:pt x="165" y="4322"/>
                </a:lnTo>
                <a:lnTo>
                  <a:pt x="19" y="4487"/>
                </a:lnTo>
                <a:lnTo>
                  <a:pt x="0" y="4505"/>
                </a:lnTo>
                <a:lnTo>
                  <a:pt x="0" y="4523"/>
                </a:lnTo>
                <a:lnTo>
                  <a:pt x="37" y="4523"/>
                </a:lnTo>
                <a:lnTo>
                  <a:pt x="329" y="4304"/>
                </a:lnTo>
                <a:lnTo>
                  <a:pt x="602" y="4049"/>
                </a:lnTo>
                <a:lnTo>
                  <a:pt x="1204" y="3557"/>
                </a:lnTo>
                <a:lnTo>
                  <a:pt x="1788" y="3082"/>
                </a:lnTo>
                <a:lnTo>
                  <a:pt x="2389" y="2627"/>
                </a:lnTo>
                <a:lnTo>
                  <a:pt x="2991" y="2189"/>
                </a:lnTo>
                <a:lnTo>
                  <a:pt x="3611" y="1751"/>
                </a:lnTo>
                <a:lnTo>
                  <a:pt x="4249" y="1332"/>
                </a:lnTo>
                <a:lnTo>
                  <a:pt x="4888" y="931"/>
                </a:lnTo>
                <a:lnTo>
                  <a:pt x="5635" y="511"/>
                </a:lnTo>
                <a:lnTo>
                  <a:pt x="6000" y="292"/>
                </a:lnTo>
                <a:lnTo>
                  <a:pt x="6346" y="55"/>
                </a:lnTo>
                <a:lnTo>
                  <a:pt x="6365" y="37"/>
                </a:lnTo>
                <a:lnTo>
                  <a:pt x="6365" y="19"/>
                </a:lnTo>
                <a:lnTo>
                  <a:pt x="63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2" name="Google Shape;4272;p35"/>
          <p:cNvSpPr/>
          <p:nvPr/>
        </p:nvSpPr>
        <p:spPr>
          <a:xfrm>
            <a:off x="-8959895" y="6579461"/>
            <a:ext cx="478669" cy="216215"/>
          </a:xfrm>
          <a:custGeom>
            <a:rect b="b" l="l" r="r" t="t"/>
            <a:pathLst>
              <a:path extrusionOk="0" h="3320" w="7350">
                <a:moveTo>
                  <a:pt x="7277" y="0"/>
                </a:moveTo>
                <a:lnTo>
                  <a:pt x="7094" y="37"/>
                </a:lnTo>
                <a:lnTo>
                  <a:pt x="6894" y="73"/>
                </a:lnTo>
                <a:lnTo>
                  <a:pt x="6529" y="183"/>
                </a:lnTo>
                <a:lnTo>
                  <a:pt x="5763" y="401"/>
                </a:lnTo>
                <a:lnTo>
                  <a:pt x="5015" y="657"/>
                </a:lnTo>
                <a:lnTo>
                  <a:pt x="4286" y="930"/>
                </a:lnTo>
                <a:lnTo>
                  <a:pt x="3557" y="1222"/>
                </a:lnTo>
                <a:lnTo>
                  <a:pt x="2845" y="1550"/>
                </a:lnTo>
                <a:lnTo>
                  <a:pt x="2152" y="1915"/>
                </a:lnTo>
                <a:lnTo>
                  <a:pt x="1478" y="2298"/>
                </a:lnTo>
                <a:lnTo>
                  <a:pt x="730" y="2754"/>
                </a:lnTo>
                <a:lnTo>
                  <a:pt x="365" y="2991"/>
                </a:lnTo>
                <a:lnTo>
                  <a:pt x="19" y="3246"/>
                </a:lnTo>
                <a:lnTo>
                  <a:pt x="1" y="3264"/>
                </a:lnTo>
                <a:lnTo>
                  <a:pt x="19" y="3301"/>
                </a:lnTo>
                <a:lnTo>
                  <a:pt x="37" y="3319"/>
                </a:lnTo>
                <a:lnTo>
                  <a:pt x="74" y="3301"/>
                </a:lnTo>
                <a:lnTo>
                  <a:pt x="402" y="3100"/>
                </a:lnTo>
                <a:lnTo>
                  <a:pt x="730" y="2882"/>
                </a:lnTo>
                <a:lnTo>
                  <a:pt x="1387" y="2480"/>
                </a:lnTo>
                <a:lnTo>
                  <a:pt x="2061" y="2097"/>
                </a:lnTo>
                <a:lnTo>
                  <a:pt x="2736" y="1751"/>
                </a:lnTo>
                <a:lnTo>
                  <a:pt x="3447" y="1423"/>
                </a:lnTo>
                <a:lnTo>
                  <a:pt x="4158" y="1113"/>
                </a:lnTo>
                <a:lnTo>
                  <a:pt x="4888" y="839"/>
                </a:lnTo>
                <a:lnTo>
                  <a:pt x="5635" y="584"/>
                </a:lnTo>
                <a:lnTo>
                  <a:pt x="6438" y="347"/>
                </a:lnTo>
                <a:lnTo>
                  <a:pt x="6875" y="237"/>
                </a:lnTo>
                <a:lnTo>
                  <a:pt x="7094" y="183"/>
                </a:lnTo>
                <a:lnTo>
                  <a:pt x="7295" y="128"/>
                </a:lnTo>
                <a:lnTo>
                  <a:pt x="7331" y="91"/>
                </a:lnTo>
                <a:lnTo>
                  <a:pt x="7350" y="55"/>
                </a:lnTo>
                <a:lnTo>
                  <a:pt x="7331" y="19"/>
                </a:lnTo>
                <a:lnTo>
                  <a:pt x="72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3" name="Google Shape;4273;p35"/>
          <p:cNvSpPr/>
          <p:nvPr/>
        </p:nvSpPr>
        <p:spPr>
          <a:xfrm>
            <a:off x="-8640465" y="6354981"/>
            <a:ext cx="71377" cy="72549"/>
          </a:xfrm>
          <a:custGeom>
            <a:rect b="b" l="l" r="r" t="t"/>
            <a:pathLst>
              <a:path extrusionOk="0" h="1114" w="1096">
                <a:moveTo>
                  <a:pt x="548" y="1"/>
                </a:moveTo>
                <a:lnTo>
                  <a:pt x="439" y="19"/>
                </a:lnTo>
                <a:lnTo>
                  <a:pt x="329" y="56"/>
                </a:lnTo>
                <a:lnTo>
                  <a:pt x="238" y="110"/>
                </a:lnTo>
                <a:lnTo>
                  <a:pt x="147" y="165"/>
                </a:lnTo>
                <a:lnTo>
                  <a:pt x="92" y="256"/>
                </a:lnTo>
                <a:lnTo>
                  <a:pt x="37" y="347"/>
                </a:lnTo>
                <a:lnTo>
                  <a:pt x="1" y="438"/>
                </a:lnTo>
                <a:lnTo>
                  <a:pt x="1" y="566"/>
                </a:lnTo>
                <a:lnTo>
                  <a:pt x="1" y="676"/>
                </a:lnTo>
                <a:lnTo>
                  <a:pt x="37" y="767"/>
                </a:lnTo>
                <a:lnTo>
                  <a:pt x="92" y="858"/>
                </a:lnTo>
                <a:lnTo>
                  <a:pt x="147" y="949"/>
                </a:lnTo>
                <a:lnTo>
                  <a:pt x="238" y="1022"/>
                </a:lnTo>
                <a:lnTo>
                  <a:pt x="329" y="1058"/>
                </a:lnTo>
                <a:lnTo>
                  <a:pt x="439" y="1095"/>
                </a:lnTo>
                <a:lnTo>
                  <a:pt x="548" y="1113"/>
                </a:lnTo>
                <a:lnTo>
                  <a:pt x="657" y="1095"/>
                </a:lnTo>
                <a:lnTo>
                  <a:pt x="749" y="1058"/>
                </a:lnTo>
                <a:lnTo>
                  <a:pt x="858" y="1022"/>
                </a:lnTo>
                <a:lnTo>
                  <a:pt x="931" y="949"/>
                </a:lnTo>
                <a:lnTo>
                  <a:pt x="1004" y="858"/>
                </a:lnTo>
                <a:lnTo>
                  <a:pt x="1040" y="767"/>
                </a:lnTo>
                <a:lnTo>
                  <a:pt x="1077" y="676"/>
                </a:lnTo>
                <a:lnTo>
                  <a:pt x="1095" y="566"/>
                </a:lnTo>
                <a:lnTo>
                  <a:pt x="1077" y="438"/>
                </a:lnTo>
                <a:lnTo>
                  <a:pt x="1040" y="347"/>
                </a:lnTo>
                <a:lnTo>
                  <a:pt x="1004" y="256"/>
                </a:lnTo>
                <a:lnTo>
                  <a:pt x="931" y="165"/>
                </a:lnTo>
                <a:lnTo>
                  <a:pt x="858" y="110"/>
                </a:lnTo>
                <a:lnTo>
                  <a:pt x="749" y="56"/>
                </a:lnTo>
                <a:lnTo>
                  <a:pt x="657" y="19"/>
                </a:lnTo>
                <a:lnTo>
                  <a:pt x="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4" name="Google Shape;4274;p35"/>
          <p:cNvSpPr/>
          <p:nvPr/>
        </p:nvSpPr>
        <p:spPr>
          <a:xfrm>
            <a:off x="-8575146" y="6426226"/>
            <a:ext cx="72549" cy="71377"/>
          </a:xfrm>
          <a:custGeom>
            <a:rect b="b" l="l" r="r" t="t"/>
            <a:pathLst>
              <a:path extrusionOk="0" h="1096" w="1114">
                <a:moveTo>
                  <a:pt x="566" y="1"/>
                </a:moveTo>
                <a:lnTo>
                  <a:pt x="439" y="19"/>
                </a:lnTo>
                <a:lnTo>
                  <a:pt x="347" y="37"/>
                </a:lnTo>
                <a:lnTo>
                  <a:pt x="256" y="92"/>
                </a:lnTo>
                <a:lnTo>
                  <a:pt x="165" y="165"/>
                </a:lnTo>
                <a:lnTo>
                  <a:pt x="110" y="238"/>
                </a:lnTo>
                <a:lnTo>
                  <a:pt x="56" y="329"/>
                </a:lnTo>
                <a:lnTo>
                  <a:pt x="19" y="439"/>
                </a:lnTo>
                <a:lnTo>
                  <a:pt x="1" y="548"/>
                </a:lnTo>
                <a:lnTo>
                  <a:pt x="19" y="657"/>
                </a:lnTo>
                <a:lnTo>
                  <a:pt x="56" y="767"/>
                </a:lnTo>
                <a:lnTo>
                  <a:pt x="110" y="858"/>
                </a:lnTo>
                <a:lnTo>
                  <a:pt x="165" y="931"/>
                </a:lnTo>
                <a:lnTo>
                  <a:pt x="256" y="1004"/>
                </a:lnTo>
                <a:lnTo>
                  <a:pt x="347" y="1059"/>
                </a:lnTo>
                <a:lnTo>
                  <a:pt x="439" y="1095"/>
                </a:lnTo>
                <a:lnTo>
                  <a:pt x="676" y="1095"/>
                </a:lnTo>
                <a:lnTo>
                  <a:pt x="767" y="1059"/>
                </a:lnTo>
                <a:lnTo>
                  <a:pt x="858" y="1004"/>
                </a:lnTo>
                <a:lnTo>
                  <a:pt x="949" y="931"/>
                </a:lnTo>
                <a:lnTo>
                  <a:pt x="1022" y="858"/>
                </a:lnTo>
                <a:lnTo>
                  <a:pt x="1059" y="767"/>
                </a:lnTo>
                <a:lnTo>
                  <a:pt x="1095" y="657"/>
                </a:lnTo>
                <a:lnTo>
                  <a:pt x="1113" y="548"/>
                </a:lnTo>
                <a:lnTo>
                  <a:pt x="1095" y="439"/>
                </a:lnTo>
                <a:lnTo>
                  <a:pt x="1059" y="329"/>
                </a:lnTo>
                <a:lnTo>
                  <a:pt x="1022" y="238"/>
                </a:lnTo>
                <a:lnTo>
                  <a:pt x="949" y="165"/>
                </a:lnTo>
                <a:lnTo>
                  <a:pt x="858" y="92"/>
                </a:lnTo>
                <a:lnTo>
                  <a:pt x="767" y="37"/>
                </a:lnTo>
                <a:lnTo>
                  <a:pt x="676" y="19"/>
                </a:lnTo>
                <a:lnTo>
                  <a:pt x="5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5" name="Google Shape;4275;p35"/>
          <p:cNvSpPr/>
          <p:nvPr/>
        </p:nvSpPr>
        <p:spPr>
          <a:xfrm>
            <a:off x="-8531188" y="6541429"/>
            <a:ext cx="72549" cy="71312"/>
          </a:xfrm>
          <a:custGeom>
            <a:rect b="b" l="l" r="r" t="t"/>
            <a:pathLst>
              <a:path extrusionOk="0" h="1095" w="1114">
                <a:moveTo>
                  <a:pt x="548" y="1"/>
                </a:moveTo>
                <a:lnTo>
                  <a:pt x="438" y="19"/>
                </a:lnTo>
                <a:lnTo>
                  <a:pt x="347" y="37"/>
                </a:lnTo>
                <a:lnTo>
                  <a:pt x="256" y="92"/>
                </a:lnTo>
                <a:lnTo>
                  <a:pt x="165" y="165"/>
                </a:lnTo>
                <a:lnTo>
                  <a:pt x="92" y="238"/>
                </a:lnTo>
                <a:lnTo>
                  <a:pt x="55" y="329"/>
                </a:lnTo>
                <a:lnTo>
                  <a:pt x="19" y="438"/>
                </a:lnTo>
                <a:lnTo>
                  <a:pt x="1" y="548"/>
                </a:lnTo>
                <a:lnTo>
                  <a:pt x="19" y="657"/>
                </a:lnTo>
                <a:lnTo>
                  <a:pt x="55" y="767"/>
                </a:lnTo>
                <a:lnTo>
                  <a:pt x="92" y="858"/>
                </a:lnTo>
                <a:lnTo>
                  <a:pt x="165" y="931"/>
                </a:lnTo>
                <a:lnTo>
                  <a:pt x="256" y="1004"/>
                </a:lnTo>
                <a:lnTo>
                  <a:pt x="347" y="1058"/>
                </a:lnTo>
                <a:lnTo>
                  <a:pt x="438" y="1095"/>
                </a:lnTo>
                <a:lnTo>
                  <a:pt x="657" y="1095"/>
                </a:lnTo>
                <a:lnTo>
                  <a:pt x="767" y="1058"/>
                </a:lnTo>
                <a:lnTo>
                  <a:pt x="858" y="1004"/>
                </a:lnTo>
                <a:lnTo>
                  <a:pt x="949" y="931"/>
                </a:lnTo>
                <a:lnTo>
                  <a:pt x="1004" y="858"/>
                </a:lnTo>
                <a:lnTo>
                  <a:pt x="1058" y="767"/>
                </a:lnTo>
                <a:lnTo>
                  <a:pt x="1095" y="657"/>
                </a:lnTo>
                <a:lnTo>
                  <a:pt x="1113" y="548"/>
                </a:lnTo>
                <a:lnTo>
                  <a:pt x="1095" y="438"/>
                </a:lnTo>
                <a:lnTo>
                  <a:pt x="1058" y="329"/>
                </a:lnTo>
                <a:lnTo>
                  <a:pt x="1004" y="238"/>
                </a:lnTo>
                <a:lnTo>
                  <a:pt x="949" y="165"/>
                </a:lnTo>
                <a:lnTo>
                  <a:pt x="858" y="92"/>
                </a:lnTo>
                <a:lnTo>
                  <a:pt x="767" y="37"/>
                </a:lnTo>
                <a:lnTo>
                  <a:pt x="657" y="19"/>
                </a:lnTo>
                <a:lnTo>
                  <a:pt x="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6" name="Google Shape;4276;p35"/>
          <p:cNvSpPr/>
          <p:nvPr/>
        </p:nvSpPr>
        <p:spPr>
          <a:xfrm>
            <a:off x="-9230677" y="6451168"/>
            <a:ext cx="572514" cy="567760"/>
          </a:xfrm>
          <a:custGeom>
            <a:rect b="b" l="l" r="r" t="t"/>
            <a:pathLst>
              <a:path extrusionOk="0" h="8718" w="8791">
                <a:moveTo>
                  <a:pt x="4013" y="1"/>
                </a:moveTo>
                <a:lnTo>
                  <a:pt x="3995" y="366"/>
                </a:lnTo>
                <a:lnTo>
                  <a:pt x="3922" y="730"/>
                </a:lnTo>
                <a:lnTo>
                  <a:pt x="3830" y="1095"/>
                </a:lnTo>
                <a:lnTo>
                  <a:pt x="3703" y="1478"/>
                </a:lnTo>
                <a:lnTo>
                  <a:pt x="3539" y="1824"/>
                </a:lnTo>
                <a:lnTo>
                  <a:pt x="3338" y="2153"/>
                </a:lnTo>
                <a:lnTo>
                  <a:pt x="3229" y="2317"/>
                </a:lnTo>
                <a:lnTo>
                  <a:pt x="3119" y="2463"/>
                </a:lnTo>
                <a:lnTo>
                  <a:pt x="2992" y="2590"/>
                </a:lnTo>
                <a:lnTo>
                  <a:pt x="2864" y="2718"/>
                </a:lnTo>
                <a:lnTo>
                  <a:pt x="2700" y="2864"/>
                </a:lnTo>
                <a:lnTo>
                  <a:pt x="2536" y="2992"/>
                </a:lnTo>
                <a:lnTo>
                  <a:pt x="2171" y="3229"/>
                </a:lnTo>
                <a:lnTo>
                  <a:pt x="1423" y="3684"/>
                </a:lnTo>
                <a:lnTo>
                  <a:pt x="1059" y="3922"/>
                </a:lnTo>
                <a:lnTo>
                  <a:pt x="894" y="4049"/>
                </a:lnTo>
                <a:lnTo>
                  <a:pt x="730" y="4195"/>
                </a:lnTo>
                <a:lnTo>
                  <a:pt x="584" y="4359"/>
                </a:lnTo>
                <a:lnTo>
                  <a:pt x="457" y="4523"/>
                </a:lnTo>
                <a:lnTo>
                  <a:pt x="329" y="4706"/>
                </a:lnTo>
                <a:lnTo>
                  <a:pt x="238" y="4888"/>
                </a:lnTo>
                <a:lnTo>
                  <a:pt x="147" y="5143"/>
                </a:lnTo>
                <a:lnTo>
                  <a:pt x="74" y="5417"/>
                </a:lnTo>
                <a:lnTo>
                  <a:pt x="19" y="5672"/>
                </a:lnTo>
                <a:lnTo>
                  <a:pt x="1" y="5946"/>
                </a:lnTo>
                <a:lnTo>
                  <a:pt x="1" y="6219"/>
                </a:lnTo>
                <a:lnTo>
                  <a:pt x="19" y="6493"/>
                </a:lnTo>
                <a:lnTo>
                  <a:pt x="74" y="6766"/>
                </a:lnTo>
                <a:lnTo>
                  <a:pt x="147" y="7022"/>
                </a:lnTo>
                <a:lnTo>
                  <a:pt x="238" y="7277"/>
                </a:lnTo>
                <a:lnTo>
                  <a:pt x="347" y="7514"/>
                </a:lnTo>
                <a:lnTo>
                  <a:pt x="493" y="7733"/>
                </a:lnTo>
                <a:lnTo>
                  <a:pt x="657" y="7952"/>
                </a:lnTo>
                <a:lnTo>
                  <a:pt x="858" y="8134"/>
                </a:lnTo>
                <a:lnTo>
                  <a:pt x="1059" y="8298"/>
                </a:lnTo>
                <a:lnTo>
                  <a:pt x="1296" y="8444"/>
                </a:lnTo>
                <a:lnTo>
                  <a:pt x="1551" y="8572"/>
                </a:lnTo>
                <a:lnTo>
                  <a:pt x="1788" y="8644"/>
                </a:lnTo>
                <a:lnTo>
                  <a:pt x="2007" y="8681"/>
                </a:lnTo>
                <a:lnTo>
                  <a:pt x="2244" y="8717"/>
                </a:lnTo>
                <a:lnTo>
                  <a:pt x="2718" y="8717"/>
                </a:lnTo>
                <a:lnTo>
                  <a:pt x="2955" y="8681"/>
                </a:lnTo>
                <a:lnTo>
                  <a:pt x="3192" y="8626"/>
                </a:lnTo>
                <a:lnTo>
                  <a:pt x="3429" y="8572"/>
                </a:lnTo>
                <a:lnTo>
                  <a:pt x="3648" y="8480"/>
                </a:lnTo>
                <a:lnTo>
                  <a:pt x="3867" y="8371"/>
                </a:lnTo>
                <a:lnTo>
                  <a:pt x="4086" y="8262"/>
                </a:lnTo>
                <a:lnTo>
                  <a:pt x="4268" y="8116"/>
                </a:lnTo>
                <a:lnTo>
                  <a:pt x="4450" y="7970"/>
                </a:lnTo>
                <a:lnTo>
                  <a:pt x="4633" y="7806"/>
                </a:lnTo>
                <a:lnTo>
                  <a:pt x="4779" y="7623"/>
                </a:lnTo>
                <a:lnTo>
                  <a:pt x="4906" y="7423"/>
                </a:lnTo>
                <a:lnTo>
                  <a:pt x="5216" y="6912"/>
                </a:lnTo>
                <a:lnTo>
                  <a:pt x="5581" y="6365"/>
                </a:lnTo>
                <a:lnTo>
                  <a:pt x="5800" y="6092"/>
                </a:lnTo>
                <a:lnTo>
                  <a:pt x="6019" y="5818"/>
                </a:lnTo>
                <a:lnTo>
                  <a:pt x="6237" y="5544"/>
                </a:lnTo>
                <a:lnTo>
                  <a:pt x="6493" y="5289"/>
                </a:lnTo>
                <a:lnTo>
                  <a:pt x="6748" y="5070"/>
                </a:lnTo>
                <a:lnTo>
                  <a:pt x="7003" y="4852"/>
                </a:lnTo>
                <a:lnTo>
                  <a:pt x="7277" y="4651"/>
                </a:lnTo>
                <a:lnTo>
                  <a:pt x="7569" y="4487"/>
                </a:lnTo>
                <a:lnTo>
                  <a:pt x="7860" y="4341"/>
                </a:lnTo>
                <a:lnTo>
                  <a:pt x="8170" y="4250"/>
                </a:lnTo>
                <a:lnTo>
                  <a:pt x="8480" y="4177"/>
                </a:lnTo>
                <a:lnTo>
                  <a:pt x="8626" y="4177"/>
                </a:lnTo>
                <a:lnTo>
                  <a:pt x="8790" y="4159"/>
                </a:lnTo>
                <a:lnTo>
                  <a:pt x="8152" y="4159"/>
                </a:lnTo>
                <a:lnTo>
                  <a:pt x="7788" y="4177"/>
                </a:lnTo>
                <a:lnTo>
                  <a:pt x="7423" y="4213"/>
                </a:lnTo>
                <a:lnTo>
                  <a:pt x="7076" y="4250"/>
                </a:lnTo>
                <a:lnTo>
                  <a:pt x="6712" y="4323"/>
                </a:lnTo>
                <a:lnTo>
                  <a:pt x="6383" y="4414"/>
                </a:lnTo>
                <a:lnTo>
                  <a:pt x="6092" y="4523"/>
                </a:lnTo>
                <a:lnTo>
                  <a:pt x="6183" y="4469"/>
                </a:lnTo>
                <a:lnTo>
                  <a:pt x="6274" y="4396"/>
                </a:lnTo>
                <a:lnTo>
                  <a:pt x="6347" y="4286"/>
                </a:lnTo>
                <a:lnTo>
                  <a:pt x="6402" y="4177"/>
                </a:lnTo>
                <a:lnTo>
                  <a:pt x="6529" y="3958"/>
                </a:lnTo>
                <a:lnTo>
                  <a:pt x="6639" y="3776"/>
                </a:lnTo>
                <a:lnTo>
                  <a:pt x="6876" y="3484"/>
                </a:lnTo>
                <a:lnTo>
                  <a:pt x="7131" y="3192"/>
                </a:lnTo>
                <a:lnTo>
                  <a:pt x="7386" y="2900"/>
                </a:lnTo>
                <a:lnTo>
                  <a:pt x="7623" y="2609"/>
                </a:lnTo>
                <a:lnTo>
                  <a:pt x="7623" y="2609"/>
                </a:lnTo>
                <a:lnTo>
                  <a:pt x="6967" y="3028"/>
                </a:lnTo>
                <a:lnTo>
                  <a:pt x="6657" y="3229"/>
                </a:lnTo>
                <a:lnTo>
                  <a:pt x="6310" y="3429"/>
                </a:lnTo>
                <a:lnTo>
                  <a:pt x="6073" y="3539"/>
                </a:lnTo>
                <a:lnTo>
                  <a:pt x="5727" y="3684"/>
                </a:lnTo>
                <a:lnTo>
                  <a:pt x="5545" y="3776"/>
                </a:lnTo>
                <a:lnTo>
                  <a:pt x="5399" y="3849"/>
                </a:lnTo>
                <a:lnTo>
                  <a:pt x="5289" y="3940"/>
                </a:lnTo>
                <a:lnTo>
                  <a:pt x="5253" y="3976"/>
                </a:lnTo>
                <a:lnTo>
                  <a:pt x="5235" y="3994"/>
                </a:lnTo>
                <a:lnTo>
                  <a:pt x="5289" y="3849"/>
                </a:lnTo>
                <a:lnTo>
                  <a:pt x="5380" y="3684"/>
                </a:lnTo>
                <a:lnTo>
                  <a:pt x="5581" y="3374"/>
                </a:lnTo>
                <a:lnTo>
                  <a:pt x="6055" y="2736"/>
                </a:lnTo>
                <a:lnTo>
                  <a:pt x="6274" y="2408"/>
                </a:lnTo>
                <a:lnTo>
                  <a:pt x="6383" y="2244"/>
                </a:lnTo>
                <a:lnTo>
                  <a:pt x="6456" y="2080"/>
                </a:lnTo>
                <a:lnTo>
                  <a:pt x="6511" y="1897"/>
                </a:lnTo>
                <a:lnTo>
                  <a:pt x="6566" y="1733"/>
                </a:lnTo>
                <a:lnTo>
                  <a:pt x="6566" y="1551"/>
                </a:lnTo>
                <a:lnTo>
                  <a:pt x="6547" y="1369"/>
                </a:lnTo>
                <a:lnTo>
                  <a:pt x="6274" y="1642"/>
                </a:lnTo>
                <a:lnTo>
                  <a:pt x="6019" y="1916"/>
                </a:lnTo>
                <a:lnTo>
                  <a:pt x="5508" y="2499"/>
                </a:lnTo>
                <a:lnTo>
                  <a:pt x="5253" y="2773"/>
                </a:lnTo>
                <a:lnTo>
                  <a:pt x="4997" y="3064"/>
                </a:lnTo>
                <a:lnTo>
                  <a:pt x="4724" y="3320"/>
                </a:lnTo>
                <a:lnTo>
                  <a:pt x="4432" y="3557"/>
                </a:lnTo>
                <a:lnTo>
                  <a:pt x="4469" y="3411"/>
                </a:lnTo>
                <a:lnTo>
                  <a:pt x="4523" y="3247"/>
                </a:lnTo>
                <a:lnTo>
                  <a:pt x="4669" y="2900"/>
                </a:lnTo>
                <a:lnTo>
                  <a:pt x="4997" y="2134"/>
                </a:lnTo>
                <a:lnTo>
                  <a:pt x="5162" y="1751"/>
                </a:lnTo>
                <a:lnTo>
                  <a:pt x="5216" y="1569"/>
                </a:lnTo>
                <a:lnTo>
                  <a:pt x="5271" y="1387"/>
                </a:lnTo>
                <a:lnTo>
                  <a:pt x="5289" y="1204"/>
                </a:lnTo>
                <a:lnTo>
                  <a:pt x="5307" y="1040"/>
                </a:lnTo>
                <a:lnTo>
                  <a:pt x="5289" y="876"/>
                </a:lnTo>
                <a:lnTo>
                  <a:pt x="5253" y="712"/>
                </a:lnTo>
                <a:lnTo>
                  <a:pt x="4979" y="1131"/>
                </a:lnTo>
                <a:lnTo>
                  <a:pt x="4687" y="1533"/>
                </a:lnTo>
                <a:lnTo>
                  <a:pt x="4396" y="1952"/>
                </a:lnTo>
                <a:lnTo>
                  <a:pt x="4140" y="2353"/>
                </a:lnTo>
                <a:lnTo>
                  <a:pt x="4213" y="2226"/>
                </a:lnTo>
                <a:lnTo>
                  <a:pt x="4268" y="2098"/>
                </a:lnTo>
                <a:lnTo>
                  <a:pt x="4359" y="1806"/>
                </a:lnTo>
                <a:lnTo>
                  <a:pt x="4414" y="1478"/>
                </a:lnTo>
                <a:lnTo>
                  <a:pt x="4414" y="1150"/>
                </a:lnTo>
                <a:lnTo>
                  <a:pt x="4414" y="1004"/>
                </a:lnTo>
                <a:lnTo>
                  <a:pt x="4396" y="840"/>
                </a:lnTo>
                <a:lnTo>
                  <a:pt x="4359" y="676"/>
                </a:lnTo>
                <a:lnTo>
                  <a:pt x="4323" y="530"/>
                </a:lnTo>
                <a:lnTo>
                  <a:pt x="4250" y="384"/>
                </a:lnTo>
                <a:lnTo>
                  <a:pt x="4195" y="238"/>
                </a:lnTo>
                <a:lnTo>
                  <a:pt x="4104" y="110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7" name="Google Shape;4277;p35"/>
          <p:cNvSpPr/>
          <p:nvPr/>
        </p:nvSpPr>
        <p:spPr>
          <a:xfrm>
            <a:off x="-9263890" y="5965478"/>
            <a:ext cx="153239" cy="602146"/>
          </a:xfrm>
          <a:custGeom>
            <a:rect b="b" l="l" r="r" t="t"/>
            <a:pathLst>
              <a:path extrusionOk="0" h="9246" w="2353">
                <a:moveTo>
                  <a:pt x="55" y="1"/>
                </a:moveTo>
                <a:lnTo>
                  <a:pt x="92" y="456"/>
                </a:lnTo>
                <a:lnTo>
                  <a:pt x="128" y="912"/>
                </a:lnTo>
                <a:lnTo>
                  <a:pt x="128" y="1368"/>
                </a:lnTo>
                <a:lnTo>
                  <a:pt x="128" y="1824"/>
                </a:lnTo>
                <a:lnTo>
                  <a:pt x="92" y="2754"/>
                </a:lnTo>
                <a:lnTo>
                  <a:pt x="37" y="3684"/>
                </a:lnTo>
                <a:lnTo>
                  <a:pt x="0" y="4614"/>
                </a:lnTo>
                <a:lnTo>
                  <a:pt x="0" y="5070"/>
                </a:lnTo>
                <a:lnTo>
                  <a:pt x="19" y="5526"/>
                </a:lnTo>
                <a:lnTo>
                  <a:pt x="73" y="5982"/>
                </a:lnTo>
                <a:lnTo>
                  <a:pt x="128" y="6438"/>
                </a:lnTo>
                <a:lnTo>
                  <a:pt x="219" y="6894"/>
                </a:lnTo>
                <a:lnTo>
                  <a:pt x="347" y="7331"/>
                </a:lnTo>
                <a:lnTo>
                  <a:pt x="456" y="7623"/>
                </a:lnTo>
                <a:lnTo>
                  <a:pt x="602" y="7951"/>
                </a:lnTo>
                <a:lnTo>
                  <a:pt x="784" y="8279"/>
                </a:lnTo>
                <a:lnTo>
                  <a:pt x="894" y="8444"/>
                </a:lnTo>
                <a:lnTo>
                  <a:pt x="1003" y="8608"/>
                </a:lnTo>
                <a:lnTo>
                  <a:pt x="1131" y="8754"/>
                </a:lnTo>
                <a:lnTo>
                  <a:pt x="1259" y="8881"/>
                </a:lnTo>
                <a:lnTo>
                  <a:pt x="1404" y="8991"/>
                </a:lnTo>
                <a:lnTo>
                  <a:pt x="1550" y="9100"/>
                </a:lnTo>
                <a:lnTo>
                  <a:pt x="1696" y="9173"/>
                </a:lnTo>
                <a:lnTo>
                  <a:pt x="1860" y="9228"/>
                </a:lnTo>
                <a:lnTo>
                  <a:pt x="2025" y="9246"/>
                </a:lnTo>
                <a:lnTo>
                  <a:pt x="2207" y="9246"/>
                </a:lnTo>
                <a:lnTo>
                  <a:pt x="1952" y="8899"/>
                </a:lnTo>
                <a:lnTo>
                  <a:pt x="1806" y="8699"/>
                </a:lnTo>
                <a:lnTo>
                  <a:pt x="1696" y="8480"/>
                </a:lnTo>
                <a:lnTo>
                  <a:pt x="1605" y="8243"/>
                </a:lnTo>
                <a:lnTo>
                  <a:pt x="1569" y="8115"/>
                </a:lnTo>
                <a:lnTo>
                  <a:pt x="1550" y="7988"/>
                </a:lnTo>
                <a:lnTo>
                  <a:pt x="1532" y="7842"/>
                </a:lnTo>
                <a:lnTo>
                  <a:pt x="1532" y="7696"/>
                </a:lnTo>
                <a:lnTo>
                  <a:pt x="1550" y="7550"/>
                </a:lnTo>
                <a:lnTo>
                  <a:pt x="1587" y="7404"/>
                </a:lnTo>
                <a:lnTo>
                  <a:pt x="1642" y="7185"/>
                </a:lnTo>
                <a:lnTo>
                  <a:pt x="1733" y="6967"/>
                </a:lnTo>
                <a:lnTo>
                  <a:pt x="1897" y="6529"/>
                </a:lnTo>
                <a:lnTo>
                  <a:pt x="2097" y="6109"/>
                </a:lnTo>
                <a:lnTo>
                  <a:pt x="2170" y="5891"/>
                </a:lnTo>
                <a:lnTo>
                  <a:pt x="2243" y="5672"/>
                </a:lnTo>
                <a:lnTo>
                  <a:pt x="2316" y="5380"/>
                </a:lnTo>
                <a:lnTo>
                  <a:pt x="2353" y="5107"/>
                </a:lnTo>
                <a:lnTo>
                  <a:pt x="2353" y="4833"/>
                </a:lnTo>
                <a:lnTo>
                  <a:pt x="2316" y="4559"/>
                </a:lnTo>
                <a:lnTo>
                  <a:pt x="2262" y="4286"/>
                </a:lnTo>
                <a:lnTo>
                  <a:pt x="2189" y="4031"/>
                </a:lnTo>
                <a:lnTo>
                  <a:pt x="2097" y="3757"/>
                </a:lnTo>
                <a:lnTo>
                  <a:pt x="2006" y="3484"/>
                </a:lnTo>
                <a:lnTo>
                  <a:pt x="1824" y="3046"/>
                </a:lnTo>
                <a:lnTo>
                  <a:pt x="1623" y="2590"/>
                </a:lnTo>
                <a:lnTo>
                  <a:pt x="1423" y="2116"/>
                </a:lnTo>
                <a:lnTo>
                  <a:pt x="1186" y="1642"/>
                </a:lnTo>
                <a:lnTo>
                  <a:pt x="930" y="1186"/>
                </a:lnTo>
                <a:lnTo>
                  <a:pt x="657" y="748"/>
                </a:lnTo>
                <a:lnTo>
                  <a:pt x="365" y="347"/>
                </a:lnTo>
                <a:lnTo>
                  <a:pt x="201" y="165"/>
                </a:lnTo>
                <a:lnTo>
                  <a:pt x="5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8" name="Google Shape;4278;p35"/>
          <p:cNvSpPr/>
          <p:nvPr/>
        </p:nvSpPr>
        <p:spPr>
          <a:xfrm>
            <a:off x="-9103557" y="6207737"/>
            <a:ext cx="152067" cy="380069"/>
          </a:xfrm>
          <a:custGeom>
            <a:rect b="b" l="l" r="r" t="t"/>
            <a:pathLst>
              <a:path extrusionOk="0" h="5836" w="2335">
                <a:moveTo>
                  <a:pt x="2024" y="1"/>
                </a:moveTo>
                <a:lnTo>
                  <a:pt x="1970" y="165"/>
                </a:lnTo>
                <a:lnTo>
                  <a:pt x="1915" y="311"/>
                </a:lnTo>
                <a:lnTo>
                  <a:pt x="1824" y="457"/>
                </a:lnTo>
                <a:lnTo>
                  <a:pt x="1733" y="602"/>
                </a:lnTo>
                <a:lnTo>
                  <a:pt x="1514" y="894"/>
                </a:lnTo>
                <a:lnTo>
                  <a:pt x="1313" y="1149"/>
                </a:lnTo>
                <a:lnTo>
                  <a:pt x="967" y="1660"/>
                </a:lnTo>
                <a:lnTo>
                  <a:pt x="821" y="1915"/>
                </a:lnTo>
                <a:lnTo>
                  <a:pt x="675" y="2189"/>
                </a:lnTo>
                <a:lnTo>
                  <a:pt x="547" y="2462"/>
                </a:lnTo>
                <a:lnTo>
                  <a:pt x="438" y="2736"/>
                </a:lnTo>
                <a:lnTo>
                  <a:pt x="328" y="3028"/>
                </a:lnTo>
                <a:lnTo>
                  <a:pt x="237" y="3319"/>
                </a:lnTo>
                <a:lnTo>
                  <a:pt x="183" y="3593"/>
                </a:lnTo>
                <a:lnTo>
                  <a:pt x="110" y="3903"/>
                </a:lnTo>
                <a:lnTo>
                  <a:pt x="37" y="4249"/>
                </a:lnTo>
                <a:lnTo>
                  <a:pt x="0" y="4614"/>
                </a:lnTo>
                <a:lnTo>
                  <a:pt x="0" y="4797"/>
                </a:lnTo>
                <a:lnTo>
                  <a:pt x="18" y="4979"/>
                </a:lnTo>
                <a:lnTo>
                  <a:pt x="37" y="5143"/>
                </a:lnTo>
                <a:lnTo>
                  <a:pt x="55" y="5307"/>
                </a:lnTo>
                <a:lnTo>
                  <a:pt x="110" y="5453"/>
                </a:lnTo>
                <a:lnTo>
                  <a:pt x="183" y="5599"/>
                </a:lnTo>
                <a:lnTo>
                  <a:pt x="274" y="5727"/>
                </a:lnTo>
                <a:lnTo>
                  <a:pt x="365" y="5836"/>
                </a:lnTo>
                <a:lnTo>
                  <a:pt x="383" y="5526"/>
                </a:lnTo>
                <a:lnTo>
                  <a:pt x="420" y="5344"/>
                </a:lnTo>
                <a:lnTo>
                  <a:pt x="456" y="5179"/>
                </a:lnTo>
                <a:lnTo>
                  <a:pt x="529" y="4997"/>
                </a:lnTo>
                <a:lnTo>
                  <a:pt x="638" y="4815"/>
                </a:lnTo>
                <a:lnTo>
                  <a:pt x="766" y="4651"/>
                </a:lnTo>
                <a:lnTo>
                  <a:pt x="912" y="4505"/>
                </a:lnTo>
                <a:lnTo>
                  <a:pt x="1185" y="4195"/>
                </a:lnTo>
                <a:lnTo>
                  <a:pt x="1331" y="4031"/>
                </a:lnTo>
                <a:lnTo>
                  <a:pt x="1459" y="3867"/>
                </a:lnTo>
                <a:lnTo>
                  <a:pt x="1641" y="3575"/>
                </a:lnTo>
                <a:lnTo>
                  <a:pt x="1824" y="3247"/>
                </a:lnTo>
                <a:lnTo>
                  <a:pt x="1988" y="2900"/>
                </a:lnTo>
                <a:lnTo>
                  <a:pt x="2115" y="2535"/>
                </a:lnTo>
                <a:lnTo>
                  <a:pt x="2225" y="2152"/>
                </a:lnTo>
                <a:lnTo>
                  <a:pt x="2298" y="1788"/>
                </a:lnTo>
                <a:lnTo>
                  <a:pt x="2316" y="1587"/>
                </a:lnTo>
                <a:lnTo>
                  <a:pt x="2334" y="1405"/>
                </a:lnTo>
                <a:lnTo>
                  <a:pt x="2334" y="1241"/>
                </a:lnTo>
                <a:lnTo>
                  <a:pt x="2316" y="1058"/>
                </a:lnTo>
                <a:lnTo>
                  <a:pt x="2298" y="931"/>
                </a:lnTo>
                <a:lnTo>
                  <a:pt x="2261" y="785"/>
                </a:lnTo>
                <a:lnTo>
                  <a:pt x="2170" y="529"/>
                </a:lnTo>
                <a:lnTo>
                  <a:pt x="2079" y="256"/>
                </a:lnTo>
                <a:lnTo>
                  <a:pt x="2043" y="128"/>
                </a:lnTo>
                <a:lnTo>
                  <a:pt x="20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9" name="Google Shape;4279;p35"/>
          <p:cNvSpPr/>
          <p:nvPr/>
        </p:nvSpPr>
        <p:spPr>
          <a:xfrm>
            <a:off x="-9348225" y="6467840"/>
            <a:ext cx="222141" cy="173428"/>
          </a:xfrm>
          <a:custGeom>
            <a:rect b="b" l="l" r="r" t="t"/>
            <a:pathLst>
              <a:path extrusionOk="0" h="2663" w="3411">
                <a:moveTo>
                  <a:pt x="19" y="0"/>
                </a:moveTo>
                <a:lnTo>
                  <a:pt x="1" y="328"/>
                </a:lnTo>
                <a:lnTo>
                  <a:pt x="1" y="657"/>
                </a:lnTo>
                <a:lnTo>
                  <a:pt x="37" y="1003"/>
                </a:lnTo>
                <a:lnTo>
                  <a:pt x="128" y="1331"/>
                </a:lnTo>
                <a:lnTo>
                  <a:pt x="183" y="1495"/>
                </a:lnTo>
                <a:lnTo>
                  <a:pt x="238" y="1660"/>
                </a:lnTo>
                <a:lnTo>
                  <a:pt x="311" y="1805"/>
                </a:lnTo>
                <a:lnTo>
                  <a:pt x="402" y="1951"/>
                </a:lnTo>
                <a:lnTo>
                  <a:pt x="511" y="2079"/>
                </a:lnTo>
                <a:lnTo>
                  <a:pt x="602" y="2207"/>
                </a:lnTo>
                <a:lnTo>
                  <a:pt x="730" y="2316"/>
                </a:lnTo>
                <a:lnTo>
                  <a:pt x="858" y="2407"/>
                </a:lnTo>
                <a:lnTo>
                  <a:pt x="1022" y="2498"/>
                </a:lnTo>
                <a:lnTo>
                  <a:pt x="1186" y="2571"/>
                </a:lnTo>
                <a:lnTo>
                  <a:pt x="1368" y="2626"/>
                </a:lnTo>
                <a:lnTo>
                  <a:pt x="1551" y="2644"/>
                </a:lnTo>
                <a:lnTo>
                  <a:pt x="1733" y="2663"/>
                </a:lnTo>
                <a:lnTo>
                  <a:pt x="1934" y="2663"/>
                </a:lnTo>
                <a:lnTo>
                  <a:pt x="2298" y="2626"/>
                </a:lnTo>
                <a:lnTo>
                  <a:pt x="2900" y="2498"/>
                </a:lnTo>
                <a:lnTo>
                  <a:pt x="3228" y="2444"/>
                </a:lnTo>
                <a:lnTo>
                  <a:pt x="3356" y="2444"/>
                </a:lnTo>
                <a:lnTo>
                  <a:pt x="3411" y="2462"/>
                </a:lnTo>
                <a:lnTo>
                  <a:pt x="3137" y="2115"/>
                </a:lnTo>
                <a:lnTo>
                  <a:pt x="3010" y="1970"/>
                </a:lnTo>
                <a:lnTo>
                  <a:pt x="2864" y="1824"/>
                </a:lnTo>
                <a:lnTo>
                  <a:pt x="2699" y="1696"/>
                </a:lnTo>
                <a:lnTo>
                  <a:pt x="2517" y="1587"/>
                </a:lnTo>
                <a:lnTo>
                  <a:pt x="2335" y="1495"/>
                </a:lnTo>
                <a:lnTo>
                  <a:pt x="2116" y="1441"/>
                </a:lnTo>
                <a:lnTo>
                  <a:pt x="1715" y="1350"/>
                </a:lnTo>
                <a:lnTo>
                  <a:pt x="1551" y="1313"/>
                </a:lnTo>
                <a:lnTo>
                  <a:pt x="1387" y="1258"/>
                </a:lnTo>
                <a:lnTo>
                  <a:pt x="1241" y="1204"/>
                </a:lnTo>
                <a:lnTo>
                  <a:pt x="1095" y="1113"/>
                </a:lnTo>
                <a:lnTo>
                  <a:pt x="931" y="985"/>
                </a:lnTo>
                <a:lnTo>
                  <a:pt x="767" y="821"/>
                </a:lnTo>
                <a:lnTo>
                  <a:pt x="584" y="620"/>
                </a:lnTo>
                <a:lnTo>
                  <a:pt x="402" y="383"/>
                </a:lnTo>
                <a:lnTo>
                  <a:pt x="219" y="183"/>
                </a:lnTo>
                <a:lnTo>
                  <a:pt x="128" y="91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0" name="Google Shape;4280;p35"/>
          <p:cNvSpPr/>
          <p:nvPr/>
        </p:nvSpPr>
        <p:spPr>
          <a:xfrm>
            <a:off x="-8830429" y="6838326"/>
            <a:ext cx="552260" cy="150895"/>
          </a:xfrm>
          <a:custGeom>
            <a:rect b="b" l="l" r="r" t="t"/>
            <a:pathLst>
              <a:path extrusionOk="0" h="2317" w="8480">
                <a:moveTo>
                  <a:pt x="4304" y="1"/>
                </a:moveTo>
                <a:lnTo>
                  <a:pt x="4049" y="19"/>
                </a:lnTo>
                <a:lnTo>
                  <a:pt x="3812" y="37"/>
                </a:lnTo>
                <a:lnTo>
                  <a:pt x="3574" y="110"/>
                </a:lnTo>
                <a:lnTo>
                  <a:pt x="3337" y="183"/>
                </a:lnTo>
                <a:lnTo>
                  <a:pt x="3100" y="292"/>
                </a:lnTo>
                <a:lnTo>
                  <a:pt x="2936" y="402"/>
                </a:lnTo>
                <a:lnTo>
                  <a:pt x="2754" y="529"/>
                </a:lnTo>
                <a:lnTo>
                  <a:pt x="2426" y="785"/>
                </a:lnTo>
                <a:lnTo>
                  <a:pt x="2097" y="1022"/>
                </a:lnTo>
                <a:lnTo>
                  <a:pt x="1915" y="1131"/>
                </a:lnTo>
                <a:lnTo>
                  <a:pt x="1733" y="1241"/>
                </a:lnTo>
                <a:lnTo>
                  <a:pt x="1605" y="1295"/>
                </a:lnTo>
                <a:lnTo>
                  <a:pt x="1477" y="1332"/>
                </a:lnTo>
                <a:lnTo>
                  <a:pt x="1368" y="1368"/>
                </a:lnTo>
                <a:lnTo>
                  <a:pt x="1240" y="1387"/>
                </a:lnTo>
                <a:lnTo>
                  <a:pt x="1003" y="1387"/>
                </a:lnTo>
                <a:lnTo>
                  <a:pt x="784" y="1350"/>
                </a:lnTo>
                <a:lnTo>
                  <a:pt x="566" y="1295"/>
                </a:lnTo>
                <a:lnTo>
                  <a:pt x="365" y="1222"/>
                </a:lnTo>
                <a:lnTo>
                  <a:pt x="0" y="1077"/>
                </a:lnTo>
                <a:lnTo>
                  <a:pt x="37" y="1241"/>
                </a:lnTo>
                <a:lnTo>
                  <a:pt x="91" y="1368"/>
                </a:lnTo>
                <a:lnTo>
                  <a:pt x="183" y="1496"/>
                </a:lnTo>
                <a:lnTo>
                  <a:pt x="274" y="1624"/>
                </a:lnTo>
                <a:lnTo>
                  <a:pt x="383" y="1733"/>
                </a:lnTo>
                <a:lnTo>
                  <a:pt x="529" y="1824"/>
                </a:lnTo>
                <a:lnTo>
                  <a:pt x="657" y="1915"/>
                </a:lnTo>
                <a:lnTo>
                  <a:pt x="821" y="1988"/>
                </a:lnTo>
                <a:lnTo>
                  <a:pt x="1131" y="2116"/>
                </a:lnTo>
                <a:lnTo>
                  <a:pt x="1459" y="2207"/>
                </a:lnTo>
                <a:lnTo>
                  <a:pt x="1769" y="2262"/>
                </a:lnTo>
                <a:lnTo>
                  <a:pt x="2043" y="2298"/>
                </a:lnTo>
                <a:lnTo>
                  <a:pt x="2462" y="2317"/>
                </a:lnTo>
                <a:lnTo>
                  <a:pt x="2882" y="2298"/>
                </a:lnTo>
                <a:lnTo>
                  <a:pt x="3283" y="2262"/>
                </a:lnTo>
                <a:lnTo>
                  <a:pt x="3684" y="2207"/>
                </a:lnTo>
                <a:lnTo>
                  <a:pt x="4085" y="2116"/>
                </a:lnTo>
                <a:lnTo>
                  <a:pt x="4486" y="2025"/>
                </a:lnTo>
                <a:lnTo>
                  <a:pt x="5289" y="1806"/>
                </a:lnTo>
                <a:lnTo>
                  <a:pt x="6073" y="1587"/>
                </a:lnTo>
                <a:lnTo>
                  <a:pt x="6875" y="1350"/>
                </a:lnTo>
                <a:lnTo>
                  <a:pt x="7276" y="1259"/>
                </a:lnTo>
                <a:lnTo>
                  <a:pt x="7677" y="1168"/>
                </a:lnTo>
                <a:lnTo>
                  <a:pt x="8079" y="1095"/>
                </a:lnTo>
                <a:lnTo>
                  <a:pt x="8480" y="1040"/>
                </a:lnTo>
                <a:lnTo>
                  <a:pt x="8297" y="949"/>
                </a:lnTo>
                <a:lnTo>
                  <a:pt x="8115" y="839"/>
                </a:lnTo>
                <a:lnTo>
                  <a:pt x="7714" y="675"/>
                </a:lnTo>
                <a:lnTo>
                  <a:pt x="7276" y="529"/>
                </a:lnTo>
                <a:lnTo>
                  <a:pt x="6820" y="402"/>
                </a:lnTo>
                <a:lnTo>
                  <a:pt x="6364" y="292"/>
                </a:lnTo>
                <a:lnTo>
                  <a:pt x="5909" y="201"/>
                </a:lnTo>
                <a:lnTo>
                  <a:pt x="5052" y="74"/>
                </a:lnTo>
                <a:lnTo>
                  <a:pt x="4796" y="37"/>
                </a:lnTo>
                <a:lnTo>
                  <a:pt x="4541" y="19"/>
                </a:lnTo>
                <a:lnTo>
                  <a:pt x="4304" y="1"/>
                </a:lnTo>
                <a:close/>
              </a:path>
            </a:pathLst>
          </a:custGeom>
          <a:solidFill>
            <a:srgbClr val="D62D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1" name="Google Shape;4281;p35"/>
          <p:cNvSpPr/>
          <p:nvPr/>
        </p:nvSpPr>
        <p:spPr>
          <a:xfrm>
            <a:off x="-8795979" y="6704172"/>
            <a:ext cx="307651" cy="185281"/>
          </a:xfrm>
          <a:custGeom>
            <a:rect b="b" l="l" r="r" t="t"/>
            <a:pathLst>
              <a:path extrusionOk="0" h="2845" w="4724">
                <a:moveTo>
                  <a:pt x="3738" y="0"/>
                </a:moveTo>
                <a:lnTo>
                  <a:pt x="3574" y="37"/>
                </a:lnTo>
                <a:lnTo>
                  <a:pt x="3428" y="73"/>
                </a:lnTo>
                <a:lnTo>
                  <a:pt x="3118" y="164"/>
                </a:lnTo>
                <a:lnTo>
                  <a:pt x="2808" y="310"/>
                </a:lnTo>
                <a:lnTo>
                  <a:pt x="2498" y="492"/>
                </a:lnTo>
                <a:lnTo>
                  <a:pt x="2207" y="675"/>
                </a:lnTo>
                <a:lnTo>
                  <a:pt x="1933" y="894"/>
                </a:lnTo>
                <a:lnTo>
                  <a:pt x="1696" y="1112"/>
                </a:lnTo>
                <a:lnTo>
                  <a:pt x="1477" y="1331"/>
                </a:lnTo>
                <a:lnTo>
                  <a:pt x="1350" y="1477"/>
                </a:lnTo>
                <a:lnTo>
                  <a:pt x="1240" y="1623"/>
                </a:lnTo>
                <a:lnTo>
                  <a:pt x="1040" y="1951"/>
                </a:lnTo>
                <a:lnTo>
                  <a:pt x="930" y="2097"/>
                </a:lnTo>
                <a:lnTo>
                  <a:pt x="821" y="2243"/>
                </a:lnTo>
                <a:lnTo>
                  <a:pt x="693" y="2371"/>
                </a:lnTo>
                <a:lnTo>
                  <a:pt x="547" y="2480"/>
                </a:lnTo>
                <a:lnTo>
                  <a:pt x="401" y="2553"/>
                </a:lnTo>
                <a:lnTo>
                  <a:pt x="255" y="2608"/>
                </a:lnTo>
                <a:lnTo>
                  <a:pt x="0" y="2681"/>
                </a:lnTo>
                <a:lnTo>
                  <a:pt x="110" y="2754"/>
                </a:lnTo>
                <a:lnTo>
                  <a:pt x="237" y="2808"/>
                </a:lnTo>
                <a:lnTo>
                  <a:pt x="365" y="2827"/>
                </a:lnTo>
                <a:lnTo>
                  <a:pt x="511" y="2845"/>
                </a:lnTo>
                <a:lnTo>
                  <a:pt x="657" y="2845"/>
                </a:lnTo>
                <a:lnTo>
                  <a:pt x="821" y="2827"/>
                </a:lnTo>
                <a:lnTo>
                  <a:pt x="1131" y="2754"/>
                </a:lnTo>
                <a:lnTo>
                  <a:pt x="1441" y="2644"/>
                </a:lnTo>
                <a:lnTo>
                  <a:pt x="1733" y="2517"/>
                </a:lnTo>
                <a:lnTo>
                  <a:pt x="1988" y="2389"/>
                </a:lnTo>
                <a:lnTo>
                  <a:pt x="2207" y="2279"/>
                </a:lnTo>
                <a:lnTo>
                  <a:pt x="2444" y="2134"/>
                </a:lnTo>
                <a:lnTo>
                  <a:pt x="2681" y="1988"/>
                </a:lnTo>
                <a:lnTo>
                  <a:pt x="2881" y="1824"/>
                </a:lnTo>
                <a:lnTo>
                  <a:pt x="3100" y="1659"/>
                </a:lnTo>
                <a:lnTo>
                  <a:pt x="3301" y="1477"/>
                </a:lnTo>
                <a:lnTo>
                  <a:pt x="3501" y="1295"/>
                </a:lnTo>
                <a:lnTo>
                  <a:pt x="3866" y="894"/>
                </a:lnTo>
                <a:lnTo>
                  <a:pt x="4048" y="675"/>
                </a:lnTo>
                <a:lnTo>
                  <a:pt x="4249" y="438"/>
                </a:lnTo>
                <a:lnTo>
                  <a:pt x="4358" y="310"/>
                </a:lnTo>
                <a:lnTo>
                  <a:pt x="4468" y="219"/>
                </a:lnTo>
                <a:lnTo>
                  <a:pt x="4595" y="128"/>
                </a:lnTo>
                <a:lnTo>
                  <a:pt x="4723" y="55"/>
                </a:lnTo>
                <a:lnTo>
                  <a:pt x="4486" y="55"/>
                </a:lnTo>
                <a:lnTo>
                  <a:pt x="4231" y="18"/>
                </a:lnTo>
                <a:lnTo>
                  <a:pt x="39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2" name="Google Shape;4282;p35"/>
          <p:cNvSpPr/>
          <p:nvPr/>
        </p:nvSpPr>
        <p:spPr>
          <a:xfrm>
            <a:off x="-8860126" y="6957111"/>
            <a:ext cx="229240" cy="125952"/>
          </a:xfrm>
          <a:custGeom>
            <a:rect b="b" l="l" r="r" t="t"/>
            <a:pathLst>
              <a:path extrusionOk="0" h="1934" w="3520">
                <a:moveTo>
                  <a:pt x="0" y="0"/>
                </a:moveTo>
                <a:lnTo>
                  <a:pt x="37" y="37"/>
                </a:lnTo>
                <a:lnTo>
                  <a:pt x="92" y="128"/>
                </a:lnTo>
                <a:lnTo>
                  <a:pt x="219" y="383"/>
                </a:lnTo>
                <a:lnTo>
                  <a:pt x="438" y="894"/>
                </a:lnTo>
                <a:lnTo>
                  <a:pt x="602" y="1185"/>
                </a:lnTo>
                <a:lnTo>
                  <a:pt x="712" y="1313"/>
                </a:lnTo>
                <a:lnTo>
                  <a:pt x="803" y="1441"/>
                </a:lnTo>
                <a:lnTo>
                  <a:pt x="930" y="1568"/>
                </a:lnTo>
                <a:lnTo>
                  <a:pt x="1058" y="1678"/>
                </a:lnTo>
                <a:lnTo>
                  <a:pt x="1186" y="1769"/>
                </a:lnTo>
                <a:lnTo>
                  <a:pt x="1332" y="1824"/>
                </a:lnTo>
                <a:lnTo>
                  <a:pt x="1478" y="1878"/>
                </a:lnTo>
                <a:lnTo>
                  <a:pt x="1623" y="1915"/>
                </a:lnTo>
                <a:lnTo>
                  <a:pt x="1769" y="1915"/>
                </a:lnTo>
                <a:lnTo>
                  <a:pt x="1915" y="1933"/>
                </a:lnTo>
                <a:lnTo>
                  <a:pt x="2061" y="1915"/>
                </a:lnTo>
                <a:lnTo>
                  <a:pt x="2207" y="1897"/>
                </a:lnTo>
                <a:lnTo>
                  <a:pt x="2499" y="1824"/>
                </a:lnTo>
                <a:lnTo>
                  <a:pt x="2790" y="1714"/>
                </a:lnTo>
                <a:lnTo>
                  <a:pt x="3064" y="1568"/>
                </a:lnTo>
                <a:lnTo>
                  <a:pt x="3301" y="1386"/>
                </a:lnTo>
                <a:lnTo>
                  <a:pt x="3520" y="1204"/>
                </a:lnTo>
                <a:lnTo>
                  <a:pt x="3410" y="1167"/>
                </a:lnTo>
                <a:lnTo>
                  <a:pt x="3301" y="1149"/>
                </a:lnTo>
                <a:lnTo>
                  <a:pt x="3046" y="1131"/>
                </a:lnTo>
                <a:lnTo>
                  <a:pt x="2790" y="1113"/>
                </a:lnTo>
                <a:lnTo>
                  <a:pt x="2553" y="1094"/>
                </a:lnTo>
                <a:lnTo>
                  <a:pt x="2353" y="1040"/>
                </a:lnTo>
                <a:lnTo>
                  <a:pt x="2170" y="1003"/>
                </a:lnTo>
                <a:lnTo>
                  <a:pt x="2025" y="930"/>
                </a:lnTo>
                <a:lnTo>
                  <a:pt x="1915" y="857"/>
                </a:lnTo>
                <a:lnTo>
                  <a:pt x="1788" y="766"/>
                </a:lnTo>
                <a:lnTo>
                  <a:pt x="1678" y="657"/>
                </a:lnTo>
                <a:lnTo>
                  <a:pt x="1405" y="420"/>
                </a:lnTo>
                <a:lnTo>
                  <a:pt x="1240" y="292"/>
                </a:lnTo>
                <a:lnTo>
                  <a:pt x="1076" y="201"/>
                </a:lnTo>
                <a:lnTo>
                  <a:pt x="912" y="128"/>
                </a:lnTo>
                <a:lnTo>
                  <a:pt x="748" y="73"/>
                </a:lnTo>
                <a:lnTo>
                  <a:pt x="566" y="37"/>
                </a:lnTo>
                <a:lnTo>
                  <a:pt x="383" y="18"/>
                </a:lnTo>
                <a:lnTo>
                  <a:pt x="0" y="0"/>
                </a:lnTo>
                <a:close/>
              </a:path>
            </a:pathLst>
          </a:custGeom>
          <a:solidFill>
            <a:srgbClr val="D62D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3" name="Google Shape;4283;p35"/>
          <p:cNvSpPr/>
          <p:nvPr/>
        </p:nvSpPr>
        <p:spPr>
          <a:xfrm>
            <a:off x="-9209252" y="6800359"/>
            <a:ext cx="33279" cy="34451"/>
          </a:xfrm>
          <a:custGeom>
            <a:rect b="b" l="l" r="r" t="t"/>
            <a:pathLst>
              <a:path extrusionOk="0" h="529" w="511">
                <a:moveTo>
                  <a:pt x="146" y="0"/>
                </a:moveTo>
                <a:lnTo>
                  <a:pt x="73" y="37"/>
                </a:lnTo>
                <a:lnTo>
                  <a:pt x="37" y="73"/>
                </a:lnTo>
                <a:lnTo>
                  <a:pt x="18" y="110"/>
                </a:lnTo>
                <a:lnTo>
                  <a:pt x="0" y="146"/>
                </a:lnTo>
                <a:lnTo>
                  <a:pt x="0" y="201"/>
                </a:lnTo>
                <a:lnTo>
                  <a:pt x="0" y="255"/>
                </a:lnTo>
                <a:lnTo>
                  <a:pt x="37" y="328"/>
                </a:lnTo>
                <a:lnTo>
                  <a:pt x="55" y="383"/>
                </a:lnTo>
                <a:lnTo>
                  <a:pt x="110" y="438"/>
                </a:lnTo>
                <a:lnTo>
                  <a:pt x="201" y="511"/>
                </a:lnTo>
                <a:lnTo>
                  <a:pt x="292" y="529"/>
                </a:lnTo>
                <a:lnTo>
                  <a:pt x="383" y="511"/>
                </a:lnTo>
                <a:lnTo>
                  <a:pt x="456" y="474"/>
                </a:lnTo>
                <a:lnTo>
                  <a:pt x="493" y="401"/>
                </a:lnTo>
                <a:lnTo>
                  <a:pt x="511" y="347"/>
                </a:lnTo>
                <a:lnTo>
                  <a:pt x="511" y="292"/>
                </a:lnTo>
                <a:lnTo>
                  <a:pt x="511" y="237"/>
                </a:lnTo>
                <a:lnTo>
                  <a:pt x="493" y="182"/>
                </a:lnTo>
                <a:lnTo>
                  <a:pt x="420" y="91"/>
                </a:lnTo>
                <a:lnTo>
                  <a:pt x="328" y="18"/>
                </a:lnTo>
                <a:lnTo>
                  <a:pt x="2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4" name="Google Shape;4284;p35"/>
          <p:cNvSpPr/>
          <p:nvPr/>
        </p:nvSpPr>
        <p:spPr>
          <a:xfrm>
            <a:off x="-9177211" y="6841908"/>
            <a:ext cx="30934" cy="35688"/>
          </a:xfrm>
          <a:custGeom>
            <a:rect b="b" l="l" r="r" t="t"/>
            <a:pathLst>
              <a:path extrusionOk="0" h="548" w="475">
                <a:moveTo>
                  <a:pt x="165" y="0"/>
                </a:moveTo>
                <a:lnTo>
                  <a:pt x="110" y="19"/>
                </a:lnTo>
                <a:lnTo>
                  <a:pt x="73" y="37"/>
                </a:lnTo>
                <a:lnTo>
                  <a:pt x="19" y="92"/>
                </a:lnTo>
                <a:lnTo>
                  <a:pt x="1" y="201"/>
                </a:lnTo>
                <a:lnTo>
                  <a:pt x="1" y="274"/>
                </a:lnTo>
                <a:lnTo>
                  <a:pt x="37" y="347"/>
                </a:lnTo>
                <a:lnTo>
                  <a:pt x="92" y="420"/>
                </a:lnTo>
                <a:lnTo>
                  <a:pt x="146" y="474"/>
                </a:lnTo>
                <a:lnTo>
                  <a:pt x="201" y="511"/>
                </a:lnTo>
                <a:lnTo>
                  <a:pt x="274" y="547"/>
                </a:lnTo>
                <a:lnTo>
                  <a:pt x="329" y="547"/>
                </a:lnTo>
                <a:lnTo>
                  <a:pt x="402" y="529"/>
                </a:lnTo>
                <a:lnTo>
                  <a:pt x="438" y="474"/>
                </a:lnTo>
                <a:lnTo>
                  <a:pt x="475" y="420"/>
                </a:lnTo>
                <a:lnTo>
                  <a:pt x="475" y="365"/>
                </a:lnTo>
                <a:lnTo>
                  <a:pt x="475" y="292"/>
                </a:lnTo>
                <a:lnTo>
                  <a:pt x="384" y="128"/>
                </a:lnTo>
                <a:lnTo>
                  <a:pt x="329" y="73"/>
                </a:lnTo>
                <a:lnTo>
                  <a:pt x="256" y="19"/>
                </a:lnTo>
                <a:lnTo>
                  <a:pt x="2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5" name="Google Shape;4285;p35"/>
          <p:cNvSpPr/>
          <p:nvPr/>
        </p:nvSpPr>
        <p:spPr>
          <a:xfrm>
            <a:off x="-9153441" y="6885866"/>
            <a:ext cx="28525" cy="26180"/>
          </a:xfrm>
          <a:custGeom>
            <a:rect b="b" l="l" r="r" t="t"/>
            <a:pathLst>
              <a:path extrusionOk="0" h="402" w="438">
                <a:moveTo>
                  <a:pt x="219" y="0"/>
                </a:moveTo>
                <a:lnTo>
                  <a:pt x="128" y="18"/>
                </a:lnTo>
                <a:lnTo>
                  <a:pt x="73" y="37"/>
                </a:lnTo>
                <a:lnTo>
                  <a:pt x="19" y="91"/>
                </a:lnTo>
                <a:lnTo>
                  <a:pt x="0" y="146"/>
                </a:lnTo>
                <a:lnTo>
                  <a:pt x="0" y="237"/>
                </a:lnTo>
                <a:lnTo>
                  <a:pt x="55" y="310"/>
                </a:lnTo>
                <a:lnTo>
                  <a:pt x="146" y="383"/>
                </a:lnTo>
                <a:lnTo>
                  <a:pt x="219" y="401"/>
                </a:lnTo>
                <a:lnTo>
                  <a:pt x="292" y="401"/>
                </a:lnTo>
                <a:lnTo>
                  <a:pt x="365" y="365"/>
                </a:lnTo>
                <a:lnTo>
                  <a:pt x="420" y="310"/>
                </a:lnTo>
                <a:lnTo>
                  <a:pt x="438" y="255"/>
                </a:lnTo>
                <a:lnTo>
                  <a:pt x="420" y="182"/>
                </a:lnTo>
                <a:lnTo>
                  <a:pt x="365" y="91"/>
                </a:lnTo>
                <a:lnTo>
                  <a:pt x="292" y="37"/>
                </a:lnTo>
                <a:lnTo>
                  <a:pt x="2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6" name="Google Shape;4286;p35"/>
          <p:cNvSpPr/>
          <p:nvPr/>
        </p:nvSpPr>
        <p:spPr>
          <a:xfrm>
            <a:off x="-9118991" y="6919079"/>
            <a:ext cx="32107" cy="30934"/>
          </a:xfrm>
          <a:custGeom>
            <a:rect b="b" l="l" r="r" t="t"/>
            <a:pathLst>
              <a:path extrusionOk="0" h="475" w="493">
                <a:moveTo>
                  <a:pt x="201" y="1"/>
                </a:moveTo>
                <a:lnTo>
                  <a:pt x="128" y="19"/>
                </a:lnTo>
                <a:lnTo>
                  <a:pt x="55" y="55"/>
                </a:lnTo>
                <a:lnTo>
                  <a:pt x="18" y="110"/>
                </a:lnTo>
                <a:lnTo>
                  <a:pt x="0" y="183"/>
                </a:lnTo>
                <a:lnTo>
                  <a:pt x="37" y="256"/>
                </a:lnTo>
                <a:lnTo>
                  <a:pt x="73" y="329"/>
                </a:lnTo>
                <a:lnTo>
                  <a:pt x="146" y="384"/>
                </a:lnTo>
                <a:lnTo>
                  <a:pt x="182" y="402"/>
                </a:lnTo>
                <a:lnTo>
                  <a:pt x="255" y="438"/>
                </a:lnTo>
                <a:lnTo>
                  <a:pt x="328" y="475"/>
                </a:lnTo>
                <a:lnTo>
                  <a:pt x="383" y="475"/>
                </a:lnTo>
                <a:lnTo>
                  <a:pt x="438" y="457"/>
                </a:lnTo>
                <a:lnTo>
                  <a:pt x="474" y="402"/>
                </a:lnTo>
                <a:lnTo>
                  <a:pt x="492" y="347"/>
                </a:lnTo>
                <a:lnTo>
                  <a:pt x="492" y="292"/>
                </a:lnTo>
                <a:lnTo>
                  <a:pt x="474" y="238"/>
                </a:lnTo>
                <a:lnTo>
                  <a:pt x="450" y="201"/>
                </a:lnTo>
                <a:lnTo>
                  <a:pt x="438" y="165"/>
                </a:lnTo>
                <a:lnTo>
                  <a:pt x="383" y="92"/>
                </a:lnTo>
                <a:lnTo>
                  <a:pt x="328" y="55"/>
                </a:lnTo>
                <a:lnTo>
                  <a:pt x="255" y="19"/>
                </a:lnTo>
                <a:lnTo>
                  <a:pt x="2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7" name="Google Shape;4287;p35"/>
          <p:cNvSpPr/>
          <p:nvPr/>
        </p:nvSpPr>
        <p:spPr>
          <a:xfrm>
            <a:off x="-9071516" y="6952357"/>
            <a:ext cx="29762" cy="26180"/>
          </a:xfrm>
          <a:custGeom>
            <a:rect b="b" l="l" r="r" t="t"/>
            <a:pathLst>
              <a:path extrusionOk="0" h="402" w="457">
                <a:moveTo>
                  <a:pt x="165" y="0"/>
                </a:moveTo>
                <a:lnTo>
                  <a:pt x="92" y="37"/>
                </a:lnTo>
                <a:lnTo>
                  <a:pt x="19" y="73"/>
                </a:lnTo>
                <a:lnTo>
                  <a:pt x="1" y="146"/>
                </a:lnTo>
                <a:lnTo>
                  <a:pt x="1" y="219"/>
                </a:lnTo>
                <a:lnTo>
                  <a:pt x="37" y="292"/>
                </a:lnTo>
                <a:lnTo>
                  <a:pt x="110" y="365"/>
                </a:lnTo>
                <a:lnTo>
                  <a:pt x="219" y="401"/>
                </a:lnTo>
                <a:lnTo>
                  <a:pt x="311" y="383"/>
                </a:lnTo>
                <a:lnTo>
                  <a:pt x="383" y="365"/>
                </a:lnTo>
                <a:lnTo>
                  <a:pt x="438" y="310"/>
                </a:lnTo>
                <a:lnTo>
                  <a:pt x="456" y="237"/>
                </a:lnTo>
                <a:lnTo>
                  <a:pt x="456" y="164"/>
                </a:lnTo>
                <a:lnTo>
                  <a:pt x="420" y="91"/>
                </a:lnTo>
                <a:lnTo>
                  <a:pt x="347" y="37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8" name="Google Shape;4288;p35"/>
          <p:cNvSpPr/>
          <p:nvPr/>
        </p:nvSpPr>
        <p:spPr>
          <a:xfrm>
            <a:off x="-9153441" y="6764737"/>
            <a:ext cx="33279" cy="29697"/>
          </a:xfrm>
          <a:custGeom>
            <a:rect b="b" l="l" r="r" t="t"/>
            <a:pathLst>
              <a:path extrusionOk="0" h="456" w="511">
                <a:moveTo>
                  <a:pt x="183" y="0"/>
                </a:moveTo>
                <a:lnTo>
                  <a:pt x="110" y="37"/>
                </a:lnTo>
                <a:lnTo>
                  <a:pt x="37" y="91"/>
                </a:lnTo>
                <a:lnTo>
                  <a:pt x="0" y="164"/>
                </a:lnTo>
                <a:lnTo>
                  <a:pt x="0" y="219"/>
                </a:lnTo>
                <a:lnTo>
                  <a:pt x="0" y="255"/>
                </a:lnTo>
                <a:lnTo>
                  <a:pt x="19" y="310"/>
                </a:lnTo>
                <a:lnTo>
                  <a:pt x="55" y="347"/>
                </a:lnTo>
                <a:lnTo>
                  <a:pt x="91" y="401"/>
                </a:lnTo>
                <a:lnTo>
                  <a:pt x="128" y="438"/>
                </a:lnTo>
                <a:lnTo>
                  <a:pt x="237" y="456"/>
                </a:lnTo>
                <a:lnTo>
                  <a:pt x="329" y="456"/>
                </a:lnTo>
                <a:lnTo>
                  <a:pt x="401" y="419"/>
                </a:lnTo>
                <a:lnTo>
                  <a:pt x="474" y="365"/>
                </a:lnTo>
                <a:lnTo>
                  <a:pt x="511" y="292"/>
                </a:lnTo>
                <a:lnTo>
                  <a:pt x="493" y="201"/>
                </a:lnTo>
                <a:lnTo>
                  <a:pt x="474" y="146"/>
                </a:lnTo>
                <a:lnTo>
                  <a:pt x="456" y="109"/>
                </a:lnTo>
                <a:lnTo>
                  <a:pt x="420" y="55"/>
                </a:lnTo>
                <a:lnTo>
                  <a:pt x="365" y="37"/>
                </a:lnTo>
                <a:lnTo>
                  <a:pt x="2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9" name="Google Shape;4289;p35"/>
          <p:cNvSpPr/>
          <p:nvPr/>
        </p:nvSpPr>
        <p:spPr>
          <a:xfrm>
            <a:off x="-9117819" y="6795605"/>
            <a:ext cx="30934" cy="30934"/>
          </a:xfrm>
          <a:custGeom>
            <a:rect b="b" l="l" r="r" t="t"/>
            <a:pathLst>
              <a:path extrusionOk="0" h="475" w="475">
                <a:moveTo>
                  <a:pt x="128" y="0"/>
                </a:moveTo>
                <a:lnTo>
                  <a:pt x="55" y="37"/>
                </a:lnTo>
                <a:lnTo>
                  <a:pt x="19" y="128"/>
                </a:lnTo>
                <a:lnTo>
                  <a:pt x="0" y="219"/>
                </a:lnTo>
                <a:lnTo>
                  <a:pt x="19" y="274"/>
                </a:lnTo>
                <a:lnTo>
                  <a:pt x="55" y="347"/>
                </a:lnTo>
                <a:lnTo>
                  <a:pt x="110" y="383"/>
                </a:lnTo>
                <a:lnTo>
                  <a:pt x="164" y="438"/>
                </a:lnTo>
                <a:lnTo>
                  <a:pt x="219" y="456"/>
                </a:lnTo>
                <a:lnTo>
                  <a:pt x="292" y="474"/>
                </a:lnTo>
                <a:lnTo>
                  <a:pt x="347" y="474"/>
                </a:lnTo>
                <a:lnTo>
                  <a:pt x="402" y="438"/>
                </a:lnTo>
                <a:lnTo>
                  <a:pt x="438" y="401"/>
                </a:lnTo>
                <a:lnTo>
                  <a:pt x="474" y="328"/>
                </a:lnTo>
                <a:lnTo>
                  <a:pt x="474" y="274"/>
                </a:lnTo>
                <a:lnTo>
                  <a:pt x="456" y="219"/>
                </a:lnTo>
                <a:lnTo>
                  <a:pt x="420" y="146"/>
                </a:lnTo>
                <a:lnTo>
                  <a:pt x="365" y="73"/>
                </a:lnTo>
                <a:lnTo>
                  <a:pt x="310" y="18"/>
                </a:lnTo>
                <a:lnTo>
                  <a:pt x="2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0" name="Google Shape;4290;p35"/>
          <p:cNvSpPr/>
          <p:nvPr/>
        </p:nvSpPr>
        <p:spPr>
          <a:xfrm>
            <a:off x="-9092876" y="6832400"/>
            <a:ext cx="26180" cy="23836"/>
          </a:xfrm>
          <a:custGeom>
            <a:rect b="b" l="l" r="r" t="t"/>
            <a:pathLst>
              <a:path extrusionOk="0" h="366" w="402">
                <a:moveTo>
                  <a:pt x="201" y="0"/>
                </a:moveTo>
                <a:lnTo>
                  <a:pt x="128" y="19"/>
                </a:lnTo>
                <a:lnTo>
                  <a:pt x="73" y="37"/>
                </a:lnTo>
                <a:lnTo>
                  <a:pt x="19" y="92"/>
                </a:lnTo>
                <a:lnTo>
                  <a:pt x="0" y="165"/>
                </a:lnTo>
                <a:lnTo>
                  <a:pt x="0" y="238"/>
                </a:lnTo>
                <a:lnTo>
                  <a:pt x="55" y="310"/>
                </a:lnTo>
                <a:lnTo>
                  <a:pt x="128" y="365"/>
                </a:lnTo>
                <a:lnTo>
                  <a:pt x="274" y="365"/>
                </a:lnTo>
                <a:lnTo>
                  <a:pt x="347" y="329"/>
                </a:lnTo>
                <a:lnTo>
                  <a:pt x="383" y="274"/>
                </a:lnTo>
                <a:lnTo>
                  <a:pt x="401" y="201"/>
                </a:lnTo>
                <a:lnTo>
                  <a:pt x="401" y="128"/>
                </a:lnTo>
                <a:lnTo>
                  <a:pt x="347" y="73"/>
                </a:lnTo>
                <a:lnTo>
                  <a:pt x="274" y="19"/>
                </a:lnTo>
                <a:lnTo>
                  <a:pt x="2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1" name="Google Shape;4291;p35"/>
          <p:cNvSpPr/>
          <p:nvPr/>
        </p:nvSpPr>
        <p:spPr>
          <a:xfrm>
            <a:off x="-9060836" y="6860924"/>
            <a:ext cx="28590" cy="28525"/>
          </a:xfrm>
          <a:custGeom>
            <a:rect b="b" l="l" r="r" t="t"/>
            <a:pathLst>
              <a:path extrusionOk="0" h="438" w="439">
                <a:moveTo>
                  <a:pt x="183" y="0"/>
                </a:moveTo>
                <a:lnTo>
                  <a:pt x="110" y="18"/>
                </a:lnTo>
                <a:lnTo>
                  <a:pt x="55" y="55"/>
                </a:lnTo>
                <a:lnTo>
                  <a:pt x="1" y="110"/>
                </a:lnTo>
                <a:lnTo>
                  <a:pt x="1" y="182"/>
                </a:lnTo>
                <a:lnTo>
                  <a:pt x="1" y="255"/>
                </a:lnTo>
                <a:lnTo>
                  <a:pt x="37" y="310"/>
                </a:lnTo>
                <a:lnTo>
                  <a:pt x="92" y="365"/>
                </a:lnTo>
                <a:lnTo>
                  <a:pt x="165" y="401"/>
                </a:lnTo>
                <a:lnTo>
                  <a:pt x="183" y="401"/>
                </a:lnTo>
                <a:lnTo>
                  <a:pt x="201" y="420"/>
                </a:lnTo>
                <a:lnTo>
                  <a:pt x="256" y="438"/>
                </a:lnTo>
                <a:lnTo>
                  <a:pt x="311" y="438"/>
                </a:lnTo>
                <a:lnTo>
                  <a:pt x="365" y="420"/>
                </a:lnTo>
                <a:lnTo>
                  <a:pt x="402" y="383"/>
                </a:lnTo>
                <a:lnTo>
                  <a:pt x="438" y="328"/>
                </a:lnTo>
                <a:lnTo>
                  <a:pt x="438" y="274"/>
                </a:lnTo>
                <a:lnTo>
                  <a:pt x="438" y="219"/>
                </a:lnTo>
                <a:lnTo>
                  <a:pt x="402" y="164"/>
                </a:lnTo>
                <a:lnTo>
                  <a:pt x="384" y="146"/>
                </a:lnTo>
                <a:lnTo>
                  <a:pt x="384" y="146"/>
                </a:lnTo>
                <a:lnTo>
                  <a:pt x="365" y="91"/>
                </a:lnTo>
                <a:lnTo>
                  <a:pt x="311" y="37"/>
                </a:lnTo>
                <a:lnTo>
                  <a:pt x="238" y="18"/>
                </a:lnTo>
                <a:lnTo>
                  <a:pt x="1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2" name="Google Shape;4292;p35"/>
          <p:cNvSpPr/>
          <p:nvPr/>
        </p:nvSpPr>
        <p:spPr>
          <a:xfrm>
            <a:off x="-9022804" y="6894137"/>
            <a:ext cx="27352" cy="25008"/>
          </a:xfrm>
          <a:custGeom>
            <a:rect b="b" l="l" r="r" t="t"/>
            <a:pathLst>
              <a:path extrusionOk="0" h="384" w="420">
                <a:moveTo>
                  <a:pt x="183" y="1"/>
                </a:moveTo>
                <a:lnTo>
                  <a:pt x="110" y="19"/>
                </a:lnTo>
                <a:lnTo>
                  <a:pt x="55" y="55"/>
                </a:lnTo>
                <a:lnTo>
                  <a:pt x="18" y="128"/>
                </a:lnTo>
                <a:lnTo>
                  <a:pt x="0" y="183"/>
                </a:lnTo>
                <a:lnTo>
                  <a:pt x="18" y="256"/>
                </a:lnTo>
                <a:lnTo>
                  <a:pt x="73" y="329"/>
                </a:lnTo>
                <a:lnTo>
                  <a:pt x="164" y="365"/>
                </a:lnTo>
                <a:lnTo>
                  <a:pt x="237" y="384"/>
                </a:lnTo>
                <a:lnTo>
                  <a:pt x="310" y="347"/>
                </a:lnTo>
                <a:lnTo>
                  <a:pt x="383" y="311"/>
                </a:lnTo>
                <a:lnTo>
                  <a:pt x="420" y="256"/>
                </a:lnTo>
                <a:lnTo>
                  <a:pt x="420" y="183"/>
                </a:lnTo>
                <a:lnTo>
                  <a:pt x="401" y="110"/>
                </a:lnTo>
                <a:lnTo>
                  <a:pt x="347" y="37"/>
                </a:lnTo>
                <a:lnTo>
                  <a:pt x="2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3" name="Google Shape;4293;p35"/>
          <p:cNvSpPr/>
          <p:nvPr/>
        </p:nvSpPr>
        <p:spPr>
          <a:xfrm>
            <a:off x="-9091704" y="6727877"/>
            <a:ext cx="32107" cy="28590"/>
          </a:xfrm>
          <a:custGeom>
            <a:rect b="b" l="l" r="r" t="t"/>
            <a:pathLst>
              <a:path extrusionOk="0" h="439" w="493">
                <a:moveTo>
                  <a:pt x="183" y="1"/>
                </a:moveTo>
                <a:lnTo>
                  <a:pt x="110" y="37"/>
                </a:lnTo>
                <a:lnTo>
                  <a:pt x="37" y="92"/>
                </a:lnTo>
                <a:lnTo>
                  <a:pt x="1" y="165"/>
                </a:lnTo>
                <a:lnTo>
                  <a:pt x="1" y="220"/>
                </a:lnTo>
                <a:lnTo>
                  <a:pt x="1" y="256"/>
                </a:lnTo>
                <a:lnTo>
                  <a:pt x="19" y="311"/>
                </a:lnTo>
                <a:lnTo>
                  <a:pt x="55" y="347"/>
                </a:lnTo>
                <a:lnTo>
                  <a:pt x="92" y="384"/>
                </a:lnTo>
                <a:lnTo>
                  <a:pt x="146" y="420"/>
                </a:lnTo>
                <a:lnTo>
                  <a:pt x="238" y="438"/>
                </a:lnTo>
                <a:lnTo>
                  <a:pt x="329" y="438"/>
                </a:lnTo>
                <a:lnTo>
                  <a:pt x="402" y="384"/>
                </a:lnTo>
                <a:lnTo>
                  <a:pt x="456" y="329"/>
                </a:lnTo>
                <a:lnTo>
                  <a:pt x="493" y="256"/>
                </a:lnTo>
                <a:lnTo>
                  <a:pt x="493" y="165"/>
                </a:lnTo>
                <a:lnTo>
                  <a:pt x="475" y="128"/>
                </a:lnTo>
                <a:lnTo>
                  <a:pt x="456" y="74"/>
                </a:lnTo>
                <a:lnTo>
                  <a:pt x="402" y="37"/>
                </a:lnTo>
                <a:lnTo>
                  <a:pt x="365" y="19"/>
                </a:lnTo>
                <a:lnTo>
                  <a:pt x="2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4" name="Google Shape;4294;p35"/>
          <p:cNvSpPr/>
          <p:nvPr/>
        </p:nvSpPr>
        <p:spPr>
          <a:xfrm>
            <a:off x="-9056082" y="6753991"/>
            <a:ext cx="29762" cy="29762"/>
          </a:xfrm>
          <a:custGeom>
            <a:rect b="b" l="l" r="r" t="t"/>
            <a:pathLst>
              <a:path extrusionOk="0" h="457" w="457">
                <a:moveTo>
                  <a:pt x="165" y="1"/>
                </a:moveTo>
                <a:lnTo>
                  <a:pt x="128" y="19"/>
                </a:lnTo>
                <a:lnTo>
                  <a:pt x="55" y="74"/>
                </a:lnTo>
                <a:lnTo>
                  <a:pt x="19" y="147"/>
                </a:lnTo>
                <a:lnTo>
                  <a:pt x="1" y="238"/>
                </a:lnTo>
                <a:lnTo>
                  <a:pt x="19" y="293"/>
                </a:lnTo>
                <a:lnTo>
                  <a:pt x="55" y="347"/>
                </a:lnTo>
                <a:lnTo>
                  <a:pt x="110" y="402"/>
                </a:lnTo>
                <a:lnTo>
                  <a:pt x="165" y="439"/>
                </a:lnTo>
                <a:lnTo>
                  <a:pt x="238" y="457"/>
                </a:lnTo>
                <a:lnTo>
                  <a:pt x="292" y="457"/>
                </a:lnTo>
                <a:lnTo>
                  <a:pt x="347" y="439"/>
                </a:lnTo>
                <a:lnTo>
                  <a:pt x="402" y="420"/>
                </a:lnTo>
                <a:lnTo>
                  <a:pt x="438" y="366"/>
                </a:lnTo>
                <a:lnTo>
                  <a:pt x="456" y="311"/>
                </a:lnTo>
                <a:lnTo>
                  <a:pt x="456" y="238"/>
                </a:lnTo>
                <a:lnTo>
                  <a:pt x="438" y="183"/>
                </a:lnTo>
                <a:lnTo>
                  <a:pt x="402" y="129"/>
                </a:lnTo>
                <a:lnTo>
                  <a:pt x="347" y="74"/>
                </a:lnTo>
                <a:lnTo>
                  <a:pt x="292" y="19"/>
                </a:lnTo>
                <a:lnTo>
                  <a:pt x="2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5" name="Google Shape;4295;p35"/>
          <p:cNvSpPr/>
          <p:nvPr/>
        </p:nvSpPr>
        <p:spPr>
          <a:xfrm>
            <a:off x="-9031139" y="6787269"/>
            <a:ext cx="26180" cy="23836"/>
          </a:xfrm>
          <a:custGeom>
            <a:rect b="b" l="l" r="r" t="t"/>
            <a:pathLst>
              <a:path extrusionOk="0" h="366" w="402">
                <a:moveTo>
                  <a:pt x="201" y="1"/>
                </a:moveTo>
                <a:lnTo>
                  <a:pt x="128" y="19"/>
                </a:lnTo>
                <a:lnTo>
                  <a:pt x="73" y="55"/>
                </a:lnTo>
                <a:lnTo>
                  <a:pt x="19" y="110"/>
                </a:lnTo>
                <a:lnTo>
                  <a:pt x="1" y="183"/>
                </a:lnTo>
                <a:lnTo>
                  <a:pt x="19" y="256"/>
                </a:lnTo>
                <a:lnTo>
                  <a:pt x="73" y="311"/>
                </a:lnTo>
                <a:lnTo>
                  <a:pt x="146" y="347"/>
                </a:lnTo>
                <a:lnTo>
                  <a:pt x="219" y="365"/>
                </a:lnTo>
                <a:lnTo>
                  <a:pt x="292" y="347"/>
                </a:lnTo>
                <a:lnTo>
                  <a:pt x="347" y="292"/>
                </a:lnTo>
                <a:lnTo>
                  <a:pt x="383" y="238"/>
                </a:lnTo>
                <a:lnTo>
                  <a:pt x="402" y="183"/>
                </a:lnTo>
                <a:lnTo>
                  <a:pt x="383" y="110"/>
                </a:lnTo>
                <a:lnTo>
                  <a:pt x="347" y="55"/>
                </a:lnTo>
                <a:lnTo>
                  <a:pt x="2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6" name="Google Shape;4296;p35"/>
          <p:cNvSpPr/>
          <p:nvPr/>
        </p:nvSpPr>
        <p:spPr>
          <a:xfrm>
            <a:off x="-8997861" y="6811039"/>
            <a:ext cx="28525" cy="27352"/>
          </a:xfrm>
          <a:custGeom>
            <a:rect b="b" l="l" r="r" t="t"/>
            <a:pathLst>
              <a:path extrusionOk="0" h="420" w="438">
                <a:moveTo>
                  <a:pt x="164" y="0"/>
                </a:moveTo>
                <a:lnTo>
                  <a:pt x="110" y="18"/>
                </a:lnTo>
                <a:lnTo>
                  <a:pt x="55" y="73"/>
                </a:lnTo>
                <a:lnTo>
                  <a:pt x="0" y="128"/>
                </a:lnTo>
                <a:lnTo>
                  <a:pt x="0" y="201"/>
                </a:lnTo>
                <a:lnTo>
                  <a:pt x="18" y="274"/>
                </a:lnTo>
                <a:lnTo>
                  <a:pt x="55" y="328"/>
                </a:lnTo>
                <a:lnTo>
                  <a:pt x="110" y="365"/>
                </a:lnTo>
                <a:lnTo>
                  <a:pt x="182" y="383"/>
                </a:lnTo>
                <a:lnTo>
                  <a:pt x="192" y="383"/>
                </a:lnTo>
                <a:lnTo>
                  <a:pt x="219" y="401"/>
                </a:lnTo>
                <a:lnTo>
                  <a:pt x="274" y="420"/>
                </a:lnTo>
                <a:lnTo>
                  <a:pt x="328" y="401"/>
                </a:lnTo>
                <a:lnTo>
                  <a:pt x="383" y="383"/>
                </a:lnTo>
                <a:lnTo>
                  <a:pt x="420" y="328"/>
                </a:lnTo>
                <a:lnTo>
                  <a:pt x="438" y="292"/>
                </a:lnTo>
                <a:lnTo>
                  <a:pt x="438" y="219"/>
                </a:lnTo>
                <a:lnTo>
                  <a:pt x="420" y="183"/>
                </a:lnTo>
                <a:lnTo>
                  <a:pt x="395" y="146"/>
                </a:lnTo>
                <a:lnTo>
                  <a:pt x="383" y="110"/>
                </a:lnTo>
                <a:lnTo>
                  <a:pt x="347" y="55"/>
                </a:lnTo>
                <a:lnTo>
                  <a:pt x="292" y="18"/>
                </a:lnTo>
                <a:lnTo>
                  <a:pt x="2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7" name="Google Shape;4297;p35"/>
          <p:cNvSpPr/>
          <p:nvPr/>
        </p:nvSpPr>
        <p:spPr>
          <a:xfrm>
            <a:off x="-8957485" y="6835982"/>
            <a:ext cx="26180" cy="25008"/>
          </a:xfrm>
          <a:custGeom>
            <a:rect b="b" l="l" r="r" t="t"/>
            <a:pathLst>
              <a:path extrusionOk="0" h="384" w="402">
                <a:moveTo>
                  <a:pt x="219" y="0"/>
                </a:moveTo>
                <a:lnTo>
                  <a:pt x="146" y="18"/>
                </a:lnTo>
                <a:lnTo>
                  <a:pt x="73" y="37"/>
                </a:lnTo>
                <a:lnTo>
                  <a:pt x="37" y="91"/>
                </a:lnTo>
                <a:lnTo>
                  <a:pt x="0" y="164"/>
                </a:lnTo>
                <a:lnTo>
                  <a:pt x="0" y="237"/>
                </a:lnTo>
                <a:lnTo>
                  <a:pt x="18" y="292"/>
                </a:lnTo>
                <a:lnTo>
                  <a:pt x="91" y="347"/>
                </a:lnTo>
                <a:lnTo>
                  <a:pt x="164" y="383"/>
                </a:lnTo>
                <a:lnTo>
                  <a:pt x="255" y="365"/>
                </a:lnTo>
                <a:lnTo>
                  <a:pt x="310" y="328"/>
                </a:lnTo>
                <a:lnTo>
                  <a:pt x="365" y="274"/>
                </a:lnTo>
                <a:lnTo>
                  <a:pt x="383" y="219"/>
                </a:lnTo>
                <a:lnTo>
                  <a:pt x="401" y="146"/>
                </a:lnTo>
                <a:lnTo>
                  <a:pt x="365" y="73"/>
                </a:lnTo>
                <a:lnTo>
                  <a:pt x="310" y="18"/>
                </a:lnTo>
                <a:lnTo>
                  <a:pt x="2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8" name="Google Shape;4298;p35"/>
          <p:cNvSpPr/>
          <p:nvPr/>
        </p:nvSpPr>
        <p:spPr>
          <a:xfrm>
            <a:off x="-9028795" y="6676820"/>
            <a:ext cx="30999" cy="27418"/>
          </a:xfrm>
          <a:custGeom>
            <a:rect b="b" l="l" r="r" t="t"/>
            <a:pathLst>
              <a:path extrusionOk="0" h="421" w="476">
                <a:moveTo>
                  <a:pt x="256" y="1"/>
                </a:moveTo>
                <a:lnTo>
                  <a:pt x="165" y="19"/>
                </a:lnTo>
                <a:lnTo>
                  <a:pt x="92" y="55"/>
                </a:lnTo>
                <a:lnTo>
                  <a:pt x="37" y="128"/>
                </a:lnTo>
                <a:lnTo>
                  <a:pt x="1" y="201"/>
                </a:lnTo>
                <a:lnTo>
                  <a:pt x="1" y="274"/>
                </a:lnTo>
                <a:lnTo>
                  <a:pt x="19" y="311"/>
                </a:lnTo>
                <a:lnTo>
                  <a:pt x="56" y="365"/>
                </a:lnTo>
                <a:lnTo>
                  <a:pt x="92" y="384"/>
                </a:lnTo>
                <a:lnTo>
                  <a:pt x="147" y="420"/>
                </a:lnTo>
                <a:lnTo>
                  <a:pt x="220" y="420"/>
                </a:lnTo>
                <a:lnTo>
                  <a:pt x="311" y="402"/>
                </a:lnTo>
                <a:lnTo>
                  <a:pt x="384" y="347"/>
                </a:lnTo>
                <a:lnTo>
                  <a:pt x="439" y="292"/>
                </a:lnTo>
                <a:lnTo>
                  <a:pt x="475" y="219"/>
                </a:lnTo>
                <a:lnTo>
                  <a:pt x="475" y="128"/>
                </a:lnTo>
                <a:lnTo>
                  <a:pt x="457" y="92"/>
                </a:lnTo>
                <a:lnTo>
                  <a:pt x="420" y="55"/>
                </a:lnTo>
                <a:lnTo>
                  <a:pt x="384" y="19"/>
                </a:lnTo>
                <a:lnTo>
                  <a:pt x="3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9" name="Google Shape;4299;p35"/>
          <p:cNvSpPr/>
          <p:nvPr/>
        </p:nvSpPr>
        <p:spPr>
          <a:xfrm>
            <a:off x="-8994345" y="6698181"/>
            <a:ext cx="28590" cy="28590"/>
          </a:xfrm>
          <a:custGeom>
            <a:rect b="b" l="l" r="r" t="t"/>
            <a:pathLst>
              <a:path extrusionOk="0" h="439" w="439">
                <a:moveTo>
                  <a:pt x="201" y="1"/>
                </a:moveTo>
                <a:lnTo>
                  <a:pt x="128" y="19"/>
                </a:lnTo>
                <a:lnTo>
                  <a:pt x="56" y="74"/>
                </a:lnTo>
                <a:lnTo>
                  <a:pt x="19" y="165"/>
                </a:lnTo>
                <a:lnTo>
                  <a:pt x="1" y="238"/>
                </a:lnTo>
                <a:lnTo>
                  <a:pt x="19" y="311"/>
                </a:lnTo>
                <a:lnTo>
                  <a:pt x="56" y="347"/>
                </a:lnTo>
                <a:lnTo>
                  <a:pt x="92" y="384"/>
                </a:lnTo>
                <a:lnTo>
                  <a:pt x="147" y="420"/>
                </a:lnTo>
                <a:lnTo>
                  <a:pt x="201" y="439"/>
                </a:lnTo>
                <a:lnTo>
                  <a:pt x="274" y="439"/>
                </a:lnTo>
                <a:lnTo>
                  <a:pt x="329" y="420"/>
                </a:lnTo>
                <a:lnTo>
                  <a:pt x="366" y="384"/>
                </a:lnTo>
                <a:lnTo>
                  <a:pt x="402" y="329"/>
                </a:lnTo>
                <a:lnTo>
                  <a:pt x="438" y="274"/>
                </a:lnTo>
                <a:lnTo>
                  <a:pt x="438" y="220"/>
                </a:lnTo>
                <a:lnTo>
                  <a:pt x="420" y="165"/>
                </a:lnTo>
                <a:lnTo>
                  <a:pt x="384" y="110"/>
                </a:lnTo>
                <a:lnTo>
                  <a:pt x="329" y="56"/>
                </a:lnTo>
                <a:lnTo>
                  <a:pt x="274" y="19"/>
                </a:lnTo>
                <a:lnTo>
                  <a:pt x="2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0" name="Google Shape;4300;p35"/>
          <p:cNvSpPr/>
          <p:nvPr/>
        </p:nvSpPr>
        <p:spPr>
          <a:xfrm>
            <a:off x="-8971747" y="6729049"/>
            <a:ext cx="25008" cy="22663"/>
          </a:xfrm>
          <a:custGeom>
            <a:rect b="b" l="l" r="r" t="t"/>
            <a:pathLst>
              <a:path extrusionOk="0" h="348" w="384">
                <a:moveTo>
                  <a:pt x="201" y="1"/>
                </a:moveTo>
                <a:lnTo>
                  <a:pt x="128" y="19"/>
                </a:lnTo>
                <a:lnTo>
                  <a:pt x="73" y="56"/>
                </a:lnTo>
                <a:lnTo>
                  <a:pt x="19" y="110"/>
                </a:lnTo>
                <a:lnTo>
                  <a:pt x="0" y="183"/>
                </a:lnTo>
                <a:lnTo>
                  <a:pt x="19" y="238"/>
                </a:lnTo>
                <a:lnTo>
                  <a:pt x="55" y="311"/>
                </a:lnTo>
                <a:lnTo>
                  <a:pt x="128" y="347"/>
                </a:lnTo>
                <a:lnTo>
                  <a:pt x="201" y="347"/>
                </a:lnTo>
                <a:lnTo>
                  <a:pt x="274" y="311"/>
                </a:lnTo>
                <a:lnTo>
                  <a:pt x="329" y="275"/>
                </a:lnTo>
                <a:lnTo>
                  <a:pt x="365" y="220"/>
                </a:lnTo>
                <a:lnTo>
                  <a:pt x="383" y="165"/>
                </a:lnTo>
                <a:lnTo>
                  <a:pt x="365" y="92"/>
                </a:lnTo>
                <a:lnTo>
                  <a:pt x="329" y="37"/>
                </a:lnTo>
                <a:lnTo>
                  <a:pt x="2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1" name="Google Shape;4301;p35"/>
          <p:cNvSpPr/>
          <p:nvPr/>
        </p:nvSpPr>
        <p:spPr>
          <a:xfrm>
            <a:off x="-8942051" y="6750475"/>
            <a:ext cx="26180" cy="26180"/>
          </a:xfrm>
          <a:custGeom>
            <a:rect b="b" l="l" r="r" t="t"/>
            <a:pathLst>
              <a:path extrusionOk="0" h="402" w="402">
                <a:moveTo>
                  <a:pt x="164" y="0"/>
                </a:moveTo>
                <a:lnTo>
                  <a:pt x="110" y="37"/>
                </a:lnTo>
                <a:lnTo>
                  <a:pt x="55" y="73"/>
                </a:lnTo>
                <a:lnTo>
                  <a:pt x="0" y="128"/>
                </a:lnTo>
                <a:lnTo>
                  <a:pt x="0" y="201"/>
                </a:lnTo>
                <a:lnTo>
                  <a:pt x="0" y="274"/>
                </a:lnTo>
                <a:lnTo>
                  <a:pt x="37" y="328"/>
                </a:lnTo>
                <a:lnTo>
                  <a:pt x="91" y="365"/>
                </a:lnTo>
                <a:lnTo>
                  <a:pt x="146" y="383"/>
                </a:lnTo>
                <a:lnTo>
                  <a:pt x="183" y="383"/>
                </a:lnTo>
                <a:lnTo>
                  <a:pt x="237" y="401"/>
                </a:lnTo>
                <a:lnTo>
                  <a:pt x="292" y="401"/>
                </a:lnTo>
                <a:lnTo>
                  <a:pt x="328" y="365"/>
                </a:lnTo>
                <a:lnTo>
                  <a:pt x="365" y="328"/>
                </a:lnTo>
                <a:lnTo>
                  <a:pt x="401" y="274"/>
                </a:lnTo>
                <a:lnTo>
                  <a:pt x="401" y="219"/>
                </a:lnTo>
                <a:lnTo>
                  <a:pt x="383" y="183"/>
                </a:lnTo>
                <a:lnTo>
                  <a:pt x="365" y="128"/>
                </a:lnTo>
                <a:lnTo>
                  <a:pt x="365" y="110"/>
                </a:lnTo>
                <a:lnTo>
                  <a:pt x="328" y="55"/>
                </a:lnTo>
                <a:lnTo>
                  <a:pt x="274" y="37"/>
                </a:lnTo>
                <a:lnTo>
                  <a:pt x="219" y="18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2" name="Google Shape;4302;p35"/>
          <p:cNvSpPr/>
          <p:nvPr/>
        </p:nvSpPr>
        <p:spPr>
          <a:xfrm>
            <a:off x="-8907601" y="6776589"/>
            <a:ext cx="24943" cy="23836"/>
          </a:xfrm>
          <a:custGeom>
            <a:rect b="b" l="l" r="r" t="t"/>
            <a:pathLst>
              <a:path extrusionOk="0" h="366" w="383">
                <a:moveTo>
                  <a:pt x="164" y="0"/>
                </a:moveTo>
                <a:lnTo>
                  <a:pt x="91" y="19"/>
                </a:lnTo>
                <a:lnTo>
                  <a:pt x="36" y="73"/>
                </a:lnTo>
                <a:lnTo>
                  <a:pt x="0" y="146"/>
                </a:lnTo>
                <a:lnTo>
                  <a:pt x="0" y="201"/>
                </a:lnTo>
                <a:lnTo>
                  <a:pt x="0" y="274"/>
                </a:lnTo>
                <a:lnTo>
                  <a:pt x="55" y="329"/>
                </a:lnTo>
                <a:lnTo>
                  <a:pt x="128" y="365"/>
                </a:lnTo>
                <a:lnTo>
                  <a:pt x="201" y="347"/>
                </a:lnTo>
                <a:lnTo>
                  <a:pt x="274" y="329"/>
                </a:lnTo>
                <a:lnTo>
                  <a:pt x="328" y="274"/>
                </a:lnTo>
                <a:lnTo>
                  <a:pt x="365" y="201"/>
                </a:lnTo>
                <a:lnTo>
                  <a:pt x="383" y="146"/>
                </a:lnTo>
                <a:lnTo>
                  <a:pt x="365" y="73"/>
                </a:lnTo>
                <a:lnTo>
                  <a:pt x="310" y="19"/>
                </a:lnTo>
                <a:lnTo>
                  <a:pt x="2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3" name="Google Shape;43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504" y="2406894"/>
            <a:ext cx="1582188" cy="1609044"/>
          </a:xfrm>
          <a:prstGeom prst="rect">
            <a:avLst/>
          </a:prstGeom>
          <a:noFill/>
          <a:ln>
            <a:noFill/>
          </a:ln>
        </p:spPr>
      </p:pic>
      <p:sp>
        <p:nvSpPr>
          <p:cNvPr id="4304" name="Google Shape;4304;p35"/>
          <p:cNvSpPr txBox="1"/>
          <p:nvPr>
            <p:ph idx="8" type="subTitle"/>
          </p:nvPr>
        </p:nvSpPr>
        <p:spPr>
          <a:xfrm>
            <a:off x="0" y="4015951"/>
            <a:ext cx="4371000" cy="292800"/>
          </a:xfrm>
          <a:prstGeom prst="rect">
            <a:avLst/>
          </a:prstGeom>
        </p:spPr>
        <p:txBody>
          <a:bodyPr anchorCtr="0" anchor="t" bIns="70450" lIns="70450" spcFirstLastPara="1" rIns="70450" wrap="square" tIns="70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2"/>
              <a:t>https://groupme.com/join_group/111142203/WKIURaeq</a:t>
            </a:r>
            <a:endParaRPr sz="1002"/>
          </a:p>
        </p:txBody>
      </p:sp>
      <p:sp>
        <p:nvSpPr>
          <p:cNvPr id="4305" name="Google Shape;4305;p35"/>
          <p:cNvSpPr txBox="1"/>
          <p:nvPr>
            <p:ph idx="8" type="subTitle"/>
          </p:nvPr>
        </p:nvSpPr>
        <p:spPr>
          <a:xfrm>
            <a:off x="2895750" y="2406900"/>
            <a:ext cx="33525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Follow our GroupMe and Instagram for 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← updates! →</a:t>
            </a:r>
            <a:endParaRPr sz="1800"/>
          </a:p>
        </p:txBody>
      </p:sp>
      <p:pic>
        <p:nvPicPr>
          <p:cNvPr id="4306" name="Google Shape;4306;p35" title="thespanishclub_bc_q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950" y="2306199"/>
            <a:ext cx="1743426" cy="200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0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p36"/>
          <p:cNvSpPr txBox="1"/>
          <p:nvPr>
            <p:ph type="title"/>
          </p:nvPr>
        </p:nvSpPr>
        <p:spPr>
          <a:xfrm>
            <a:off x="720000" y="233183"/>
            <a:ext cx="7704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pic>
        <p:nvPicPr>
          <p:cNvPr id="4312" name="Google Shape;43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25" y="781875"/>
            <a:ext cx="8838148" cy="427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6" name="Shape 4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7" name="Google Shape;4317;p37"/>
          <p:cNvSpPr txBox="1"/>
          <p:nvPr>
            <p:ph type="title"/>
          </p:nvPr>
        </p:nvSpPr>
        <p:spPr>
          <a:xfrm>
            <a:off x="4229100" y="585225"/>
            <a:ext cx="4170000" cy="12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How will this impact our club?</a:t>
            </a:r>
            <a:endParaRPr sz="3700"/>
          </a:p>
        </p:txBody>
      </p:sp>
      <p:sp>
        <p:nvSpPr>
          <p:cNvPr id="4318" name="Google Shape;4318;p37"/>
          <p:cNvSpPr txBox="1"/>
          <p:nvPr>
            <p:ph idx="1" type="subTitle"/>
          </p:nvPr>
        </p:nvSpPr>
        <p:spPr>
          <a:xfrm>
            <a:off x="4498050" y="1812175"/>
            <a:ext cx="3632100" cy="26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items being requested will directly support the mission of the Spanish Club by helping us create a visible, welcoming, and culturally engaging presence on campus. As a new student organization, we currently lack the essential materials needed to establish a consistent and recognizable presence at campus events and activities.</a:t>
            </a:r>
            <a:endParaRPr/>
          </a:p>
        </p:txBody>
      </p:sp>
      <p:sp>
        <p:nvSpPr>
          <p:cNvPr id="4319" name="Google Shape;4319;p37"/>
          <p:cNvSpPr/>
          <p:nvPr/>
        </p:nvSpPr>
        <p:spPr>
          <a:xfrm>
            <a:off x="6089050" y="2948425"/>
            <a:ext cx="35600" cy="87750"/>
          </a:xfrm>
          <a:custGeom>
            <a:rect b="b" l="l" r="r" t="t"/>
            <a:pathLst>
              <a:path extrusionOk="0" h="3510" w="14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0" name="Google Shape;4320;p37"/>
          <p:cNvGrpSpPr/>
          <p:nvPr/>
        </p:nvGrpSpPr>
        <p:grpSpPr>
          <a:xfrm>
            <a:off x="748287" y="1226583"/>
            <a:ext cx="3296905" cy="2937235"/>
            <a:chOff x="-3729325" y="447770"/>
            <a:chExt cx="3296905" cy="2937235"/>
          </a:xfrm>
        </p:grpSpPr>
        <p:sp>
          <p:nvSpPr>
            <p:cNvPr id="4321" name="Google Shape;4321;p37"/>
            <p:cNvSpPr/>
            <p:nvPr/>
          </p:nvSpPr>
          <p:spPr>
            <a:xfrm>
              <a:off x="-3729325" y="2492894"/>
              <a:ext cx="3202873" cy="892111"/>
            </a:xfrm>
            <a:custGeom>
              <a:rect b="b" l="l" r="r" t="t"/>
              <a:pathLst>
                <a:path extrusionOk="0" h="22207" w="79728">
                  <a:moveTo>
                    <a:pt x="39864" y="0"/>
                  </a:moveTo>
                  <a:lnTo>
                    <a:pt x="37811" y="16"/>
                  </a:lnTo>
                  <a:lnTo>
                    <a:pt x="35790" y="49"/>
                  </a:lnTo>
                  <a:lnTo>
                    <a:pt x="33803" y="131"/>
                  </a:lnTo>
                  <a:lnTo>
                    <a:pt x="31832" y="214"/>
                  </a:lnTo>
                  <a:lnTo>
                    <a:pt x="29910" y="345"/>
                  </a:lnTo>
                  <a:lnTo>
                    <a:pt x="28005" y="493"/>
                  </a:lnTo>
                  <a:lnTo>
                    <a:pt x="26165" y="673"/>
                  </a:lnTo>
                  <a:lnTo>
                    <a:pt x="24342" y="871"/>
                  </a:lnTo>
                  <a:lnTo>
                    <a:pt x="22585" y="1084"/>
                  </a:lnTo>
                  <a:lnTo>
                    <a:pt x="20860" y="1330"/>
                  </a:lnTo>
                  <a:lnTo>
                    <a:pt x="19201" y="1610"/>
                  </a:lnTo>
                  <a:lnTo>
                    <a:pt x="17575" y="1889"/>
                  </a:lnTo>
                  <a:lnTo>
                    <a:pt x="16015" y="2201"/>
                  </a:lnTo>
                  <a:lnTo>
                    <a:pt x="14504" y="2529"/>
                  </a:lnTo>
                  <a:lnTo>
                    <a:pt x="13058" y="2874"/>
                  </a:lnTo>
                  <a:lnTo>
                    <a:pt x="11679" y="3252"/>
                  </a:lnTo>
                  <a:lnTo>
                    <a:pt x="10365" y="3630"/>
                  </a:lnTo>
                  <a:lnTo>
                    <a:pt x="9100" y="4041"/>
                  </a:lnTo>
                  <a:lnTo>
                    <a:pt x="7917" y="4451"/>
                  </a:lnTo>
                  <a:lnTo>
                    <a:pt x="7359" y="4665"/>
                  </a:lnTo>
                  <a:lnTo>
                    <a:pt x="6817" y="4895"/>
                  </a:lnTo>
                  <a:lnTo>
                    <a:pt x="6275" y="5108"/>
                  </a:lnTo>
                  <a:lnTo>
                    <a:pt x="5766" y="5338"/>
                  </a:lnTo>
                  <a:lnTo>
                    <a:pt x="5289" y="5568"/>
                  </a:lnTo>
                  <a:lnTo>
                    <a:pt x="4813" y="5814"/>
                  </a:lnTo>
                  <a:lnTo>
                    <a:pt x="4369" y="6044"/>
                  </a:lnTo>
                  <a:lnTo>
                    <a:pt x="3926" y="6291"/>
                  </a:lnTo>
                  <a:lnTo>
                    <a:pt x="3515" y="6537"/>
                  </a:lnTo>
                  <a:lnTo>
                    <a:pt x="3138" y="6784"/>
                  </a:lnTo>
                  <a:lnTo>
                    <a:pt x="2760" y="7030"/>
                  </a:lnTo>
                  <a:lnTo>
                    <a:pt x="2415" y="7276"/>
                  </a:lnTo>
                  <a:lnTo>
                    <a:pt x="2103" y="7539"/>
                  </a:lnTo>
                  <a:lnTo>
                    <a:pt x="1791" y="7802"/>
                  </a:lnTo>
                  <a:lnTo>
                    <a:pt x="1512" y="8065"/>
                  </a:lnTo>
                  <a:lnTo>
                    <a:pt x="1249" y="8328"/>
                  </a:lnTo>
                  <a:lnTo>
                    <a:pt x="1019" y="8590"/>
                  </a:lnTo>
                  <a:lnTo>
                    <a:pt x="805" y="8870"/>
                  </a:lnTo>
                  <a:lnTo>
                    <a:pt x="625" y="9132"/>
                  </a:lnTo>
                  <a:lnTo>
                    <a:pt x="460" y="9412"/>
                  </a:lnTo>
                  <a:lnTo>
                    <a:pt x="329" y="9691"/>
                  </a:lnTo>
                  <a:lnTo>
                    <a:pt x="214" y="9970"/>
                  </a:lnTo>
                  <a:lnTo>
                    <a:pt x="115" y="10249"/>
                  </a:lnTo>
                  <a:lnTo>
                    <a:pt x="50" y="10528"/>
                  </a:lnTo>
                  <a:lnTo>
                    <a:pt x="17" y="10808"/>
                  </a:lnTo>
                  <a:lnTo>
                    <a:pt x="0" y="11103"/>
                  </a:lnTo>
                  <a:lnTo>
                    <a:pt x="17" y="11383"/>
                  </a:lnTo>
                  <a:lnTo>
                    <a:pt x="50" y="11678"/>
                  </a:lnTo>
                  <a:lnTo>
                    <a:pt x="115" y="11957"/>
                  </a:lnTo>
                  <a:lnTo>
                    <a:pt x="214" y="12237"/>
                  </a:lnTo>
                  <a:lnTo>
                    <a:pt x="329" y="12516"/>
                  </a:lnTo>
                  <a:lnTo>
                    <a:pt x="460" y="12795"/>
                  </a:lnTo>
                  <a:lnTo>
                    <a:pt x="625" y="13058"/>
                  </a:lnTo>
                  <a:lnTo>
                    <a:pt x="805" y="13337"/>
                  </a:lnTo>
                  <a:lnTo>
                    <a:pt x="1019" y="13600"/>
                  </a:lnTo>
                  <a:lnTo>
                    <a:pt x="1249" y="13879"/>
                  </a:lnTo>
                  <a:lnTo>
                    <a:pt x="1512" y="14142"/>
                  </a:lnTo>
                  <a:lnTo>
                    <a:pt x="1791" y="14405"/>
                  </a:lnTo>
                  <a:lnTo>
                    <a:pt x="2103" y="14668"/>
                  </a:lnTo>
                  <a:lnTo>
                    <a:pt x="2415" y="14914"/>
                  </a:lnTo>
                  <a:lnTo>
                    <a:pt x="2760" y="15177"/>
                  </a:lnTo>
                  <a:lnTo>
                    <a:pt x="3138" y="15423"/>
                  </a:lnTo>
                  <a:lnTo>
                    <a:pt x="3515" y="15669"/>
                  </a:lnTo>
                  <a:lnTo>
                    <a:pt x="3926" y="15916"/>
                  </a:lnTo>
                  <a:lnTo>
                    <a:pt x="4369" y="16162"/>
                  </a:lnTo>
                  <a:lnTo>
                    <a:pt x="4813" y="16392"/>
                  </a:lnTo>
                  <a:lnTo>
                    <a:pt x="5289" y="16622"/>
                  </a:lnTo>
                  <a:lnTo>
                    <a:pt x="5766" y="16852"/>
                  </a:lnTo>
                  <a:lnTo>
                    <a:pt x="6275" y="17082"/>
                  </a:lnTo>
                  <a:lnTo>
                    <a:pt x="6817" y="17312"/>
                  </a:lnTo>
                  <a:lnTo>
                    <a:pt x="7359" y="17526"/>
                  </a:lnTo>
                  <a:lnTo>
                    <a:pt x="7917" y="17739"/>
                  </a:lnTo>
                  <a:lnTo>
                    <a:pt x="9100" y="18166"/>
                  </a:lnTo>
                  <a:lnTo>
                    <a:pt x="10365" y="18560"/>
                  </a:lnTo>
                  <a:lnTo>
                    <a:pt x="11679" y="18954"/>
                  </a:lnTo>
                  <a:lnTo>
                    <a:pt x="13058" y="19316"/>
                  </a:lnTo>
                  <a:lnTo>
                    <a:pt x="14504" y="19661"/>
                  </a:lnTo>
                  <a:lnTo>
                    <a:pt x="16015" y="20006"/>
                  </a:lnTo>
                  <a:lnTo>
                    <a:pt x="17575" y="20301"/>
                  </a:lnTo>
                  <a:lnTo>
                    <a:pt x="19201" y="20597"/>
                  </a:lnTo>
                  <a:lnTo>
                    <a:pt x="20860" y="20860"/>
                  </a:lnTo>
                  <a:lnTo>
                    <a:pt x="22585" y="21106"/>
                  </a:lnTo>
                  <a:lnTo>
                    <a:pt x="24342" y="21336"/>
                  </a:lnTo>
                  <a:lnTo>
                    <a:pt x="26165" y="21533"/>
                  </a:lnTo>
                  <a:lnTo>
                    <a:pt x="28005" y="21697"/>
                  </a:lnTo>
                  <a:lnTo>
                    <a:pt x="29910" y="21862"/>
                  </a:lnTo>
                  <a:lnTo>
                    <a:pt x="31832" y="21977"/>
                  </a:lnTo>
                  <a:lnTo>
                    <a:pt x="33803" y="22075"/>
                  </a:lnTo>
                  <a:lnTo>
                    <a:pt x="35790" y="22141"/>
                  </a:lnTo>
                  <a:lnTo>
                    <a:pt x="37811" y="22190"/>
                  </a:lnTo>
                  <a:lnTo>
                    <a:pt x="39864" y="22207"/>
                  </a:lnTo>
                  <a:lnTo>
                    <a:pt x="41917" y="22190"/>
                  </a:lnTo>
                  <a:lnTo>
                    <a:pt x="43937" y="22141"/>
                  </a:lnTo>
                  <a:lnTo>
                    <a:pt x="45941" y="22075"/>
                  </a:lnTo>
                  <a:lnTo>
                    <a:pt x="47896" y="21977"/>
                  </a:lnTo>
                  <a:lnTo>
                    <a:pt x="49834" y="21862"/>
                  </a:lnTo>
                  <a:lnTo>
                    <a:pt x="51723" y="21697"/>
                  </a:lnTo>
                  <a:lnTo>
                    <a:pt x="53579" y="21533"/>
                  </a:lnTo>
                  <a:lnTo>
                    <a:pt x="55385" y="21336"/>
                  </a:lnTo>
                  <a:lnTo>
                    <a:pt x="57159" y="21106"/>
                  </a:lnTo>
                  <a:lnTo>
                    <a:pt x="58867" y="20860"/>
                  </a:lnTo>
                  <a:lnTo>
                    <a:pt x="60543" y="20597"/>
                  </a:lnTo>
                  <a:lnTo>
                    <a:pt x="62152" y="20301"/>
                  </a:lnTo>
                  <a:lnTo>
                    <a:pt x="63713" y="20006"/>
                  </a:lnTo>
                  <a:lnTo>
                    <a:pt x="65224" y="19661"/>
                  </a:lnTo>
                  <a:lnTo>
                    <a:pt x="66669" y="19316"/>
                  </a:lnTo>
                  <a:lnTo>
                    <a:pt x="68065" y="18954"/>
                  </a:lnTo>
                  <a:lnTo>
                    <a:pt x="69379" y="18560"/>
                  </a:lnTo>
                  <a:lnTo>
                    <a:pt x="70628" y="18166"/>
                  </a:lnTo>
                  <a:lnTo>
                    <a:pt x="71810" y="17739"/>
                  </a:lnTo>
                  <a:lnTo>
                    <a:pt x="72385" y="17526"/>
                  </a:lnTo>
                  <a:lnTo>
                    <a:pt x="72927" y="17312"/>
                  </a:lnTo>
                  <a:lnTo>
                    <a:pt x="73453" y="17082"/>
                  </a:lnTo>
                  <a:lnTo>
                    <a:pt x="73962" y="16852"/>
                  </a:lnTo>
                  <a:lnTo>
                    <a:pt x="74455" y="16622"/>
                  </a:lnTo>
                  <a:lnTo>
                    <a:pt x="74915" y="16392"/>
                  </a:lnTo>
                  <a:lnTo>
                    <a:pt x="75374" y="16162"/>
                  </a:lnTo>
                  <a:lnTo>
                    <a:pt x="75802" y="15916"/>
                  </a:lnTo>
                  <a:lnTo>
                    <a:pt x="76212" y="15669"/>
                  </a:lnTo>
                  <a:lnTo>
                    <a:pt x="76606" y="15423"/>
                  </a:lnTo>
                  <a:lnTo>
                    <a:pt x="76968" y="15177"/>
                  </a:lnTo>
                  <a:lnTo>
                    <a:pt x="77313" y="14914"/>
                  </a:lnTo>
                  <a:lnTo>
                    <a:pt x="77641" y="14668"/>
                  </a:lnTo>
                  <a:lnTo>
                    <a:pt x="77937" y="14405"/>
                  </a:lnTo>
                  <a:lnTo>
                    <a:pt x="78216" y="14142"/>
                  </a:lnTo>
                  <a:lnTo>
                    <a:pt x="78479" y="13879"/>
                  </a:lnTo>
                  <a:lnTo>
                    <a:pt x="78709" y="13600"/>
                  </a:lnTo>
                  <a:lnTo>
                    <a:pt x="78922" y="13337"/>
                  </a:lnTo>
                  <a:lnTo>
                    <a:pt x="79119" y="13058"/>
                  </a:lnTo>
                  <a:lnTo>
                    <a:pt x="79267" y="12795"/>
                  </a:lnTo>
                  <a:lnTo>
                    <a:pt x="79415" y="12516"/>
                  </a:lnTo>
                  <a:lnTo>
                    <a:pt x="79530" y="12237"/>
                  </a:lnTo>
                  <a:lnTo>
                    <a:pt x="79612" y="11957"/>
                  </a:lnTo>
                  <a:lnTo>
                    <a:pt x="79678" y="11678"/>
                  </a:lnTo>
                  <a:lnTo>
                    <a:pt x="79727" y="11383"/>
                  </a:lnTo>
                  <a:lnTo>
                    <a:pt x="79727" y="11103"/>
                  </a:lnTo>
                  <a:lnTo>
                    <a:pt x="79727" y="10808"/>
                  </a:lnTo>
                  <a:lnTo>
                    <a:pt x="79678" y="10528"/>
                  </a:lnTo>
                  <a:lnTo>
                    <a:pt x="79612" y="10249"/>
                  </a:lnTo>
                  <a:lnTo>
                    <a:pt x="79530" y="9970"/>
                  </a:lnTo>
                  <a:lnTo>
                    <a:pt x="79415" y="9691"/>
                  </a:lnTo>
                  <a:lnTo>
                    <a:pt x="79267" y="9412"/>
                  </a:lnTo>
                  <a:lnTo>
                    <a:pt x="79119" y="9132"/>
                  </a:lnTo>
                  <a:lnTo>
                    <a:pt x="78922" y="8870"/>
                  </a:lnTo>
                  <a:lnTo>
                    <a:pt x="78709" y="8590"/>
                  </a:lnTo>
                  <a:lnTo>
                    <a:pt x="78479" y="8328"/>
                  </a:lnTo>
                  <a:lnTo>
                    <a:pt x="78216" y="8065"/>
                  </a:lnTo>
                  <a:lnTo>
                    <a:pt x="77937" y="7802"/>
                  </a:lnTo>
                  <a:lnTo>
                    <a:pt x="77641" y="7539"/>
                  </a:lnTo>
                  <a:lnTo>
                    <a:pt x="77313" y="7276"/>
                  </a:lnTo>
                  <a:lnTo>
                    <a:pt x="76968" y="7030"/>
                  </a:lnTo>
                  <a:lnTo>
                    <a:pt x="76606" y="6784"/>
                  </a:lnTo>
                  <a:lnTo>
                    <a:pt x="76212" y="6537"/>
                  </a:lnTo>
                  <a:lnTo>
                    <a:pt x="75802" y="6291"/>
                  </a:lnTo>
                  <a:lnTo>
                    <a:pt x="75374" y="6044"/>
                  </a:lnTo>
                  <a:lnTo>
                    <a:pt x="74915" y="5814"/>
                  </a:lnTo>
                  <a:lnTo>
                    <a:pt x="74455" y="5568"/>
                  </a:lnTo>
                  <a:lnTo>
                    <a:pt x="73962" y="5338"/>
                  </a:lnTo>
                  <a:lnTo>
                    <a:pt x="73453" y="5108"/>
                  </a:lnTo>
                  <a:lnTo>
                    <a:pt x="72927" y="4895"/>
                  </a:lnTo>
                  <a:lnTo>
                    <a:pt x="72385" y="4665"/>
                  </a:lnTo>
                  <a:lnTo>
                    <a:pt x="71810" y="4451"/>
                  </a:lnTo>
                  <a:lnTo>
                    <a:pt x="70628" y="4041"/>
                  </a:lnTo>
                  <a:lnTo>
                    <a:pt x="69379" y="3630"/>
                  </a:lnTo>
                  <a:lnTo>
                    <a:pt x="68065" y="3252"/>
                  </a:lnTo>
                  <a:lnTo>
                    <a:pt x="66669" y="2874"/>
                  </a:lnTo>
                  <a:lnTo>
                    <a:pt x="65224" y="2529"/>
                  </a:lnTo>
                  <a:lnTo>
                    <a:pt x="63713" y="2201"/>
                  </a:lnTo>
                  <a:lnTo>
                    <a:pt x="62152" y="1889"/>
                  </a:lnTo>
                  <a:lnTo>
                    <a:pt x="60543" y="1610"/>
                  </a:lnTo>
                  <a:lnTo>
                    <a:pt x="58867" y="1330"/>
                  </a:lnTo>
                  <a:lnTo>
                    <a:pt x="57159" y="1084"/>
                  </a:lnTo>
                  <a:lnTo>
                    <a:pt x="55385" y="871"/>
                  </a:lnTo>
                  <a:lnTo>
                    <a:pt x="53579" y="673"/>
                  </a:lnTo>
                  <a:lnTo>
                    <a:pt x="51723" y="493"/>
                  </a:lnTo>
                  <a:lnTo>
                    <a:pt x="49834" y="345"/>
                  </a:lnTo>
                  <a:lnTo>
                    <a:pt x="47896" y="214"/>
                  </a:lnTo>
                  <a:lnTo>
                    <a:pt x="45941" y="131"/>
                  </a:lnTo>
                  <a:lnTo>
                    <a:pt x="43937" y="49"/>
                  </a:lnTo>
                  <a:lnTo>
                    <a:pt x="41917" y="16"/>
                  </a:lnTo>
                  <a:lnTo>
                    <a:pt x="39864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37"/>
            <p:cNvSpPr/>
            <p:nvPr/>
          </p:nvSpPr>
          <p:spPr>
            <a:xfrm>
              <a:off x="-3729325" y="2492894"/>
              <a:ext cx="3202873" cy="892111"/>
            </a:xfrm>
            <a:custGeom>
              <a:rect b="b" l="l" r="r" t="t"/>
              <a:pathLst>
                <a:path extrusionOk="0" fill="none" h="22207" w="79728">
                  <a:moveTo>
                    <a:pt x="39864" y="0"/>
                  </a:moveTo>
                  <a:lnTo>
                    <a:pt x="39864" y="0"/>
                  </a:lnTo>
                  <a:lnTo>
                    <a:pt x="37811" y="16"/>
                  </a:lnTo>
                  <a:lnTo>
                    <a:pt x="35790" y="49"/>
                  </a:lnTo>
                  <a:lnTo>
                    <a:pt x="33803" y="131"/>
                  </a:lnTo>
                  <a:lnTo>
                    <a:pt x="31832" y="214"/>
                  </a:lnTo>
                  <a:lnTo>
                    <a:pt x="29910" y="345"/>
                  </a:lnTo>
                  <a:lnTo>
                    <a:pt x="28005" y="493"/>
                  </a:lnTo>
                  <a:lnTo>
                    <a:pt x="26165" y="673"/>
                  </a:lnTo>
                  <a:lnTo>
                    <a:pt x="24342" y="871"/>
                  </a:lnTo>
                  <a:lnTo>
                    <a:pt x="22585" y="1084"/>
                  </a:lnTo>
                  <a:lnTo>
                    <a:pt x="20860" y="1330"/>
                  </a:lnTo>
                  <a:lnTo>
                    <a:pt x="19201" y="1610"/>
                  </a:lnTo>
                  <a:lnTo>
                    <a:pt x="17575" y="1889"/>
                  </a:lnTo>
                  <a:lnTo>
                    <a:pt x="16015" y="2201"/>
                  </a:lnTo>
                  <a:lnTo>
                    <a:pt x="14504" y="2529"/>
                  </a:lnTo>
                  <a:lnTo>
                    <a:pt x="13058" y="2874"/>
                  </a:lnTo>
                  <a:lnTo>
                    <a:pt x="11679" y="3252"/>
                  </a:lnTo>
                  <a:lnTo>
                    <a:pt x="10365" y="3630"/>
                  </a:lnTo>
                  <a:lnTo>
                    <a:pt x="9100" y="4041"/>
                  </a:lnTo>
                  <a:lnTo>
                    <a:pt x="7917" y="4451"/>
                  </a:lnTo>
                  <a:lnTo>
                    <a:pt x="7359" y="4665"/>
                  </a:lnTo>
                  <a:lnTo>
                    <a:pt x="6817" y="4895"/>
                  </a:lnTo>
                  <a:lnTo>
                    <a:pt x="6275" y="5108"/>
                  </a:lnTo>
                  <a:lnTo>
                    <a:pt x="5766" y="5338"/>
                  </a:lnTo>
                  <a:lnTo>
                    <a:pt x="5289" y="5568"/>
                  </a:lnTo>
                  <a:lnTo>
                    <a:pt x="4813" y="5814"/>
                  </a:lnTo>
                  <a:lnTo>
                    <a:pt x="4369" y="6044"/>
                  </a:lnTo>
                  <a:lnTo>
                    <a:pt x="3926" y="6291"/>
                  </a:lnTo>
                  <a:lnTo>
                    <a:pt x="3515" y="6537"/>
                  </a:lnTo>
                  <a:lnTo>
                    <a:pt x="3138" y="6784"/>
                  </a:lnTo>
                  <a:lnTo>
                    <a:pt x="2760" y="7030"/>
                  </a:lnTo>
                  <a:lnTo>
                    <a:pt x="2415" y="7276"/>
                  </a:lnTo>
                  <a:lnTo>
                    <a:pt x="2103" y="7539"/>
                  </a:lnTo>
                  <a:lnTo>
                    <a:pt x="1791" y="7802"/>
                  </a:lnTo>
                  <a:lnTo>
                    <a:pt x="1512" y="8065"/>
                  </a:lnTo>
                  <a:lnTo>
                    <a:pt x="1249" y="8328"/>
                  </a:lnTo>
                  <a:lnTo>
                    <a:pt x="1019" y="8590"/>
                  </a:lnTo>
                  <a:lnTo>
                    <a:pt x="805" y="8870"/>
                  </a:lnTo>
                  <a:lnTo>
                    <a:pt x="625" y="9132"/>
                  </a:lnTo>
                  <a:lnTo>
                    <a:pt x="460" y="9412"/>
                  </a:lnTo>
                  <a:lnTo>
                    <a:pt x="329" y="9691"/>
                  </a:lnTo>
                  <a:lnTo>
                    <a:pt x="214" y="9970"/>
                  </a:lnTo>
                  <a:lnTo>
                    <a:pt x="115" y="10249"/>
                  </a:lnTo>
                  <a:lnTo>
                    <a:pt x="50" y="10528"/>
                  </a:lnTo>
                  <a:lnTo>
                    <a:pt x="17" y="10808"/>
                  </a:lnTo>
                  <a:lnTo>
                    <a:pt x="0" y="11103"/>
                  </a:lnTo>
                  <a:lnTo>
                    <a:pt x="0" y="11103"/>
                  </a:lnTo>
                  <a:lnTo>
                    <a:pt x="17" y="11383"/>
                  </a:lnTo>
                  <a:lnTo>
                    <a:pt x="50" y="11678"/>
                  </a:lnTo>
                  <a:lnTo>
                    <a:pt x="115" y="11957"/>
                  </a:lnTo>
                  <a:lnTo>
                    <a:pt x="214" y="12237"/>
                  </a:lnTo>
                  <a:lnTo>
                    <a:pt x="329" y="12516"/>
                  </a:lnTo>
                  <a:lnTo>
                    <a:pt x="460" y="12795"/>
                  </a:lnTo>
                  <a:lnTo>
                    <a:pt x="625" y="13058"/>
                  </a:lnTo>
                  <a:lnTo>
                    <a:pt x="805" y="13337"/>
                  </a:lnTo>
                  <a:lnTo>
                    <a:pt x="1019" y="13600"/>
                  </a:lnTo>
                  <a:lnTo>
                    <a:pt x="1249" y="13879"/>
                  </a:lnTo>
                  <a:lnTo>
                    <a:pt x="1512" y="14142"/>
                  </a:lnTo>
                  <a:lnTo>
                    <a:pt x="1791" y="14405"/>
                  </a:lnTo>
                  <a:lnTo>
                    <a:pt x="2103" y="14668"/>
                  </a:lnTo>
                  <a:lnTo>
                    <a:pt x="2415" y="14914"/>
                  </a:lnTo>
                  <a:lnTo>
                    <a:pt x="2760" y="15177"/>
                  </a:lnTo>
                  <a:lnTo>
                    <a:pt x="3138" y="15423"/>
                  </a:lnTo>
                  <a:lnTo>
                    <a:pt x="3515" y="15669"/>
                  </a:lnTo>
                  <a:lnTo>
                    <a:pt x="3926" y="15916"/>
                  </a:lnTo>
                  <a:lnTo>
                    <a:pt x="4369" y="16162"/>
                  </a:lnTo>
                  <a:lnTo>
                    <a:pt x="4813" y="16392"/>
                  </a:lnTo>
                  <a:lnTo>
                    <a:pt x="5289" y="16622"/>
                  </a:lnTo>
                  <a:lnTo>
                    <a:pt x="5766" y="16852"/>
                  </a:lnTo>
                  <a:lnTo>
                    <a:pt x="6275" y="17082"/>
                  </a:lnTo>
                  <a:lnTo>
                    <a:pt x="6817" y="17312"/>
                  </a:lnTo>
                  <a:lnTo>
                    <a:pt x="7359" y="17526"/>
                  </a:lnTo>
                  <a:lnTo>
                    <a:pt x="7917" y="17739"/>
                  </a:lnTo>
                  <a:lnTo>
                    <a:pt x="9100" y="18166"/>
                  </a:lnTo>
                  <a:lnTo>
                    <a:pt x="10365" y="18560"/>
                  </a:lnTo>
                  <a:lnTo>
                    <a:pt x="11679" y="18954"/>
                  </a:lnTo>
                  <a:lnTo>
                    <a:pt x="13058" y="19316"/>
                  </a:lnTo>
                  <a:lnTo>
                    <a:pt x="14504" y="19661"/>
                  </a:lnTo>
                  <a:lnTo>
                    <a:pt x="16015" y="20006"/>
                  </a:lnTo>
                  <a:lnTo>
                    <a:pt x="17575" y="20301"/>
                  </a:lnTo>
                  <a:lnTo>
                    <a:pt x="19201" y="20597"/>
                  </a:lnTo>
                  <a:lnTo>
                    <a:pt x="20860" y="20860"/>
                  </a:lnTo>
                  <a:lnTo>
                    <a:pt x="22585" y="21106"/>
                  </a:lnTo>
                  <a:lnTo>
                    <a:pt x="24342" y="21336"/>
                  </a:lnTo>
                  <a:lnTo>
                    <a:pt x="26165" y="21533"/>
                  </a:lnTo>
                  <a:lnTo>
                    <a:pt x="28005" y="21697"/>
                  </a:lnTo>
                  <a:lnTo>
                    <a:pt x="29910" y="21862"/>
                  </a:lnTo>
                  <a:lnTo>
                    <a:pt x="31832" y="21977"/>
                  </a:lnTo>
                  <a:lnTo>
                    <a:pt x="33803" y="22075"/>
                  </a:lnTo>
                  <a:lnTo>
                    <a:pt x="35790" y="22141"/>
                  </a:lnTo>
                  <a:lnTo>
                    <a:pt x="37811" y="22190"/>
                  </a:lnTo>
                  <a:lnTo>
                    <a:pt x="39864" y="22207"/>
                  </a:lnTo>
                  <a:lnTo>
                    <a:pt x="39864" y="22207"/>
                  </a:lnTo>
                  <a:lnTo>
                    <a:pt x="41917" y="22190"/>
                  </a:lnTo>
                  <a:lnTo>
                    <a:pt x="43937" y="22141"/>
                  </a:lnTo>
                  <a:lnTo>
                    <a:pt x="45941" y="22075"/>
                  </a:lnTo>
                  <a:lnTo>
                    <a:pt x="47896" y="21977"/>
                  </a:lnTo>
                  <a:lnTo>
                    <a:pt x="49834" y="21862"/>
                  </a:lnTo>
                  <a:lnTo>
                    <a:pt x="51723" y="21697"/>
                  </a:lnTo>
                  <a:lnTo>
                    <a:pt x="53579" y="21533"/>
                  </a:lnTo>
                  <a:lnTo>
                    <a:pt x="55385" y="21336"/>
                  </a:lnTo>
                  <a:lnTo>
                    <a:pt x="57159" y="21106"/>
                  </a:lnTo>
                  <a:lnTo>
                    <a:pt x="58867" y="20860"/>
                  </a:lnTo>
                  <a:lnTo>
                    <a:pt x="60543" y="20597"/>
                  </a:lnTo>
                  <a:lnTo>
                    <a:pt x="62152" y="20301"/>
                  </a:lnTo>
                  <a:lnTo>
                    <a:pt x="63713" y="20006"/>
                  </a:lnTo>
                  <a:lnTo>
                    <a:pt x="65224" y="19661"/>
                  </a:lnTo>
                  <a:lnTo>
                    <a:pt x="66669" y="19316"/>
                  </a:lnTo>
                  <a:lnTo>
                    <a:pt x="68065" y="18954"/>
                  </a:lnTo>
                  <a:lnTo>
                    <a:pt x="69379" y="18560"/>
                  </a:lnTo>
                  <a:lnTo>
                    <a:pt x="70628" y="18166"/>
                  </a:lnTo>
                  <a:lnTo>
                    <a:pt x="71810" y="17739"/>
                  </a:lnTo>
                  <a:lnTo>
                    <a:pt x="72385" y="17526"/>
                  </a:lnTo>
                  <a:lnTo>
                    <a:pt x="72927" y="17312"/>
                  </a:lnTo>
                  <a:lnTo>
                    <a:pt x="73453" y="17082"/>
                  </a:lnTo>
                  <a:lnTo>
                    <a:pt x="73962" y="16852"/>
                  </a:lnTo>
                  <a:lnTo>
                    <a:pt x="74455" y="16622"/>
                  </a:lnTo>
                  <a:lnTo>
                    <a:pt x="74915" y="16392"/>
                  </a:lnTo>
                  <a:lnTo>
                    <a:pt x="75374" y="16162"/>
                  </a:lnTo>
                  <a:lnTo>
                    <a:pt x="75802" y="15916"/>
                  </a:lnTo>
                  <a:lnTo>
                    <a:pt x="76212" y="15669"/>
                  </a:lnTo>
                  <a:lnTo>
                    <a:pt x="76606" y="15423"/>
                  </a:lnTo>
                  <a:lnTo>
                    <a:pt x="76968" y="15177"/>
                  </a:lnTo>
                  <a:lnTo>
                    <a:pt x="77313" y="14914"/>
                  </a:lnTo>
                  <a:lnTo>
                    <a:pt x="77641" y="14668"/>
                  </a:lnTo>
                  <a:lnTo>
                    <a:pt x="77937" y="14405"/>
                  </a:lnTo>
                  <a:lnTo>
                    <a:pt x="78216" y="14142"/>
                  </a:lnTo>
                  <a:lnTo>
                    <a:pt x="78479" y="13879"/>
                  </a:lnTo>
                  <a:lnTo>
                    <a:pt x="78709" y="13600"/>
                  </a:lnTo>
                  <a:lnTo>
                    <a:pt x="78922" y="13337"/>
                  </a:lnTo>
                  <a:lnTo>
                    <a:pt x="79119" y="13058"/>
                  </a:lnTo>
                  <a:lnTo>
                    <a:pt x="79267" y="12795"/>
                  </a:lnTo>
                  <a:lnTo>
                    <a:pt x="79415" y="12516"/>
                  </a:lnTo>
                  <a:lnTo>
                    <a:pt x="79530" y="12237"/>
                  </a:lnTo>
                  <a:lnTo>
                    <a:pt x="79612" y="11957"/>
                  </a:lnTo>
                  <a:lnTo>
                    <a:pt x="79678" y="11678"/>
                  </a:lnTo>
                  <a:lnTo>
                    <a:pt x="79727" y="11383"/>
                  </a:lnTo>
                  <a:lnTo>
                    <a:pt x="79727" y="11103"/>
                  </a:lnTo>
                  <a:lnTo>
                    <a:pt x="79727" y="11103"/>
                  </a:lnTo>
                  <a:lnTo>
                    <a:pt x="79727" y="10808"/>
                  </a:lnTo>
                  <a:lnTo>
                    <a:pt x="79678" y="10528"/>
                  </a:lnTo>
                  <a:lnTo>
                    <a:pt x="79612" y="10249"/>
                  </a:lnTo>
                  <a:lnTo>
                    <a:pt x="79530" y="9970"/>
                  </a:lnTo>
                  <a:lnTo>
                    <a:pt x="79415" y="9691"/>
                  </a:lnTo>
                  <a:lnTo>
                    <a:pt x="79267" y="9412"/>
                  </a:lnTo>
                  <a:lnTo>
                    <a:pt x="79119" y="9132"/>
                  </a:lnTo>
                  <a:lnTo>
                    <a:pt x="78922" y="8870"/>
                  </a:lnTo>
                  <a:lnTo>
                    <a:pt x="78709" y="8590"/>
                  </a:lnTo>
                  <a:lnTo>
                    <a:pt x="78479" y="8328"/>
                  </a:lnTo>
                  <a:lnTo>
                    <a:pt x="78216" y="8065"/>
                  </a:lnTo>
                  <a:lnTo>
                    <a:pt x="77937" y="7802"/>
                  </a:lnTo>
                  <a:lnTo>
                    <a:pt x="77641" y="7539"/>
                  </a:lnTo>
                  <a:lnTo>
                    <a:pt x="77313" y="7276"/>
                  </a:lnTo>
                  <a:lnTo>
                    <a:pt x="76968" y="7030"/>
                  </a:lnTo>
                  <a:lnTo>
                    <a:pt x="76606" y="6784"/>
                  </a:lnTo>
                  <a:lnTo>
                    <a:pt x="76212" y="6537"/>
                  </a:lnTo>
                  <a:lnTo>
                    <a:pt x="75802" y="6291"/>
                  </a:lnTo>
                  <a:lnTo>
                    <a:pt x="75374" y="6044"/>
                  </a:lnTo>
                  <a:lnTo>
                    <a:pt x="74915" y="5814"/>
                  </a:lnTo>
                  <a:lnTo>
                    <a:pt x="74455" y="5568"/>
                  </a:lnTo>
                  <a:lnTo>
                    <a:pt x="73962" y="5338"/>
                  </a:lnTo>
                  <a:lnTo>
                    <a:pt x="73453" y="5108"/>
                  </a:lnTo>
                  <a:lnTo>
                    <a:pt x="72927" y="4895"/>
                  </a:lnTo>
                  <a:lnTo>
                    <a:pt x="72385" y="4665"/>
                  </a:lnTo>
                  <a:lnTo>
                    <a:pt x="71810" y="4451"/>
                  </a:lnTo>
                  <a:lnTo>
                    <a:pt x="70628" y="4041"/>
                  </a:lnTo>
                  <a:lnTo>
                    <a:pt x="69379" y="3630"/>
                  </a:lnTo>
                  <a:lnTo>
                    <a:pt x="68065" y="3252"/>
                  </a:lnTo>
                  <a:lnTo>
                    <a:pt x="66669" y="2874"/>
                  </a:lnTo>
                  <a:lnTo>
                    <a:pt x="65224" y="2529"/>
                  </a:lnTo>
                  <a:lnTo>
                    <a:pt x="63713" y="2201"/>
                  </a:lnTo>
                  <a:lnTo>
                    <a:pt x="62152" y="1889"/>
                  </a:lnTo>
                  <a:lnTo>
                    <a:pt x="60543" y="1610"/>
                  </a:lnTo>
                  <a:lnTo>
                    <a:pt x="58867" y="1330"/>
                  </a:lnTo>
                  <a:lnTo>
                    <a:pt x="57159" y="1084"/>
                  </a:lnTo>
                  <a:lnTo>
                    <a:pt x="55385" y="871"/>
                  </a:lnTo>
                  <a:lnTo>
                    <a:pt x="53579" y="673"/>
                  </a:lnTo>
                  <a:lnTo>
                    <a:pt x="51723" y="493"/>
                  </a:lnTo>
                  <a:lnTo>
                    <a:pt x="49834" y="345"/>
                  </a:lnTo>
                  <a:lnTo>
                    <a:pt x="47896" y="214"/>
                  </a:lnTo>
                  <a:lnTo>
                    <a:pt x="45941" y="131"/>
                  </a:lnTo>
                  <a:lnTo>
                    <a:pt x="43937" y="49"/>
                  </a:lnTo>
                  <a:lnTo>
                    <a:pt x="41917" y="16"/>
                  </a:lnTo>
                  <a:lnTo>
                    <a:pt x="3986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37"/>
            <p:cNvSpPr/>
            <p:nvPr/>
          </p:nvSpPr>
          <p:spPr>
            <a:xfrm>
              <a:off x="-3528741" y="1825095"/>
              <a:ext cx="2802353" cy="1559255"/>
            </a:xfrm>
            <a:custGeom>
              <a:rect b="b" l="l" r="r" t="t"/>
              <a:pathLst>
                <a:path extrusionOk="0" h="38814" w="69758">
                  <a:moveTo>
                    <a:pt x="30469" y="1"/>
                  </a:moveTo>
                  <a:lnTo>
                    <a:pt x="30403" y="17"/>
                  </a:lnTo>
                  <a:lnTo>
                    <a:pt x="30075" y="116"/>
                  </a:lnTo>
                  <a:lnTo>
                    <a:pt x="29303" y="412"/>
                  </a:lnTo>
                  <a:lnTo>
                    <a:pt x="27857" y="970"/>
                  </a:lnTo>
                  <a:lnTo>
                    <a:pt x="22059" y="3319"/>
                  </a:lnTo>
                  <a:lnTo>
                    <a:pt x="10841" y="7852"/>
                  </a:lnTo>
                  <a:lnTo>
                    <a:pt x="5322" y="10102"/>
                  </a:lnTo>
                  <a:lnTo>
                    <a:pt x="2563" y="11203"/>
                  </a:lnTo>
                  <a:lnTo>
                    <a:pt x="2431" y="11268"/>
                  </a:lnTo>
                  <a:lnTo>
                    <a:pt x="2317" y="11351"/>
                  </a:lnTo>
                  <a:lnTo>
                    <a:pt x="2185" y="11449"/>
                  </a:lnTo>
                  <a:lnTo>
                    <a:pt x="2054" y="11581"/>
                  </a:lnTo>
                  <a:lnTo>
                    <a:pt x="1939" y="11712"/>
                  </a:lnTo>
                  <a:lnTo>
                    <a:pt x="1807" y="11876"/>
                  </a:lnTo>
                  <a:lnTo>
                    <a:pt x="1692" y="12057"/>
                  </a:lnTo>
                  <a:lnTo>
                    <a:pt x="1577" y="12238"/>
                  </a:lnTo>
                  <a:lnTo>
                    <a:pt x="1364" y="12665"/>
                  </a:lnTo>
                  <a:lnTo>
                    <a:pt x="1150" y="13157"/>
                  </a:lnTo>
                  <a:lnTo>
                    <a:pt x="937" y="13683"/>
                  </a:lnTo>
                  <a:lnTo>
                    <a:pt x="756" y="14241"/>
                  </a:lnTo>
                  <a:lnTo>
                    <a:pt x="592" y="14849"/>
                  </a:lnTo>
                  <a:lnTo>
                    <a:pt x="444" y="15457"/>
                  </a:lnTo>
                  <a:lnTo>
                    <a:pt x="313" y="16097"/>
                  </a:lnTo>
                  <a:lnTo>
                    <a:pt x="198" y="16738"/>
                  </a:lnTo>
                  <a:lnTo>
                    <a:pt x="116" y="17395"/>
                  </a:lnTo>
                  <a:lnTo>
                    <a:pt x="50" y="18036"/>
                  </a:lnTo>
                  <a:lnTo>
                    <a:pt x="1" y="18660"/>
                  </a:lnTo>
                  <a:lnTo>
                    <a:pt x="1" y="19284"/>
                  </a:lnTo>
                  <a:lnTo>
                    <a:pt x="1" y="19974"/>
                  </a:lnTo>
                  <a:lnTo>
                    <a:pt x="33" y="20664"/>
                  </a:lnTo>
                  <a:lnTo>
                    <a:pt x="66" y="21370"/>
                  </a:lnTo>
                  <a:lnTo>
                    <a:pt x="132" y="22076"/>
                  </a:lnTo>
                  <a:lnTo>
                    <a:pt x="198" y="22782"/>
                  </a:lnTo>
                  <a:lnTo>
                    <a:pt x="296" y="23472"/>
                  </a:lnTo>
                  <a:lnTo>
                    <a:pt x="411" y="24129"/>
                  </a:lnTo>
                  <a:lnTo>
                    <a:pt x="543" y="24786"/>
                  </a:lnTo>
                  <a:lnTo>
                    <a:pt x="707" y="25394"/>
                  </a:lnTo>
                  <a:lnTo>
                    <a:pt x="888" y="25969"/>
                  </a:lnTo>
                  <a:lnTo>
                    <a:pt x="1085" y="26511"/>
                  </a:lnTo>
                  <a:lnTo>
                    <a:pt x="1200" y="26757"/>
                  </a:lnTo>
                  <a:lnTo>
                    <a:pt x="1315" y="27004"/>
                  </a:lnTo>
                  <a:lnTo>
                    <a:pt x="1430" y="27234"/>
                  </a:lnTo>
                  <a:lnTo>
                    <a:pt x="1561" y="27447"/>
                  </a:lnTo>
                  <a:lnTo>
                    <a:pt x="1709" y="27644"/>
                  </a:lnTo>
                  <a:lnTo>
                    <a:pt x="1840" y="27825"/>
                  </a:lnTo>
                  <a:lnTo>
                    <a:pt x="1988" y="28006"/>
                  </a:lnTo>
                  <a:lnTo>
                    <a:pt x="2152" y="28153"/>
                  </a:lnTo>
                  <a:lnTo>
                    <a:pt x="2300" y="28285"/>
                  </a:lnTo>
                  <a:lnTo>
                    <a:pt x="2481" y="28400"/>
                  </a:lnTo>
                  <a:lnTo>
                    <a:pt x="2629" y="28482"/>
                  </a:lnTo>
                  <a:lnTo>
                    <a:pt x="2957" y="28613"/>
                  </a:lnTo>
                  <a:lnTo>
                    <a:pt x="4041" y="29024"/>
                  </a:lnTo>
                  <a:lnTo>
                    <a:pt x="5634" y="29632"/>
                  </a:lnTo>
                  <a:lnTo>
                    <a:pt x="7655" y="30371"/>
                  </a:lnTo>
                  <a:lnTo>
                    <a:pt x="9987" y="31208"/>
                  </a:lnTo>
                  <a:lnTo>
                    <a:pt x="12549" y="32112"/>
                  </a:lnTo>
                  <a:lnTo>
                    <a:pt x="15227" y="33048"/>
                  </a:lnTo>
                  <a:lnTo>
                    <a:pt x="17937" y="33984"/>
                  </a:lnTo>
                  <a:lnTo>
                    <a:pt x="20187" y="34756"/>
                  </a:lnTo>
                  <a:lnTo>
                    <a:pt x="22224" y="35430"/>
                  </a:lnTo>
                  <a:lnTo>
                    <a:pt x="24080" y="36037"/>
                  </a:lnTo>
                  <a:lnTo>
                    <a:pt x="25722" y="36563"/>
                  </a:lnTo>
                  <a:lnTo>
                    <a:pt x="27184" y="37023"/>
                  </a:lnTo>
                  <a:lnTo>
                    <a:pt x="28498" y="37417"/>
                  </a:lnTo>
                  <a:lnTo>
                    <a:pt x="29631" y="37746"/>
                  </a:lnTo>
                  <a:lnTo>
                    <a:pt x="30633" y="38025"/>
                  </a:lnTo>
                  <a:lnTo>
                    <a:pt x="31487" y="38238"/>
                  </a:lnTo>
                  <a:lnTo>
                    <a:pt x="32226" y="38419"/>
                  </a:lnTo>
                  <a:lnTo>
                    <a:pt x="32834" y="38567"/>
                  </a:lnTo>
                  <a:lnTo>
                    <a:pt x="33360" y="38665"/>
                  </a:lnTo>
                  <a:lnTo>
                    <a:pt x="33770" y="38731"/>
                  </a:lnTo>
                  <a:lnTo>
                    <a:pt x="34115" y="38780"/>
                  </a:lnTo>
                  <a:lnTo>
                    <a:pt x="34378" y="38813"/>
                  </a:lnTo>
                  <a:lnTo>
                    <a:pt x="34592" y="38813"/>
                  </a:lnTo>
                  <a:lnTo>
                    <a:pt x="35019" y="38649"/>
                  </a:lnTo>
                  <a:lnTo>
                    <a:pt x="36168" y="38156"/>
                  </a:lnTo>
                  <a:lnTo>
                    <a:pt x="40176" y="36415"/>
                  </a:lnTo>
                  <a:lnTo>
                    <a:pt x="45826" y="33951"/>
                  </a:lnTo>
                  <a:lnTo>
                    <a:pt x="52265" y="31110"/>
                  </a:lnTo>
                  <a:lnTo>
                    <a:pt x="58703" y="28268"/>
                  </a:lnTo>
                  <a:lnTo>
                    <a:pt x="64304" y="25772"/>
                  </a:lnTo>
                  <a:lnTo>
                    <a:pt x="66538" y="24770"/>
                  </a:lnTo>
                  <a:lnTo>
                    <a:pt x="68263" y="23981"/>
                  </a:lnTo>
                  <a:lnTo>
                    <a:pt x="69363" y="23456"/>
                  </a:lnTo>
                  <a:lnTo>
                    <a:pt x="69659" y="23308"/>
                  </a:lnTo>
                  <a:lnTo>
                    <a:pt x="69724" y="23259"/>
                  </a:lnTo>
                  <a:lnTo>
                    <a:pt x="69741" y="23242"/>
                  </a:lnTo>
                  <a:lnTo>
                    <a:pt x="69757" y="23144"/>
                  </a:lnTo>
                  <a:lnTo>
                    <a:pt x="69741" y="23045"/>
                  </a:lnTo>
                  <a:lnTo>
                    <a:pt x="69724" y="22963"/>
                  </a:lnTo>
                  <a:lnTo>
                    <a:pt x="69675" y="22881"/>
                  </a:lnTo>
                  <a:lnTo>
                    <a:pt x="69626" y="22799"/>
                  </a:lnTo>
                  <a:lnTo>
                    <a:pt x="69544" y="22733"/>
                  </a:lnTo>
                  <a:lnTo>
                    <a:pt x="69478" y="22684"/>
                  </a:lnTo>
                  <a:lnTo>
                    <a:pt x="69380" y="22651"/>
                  </a:lnTo>
                  <a:lnTo>
                    <a:pt x="64912" y="21189"/>
                  </a:lnTo>
                  <a:lnTo>
                    <a:pt x="66144" y="10447"/>
                  </a:lnTo>
                  <a:lnTo>
                    <a:pt x="66702" y="10283"/>
                  </a:lnTo>
                  <a:lnTo>
                    <a:pt x="67951" y="9872"/>
                  </a:lnTo>
                  <a:lnTo>
                    <a:pt x="68608" y="9642"/>
                  </a:lnTo>
                  <a:lnTo>
                    <a:pt x="69199" y="9429"/>
                  </a:lnTo>
                  <a:lnTo>
                    <a:pt x="69429" y="9330"/>
                  </a:lnTo>
                  <a:lnTo>
                    <a:pt x="69593" y="9232"/>
                  </a:lnTo>
                  <a:lnTo>
                    <a:pt x="69708" y="9166"/>
                  </a:lnTo>
                  <a:lnTo>
                    <a:pt x="69741" y="9133"/>
                  </a:lnTo>
                  <a:lnTo>
                    <a:pt x="69757" y="9100"/>
                  </a:lnTo>
                  <a:lnTo>
                    <a:pt x="69741" y="9018"/>
                  </a:lnTo>
                  <a:lnTo>
                    <a:pt x="69724" y="8936"/>
                  </a:lnTo>
                  <a:lnTo>
                    <a:pt x="69692" y="8854"/>
                  </a:lnTo>
                  <a:lnTo>
                    <a:pt x="69626" y="8772"/>
                  </a:lnTo>
                  <a:lnTo>
                    <a:pt x="69577" y="8706"/>
                  </a:lnTo>
                  <a:lnTo>
                    <a:pt x="69495" y="8657"/>
                  </a:lnTo>
                  <a:lnTo>
                    <a:pt x="69429" y="8624"/>
                  </a:lnTo>
                  <a:lnTo>
                    <a:pt x="69330" y="8591"/>
                  </a:lnTo>
                  <a:lnTo>
                    <a:pt x="52544" y="4846"/>
                  </a:lnTo>
                  <a:lnTo>
                    <a:pt x="40455" y="2153"/>
                  </a:lnTo>
                  <a:lnTo>
                    <a:pt x="33097" y="543"/>
                  </a:lnTo>
                  <a:lnTo>
                    <a:pt x="31208" y="132"/>
                  </a:lnTo>
                  <a:lnTo>
                    <a:pt x="305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37"/>
            <p:cNvSpPr/>
            <p:nvPr/>
          </p:nvSpPr>
          <p:spPr>
            <a:xfrm>
              <a:off x="-3528741" y="2282387"/>
              <a:ext cx="1425280" cy="1102615"/>
            </a:xfrm>
            <a:custGeom>
              <a:rect b="b" l="l" r="r" t="t"/>
              <a:pathLst>
                <a:path extrusionOk="0" h="27447" w="35479">
                  <a:moveTo>
                    <a:pt x="2399" y="0"/>
                  </a:moveTo>
                  <a:lnTo>
                    <a:pt x="2333" y="17"/>
                  </a:lnTo>
                  <a:lnTo>
                    <a:pt x="2267" y="50"/>
                  </a:lnTo>
                  <a:lnTo>
                    <a:pt x="2202" y="83"/>
                  </a:lnTo>
                  <a:lnTo>
                    <a:pt x="2136" y="115"/>
                  </a:lnTo>
                  <a:lnTo>
                    <a:pt x="2070" y="165"/>
                  </a:lnTo>
                  <a:lnTo>
                    <a:pt x="1972" y="280"/>
                  </a:lnTo>
                  <a:lnTo>
                    <a:pt x="1873" y="411"/>
                  </a:lnTo>
                  <a:lnTo>
                    <a:pt x="1676" y="707"/>
                  </a:lnTo>
                  <a:lnTo>
                    <a:pt x="1479" y="1035"/>
                  </a:lnTo>
                  <a:lnTo>
                    <a:pt x="1282" y="1429"/>
                  </a:lnTo>
                  <a:lnTo>
                    <a:pt x="1101" y="1856"/>
                  </a:lnTo>
                  <a:lnTo>
                    <a:pt x="937" y="2316"/>
                  </a:lnTo>
                  <a:lnTo>
                    <a:pt x="773" y="2809"/>
                  </a:lnTo>
                  <a:lnTo>
                    <a:pt x="625" y="3335"/>
                  </a:lnTo>
                  <a:lnTo>
                    <a:pt x="477" y="3877"/>
                  </a:lnTo>
                  <a:lnTo>
                    <a:pt x="362" y="4435"/>
                  </a:lnTo>
                  <a:lnTo>
                    <a:pt x="247" y="5010"/>
                  </a:lnTo>
                  <a:lnTo>
                    <a:pt x="165" y="5585"/>
                  </a:lnTo>
                  <a:lnTo>
                    <a:pt x="99" y="6176"/>
                  </a:lnTo>
                  <a:lnTo>
                    <a:pt x="33" y="6751"/>
                  </a:lnTo>
                  <a:lnTo>
                    <a:pt x="1" y="7326"/>
                  </a:lnTo>
                  <a:lnTo>
                    <a:pt x="1" y="7901"/>
                  </a:lnTo>
                  <a:lnTo>
                    <a:pt x="1" y="8591"/>
                  </a:lnTo>
                  <a:lnTo>
                    <a:pt x="33" y="9281"/>
                  </a:lnTo>
                  <a:lnTo>
                    <a:pt x="66" y="9987"/>
                  </a:lnTo>
                  <a:lnTo>
                    <a:pt x="132" y="10693"/>
                  </a:lnTo>
                  <a:lnTo>
                    <a:pt x="198" y="11399"/>
                  </a:lnTo>
                  <a:lnTo>
                    <a:pt x="296" y="12089"/>
                  </a:lnTo>
                  <a:lnTo>
                    <a:pt x="411" y="12746"/>
                  </a:lnTo>
                  <a:lnTo>
                    <a:pt x="543" y="13403"/>
                  </a:lnTo>
                  <a:lnTo>
                    <a:pt x="707" y="14011"/>
                  </a:lnTo>
                  <a:lnTo>
                    <a:pt x="888" y="14586"/>
                  </a:lnTo>
                  <a:lnTo>
                    <a:pt x="1085" y="15128"/>
                  </a:lnTo>
                  <a:lnTo>
                    <a:pt x="1200" y="15374"/>
                  </a:lnTo>
                  <a:lnTo>
                    <a:pt x="1315" y="15621"/>
                  </a:lnTo>
                  <a:lnTo>
                    <a:pt x="1430" y="15851"/>
                  </a:lnTo>
                  <a:lnTo>
                    <a:pt x="1561" y="16064"/>
                  </a:lnTo>
                  <a:lnTo>
                    <a:pt x="1709" y="16261"/>
                  </a:lnTo>
                  <a:lnTo>
                    <a:pt x="1840" y="16442"/>
                  </a:lnTo>
                  <a:lnTo>
                    <a:pt x="1988" y="16623"/>
                  </a:lnTo>
                  <a:lnTo>
                    <a:pt x="2152" y="16770"/>
                  </a:lnTo>
                  <a:lnTo>
                    <a:pt x="2300" y="16902"/>
                  </a:lnTo>
                  <a:lnTo>
                    <a:pt x="2481" y="17017"/>
                  </a:lnTo>
                  <a:lnTo>
                    <a:pt x="2612" y="17082"/>
                  </a:lnTo>
                  <a:lnTo>
                    <a:pt x="2924" y="17214"/>
                  </a:lnTo>
                  <a:lnTo>
                    <a:pt x="3943" y="17608"/>
                  </a:lnTo>
                  <a:lnTo>
                    <a:pt x="5454" y="18183"/>
                  </a:lnTo>
                  <a:lnTo>
                    <a:pt x="7375" y="18873"/>
                  </a:lnTo>
                  <a:lnTo>
                    <a:pt x="9609" y="19678"/>
                  </a:lnTo>
                  <a:lnTo>
                    <a:pt x="12057" y="20548"/>
                  </a:lnTo>
                  <a:lnTo>
                    <a:pt x="14635" y="21468"/>
                  </a:lnTo>
                  <a:lnTo>
                    <a:pt x="17280" y="22371"/>
                  </a:lnTo>
                  <a:lnTo>
                    <a:pt x="19858" y="23258"/>
                  </a:lnTo>
                  <a:lnTo>
                    <a:pt x="22519" y="24145"/>
                  </a:lnTo>
                  <a:lnTo>
                    <a:pt x="25131" y="24999"/>
                  </a:lnTo>
                  <a:lnTo>
                    <a:pt x="27611" y="25788"/>
                  </a:lnTo>
                  <a:lnTo>
                    <a:pt x="28777" y="26133"/>
                  </a:lnTo>
                  <a:lnTo>
                    <a:pt x="29878" y="26445"/>
                  </a:lnTo>
                  <a:lnTo>
                    <a:pt x="30896" y="26740"/>
                  </a:lnTo>
                  <a:lnTo>
                    <a:pt x="31832" y="26987"/>
                  </a:lnTo>
                  <a:lnTo>
                    <a:pt x="32670" y="27167"/>
                  </a:lnTo>
                  <a:lnTo>
                    <a:pt x="33393" y="27315"/>
                  </a:lnTo>
                  <a:lnTo>
                    <a:pt x="33984" y="27414"/>
                  </a:lnTo>
                  <a:lnTo>
                    <a:pt x="34247" y="27430"/>
                  </a:lnTo>
                  <a:lnTo>
                    <a:pt x="34460" y="27447"/>
                  </a:lnTo>
                  <a:lnTo>
                    <a:pt x="34624" y="27381"/>
                  </a:lnTo>
                  <a:lnTo>
                    <a:pt x="34986" y="27250"/>
                  </a:lnTo>
                  <a:lnTo>
                    <a:pt x="35166" y="27151"/>
                  </a:lnTo>
                  <a:lnTo>
                    <a:pt x="35331" y="27052"/>
                  </a:lnTo>
                  <a:lnTo>
                    <a:pt x="35396" y="26987"/>
                  </a:lnTo>
                  <a:lnTo>
                    <a:pt x="35446" y="26937"/>
                  </a:lnTo>
                  <a:lnTo>
                    <a:pt x="35462" y="26888"/>
                  </a:lnTo>
                  <a:lnTo>
                    <a:pt x="35478" y="26839"/>
                  </a:lnTo>
                  <a:lnTo>
                    <a:pt x="35446" y="26740"/>
                  </a:lnTo>
                  <a:lnTo>
                    <a:pt x="35413" y="26658"/>
                  </a:lnTo>
                  <a:lnTo>
                    <a:pt x="35364" y="26576"/>
                  </a:lnTo>
                  <a:lnTo>
                    <a:pt x="35298" y="26494"/>
                  </a:lnTo>
                  <a:lnTo>
                    <a:pt x="35216" y="26445"/>
                  </a:lnTo>
                  <a:lnTo>
                    <a:pt x="35134" y="26395"/>
                  </a:lnTo>
                  <a:lnTo>
                    <a:pt x="35035" y="26379"/>
                  </a:lnTo>
                  <a:lnTo>
                    <a:pt x="34936" y="26363"/>
                  </a:lnTo>
                  <a:lnTo>
                    <a:pt x="34559" y="26363"/>
                  </a:lnTo>
                  <a:lnTo>
                    <a:pt x="34477" y="26330"/>
                  </a:lnTo>
                  <a:lnTo>
                    <a:pt x="34394" y="26264"/>
                  </a:lnTo>
                  <a:lnTo>
                    <a:pt x="34312" y="26198"/>
                  </a:lnTo>
                  <a:lnTo>
                    <a:pt x="34230" y="26100"/>
                  </a:lnTo>
                  <a:lnTo>
                    <a:pt x="34066" y="25886"/>
                  </a:lnTo>
                  <a:lnTo>
                    <a:pt x="33902" y="25607"/>
                  </a:lnTo>
                  <a:lnTo>
                    <a:pt x="33754" y="25262"/>
                  </a:lnTo>
                  <a:lnTo>
                    <a:pt x="33606" y="24868"/>
                  </a:lnTo>
                  <a:lnTo>
                    <a:pt x="33475" y="24424"/>
                  </a:lnTo>
                  <a:lnTo>
                    <a:pt x="33343" y="23915"/>
                  </a:lnTo>
                  <a:lnTo>
                    <a:pt x="33212" y="23373"/>
                  </a:lnTo>
                  <a:lnTo>
                    <a:pt x="33113" y="22766"/>
                  </a:lnTo>
                  <a:lnTo>
                    <a:pt x="33015" y="22125"/>
                  </a:lnTo>
                  <a:lnTo>
                    <a:pt x="32933" y="21435"/>
                  </a:lnTo>
                  <a:lnTo>
                    <a:pt x="32867" y="20696"/>
                  </a:lnTo>
                  <a:lnTo>
                    <a:pt x="32818" y="19908"/>
                  </a:lnTo>
                  <a:lnTo>
                    <a:pt x="32785" y="19086"/>
                  </a:lnTo>
                  <a:lnTo>
                    <a:pt x="32785" y="18232"/>
                  </a:lnTo>
                  <a:lnTo>
                    <a:pt x="32785" y="17641"/>
                  </a:lnTo>
                  <a:lnTo>
                    <a:pt x="32834" y="17050"/>
                  </a:lnTo>
                  <a:lnTo>
                    <a:pt x="32883" y="16458"/>
                  </a:lnTo>
                  <a:lnTo>
                    <a:pt x="32965" y="15883"/>
                  </a:lnTo>
                  <a:lnTo>
                    <a:pt x="33064" y="15309"/>
                  </a:lnTo>
                  <a:lnTo>
                    <a:pt x="33163" y="14767"/>
                  </a:lnTo>
                  <a:lnTo>
                    <a:pt x="33294" y="14241"/>
                  </a:lnTo>
                  <a:lnTo>
                    <a:pt x="33425" y="13748"/>
                  </a:lnTo>
                  <a:lnTo>
                    <a:pt x="33573" y="13272"/>
                  </a:lnTo>
                  <a:lnTo>
                    <a:pt x="33721" y="12845"/>
                  </a:lnTo>
                  <a:lnTo>
                    <a:pt x="33869" y="12451"/>
                  </a:lnTo>
                  <a:lnTo>
                    <a:pt x="34017" y="12106"/>
                  </a:lnTo>
                  <a:lnTo>
                    <a:pt x="34181" y="11794"/>
                  </a:lnTo>
                  <a:lnTo>
                    <a:pt x="34329" y="11531"/>
                  </a:lnTo>
                  <a:lnTo>
                    <a:pt x="34477" y="11334"/>
                  </a:lnTo>
                  <a:lnTo>
                    <a:pt x="34608" y="11202"/>
                  </a:lnTo>
                  <a:lnTo>
                    <a:pt x="34674" y="11153"/>
                  </a:lnTo>
                  <a:lnTo>
                    <a:pt x="34707" y="11087"/>
                  </a:lnTo>
                  <a:lnTo>
                    <a:pt x="34789" y="10972"/>
                  </a:lnTo>
                  <a:lnTo>
                    <a:pt x="34805" y="10825"/>
                  </a:lnTo>
                  <a:lnTo>
                    <a:pt x="34821" y="10759"/>
                  </a:lnTo>
                  <a:lnTo>
                    <a:pt x="34805" y="10677"/>
                  </a:lnTo>
                  <a:lnTo>
                    <a:pt x="34789" y="10611"/>
                  </a:lnTo>
                  <a:lnTo>
                    <a:pt x="34756" y="10545"/>
                  </a:lnTo>
                  <a:lnTo>
                    <a:pt x="34674" y="10430"/>
                  </a:lnTo>
                  <a:lnTo>
                    <a:pt x="34575" y="10332"/>
                  </a:lnTo>
                  <a:lnTo>
                    <a:pt x="34509" y="10299"/>
                  </a:lnTo>
                  <a:lnTo>
                    <a:pt x="34444" y="10266"/>
                  </a:lnTo>
                  <a:lnTo>
                    <a:pt x="2629" y="33"/>
                  </a:lnTo>
                  <a:lnTo>
                    <a:pt x="2546" y="17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37"/>
            <p:cNvSpPr/>
            <p:nvPr/>
          </p:nvSpPr>
          <p:spPr>
            <a:xfrm>
              <a:off x="-2230184" y="2215097"/>
              <a:ext cx="1405515" cy="1136239"/>
            </a:xfrm>
            <a:custGeom>
              <a:rect b="b" l="l" r="r" t="t"/>
              <a:pathLst>
                <a:path extrusionOk="0" h="28284" w="34987">
                  <a:moveTo>
                    <a:pt x="34543" y="0"/>
                  </a:moveTo>
                  <a:lnTo>
                    <a:pt x="1955" y="12450"/>
                  </a:lnTo>
                  <a:lnTo>
                    <a:pt x="1775" y="12861"/>
                  </a:lnTo>
                  <a:lnTo>
                    <a:pt x="1594" y="13337"/>
                  </a:lnTo>
                  <a:lnTo>
                    <a:pt x="1364" y="13978"/>
                  </a:lnTo>
                  <a:lnTo>
                    <a:pt x="1101" y="14766"/>
                  </a:lnTo>
                  <a:lnTo>
                    <a:pt x="839" y="15686"/>
                  </a:lnTo>
                  <a:lnTo>
                    <a:pt x="707" y="16195"/>
                  </a:lnTo>
                  <a:lnTo>
                    <a:pt x="576" y="16721"/>
                  </a:lnTo>
                  <a:lnTo>
                    <a:pt x="461" y="17279"/>
                  </a:lnTo>
                  <a:lnTo>
                    <a:pt x="346" y="17854"/>
                  </a:lnTo>
                  <a:lnTo>
                    <a:pt x="247" y="18445"/>
                  </a:lnTo>
                  <a:lnTo>
                    <a:pt x="165" y="19053"/>
                  </a:lnTo>
                  <a:lnTo>
                    <a:pt x="99" y="19677"/>
                  </a:lnTo>
                  <a:lnTo>
                    <a:pt x="50" y="20318"/>
                  </a:lnTo>
                  <a:lnTo>
                    <a:pt x="17" y="20975"/>
                  </a:lnTo>
                  <a:lnTo>
                    <a:pt x="1" y="21632"/>
                  </a:lnTo>
                  <a:lnTo>
                    <a:pt x="17" y="22305"/>
                  </a:lnTo>
                  <a:lnTo>
                    <a:pt x="67" y="22979"/>
                  </a:lnTo>
                  <a:lnTo>
                    <a:pt x="132" y="23652"/>
                  </a:lnTo>
                  <a:lnTo>
                    <a:pt x="247" y="24326"/>
                  </a:lnTo>
                  <a:lnTo>
                    <a:pt x="379" y="24999"/>
                  </a:lnTo>
                  <a:lnTo>
                    <a:pt x="559" y="25672"/>
                  </a:lnTo>
                  <a:lnTo>
                    <a:pt x="658" y="26001"/>
                  </a:lnTo>
                  <a:lnTo>
                    <a:pt x="756" y="26346"/>
                  </a:lnTo>
                  <a:lnTo>
                    <a:pt x="888" y="26674"/>
                  </a:lnTo>
                  <a:lnTo>
                    <a:pt x="1019" y="27003"/>
                  </a:lnTo>
                  <a:lnTo>
                    <a:pt x="1151" y="27331"/>
                  </a:lnTo>
                  <a:lnTo>
                    <a:pt x="1315" y="27643"/>
                  </a:lnTo>
                  <a:lnTo>
                    <a:pt x="1479" y="27972"/>
                  </a:lnTo>
                  <a:lnTo>
                    <a:pt x="1643" y="28284"/>
                  </a:lnTo>
                  <a:lnTo>
                    <a:pt x="34986" y="12828"/>
                  </a:lnTo>
                  <a:lnTo>
                    <a:pt x="34920" y="12582"/>
                  </a:lnTo>
                  <a:lnTo>
                    <a:pt x="34772" y="11875"/>
                  </a:lnTo>
                  <a:lnTo>
                    <a:pt x="34690" y="11366"/>
                  </a:lnTo>
                  <a:lnTo>
                    <a:pt x="34592" y="10742"/>
                  </a:lnTo>
                  <a:lnTo>
                    <a:pt x="34493" y="10036"/>
                  </a:lnTo>
                  <a:lnTo>
                    <a:pt x="34411" y="9215"/>
                  </a:lnTo>
                  <a:lnTo>
                    <a:pt x="34329" y="8328"/>
                  </a:lnTo>
                  <a:lnTo>
                    <a:pt x="34263" y="7342"/>
                  </a:lnTo>
                  <a:lnTo>
                    <a:pt x="34214" y="6291"/>
                  </a:lnTo>
                  <a:lnTo>
                    <a:pt x="34214" y="5158"/>
                  </a:lnTo>
                  <a:lnTo>
                    <a:pt x="34230" y="3959"/>
                  </a:lnTo>
                  <a:lnTo>
                    <a:pt x="34280" y="2710"/>
                  </a:lnTo>
                  <a:lnTo>
                    <a:pt x="34329" y="2053"/>
                  </a:lnTo>
                  <a:lnTo>
                    <a:pt x="34395" y="1380"/>
                  </a:lnTo>
                  <a:lnTo>
                    <a:pt x="34460" y="706"/>
                  </a:lnTo>
                  <a:lnTo>
                    <a:pt x="34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37"/>
            <p:cNvSpPr/>
            <p:nvPr/>
          </p:nvSpPr>
          <p:spPr>
            <a:xfrm>
              <a:off x="-2255252" y="2169540"/>
              <a:ext cx="1528885" cy="1215459"/>
            </a:xfrm>
            <a:custGeom>
              <a:rect b="b" l="l" r="r" t="t"/>
              <a:pathLst>
                <a:path extrusionOk="0" h="30256" w="38058">
                  <a:moveTo>
                    <a:pt x="37433" y="1"/>
                  </a:moveTo>
                  <a:lnTo>
                    <a:pt x="37335" y="34"/>
                  </a:lnTo>
                  <a:lnTo>
                    <a:pt x="19793" y="6554"/>
                  </a:lnTo>
                  <a:lnTo>
                    <a:pt x="2579" y="12977"/>
                  </a:lnTo>
                  <a:lnTo>
                    <a:pt x="2448" y="13026"/>
                  </a:lnTo>
                  <a:lnTo>
                    <a:pt x="2317" y="13108"/>
                  </a:lnTo>
                  <a:lnTo>
                    <a:pt x="2185" y="13223"/>
                  </a:lnTo>
                  <a:lnTo>
                    <a:pt x="2070" y="13338"/>
                  </a:lnTo>
                  <a:lnTo>
                    <a:pt x="1939" y="13486"/>
                  </a:lnTo>
                  <a:lnTo>
                    <a:pt x="1824" y="13634"/>
                  </a:lnTo>
                  <a:lnTo>
                    <a:pt x="1709" y="13814"/>
                  </a:lnTo>
                  <a:lnTo>
                    <a:pt x="1594" y="14011"/>
                  </a:lnTo>
                  <a:lnTo>
                    <a:pt x="1364" y="14438"/>
                  </a:lnTo>
                  <a:lnTo>
                    <a:pt x="1150" y="14915"/>
                  </a:lnTo>
                  <a:lnTo>
                    <a:pt x="953" y="15440"/>
                  </a:lnTo>
                  <a:lnTo>
                    <a:pt x="773" y="16015"/>
                  </a:lnTo>
                  <a:lnTo>
                    <a:pt x="608" y="16606"/>
                  </a:lnTo>
                  <a:lnTo>
                    <a:pt x="444" y="17231"/>
                  </a:lnTo>
                  <a:lnTo>
                    <a:pt x="313" y="17871"/>
                  </a:lnTo>
                  <a:lnTo>
                    <a:pt x="214" y="18512"/>
                  </a:lnTo>
                  <a:lnTo>
                    <a:pt x="116" y="19152"/>
                  </a:lnTo>
                  <a:lnTo>
                    <a:pt x="50" y="19809"/>
                  </a:lnTo>
                  <a:lnTo>
                    <a:pt x="17" y="20433"/>
                  </a:lnTo>
                  <a:lnTo>
                    <a:pt x="1" y="21041"/>
                  </a:lnTo>
                  <a:lnTo>
                    <a:pt x="17" y="21813"/>
                  </a:lnTo>
                  <a:lnTo>
                    <a:pt x="34" y="22355"/>
                  </a:lnTo>
                  <a:lnTo>
                    <a:pt x="66" y="22979"/>
                  </a:lnTo>
                  <a:lnTo>
                    <a:pt x="99" y="23653"/>
                  </a:lnTo>
                  <a:lnTo>
                    <a:pt x="181" y="24392"/>
                  </a:lnTo>
                  <a:lnTo>
                    <a:pt x="264" y="25147"/>
                  </a:lnTo>
                  <a:lnTo>
                    <a:pt x="379" y="25903"/>
                  </a:lnTo>
                  <a:lnTo>
                    <a:pt x="526" y="26659"/>
                  </a:lnTo>
                  <a:lnTo>
                    <a:pt x="608" y="27036"/>
                  </a:lnTo>
                  <a:lnTo>
                    <a:pt x="691" y="27398"/>
                  </a:lnTo>
                  <a:lnTo>
                    <a:pt x="806" y="27743"/>
                  </a:lnTo>
                  <a:lnTo>
                    <a:pt x="904" y="28071"/>
                  </a:lnTo>
                  <a:lnTo>
                    <a:pt x="1036" y="28400"/>
                  </a:lnTo>
                  <a:lnTo>
                    <a:pt x="1167" y="28695"/>
                  </a:lnTo>
                  <a:lnTo>
                    <a:pt x="1298" y="28991"/>
                  </a:lnTo>
                  <a:lnTo>
                    <a:pt x="1463" y="29254"/>
                  </a:lnTo>
                  <a:lnTo>
                    <a:pt x="1627" y="29484"/>
                  </a:lnTo>
                  <a:lnTo>
                    <a:pt x="1791" y="29697"/>
                  </a:lnTo>
                  <a:lnTo>
                    <a:pt x="1988" y="29878"/>
                  </a:lnTo>
                  <a:lnTo>
                    <a:pt x="2185" y="30026"/>
                  </a:lnTo>
                  <a:lnTo>
                    <a:pt x="2399" y="30157"/>
                  </a:lnTo>
                  <a:lnTo>
                    <a:pt x="2629" y="30239"/>
                  </a:lnTo>
                  <a:lnTo>
                    <a:pt x="2678" y="30239"/>
                  </a:lnTo>
                  <a:lnTo>
                    <a:pt x="2760" y="30256"/>
                  </a:lnTo>
                  <a:lnTo>
                    <a:pt x="2875" y="30239"/>
                  </a:lnTo>
                  <a:lnTo>
                    <a:pt x="3039" y="30206"/>
                  </a:lnTo>
                  <a:lnTo>
                    <a:pt x="3269" y="30141"/>
                  </a:lnTo>
                  <a:lnTo>
                    <a:pt x="3598" y="30042"/>
                  </a:lnTo>
                  <a:lnTo>
                    <a:pt x="4025" y="29894"/>
                  </a:lnTo>
                  <a:lnTo>
                    <a:pt x="4583" y="29681"/>
                  </a:lnTo>
                  <a:lnTo>
                    <a:pt x="6127" y="29057"/>
                  </a:lnTo>
                  <a:lnTo>
                    <a:pt x="8377" y="28120"/>
                  </a:lnTo>
                  <a:lnTo>
                    <a:pt x="11449" y="26806"/>
                  </a:lnTo>
                  <a:lnTo>
                    <a:pt x="15506" y="25016"/>
                  </a:lnTo>
                  <a:lnTo>
                    <a:pt x="20696" y="22733"/>
                  </a:lnTo>
                  <a:lnTo>
                    <a:pt x="26921" y="19957"/>
                  </a:lnTo>
                  <a:lnTo>
                    <a:pt x="32358" y="17510"/>
                  </a:lnTo>
                  <a:lnTo>
                    <a:pt x="37745" y="15079"/>
                  </a:lnTo>
                  <a:lnTo>
                    <a:pt x="37827" y="15013"/>
                  </a:lnTo>
                  <a:lnTo>
                    <a:pt x="37910" y="14948"/>
                  </a:lnTo>
                  <a:lnTo>
                    <a:pt x="37975" y="14865"/>
                  </a:lnTo>
                  <a:lnTo>
                    <a:pt x="38024" y="14767"/>
                  </a:lnTo>
                  <a:lnTo>
                    <a:pt x="38041" y="14668"/>
                  </a:lnTo>
                  <a:lnTo>
                    <a:pt x="38057" y="14570"/>
                  </a:lnTo>
                  <a:lnTo>
                    <a:pt x="38041" y="14471"/>
                  </a:lnTo>
                  <a:lnTo>
                    <a:pt x="38008" y="14356"/>
                  </a:lnTo>
                  <a:lnTo>
                    <a:pt x="37959" y="14274"/>
                  </a:lnTo>
                  <a:lnTo>
                    <a:pt x="37877" y="14192"/>
                  </a:lnTo>
                  <a:lnTo>
                    <a:pt x="37795" y="14126"/>
                  </a:lnTo>
                  <a:lnTo>
                    <a:pt x="37712" y="14077"/>
                  </a:lnTo>
                  <a:lnTo>
                    <a:pt x="37597" y="14061"/>
                  </a:lnTo>
                  <a:lnTo>
                    <a:pt x="37499" y="14044"/>
                  </a:lnTo>
                  <a:lnTo>
                    <a:pt x="37400" y="14061"/>
                  </a:lnTo>
                  <a:lnTo>
                    <a:pt x="37285" y="14093"/>
                  </a:lnTo>
                  <a:lnTo>
                    <a:pt x="32177" y="16409"/>
                  </a:lnTo>
                  <a:lnTo>
                    <a:pt x="26708" y="18873"/>
                  </a:lnTo>
                  <a:lnTo>
                    <a:pt x="21189" y="21337"/>
                  </a:lnTo>
                  <a:lnTo>
                    <a:pt x="15900" y="23669"/>
                  </a:lnTo>
                  <a:lnTo>
                    <a:pt x="11137" y="25755"/>
                  </a:lnTo>
                  <a:lnTo>
                    <a:pt x="9034" y="26675"/>
                  </a:lnTo>
                  <a:lnTo>
                    <a:pt x="7178" y="27463"/>
                  </a:lnTo>
                  <a:lnTo>
                    <a:pt x="5585" y="28120"/>
                  </a:lnTo>
                  <a:lnTo>
                    <a:pt x="4320" y="28646"/>
                  </a:lnTo>
                  <a:lnTo>
                    <a:pt x="3384" y="28991"/>
                  </a:lnTo>
                  <a:lnTo>
                    <a:pt x="3056" y="29106"/>
                  </a:lnTo>
                  <a:lnTo>
                    <a:pt x="2842" y="29172"/>
                  </a:lnTo>
                  <a:lnTo>
                    <a:pt x="2760" y="29122"/>
                  </a:lnTo>
                  <a:lnTo>
                    <a:pt x="2678" y="29057"/>
                  </a:lnTo>
                  <a:lnTo>
                    <a:pt x="2596" y="28991"/>
                  </a:lnTo>
                  <a:lnTo>
                    <a:pt x="2514" y="28892"/>
                  </a:lnTo>
                  <a:lnTo>
                    <a:pt x="2350" y="28662"/>
                  </a:lnTo>
                  <a:lnTo>
                    <a:pt x="2185" y="28383"/>
                  </a:lnTo>
                  <a:lnTo>
                    <a:pt x="2037" y="28038"/>
                  </a:lnTo>
                  <a:lnTo>
                    <a:pt x="1890" y="27644"/>
                  </a:lnTo>
                  <a:lnTo>
                    <a:pt x="1758" y="27201"/>
                  </a:lnTo>
                  <a:lnTo>
                    <a:pt x="1627" y="26691"/>
                  </a:lnTo>
                  <a:lnTo>
                    <a:pt x="1512" y="26149"/>
                  </a:lnTo>
                  <a:lnTo>
                    <a:pt x="1397" y="25542"/>
                  </a:lnTo>
                  <a:lnTo>
                    <a:pt x="1315" y="24901"/>
                  </a:lnTo>
                  <a:lnTo>
                    <a:pt x="1233" y="24211"/>
                  </a:lnTo>
                  <a:lnTo>
                    <a:pt x="1167" y="23489"/>
                  </a:lnTo>
                  <a:lnTo>
                    <a:pt x="1118" y="22717"/>
                  </a:lnTo>
                  <a:lnTo>
                    <a:pt x="1085" y="21895"/>
                  </a:lnTo>
                  <a:lnTo>
                    <a:pt x="1085" y="21041"/>
                  </a:lnTo>
                  <a:lnTo>
                    <a:pt x="1101" y="20384"/>
                  </a:lnTo>
                  <a:lnTo>
                    <a:pt x="1134" y="19727"/>
                  </a:lnTo>
                  <a:lnTo>
                    <a:pt x="1200" y="19087"/>
                  </a:lnTo>
                  <a:lnTo>
                    <a:pt x="1298" y="18462"/>
                  </a:lnTo>
                  <a:lnTo>
                    <a:pt x="1413" y="17871"/>
                  </a:lnTo>
                  <a:lnTo>
                    <a:pt x="1528" y="17296"/>
                  </a:lnTo>
                  <a:lnTo>
                    <a:pt x="1676" y="16771"/>
                  </a:lnTo>
                  <a:lnTo>
                    <a:pt x="1824" y="16262"/>
                  </a:lnTo>
                  <a:lnTo>
                    <a:pt x="1972" y="15802"/>
                  </a:lnTo>
                  <a:lnTo>
                    <a:pt x="2120" y="15375"/>
                  </a:lnTo>
                  <a:lnTo>
                    <a:pt x="2284" y="14997"/>
                  </a:lnTo>
                  <a:lnTo>
                    <a:pt x="2432" y="14668"/>
                  </a:lnTo>
                  <a:lnTo>
                    <a:pt x="2579" y="14406"/>
                  </a:lnTo>
                  <a:lnTo>
                    <a:pt x="2727" y="14192"/>
                  </a:lnTo>
                  <a:lnTo>
                    <a:pt x="2842" y="14061"/>
                  </a:lnTo>
                  <a:lnTo>
                    <a:pt x="2908" y="14011"/>
                  </a:lnTo>
                  <a:lnTo>
                    <a:pt x="2957" y="13978"/>
                  </a:lnTo>
                  <a:lnTo>
                    <a:pt x="20565" y="7425"/>
                  </a:lnTo>
                  <a:lnTo>
                    <a:pt x="37696" y="1052"/>
                  </a:lnTo>
                  <a:lnTo>
                    <a:pt x="37795" y="1003"/>
                  </a:lnTo>
                  <a:lnTo>
                    <a:pt x="37893" y="937"/>
                  </a:lnTo>
                  <a:lnTo>
                    <a:pt x="37959" y="855"/>
                  </a:lnTo>
                  <a:lnTo>
                    <a:pt x="38008" y="773"/>
                  </a:lnTo>
                  <a:lnTo>
                    <a:pt x="38041" y="674"/>
                  </a:lnTo>
                  <a:lnTo>
                    <a:pt x="38057" y="559"/>
                  </a:lnTo>
                  <a:lnTo>
                    <a:pt x="38041" y="461"/>
                  </a:lnTo>
                  <a:lnTo>
                    <a:pt x="38024" y="346"/>
                  </a:lnTo>
                  <a:lnTo>
                    <a:pt x="37975" y="264"/>
                  </a:lnTo>
                  <a:lnTo>
                    <a:pt x="37910" y="165"/>
                  </a:lnTo>
                  <a:lnTo>
                    <a:pt x="37827" y="99"/>
                  </a:lnTo>
                  <a:lnTo>
                    <a:pt x="37745" y="50"/>
                  </a:lnTo>
                  <a:lnTo>
                    <a:pt x="37647" y="17"/>
                  </a:lnTo>
                  <a:lnTo>
                    <a:pt x="375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37"/>
            <p:cNvSpPr/>
            <p:nvPr/>
          </p:nvSpPr>
          <p:spPr>
            <a:xfrm>
              <a:off x="-3528741" y="2282387"/>
              <a:ext cx="1425280" cy="1102615"/>
            </a:xfrm>
            <a:custGeom>
              <a:rect b="b" l="l" r="r" t="t"/>
              <a:pathLst>
                <a:path extrusionOk="0" h="27447" w="35479">
                  <a:moveTo>
                    <a:pt x="2399" y="0"/>
                  </a:moveTo>
                  <a:lnTo>
                    <a:pt x="2333" y="17"/>
                  </a:lnTo>
                  <a:lnTo>
                    <a:pt x="2267" y="50"/>
                  </a:lnTo>
                  <a:lnTo>
                    <a:pt x="2202" y="83"/>
                  </a:lnTo>
                  <a:lnTo>
                    <a:pt x="2136" y="115"/>
                  </a:lnTo>
                  <a:lnTo>
                    <a:pt x="2070" y="165"/>
                  </a:lnTo>
                  <a:lnTo>
                    <a:pt x="1972" y="280"/>
                  </a:lnTo>
                  <a:lnTo>
                    <a:pt x="1873" y="411"/>
                  </a:lnTo>
                  <a:lnTo>
                    <a:pt x="1676" y="707"/>
                  </a:lnTo>
                  <a:lnTo>
                    <a:pt x="1479" y="1035"/>
                  </a:lnTo>
                  <a:lnTo>
                    <a:pt x="1282" y="1429"/>
                  </a:lnTo>
                  <a:lnTo>
                    <a:pt x="1101" y="1856"/>
                  </a:lnTo>
                  <a:lnTo>
                    <a:pt x="937" y="2316"/>
                  </a:lnTo>
                  <a:lnTo>
                    <a:pt x="773" y="2809"/>
                  </a:lnTo>
                  <a:lnTo>
                    <a:pt x="625" y="3335"/>
                  </a:lnTo>
                  <a:lnTo>
                    <a:pt x="477" y="3877"/>
                  </a:lnTo>
                  <a:lnTo>
                    <a:pt x="362" y="4435"/>
                  </a:lnTo>
                  <a:lnTo>
                    <a:pt x="247" y="5010"/>
                  </a:lnTo>
                  <a:lnTo>
                    <a:pt x="165" y="5585"/>
                  </a:lnTo>
                  <a:lnTo>
                    <a:pt x="99" y="6176"/>
                  </a:lnTo>
                  <a:lnTo>
                    <a:pt x="33" y="6751"/>
                  </a:lnTo>
                  <a:lnTo>
                    <a:pt x="1" y="7326"/>
                  </a:lnTo>
                  <a:lnTo>
                    <a:pt x="1" y="7901"/>
                  </a:lnTo>
                  <a:lnTo>
                    <a:pt x="1" y="8591"/>
                  </a:lnTo>
                  <a:lnTo>
                    <a:pt x="33" y="9281"/>
                  </a:lnTo>
                  <a:lnTo>
                    <a:pt x="66" y="9987"/>
                  </a:lnTo>
                  <a:lnTo>
                    <a:pt x="132" y="10693"/>
                  </a:lnTo>
                  <a:lnTo>
                    <a:pt x="198" y="11399"/>
                  </a:lnTo>
                  <a:lnTo>
                    <a:pt x="296" y="12089"/>
                  </a:lnTo>
                  <a:lnTo>
                    <a:pt x="411" y="12746"/>
                  </a:lnTo>
                  <a:lnTo>
                    <a:pt x="543" y="13403"/>
                  </a:lnTo>
                  <a:lnTo>
                    <a:pt x="707" y="14011"/>
                  </a:lnTo>
                  <a:lnTo>
                    <a:pt x="888" y="14586"/>
                  </a:lnTo>
                  <a:lnTo>
                    <a:pt x="1085" y="15128"/>
                  </a:lnTo>
                  <a:lnTo>
                    <a:pt x="1200" y="15374"/>
                  </a:lnTo>
                  <a:lnTo>
                    <a:pt x="1315" y="15621"/>
                  </a:lnTo>
                  <a:lnTo>
                    <a:pt x="1430" y="15851"/>
                  </a:lnTo>
                  <a:lnTo>
                    <a:pt x="1561" y="16064"/>
                  </a:lnTo>
                  <a:lnTo>
                    <a:pt x="1709" y="16261"/>
                  </a:lnTo>
                  <a:lnTo>
                    <a:pt x="1840" y="16442"/>
                  </a:lnTo>
                  <a:lnTo>
                    <a:pt x="1988" y="16623"/>
                  </a:lnTo>
                  <a:lnTo>
                    <a:pt x="2152" y="16770"/>
                  </a:lnTo>
                  <a:lnTo>
                    <a:pt x="2300" y="16902"/>
                  </a:lnTo>
                  <a:lnTo>
                    <a:pt x="2481" y="17017"/>
                  </a:lnTo>
                  <a:lnTo>
                    <a:pt x="2612" y="17082"/>
                  </a:lnTo>
                  <a:lnTo>
                    <a:pt x="2924" y="17214"/>
                  </a:lnTo>
                  <a:lnTo>
                    <a:pt x="3943" y="17608"/>
                  </a:lnTo>
                  <a:lnTo>
                    <a:pt x="5454" y="18183"/>
                  </a:lnTo>
                  <a:lnTo>
                    <a:pt x="7375" y="18873"/>
                  </a:lnTo>
                  <a:lnTo>
                    <a:pt x="9609" y="19678"/>
                  </a:lnTo>
                  <a:lnTo>
                    <a:pt x="12057" y="20548"/>
                  </a:lnTo>
                  <a:lnTo>
                    <a:pt x="14635" y="21468"/>
                  </a:lnTo>
                  <a:lnTo>
                    <a:pt x="17280" y="22371"/>
                  </a:lnTo>
                  <a:lnTo>
                    <a:pt x="19858" y="23258"/>
                  </a:lnTo>
                  <a:lnTo>
                    <a:pt x="22519" y="24145"/>
                  </a:lnTo>
                  <a:lnTo>
                    <a:pt x="25131" y="24999"/>
                  </a:lnTo>
                  <a:lnTo>
                    <a:pt x="27611" y="25788"/>
                  </a:lnTo>
                  <a:lnTo>
                    <a:pt x="28777" y="26133"/>
                  </a:lnTo>
                  <a:lnTo>
                    <a:pt x="29878" y="26445"/>
                  </a:lnTo>
                  <a:lnTo>
                    <a:pt x="30896" y="26740"/>
                  </a:lnTo>
                  <a:lnTo>
                    <a:pt x="31832" y="26987"/>
                  </a:lnTo>
                  <a:lnTo>
                    <a:pt x="32670" y="27167"/>
                  </a:lnTo>
                  <a:lnTo>
                    <a:pt x="33393" y="27315"/>
                  </a:lnTo>
                  <a:lnTo>
                    <a:pt x="33984" y="27414"/>
                  </a:lnTo>
                  <a:lnTo>
                    <a:pt x="34247" y="27430"/>
                  </a:lnTo>
                  <a:lnTo>
                    <a:pt x="34460" y="27447"/>
                  </a:lnTo>
                  <a:lnTo>
                    <a:pt x="34624" y="27381"/>
                  </a:lnTo>
                  <a:lnTo>
                    <a:pt x="34986" y="27250"/>
                  </a:lnTo>
                  <a:lnTo>
                    <a:pt x="35166" y="27151"/>
                  </a:lnTo>
                  <a:lnTo>
                    <a:pt x="35331" y="27052"/>
                  </a:lnTo>
                  <a:lnTo>
                    <a:pt x="35396" y="26987"/>
                  </a:lnTo>
                  <a:lnTo>
                    <a:pt x="35446" y="26937"/>
                  </a:lnTo>
                  <a:lnTo>
                    <a:pt x="35462" y="26888"/>
                  </a:lnTo>
                  <a:lnTo>
                    <a:pt x="35478" y="26839"/>
                  </a:lnTo>
                  <a:lnTo>
                    <a:pt x="35446" y="26740"/>
                  </a:lnTo>
                  <a:lnTo>
                    <a:pt x="35413" y="26658"/>
                  </a:lnTo>
                  <a:lnTo>
                    <a:pt x="35364" y="26576"/>
                  </a:lnTo>
                  <a:lnTo>
                    <a:pt x="35298" y="26494"/>
                  </a:lnTo>
                  <a:lnTo>
                    <a:pt x="35216" y="26445"/>
                  </a:lnTo>
                  <a:lnTo>
                    <a:pt x="35134" y="26395"/>
                  </a:lnTo>
                  <a:lnTo>
                    <a:pt x="35035" y="26379"/>
                  </a:lnTo>
                  <a:lnTo>
                    <a:pt x="34936" y="26363"/>
                  </a:lnTo>
                  <a:lnTo>
                    <a:pt x="34559" y="26363"/>
                  </a:lnTo>
                  <a:lnTo>
                    <a:pt x="34477" y="26330"/>
                  </a:lnTo>
                  <a:lnTo>
                    <a:pt x="34394" y="26264"/>
                  </a:lnTo>
                  <a:lnTo>
                    <a:pt x="34312" y="26198"/>
                  </a:lnTo>
                  <a:lnTo>
                    <a:pt x="34230" y="26100"/>
                  </a:lnTo>
                  <a:lnTo>
                    <a:pt x="34066" y="25886"/>
                  </a:lnTo>
                  <a:lnTo>
                    <a:pt x="33902" y="25607"/>
                  </a:lnTo>
                  <a:lnTo>
                    <a:pt x="33754" y="25262"/>
                  </a:lnTo>
                  <a:lnTo>
                    <a:pt x="33606" y="24868"/>
                  </a:lnTo>
                  <a:lnTo>
                    <a:pt x="33475" y="24424"/>
                  </a:lnTo>
                  <a:lnTo>
                    <a:pt x="33343" y="23915"/>
                  </a:lnTo>
                  <a:lnTo>
                    <a:pt x="33212" y="23373"/>
                  </a:lnTo>
                  <a:lnTo>
                    <a:pt x="33113" y="22766"/>
                  </a:lnTo>
                  <a:lnTo>
                    <a:pt x="33015" y="22125"/>
                  </a:lnTo>
                  <a:lnTo>
                    <a:pt x="32933" y="21435"/>
                  </a:lnTo>
                  <a:lnTo>
                    <a:pt x="32867" y="20696"/>
                  </a:lnTo>
                  <a:lnTo>
                    <a:pt x="32818" y="19908"/>
                  </a:lnTo>
                  <a:lnTo>
                    <a:pt x="32785" y="19086"/>
                  </a:lnTo>
                  <a:lnTo>
                    <a:pt x="32785" y="18232"/>
                  </a:lnTo>
                  <a:lnTo>
                    <a:pt x="32785" y="17641"/>
                  </a:lnTo>
                  <a:lnTo>
                    <a:pt x="32834" y="17050"/>
                  </a:lnTo>
                  <a:lnTo>
                    <a:pt x="32883" y="16458"/>
                  </a:lnTo>
                  <a:lnTo>
                    <a:pt x="32965" y="15883"/>
                  </a:lnTo>
                  <a:lnTo>
                    <a:pt x="33064" y="15309"/>
                  </a:lnTo>
                  <a:lnTo>
                    <a:pt x="33163" y="14767"/>
                  </a:lnTo>
                  <a:lnTo>
                    <a:pt x="33294" y="14241"/>
                  </a:lnTo>
                  <a:lnTo>
                    <a:pt x="33425" y="13748"/>
                  </a:lnTo>
                  <a:lnTo>
                    <a:pt x="33573" y="13272"/>
                  </a:lnTo>
                  <a:lnTo>
                    <a:pt x="33721" y="12845"/>
                  </a:lnTo>
                  <a:lnTo>
                    <a:pt x="33869" y="12451"/>
                  </a:lnTo>
                  <a:lnTo>
                    <a:pt x="34017" y="12106"/>
                  </a:lnTo>
                  <a:lnTo>
                    <a:pt x="34181" y="11794"/>
                  </a:lnTo>
                  <a:lnTo>
                    <a:pt x="34329" y="11531"/>
                  </a:lnTo>
                  <a:lnTo>
                    <a:pt x="34477" y="11334"/>
                  </a:lnTo>
                  <a:lnTo>
                    <a:pt x="34608" y="11202"/>
                  </a:lnTo>
                  <a:lnTo>
                    <a:pt x="34674" y="11153"/>
                  </a:lnTo>
                  <a:lnTo>
                    <a:pt x="34707" y="11087"/>
                  </a:lnTo>
                  <a:lnTo>
                    <a:pt x="34789" y="10972"/>
                  </a:lnTo>
                  <a:lnTo>
                    <a:pt x="34805" y="10825"/>
                  </a:lnTo>
                  <a:lnTo>
                    <a:pt x="34821" y="10759"/>
                  </a:lnTo>
                  <a:lnTo>
                    <a:pt x="34805" y="10677"/>
                  </a:lnTo>
                  <a:lnTo>
                    <a:pt x="34789" y="10611"/>
                  </a:lnTo>
                  <a:lnTo>
                    <a:pt x="34756" y="10545"/>
                  </a:lnTo>
                  <a:lnTo>
                    <a:pt x="34674" y="10430"/>
                  </a:lnTo>
                  <a:lnTo>
                    <a:pt x="34575" y="10332"/>
                  </a:lnTo>
                  <a:lnTo>
                    <a:pt x="34509" y="10299"/>
                  </a:lnTo>
                  <a:lnTo>
                    <a:pt x="34444" y="10266"/>
                  </a:lnTo>
                  <a:lnTo>
                    <a:pt x="2629" y="33"/>
                  </a:lnTo>
                  <a:lnTo>
                    <a:pt x="2546" y="17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37"/>
            <p:cNvSpPr/>
            <p:nvPr/>
          </p:nvSpPr>
          <p:spPr>
            <a:xfrm>
              <a:off x="-2255252" y="2169540"/>
              <a:ext cx="1528885" cy="1215459"/>
            </a:xfrm>
            <a:custGeom>
              <a:rect b="b" l="l" r="r" t="t"/>
              <a:pathLst>
                <a:path extrusionOk="0" h="30256" w="38058">
                  <a:moveTo>
                    <a:pt x="37433" y="1"/>
                  </a:moveTo>
                  <a:lnTo>
                    <a:pt x="37335" y="34"/>
                  </a:lnTo>
                  <a:lnTo>
                    <a:pt x="19793" y="6554"/>
                  </a:lnTo>
                  <a:lnTo>
                    <a:pt x="2579" y="12977"/>
                  </a:lnTo>
                  <a:lnTo>
                    <a:pt x="2448" y="13026"/>
                  </a:lnTo>
                  <a:lnTo>
                    <a:pt x="2317" y="13108"/>
                  </a:lnTo>
                  <a:lnTo>
                    <a:pt x="2185" y="13223"/>
                  </a:lnTo>
                  <a:lnTo>
                    <a:pt x="2070" y="13338"/>
                  </a:lnTo>
                  <a:lnTo>
                    <a:pt x="1939" y="13486"/>
                  </a:lnTo>
                  <a:lnTo>
                    <a:pt x="1824" y="13634"/>
                  </a:lnTo>
                  <a:lnTo>
                    <a:pt x="1709" y="13814"/>
                  </a:lnTo>
                  <a:lnTo>
                    <a:pt x="1594" y="14011"/>
                  </a:lnTo>
                  <a:lnTo>
                    <a:pt x="1364" y="14438"/>
                  </a:lnTo>
                  <a:lnTo>
                    <a:pt x="1150" y="14915"/>
                  </a:lnTo>
                  <a:lnTo>
                    <a:pt x="953" y="15440"/>
                  </a:lnTo>
                  <a:lnTo>
                    <a:pt x="773" y="16015"/>
                  </a:lnTo>
                  <a:lnTo>
                    <a:pt x="608" y="16606"/>
                  </a:lnTo>
                  <a:lnTo>
                    <a:pt x="444" y="17231"/>
                  </a:lnTo>
                  <a:lnTo>
                    <a:pt x="313" y="17871"/>
                  </a:lnTo>
                  <a:lnTo>
                    <a:pt x="214" y="18512"/>
                  </a:lnTo>
                  <a:lnTo>
                    <a:pt x="116" y="19152"/>
                  </a:lnTo>
                  <a:lnTo>
                    <a:pt x="50" y="19809"/>
                  </a:lnTo>
                  <a:lnTo>
                    <a:pt x="17" y="20433"/>
                  </a:lnTo>
                  <a:lnTo>
                    <a:pt x="1" y="21041"/>
                  </a:lnTo>
                  <a:lnTo>
                    <a:pt x="17" y="21813"/>
                  </a:lnTo>
                  <a:lnTo>
                    <a:pt x="34" y="22355"/>
                  </a:lnTo>
                  <a:lnTo>
                    <a:pt x="66" y="22979"/>
                  </a:lnTo>
                  <a:lnTo>
                    <a:pt x="99" y="23653"/>
                  </a:lnTo>
                  <a:lnTo>
                    <a:pt x="181" y="24392"/>
                  </a:lnTo>
                  <a:lnTo>
                    <a:pt x="264" y="25147"/>
                  </a:lnTo>
                  <a:lnTo>
                    <a:pt x="379" y="25903"/>
                  </a:lnTo>
                  <a:lnTo>
                    <a:pt x="526" y="26659"/>
                  </a:lnTo>
                  <a:lnTo>
                    <a:pt x="608" y="27036"/>
                  </a:lnTo>
                  <a:lnTo>
                    <a:pt x="691" y="27398"/>
                  </a:lnTo>
                  <a:lnTo>
                    <a:pt x="806" y="27743"/>
                  </a:lnTo>
                  <a:lnTo>
                    <a:pt x="904" y="28071"/>
                  </a:lnTo>
                  <a:lnTo>
                    <a:pt x="1036" y="28400"/>
                  </a:lnTo>
                  <a:lnTo>
                    <a:pt x="1167" y="28695"/>
                  </a:lnTo>
                  <a:lnTo>
                    <a:pt x="1298" y="28991"/>
                  </a:lnTo>
                  <a:lnTo>
                    <a:pt x="1463" y="29254"/>
                  </a:lnTo>
                  <a:lnTo>
                    <a:pt x="1627" y="29484"/>
                  </a:lnTo>
                  <a:lnTo>
                    <a:pt x="1791" y="29697"/>
                  </a:lnTo>
                  <a:lnTo>
                    <a:pt x="1988" y="29878"/>
                  </a:lnTo>
                  <a:lnTo>
                    <a:pt x="2185" y="30026"/>
                  </a:lnTo>
                  <a:lnTo>
                    <a:pt x="2399" y="30157"/>
                  </a:lnTo>
                  <a:lnTo>
                    <a:pt x="2629" y="30239"/>
                  </a:lnTo>
                  <a:lnTo>
                    <a:pt x="2678" y="30239"/>
                  </a:lnTo>
                  <a:lnTo>
                    <a:pt x="2760" y="30256"/>
                  </a:lnTo>
                  <a:lnTo>
                    <a:pt x="2875" y="30239"/>
                  </a:lnTo>
                  <a:lnTo>
                    <a:pt x="3039" y="30206"/>
                  </a:lnTo>
                  <a:lnTo>
                    <a:pt x="3269" y="30141"/>
                  </a:lnTo>
                  <a:lnTo>
                    <a:pt x="3598" y="30042"/>
                  </a:lnTo>
                  <a:lnTo>
                    <a:pt x="4025" y="29894"/>
                  </a:lnTo>
                  <a:lnTo>
                    <a:pt x="4583" y="29681"/>
                  </a:lnTo>
                  <a:lnTo>
                    <a:pt x="6127" y="29057"/>
                  </a:lnTo>
                  <a:lnTo>
                    <a:pt x="8377" y="28120"/>
                  </a:lnTo>
                  <a:lnTo>
                    <a:pt x="11449" y="26806"/>
                  </a:lnTo>
                  <a:lnTo>
                    <a:pt x="15506" y="25016"/>
                  </a:lnTo>
                  <a:lnTo>
                    <a:pt x="20696" y="22733"/>
                  </a:lnTo>
                  <a:lnTo>
                    <a:pt x="26921" y="19957"/>
                  </a:lnTo>
                  <a:lnTo>
                    <a:pt x="32358" y="17510"/>
                  </a:lnTo>
                  <a:lnTo>
                    <a:pt x="37745" y="15079"/>
                  </a:lnTo>
                  <a:lnTo>
                    <a:pt x="37827" y="15013"/>
                  </a:lnTo>
                  <a:lnTo>
                    <a:pt x="37910" y="14948"/>
                  </a:lnTo>
                  <a:lnTo>
                    <a:pt x="37975" y="14865"/>
                  </a:lnTo>
                  <a:lnTo>
                    <a:pt x="38024" y="14767"/>
                  </a:lnTo>
                  <a:lnTo>
                    <a:pt x="38041" y="14668"/>
                  </a:lnTo>
                  <a:lnTo>
                    <a:pt x="38057" y="14570"/>
                  </a:lnTo>
                  <a:lnTo>
                    <a:pt x="38041" y="14471"/>
                  </a:lnTo>
                  <a:lnTo>
                    <a:pt x="38008" y="14356"/>
                  </a:lnTo>
                  <a:lnTo>
                    <a:pt x="37959" y="14274"/>
                  </a:lnTo>
                  <a:lnTo>
                    <a:pt x="37877" y="14192"/>
                  </a:lnTo>
                  <a:lnTo>
                    <a:pt x="37795" y="14126"/>
                  </a:lnTo>
                  <a:lnTo>
                    <a:pt x="37712" y="14077"/>
                  </a:lnTo>
                  <a:lnTo>
                    <a:pt x="37597" y="14061"/>
                  </a:lnTo>
                  <a:lnTo>
                    <a:pt x="37499" y="14044"/>
                  </a:lnTo>
                  <a:lnTo>
                    <a:pt x="37400" y="14061"/>
                  </a:lnTo>
                  <a:lnTo>
                    <a:pt x="37285" y="14093"/>
                  </a:lnTo>
                  <a:lnTo>
                    <a:pt x="32177" y="16409"/>
                  </a:lnTo>
                  <a:lnTo>
                    <a:pt x="26708" y="18873"/>
                  </a:lnTo>
                  <a:lnTo>
                    <a:pt x="21189" y="21337"/>
                  </a:lnTo>
                  <a:lnTo>
                    <a:pt x="15900" y="23669"/>
                  </a:lnTo>
                  <a:lnTo>
                    <a:pt x="11137" y="25755"/>
                  </a:lnTo>
                  <a:lnTo>
                    <a:pt x="9034" y="26675"/>
                  </a:lnTo>
                  <a:lnTo>
                    <a:pt x="7178" y="27463"/>
                  </a:lnTo>
                  <a:lnTo>
                    <a:pt x="5585" y="28120"/>
                  </a:lnTo>
                  <a:lnTo>
                    <a:pt x="4320" y="28646"/>
                  </a:lnTo>
                  <a:lnTo>
                    <a:pt x="3384" y="28991"/>
                  </a:lnTo>
                  <a:lnTo>
                    <a:pt x="3056" y="29106"/>
                  </a:lnTo>
                  <a:lnTo>
                    <a:pt x="2842" y="29172"/>
                  </a:lnTo>
                  <a:lnTo>
                    <a:pt x="2760" y="29122"/>
                  </a:lnTo>
                  <a:lnTo>
                    <a:pt x="2678" y="29057"/>
                  </a:lnTo>
                  <a:lnTo>
                    <a:pt x="2596" y="28991"/>
                  </a:lnTo>
                  <a:lnTo>
                    <a:pt x="2514" y="28892"/>
                  </a:lnTo>
                  <a:lnTo>
                    <a:pt x="2350" y="28662"/>
                  </a:lnTo>
                  <a:lnTo>
                    <a:pt x="2185" y="28383"/>
                  </a:lnTo>
                  <a:lnTo>
                    <a:pt x="2037" y="28038"/>
                  </a:lnTo>
                  <a:lnTo>
                    <a:pt x="1890" y="27644"/>
                  </a:lnTo>
                  <a:lnTo>
                    <a:pt x="1758" y="27201"/>
                  </a:lnTo>
                  <a:lnTo>
                    <a:pt x="1627" y="26691"/>
                  </a:lnTo>
                  <a:lnTo>
                    <a:pt x="1512" y="26149"/>
                  </a:lnTo>
                  <a:lnTo>
                    <a:pt x="1397" y="25542"/>
                  </a:lnTo>
                  <a:lnTo>
                    <a:pt x="1315" y="24901"/>
                  </a:lnTo>
                  <a:lnTo>
                    <a:pt x="1233" y="24211"/>
                  </a:lnTo>
                  <a:lnTo>
                    <a:pt x="1167" y="23489"/>
                  </a:lnTo>
                  <a:lnTo>
                    <a:pt x="1118" y="22717"/>
                  </a:lnTo>
                  <a:lnTo>
                    <a:pt x="1085" y="21895"/>
                  </a:lnTo>
                  <a:lnTo>
                    <a:pt x="1085" y="21041"/>
                  </a:lnTo>
                  <a:lnTo>
                    <a:pt x="1101" y="20384"/>
                  </a:lnTo>
                  <a:lnTo>
                    <a:pt x="1134" y="19727"/>
                  </a:lnTo>
                  <a:lnTo>
                    <a:pt x="1200" y="19087"/>
                  </a:lnTo>
                  <a:lnTo>
                    <a:pt x="1298" y="18462"/>
                  </a:lnTo>
                  <a:lnTo>
                    <a:pt x="1413" y="17871"/>
                  </a:lnTo>
                  <a:lnTo>
                    <a:pt x="1528" y="17296"/>
                  </a:lnTo>
                  <a:lnTo>
                    <a:pt x="1676" y="16771"/>
                  </a:lnTo>
                  <a:lnTo>
                    <a:pt x="1824" y="16262"/>
                  </a:lnTo>
                  <a:lnTo>
                    <a:pt x="1972" y="15802"/>
                  </a:lnTo>
                  <a:lnTo>
                    <a:pt x="2120" y="15375"/>
                  </a:lnTo>
                  <a:lnTo>
                    <a:pt x="2284" y="14997"/>
                  </a:lnTo>
                  <a:lnTo>
                    <a:pt x="2432" y="14668"/>
                  </a:lnTo>
                  <a:lnTo>
                    <a:pt x="2579" y="14406"/>
                  </a:lnTo>
                  <a:lnTo>
                    <a:pt x="2727" y="14192"/>
                  </a:lnTo>
                  <a:lnTo>
                    <a:pt x="2842" y="14061"/>
                  </a:lnTo>
                  <a:lnTo>
                    <a:pt x="2908" y="14011"/>
                  </a:lnTo>
                  <a:lnTo>
                    <a:pt x="2957" y="13978"/>
                  </a:lnTo>
                  <a:lnTo>
                    <a:pt x="20565" y="7425"/>
                  </a:lnTo>
                  <a:lnTo>
                    <a:pt x="37696" y="1052"/>
                  </a:lnTo>
                  <a:lnTo>
                    <a:pt x="37795" y="1003"/>
                  </a:lnTo>
                  <a:lnTo>
                    <a:pt x="37893" y="937"/>
                  </a:lnTo>
                  <a:lnTo>
                    <a:pt x="37959" y="855"/>
                  </a:lnTo>
                  <a:lnTo>
                    <a:pt x="38008" y="773"/>
                  </a:lnTo>
                  <a:lnTo>
                    <a:pt x="38041" y="674"/>
                  </a:lnTo>
                  <a:lnTo>
                    <a:pt x="38057" y="559"/>
                  </a:lnTo>
                  <a:lnTo>
                    <a:pt x="38041" y="461"/>
                  </a:lnTo>
                  <a:lnTo>
                    <a:pt x="38024" y="346"/>
                  </a:lnTo>
                  <a:lnTo>
                    <a:pt x="37975" y="264"/>
                  </a:lnTo>
                  <a:lnTo>
                    <a:pt x="37910" y="165"/>
                  </a:lnTo>
                  <a:lnTo>
                    <a:pt x="37827" y="99"/>
                  </a:lnTo>
                  <a:lnTo>
                    <a:pt x="37745" y="50"/>
                  </a:lnTo>
                  <a:lnTo>
                    <a:pt x="37647" y="17"/>
                  </a:lnTo>
                  <a:lnTo>
                    <a:pt x="3753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29" name="Google Shape;4329;p37"/>
            <p:cNvGrpSpPr/>
            <p:nvPr/>
          </p:nvGrpSpPr>
          <p:grpSpPr>
            <a:xfrm>
              <a:off x="-3440964" y="1594803"/>
              <a:ext cx="2672376" cy="1018821"/>
              <a:chOff x="-6843689" y="3199866"/>
              <a:chExt cx="2672376" cy="1018821"/>
            </a:xfrm>
          </p:grpSpPr>
          <p:sp>
            <p:nvSpPr>
              <p:cNvPr id="4330" name="Google Shape;4330;p37"/>
              <p:cNvSpPr/>
              <p:nvPr/>
            </p:nvSpPr>
            <p:spPr>
              <a:xfrm>
                <a:off x="-6843689" y="3199866"/>
                <a:ext cx="2672355" cy="1018815"/>
              </a:xfrm>
              <a:custGeom>
                <a:rect b="b" l="l" r="r" t="t"/>
                <a:pathLst>
                  <a:path extrusionOk="0" h="25361" w="66522">
                    <a:moveTo>
                      <a:pt x="35988" y="0"/>
                    </a:moveTo>
                    <a:lnTo>
                      <a:pt x="35676" y="66"/>
                    </a:lnTo>
                    <a:lnTo>
                      <a:pt x="34904" y="263"/>
                    </a:lnTo>
                    <a:lnTo>
                      <a:pt x="32128" y="969"/>
                    </a:lnTo>
                    <a:lnTo>
                      <a:pt x="22963" y="3367"/>
                    </a:lnTo>
                    <a:lnTo>
                      <a:pt x="11383" y="6422"/>
                    </a:lnTo>
                    <a:lnTo>
                      <a:pt x="280" y="9362"/>
                    </a:lnTo>
                    <a:lnTo>
                      <a:pt x="214" y="9379"/>
                    </a:lnTo>
                    <a:lnTo>
                      <a:pt x="165" y="9412"/>
                    </a:lnTo>
                    <a:lnTo>
                      <a:pt x="116" y="9461"/>
                    </a:lnTo>
                    <a:lnTo>
                      <a:pt x="66" y="9510"/>
                    </a:lnTo>
                    <a:lnTo>
                      <a:pt x="34" y="9559"/>
                    </a:lnTo>
                    <a:lnTo>
                      <a:pt x="17" y="9625"/>
                    </a:lnTo>
                    <a:lnTo>
                      <a:pt x="1" y="9691"/>
                    </a:lnTo>
                    <a:lnTo>
                      <a:pt x="1" y="9757"/>
                    </a:lnTo>
                    <a:lnTo>
                      <a:pt x="1" y="9822"/>
                    </a:lnTo>
                    <a:lnTo>
                      <a:pt x="34" y="9888"/>
                    </a:lnTo>
                    <a:lnTo>
                      <a:pt x="66" y="9937"/>
                    </a:lnTo>
                    <a:lnTo>
                      <a:pt x="99" y="9986"/>
                    </a:lnTo>
                    <a:lnTo>
                      <a:pt x="149" y="10036"/>
                    </a:lnTo>
                    <a:lnTo>
                      <a:pt x="198" y="10069"/>
                    </a:lnTo>
                    <a:lnTo>
                      <a:pt x="263" y="10101"/>
                    </a:lnTo>
                    <a:lnTo>
                      <a:pt x="329" y="10118"/>
                    </a:lnTo>
                    <a:lnTo>
                      <a:pt x="3631" y="10545"/>
                    </a:lnTo>
                    <a:lnTo>
                      <a:pt x="4797" y="15768"/>
                    </a:lnTo>
                    <a:lnTo>
                      <a:pt x="313" y="16507"/>
                    </a:lnTo>
                    <a:lnTo>
                      <a:pt x="247" y="16540"/>
                    </a:lnTo>
                    <a:lnTo>
                      <a:pt x="181" y="16573"/>
                    </a:lnTo>
                    <a:lnTo>
                      <a:pt x="116" y="16606"/>
                    </a:lnTo>
                    <a:lnTo>
                      <a:pt x="83" y="16655"/>
                    </a:lnTo>
                    <a:lnTo>
                      <a:pt x="34" y="16721"/>
                    </a:lnTo>
                    <a:lnTo>
                      <a:pt x="17" y="16786"/>
                    </a:lnTo>
                    <a:lnTo>
                      <a:pt x="1" y="16852"/>
                    </a:lnTo>
                    <a:lnTo>
                      <a:pt x="1" y="16934"/>
                    </a:lnTo>
                    <a:lnTo>
                      <a:pt x="83" y="16967"/>
                    </a:lnTo>
                    <a:lnTo>
                      <a:pt x="329" y="17049"/>
                    </a:lnTo>
                    <a:lnTo>
                      <a:pt x="1298" y="17345"/>
                    </a:lnTo>
                    <a:lnTo>
                      <a:pt x="2809" y="17756"/>
                    </a:lnTo>
                    <a:lnTo>
                      <a:pt x="4764" y="18281"/>
                    </a:lnTo>
                    <a:lnTo>
                      <a:pt x="9724" y="19595"/>
                    </a:lnTo>
                    <a:lnTo>
                      <a:pt x="15473" y="21090"/>
                    </a:lnTo>
                    <a:lnTo>
                      <a:pt x="21337" y="22601"/>
                    </a:lnTo>
                    <a:lnTo>
                      <a:pt x="26642" y="23931"/>
                    </a:lnTo>
                    <a:lnTo>
                      <a:pt x="28876" y="24473"/>
                    </a:lnTo>
                    <a:lnTo>
                      <a:pt x="30699" y="24900"/>
                    </a:lnTo>
                    <a:lnTo>
                      <a:pt x="32046" y="25212"/>
                    </a:lnTo>
                    <a:lnTo>
                      <a:pt x="32506" y="25295"/>
                    </a:lnTo>
                    <a:lnTo>
                      <a:pt x="32818" y="25360"/>
                    </a:lnTo>
                    <a:lnTo>
                      <a:pt x="33360" y="25196"/>
                    </a:lnTo>
                    <a:lnTo>
                      <a:pt x="34887" y="24703"/>
                    </a:lnTo>
                    <a:lnTo>
                      <a:pt x="37384" y="23898"/>
                    </a:lnTo>
                    <a:lnTo>
                      <a:pt x="40767" y="22765"/>
                    </a:lnTo>
                    <a:lnTo>
                      <a:pt x="42788" y="22075"/>
                    </a:lnTo>
                    <a:lnTo>
                      <a:pt x="45005" y="21303"/>
                    </a:lnTo>
                    <a:lnTo>
                      <a:pt x="47436" y="20433"/>
                    </a:lnTo>
                    <a:lnTo>
                      <a:pt x="50048" y="19497"/>
                    </a:lnTo>
                    <a:lnTo>
                      <a:pt x="52856" y="18478"/>
                    </a:lnTo>
                    <a:lnTo>
                      <a:pt x="55829" y="17361"/>
                    </a:lnTo>
                    <a:lnTo>
                      <a:pt x="58999" y="16162"/>
                    </a:lnTo>
                    <a:lnTo>
                      <a:pt x="62333" y="14898"/>
                    </a:lnTo>
                    <a:lnTo>
                      <a:pt x="64025" y="14241"/>
                    </a:lnTo>
                    <a:lnTo>
                      <a:pt x="64304" y="14126"/>
                    </a:lnTo>
                    <a:lnTo>
                      <a:pt x="64567" y="13994"/>
                    </a:lnTo>
                    <a:lnTo>
                      <a:pt x="64814" y="13830"/>
                    </a:lnTo>
                    <a:lnTo>
                      <a:pt x="65060" y="13633"/>
                    </a:lnTo>
                    <a:lnTo>
                      <a:pt x="65273" y="13403"/>
                    </a:lnTo>
                    <a:lnTo>
                      <a:pt x="65471" y="13157"/>
                    </a:lnTo>
                    <a:lnTo>
                      <a:pt x="65668" y="12877"/>
                    </a:lnTo>
                    <a:lnTo>
                      <a:pt x="65832" y="12565"/>
                    </a:lnTo>
                    <a:lnTo>
                      <a:pt x="65996" y="12253"/>
                    </a:lnTo>
                    <a:lnTo>
                      <a:pt x="66128" y="11908"/>
                    </a:lnTo>
                    <a:lnTo>
                      <a:pt x="66243" y="11530"/>
                    </a:lnTo>
                    <a:lnTo>
                      <a:pt x="66341" y="11153"/>
                    </a:lnTo>
                    <a:lnTo>
                      <a:pt x="66423" y="10758"/>
                    </a:lnTo>
                    <a:lnTo>
                      <a:pt x="66472" y="10331"/>
                    </a:lnTo>
                    <a:lnTo>
                      <a:pt x="66505" y="9904"/>
                    </a:lnTo>
                    <a:lnTo>
                      <a:pt x="66522" y="9444"/>
                    </a:lnTo>
                    <a:lnTo>
                      <a:pt x="66505" y="9100"/>
                    </a:lnTo>
                    <a:lnTo>
                      <a:pt x="66456" y="8755"/>
                    </a:lnTo>
                    <a:lnTo>
                      <a:pt x="66390" y="8410"/>
                    </a:lnTo>
                    <a:lnTo>
                      <a:pt x="66292" y="8048"/>
                    </a:lnTo>
                    <a:lnTo>
                      <a:pt x="66177" y="7703"/>
                    </a:lnTo>
                    <a:lnTo>
                      <a:pt x="66045" y="7375"/>
                    </a:lnTo>
                    <a:lnTo>
                      <a:pt x="65881" y="7046"/>
                    </a:lnTo>
                    <a:lnTo>
                      <a:pt x="65717" y="6734"/>
                    </a:lnTo>
                    <a:lnTo>
                      <a:pt x="65520" y="6455"/>
                    </a:lnTo>
                    <a:lnTo>
                      <a:pt x="65323" y="6176"/>
                    </a:lnTo>
                    <a:lnTo>
                      <a:pt x="65109" y="5930"/>
                    </a:lnTo>
                    <a:lnTo>
                      <a:pt x="64896" y="5716"/>
                    </a:lnTo>
                    <a:lnTo>
                      <a:pt x="64666" y="5535"/>
                    </a:lnTo>
                    <a:lnTo>
                      <a:pt x="64436" y="5388"/>
                    </a:lnTo>
                    <a:lnTo>
                      <a:pt x="64206" y="5273"/>
                    </a:lnTo>
                    <a:lnTo>
                      <a:pt x="64091" y="5240"/>
                    </a:lnTo>
                    <a:lnTo>
                      <a:pt x="63976" y="5207"/>
                    </a:lnTo>
                    <a:lnTo>
                      <a:pt x="50048" y="2579"/>
                    </a:lnTo>
                    <a:lnTo>
                      <a:pt x="40505" y="805"/>
                    </a:lnTo>
                    <a:lnTo>
                      <a:pt x="37302" y="214"/>
                    </a:lnTo>
                    <a:lnTo>
                      <a:pt x="36366" y="49"/>
                    </a:lnTo>
                    <a:lnTo>
                      <a:pt x="359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-5560277" y="3413627"/>
                <a:ext cx="1388964" cy="805057"/>
              </a:xfrm>
              <a:custGeom>
                <a:rect b="b" l="l" r="r" t="t"/>
                <a:pathLst>
                  <a:path extrusionOk="0" h="20040" w="34575">
                    <a:moveTo>
                      <a:pt x="32210" y="1"/>
                    </a:moveTo>
                    <a:lnTo>
                      <a:pt x="32127" y="17"/>
                    </a:lnTo>
                    <a:lnTo>
                      <a:pt x="920" y="11071"/>
                    </a:lnTo>
                    <a:lnTo>
                      <a:pt x="821" y="11121"/>
                    </a:lnTo>
                    <a:lnTo>
                      <a:pt x="739" y="11203"/>
                    </a:lnTo>
                    <a:lnTo>
                      <a:pt x="690" y="11301"/>
                    </a:lnTo>
                    <a:lnTo>
                      <a:pt x="657" y="11416"/>
                    </a:lnTo>
                    <a:lnTo>
                      <a:pt x="674" y="11531"/>
                    </a:lnTo>
                    <a:lnTo>
                      <a:pt x="723" y="11630"/>
                    </a:lnTo>
                    <a:lnTo>
                      <a:pt x="805" y="11728"/>
                    </a:lnTo>
                    <a:lnTo>
                      <a:pt x="904" y="11778"/>
                    </a:lnTo>
                    <a:lnTo>
                      <a:pt x="1035" y="11860"/>
                    </a:lnTo>
                    <a:lnTo>
                      <a:pt x="1183" y="11958"/>
                    </a:lnTo>
                    <a:lnTo>
                      <a:pt x="1331" y="12073"/>
                    </a:lnTo>
                    <a:lnTo>
                      <a:pt x="1478" y="12221"/>
                    </a:lnTo>
                    <a:lnTo>
                      <a:pt x="1626" y="12402"/>
                    </a:lnTo>
                    <a:lnTo>
                      <a:pt x="1774" y="12599"/>
                    </a:lnTo>
                    <a:lnTo>
                      <a:pt x="1922" y="12812"/>
                    </a:lnTo>
                    <a:lnTo>
                      <a:pt x="2070" y="13042"/>
                    </a:lnTo>
                    <a:lnTo>
                      <a:pt x="2201" y="13272"/>
                    </a:lnTo>
                    <a:lnTo>
                      <a:pt x="2316" y="13535"/>
                    </a:lnTo>
                    <a:lnTo>
                      <a:pt x="2431" y="13798"/>
                    </a:lnTo>
                    <a:lnTo>
                      <a:pt x="2513" y="14077"/>
                    </a:lnTo>
                    <a:lnTo>
                      <a:pt x="2595" y="14356"/>
                    </a:lnTo>
                    <a:lnTo>
                      <a:pt x="2645" y="14652"/>
                    </a:lnTo>
                    <a:lnTo>
                      <a:pt x="2694" y="14931"/>
                    </a:lnTo>
                    <a:lnTo>
                      <a:pt x="2694" y="15227"/>
                    </a:lnTo>
                    <a:lnTo>
                      <a:pt x="2694" y="15605"/>
                    </a:lnTo>
                    <a:lnTo>
                      <a:pt x="2661" y="15966"/>
                    </a:lnTo>
                    <a:lnTo>
                      <a:pt x="2628" y="16311"/>
                    </a:lnTo>
                    <a:lnTo>
                      <a:pt x="2579" y="16656"/>
                    </a:lnTo>
                    <a:lnTo>
                      <a:pt x="2513" y="16984"/>
                    </a:lnTo>
                    <a:lnTo>
                      <a:pt x="2431" y="17280"/>
                    </a:lnTo>
                    <a:lnTo>
                      <a:pt x="2349" y="17576"/>
                    </a:lnTo>
                    <a:lnTo>
                      <a:pt x="2250" y="17838"/>
                    </a:lnTo>
                    <a:lnTo>
                      <a:pt x="2135" y="18101"/>
                    </a:lnTo>
                    <a:lnTo>
                      <a:pt x="2004" y="18331"/>
                    </a:lnTo>
                    <a:lnTo>
                      <a:pt x="1873" y="18528"/>
                    </a:lnTo>
                    <a:lnTo>
                      <a:pt x="1725" y="18725"/>
                    </a:lnTo>
                    <a:lnTo>
                      <a:pt x="1577" y="18873"/>
                    </a:lnTo>
                    <a:lnTo>
                      <a:pt x="1413" y="19021"/>
                    </a:lnTo>
                    <a:lnTo>
                      <a:pt x="1249" y="19119"/>
                    </a:lnTo>
                    <a:lnTo>
                      <a:pt x="1068" y="19202"/>
                    </a:lnTo>
                    <a:lnTo>
                      <a:pt x="641" y="19267"/>
                    </a:lnTo>
                    <a:lnTo>
                      <a:pt x="312" y="19267"/>
                    </a:lnTo>
                    <a:lnTo>
                      <a:pt x="247" y="19300"/>
                    </a:lnTo>
                    <a:lnTo>
                      <a:pt x="181" y="19333"/>
                    </a:lnTo>
                    <a:lnTo>
                      <a:pt x="115" y="19366"/>
                    </a:lnTo>
                    <a:lnTo>
                      <a:pt x="82" y="19415"/>
                    </a:lnTo>
                    <a:lnTo>
                      <a:pt x="33" y="19481"/>
                    </a:lnTo>
                    <a:lnTo>
                      <a:pt x="17" y="19547"/>
                    </a:lnTo>
                    <a:lnTo>
                      <a:pt x="0" y="19629"/>
                    </a:lnTo>
                    <a:lnTo>
                      <a:pt x="0" y="19662"/>
                    </a:lnTo>
                    <a:lnTo>
                      <a:pt x="33" y="19694"/>
                    </a:lnTo>
                    <a:lnTo>
                      <a:pt x="132" y="19776"/>
                    </a:lnTo>
                    <a:lnTo>
                      <a:pt x="263" y="19842"/>
                    </a:lnTo>
                    <a:lnTo>
                      <a:pt x="427" y="19908"/>
                    </a:lnTo>
                    <a:lnTo>
                      <a:pt x="723" y="20006"/>
                    </a:lnTo>
                    <a:lnTo>
                      <a:pt x="854" y="20039"/>
                    </a:lnTo>
                    <a:lnTo>
                      <a:pt x="904" y="20039"/>
                    </a:lnTo>
                    <a:lnTo>
                      <a:pt x="1084" y="20006"/>
                    </a:lnTo>
                    <a:lnTo>
                      <a:pt x="1265" y="19957"/>
                    </a:lnTo>
                    <a:lnTo>
                      <a:pt x="1725" y="19859"/>
                    </a:lnTo>
                    <a:lnTo>
                      <a:pt x="2267" y="19711"/>
                    </a:lnTo>
                    <a:lnTo>
                      <a:pt x="2875" y="19547"/>
                    </a:lnTo>
                    <a:lnTo>
                      <a:pt x="3564" y="19349"/>
                    </a:lnTo>
                    <a:lnTo>
                      <a:pt x="5108" y="18873"/>
                    </a:lnTo>
                    <a:lnTo>
                      <a:pt x="6866" y="18298"/>
                    </a:lnTo>
                    <a:lnTo>
                      <a:pt x="8788" y="17625"/>
                    </a:lnTo>
                    <a:lnTo>
                      <a:pt x="10857" y="16902"/>
                    </a:lnTo>
                    <a:lnTo>
                      <a:pt x="13025" y="16130"/>
                    </a:lnTo>
                    <a:lnTo>
                      <a:pt x="15243" y="15309"/>
                    </a:lnTo>
                    <a:lnTo>
                      <a:pt x="19694" y="13666"/>
                    </a:lnTo>
                    <a:lnTo>
                      <a:pt x="23899" y="12057"/>
                    </a:lnTo>
                    <a:lnTo>
                      <a:pt x="27578" y="10661"/>
                    </a:lnTo>
                    <a:lnTo>
                      <a:pt x="30386" y="9577"/>
                    </a:lnTo>
                    <a:lnTo>
                      <a:pt x="32078" y="8920"/>
                    </a:lnTo>
                    <a:lnTo>
                      <a:pt x="32357" y="8805"/>
                    </a:lnTo>
                    <a:lnTo>
                      <a:pt x="32620" y="8673"/>
                    </a:lnTo>
                    <a:lnTo>
                      <a:pt x="32867" y="8509"/>
                    </a:lnTo>
                    <a:lnTo>
                      <a:pt x="33113" y="8312"/>
                    </a:lnTo>
                    <a:lnTo>
                      <a:pt x="33326" y="8082"/>
                    </a:lnTo>
                    <a:lnTo>
                      <a:pt x="33524" y="7836"/>
                    </a:lnTo>
                    <a:lnTo>
                      <a:pt x="33721" y="7556"/>
                    </a:lnTo>
                    <a:lnTo>
                      <a:pt x="33885" y="7244"/>
                    </a:lnTo>
                    <a:lnTo>
                      <a:pt x="34049" y="6932"/>
                    </a:lnTo>
                    <a:lnTo>
                      <a:pt x="34181" y="6587"/>
                    </a:lnTo>
                    <a:lnTo>
                      <a:pt x="34296" y="6209"/>
                    </a:lnTo>
                    <a:lnTo>
                      <a:pt x="34394" y="5832"/>
                    </a:lnTo>
                    <a:lnTo>
                      <a:pt x="34476" y="5437"/>
                    </a:lnTo>
                    <a:lnTo>
                      <a:pt x="34525" y="5010"/>
                    </a:lnTo>
                    <a:lnTo>
                      <a:pt x="34558" y="4583"/>
                    </a:lnTo>
                    <a:lnTo>
                      <a:pt x="34575" y="4123"/>
                    </a:lnTo>
                    <a:lnTo>
                      <a:pt x="34558" y="3795"/>
                    </a:lnTo>
                    <a:lnTo>
                      <a:pt x="34525" y="3466"/>
                    </a:lnTo>
                    <a:lnTo>
                      <a:pt x="34460" y="3138"/>
                    </a:lnTo>
                    <a:lnTo>
                      <a:pt x="34378" y="2826"/>
                    </a:lnTo>
                    <a:lnTo>
                      <a:pt x="34279" y="2514"/>
                    </a:lnTo>
                    <a:lnTo>
                      <a:pt x="34164" y="2202"/>
                    </a:lnTo>
                    <a:lnTo>
                      <a:pt x="34033" y="1906"/>
                    </a:lnTo>
                    <a:lnTo>
                      <a:pt x="33885" y="1627"/>
                    </a:lnTo>
                    <a:lnTo>
                      <a:pt x="33721" y="1348"/>
                    </a:lnTo>
                    <a:lnTo>
                      <a:pt x="33556" y="1101"/>
                    </a:lnTo>
                    <a:lnTo>
                      <a:pt x="33376" y="871"/>
                    </a:lnTo>
                    <a:lnTo>
                      <a:pt x="33195" y="658"/>
                    </a:lnTo>
                    <a:lnTo>
                      <a:pt x="32998" y="461"/>
                    </a:lnTo>
                    <a:lnTo>
                      <a:pt x="32817" y="296"/>
                    </a:lnTo>
                    <a:lnTo>
                      <a:pt x="32620" y="149"/>
                    </a:lnTo>
                    <a:lnTo>
                      <a:pt x="32439" y="34"/>
                    </a:lnTo>
                    <a:lnTo>
                      <a:pt x="32357" y="17"/>
                    </a:lnTo>
                    <a:lnTo>
                      <a:pt x="322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-6751974" y="3603004"/>
                <a:ext cx="1311793" cy="593910"/>
              </a:xfrm>
              <a:custGeom>
                <a:rect b="b" l="l" r="r" t="t"/>
                <a:pathLst>
                  <a:path extrusionOk="0" h="14784" w="32654">
                    <a:moveTo>
                      <a:pt x="444" y="1"/>
                    </a:moveTo>
                    <a:lnTo>
                      <a:pt x="526" y="362"/>
                    </a:lnTo>
                    <a:lnTo>
                      <a:pt x="608" y="707"/>
                    </a:lnTo>
                    <a:lnTo>
                      <a:pt x="658" y="1052"/>
                    </a:lnTo>
                    <a:lnTo>
                      <a:pt x="707" y="1380"/>
                    </a:lnTo>
                    <a:lnTo>
                      <a:pt x="756" y="2021"/>
                    </a:lnTo>
                    <a:lnTo>
                      <a:pt x="773" y="2629"/>
                    </a:lnTo>
                    <a:lnTo>
                      <a:pt x="773" y="3204"/>
                    </a:lnTo>
                    <a:lnTo>
                      <a:pt x="723" y="3746"/>
                    </a:lnTo>
                    <a:lnTo>
                      <a:pt x="658" y="4238"/>
                    </a:lnTo>
                    <a:lnTo>
                      <a:pt x="592" y="4698"/>
                    </a:lnTo>
                    <a:lnTo>
                      <a:pt x="494" y="5109"/>
                    </a:lnTo>
                    <a:lnTo>
                      <a:pt x="395" y="5487"/>
                    </a:lnTo>
                    <a:lnTo>
                      <a:pt x="296" y="5799"/>
                    </a:lnTo>
                    <a:lnTo>
                      <a:pt x="214" y="6062"/>
                    </a:lnTo>
                    <a:lnTo>
                      <a:pt x="66" y="6423"/>
                    </a:lnTo>
                    <a:lnTo>
                      <a:pt x="1" y="6538"/>
                    </a:lnTo>
                    <a:lnTo>
                      <a:pt x="31011" y="14783"/>
                    </a:lnTo>
                    <a:lnTo>
                      <a:pt x="31356" y="14455"/>
                    </a:lnTo>
                    <a:lnTo>
                      <a:pt x="31652" y="14126"/>
                    </a:lnTo>
                    <a:lnTo>
                      <a:pt x="31898" y="13798"/>
                    </a:lnTo>
                    <a:lnTo>
                      <a:pt x="32112" y="13453"/>
                    </a:lnTo>
                    <a:lnTo>
                      <a:pt x="32292" y="13108"/>
                    </a:lnTo>
                    <a:lnTo>
                      <a:pt x="32424" y="12763"/>
                    </a:lnTo>
                    <a:lnTo>
                      <a:pt x="32522" y="12418"/>
                    </a:lnTo>
                    <a:lnTo>
                      <a:pt x="32604" y="12073"/>
                    </a:lnTo>
                    <a:lnTo>
                      <a:pt x="32637" y="11728"/>
                    </a:lnTo>
                    <a:lnTo>
                      <a:pt x="32654" y="11400"/>
                    </a:lnTo>
                    <a:lnTo>
                      <a:pt x="32654" y="11055"/>
                    </a:lnTo>
                    <a:lnTo>
                      <a:pt x="32621" y="10726"/>
                    </a:lnTo>
                    <a:lnTo>
                      <a:pt x="32571" y="10398"/>
                    </a:lnTo>
                    <a:lnTo>
                      <a:pt x="32506" y="10069"/>
                    </a:lnTo>
                    <a:lnTo>
                      <a:pt x="32407" y="9774"/>
                    </a:lnTo>
                    <a:lnTo>
                      <a:pt x="32309" y="9462"/>
                    </a:lnTo>
                    <a:lnTo>
                      <a:pt x="32210" y="9166"/>
                    </a:lnTo>
                    <a:lnTo>
                      <a:pt x="32079" y="8887"/>
                    </a:lnTo>
                    <a:lnTo>
                      <a:pt x="31964" y="8624"/>
                    </a:lnTo>
                    <a:lnTo>
                      <a:pt x="31832" y="8361"/>
                    </a:lnTo>
                    <a:lnTo>
                      <a:pt x="31570" y="7901"/>
                    </a:lnTo>
                    <a:lnTo>
                      <a:pt x="31307" y="7491"/>
                    </a:lnTo>
                    <a:lnTo>
                      <a:pt x="31077" y="7162"/>
                    </a:lnTo>
                    <a:lnTo>
                      <a:pt x="30880" y="6916"/>
                    </a:lnTo>
                    <a:lnTo>
                      <a:pt x="30715" y="6719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-6843689" y="3575284"/>
                <a:ext cx="1422629" cy="643403"/>
              </a:xfrm>
              <a:custGeom>
                <a:rect b="b" l="l" r="r" t="t"/>
                <a:pathLst>
                  <a:path extrusionOk="0" h="16016" w="35413">
                    <a:moveTo>
                      <a:pt x="313" y="1"/>
                    </a:moveTo>
                    <a:lnTo>
                      <a:pt x="231" y="34"/>
                    </a:lnTo>
                    <a:lnTo>
                      <a:pt x="165" y="67"/>
                    </a:lnTo>
                    <a:lnTo>
                      <a:pt x="116" y="116"/>
                    </a:lnTo>
                    <a:lnTo>
                      <a:pt x="66" y="165"/>
                    </a:lnTo>
                    <a:lnTo>
                      <a:pt x="34" y="231"/>
                    </a:lnTo>
                    <a:lnTo>
                      <a:pt x="1" y="313"/>
                    </a:lnTo>
                    <a:lnTo>
                      <a:pt x="1" y="379"/>
                    </a:lnTo>
                    <a:lnTo>
                      <a:pt x="1" y="461"/>
                    </a:lnTo>
                    <a:lnTo>
                      <a:pt x="17" y="527"/>
                    </a:lnTo>
                    <a:lnTo>
                      <a:pt x="50" y="592"/>
                    </a:lnTo>
                    <a:lnTo>
                      <a:pt x="99" y="658"/>
                    </a:lnTo>
                    <a:lnTo>
                      <a:pt x="165" y="707"/>
                    </a:lnTo>
                    <a:lnTo>
                      <a:pt x="231" y="740"/>
                    </a:lnTo>
                    <a:lnTo>
                      <a:pt x="296" y="756"/>
                    </a:lnTo>
                    <a:lnTo>
                      <a:pt x="16639" y="4271"/>
                    </a:lnTo>
                    <a:lnTo>
                      <a:pt x="27447" y="6587"/>
                    </a:lnTo>
                    <a:lnTo>
                      <a:pt x="32736" y="7721"/>
                    </a:lnTo>
                    <a:lnTo>
                      <a:pt x="32867" y="7770"/>
                    </a:lnTo>
                    <a:lnTo>
                      <a:pt x="33015" y="7852"/>
                    </a:lnTo>
                    <a:lnTo>
                      <a:pt x="33179" y="7951"/>
                    </a:lnTo>
                    <a:lnTo>
                      <a:pt x="33327" y="8098"/>
                    </a:lnTo>
                    <a:lnTo>
                      <a:pt x="33491" y="8263"/>
                    </a:lnTo>
                    <a:lnTo>
                      <a:pt x="33655" y="8460"/>
                    </a:lnTo>
                    <a:lnTo>
                      <a:pt x="33803" y="8673"/>
                    </a:lnTo>
                    <a:lnTo>
                      <a:pt x="33951" y="8920"/>
                    </a:lnTo>
                    <a:lnTo>
                      <a:pt x="34099" y="9166"/>
                    </a:lnTo>
                    <a:lnTo>
                      <a:pt x="34230" y="9429"/>
                    </a:lnTo>
                    <a:lnTo>
                      <a:pt x="34345" y="9708"/>
                    </a:lnTo>
                    <a:lnTo>
                      <a:pt x="34444" y="10004"/>
                    </a:lnTo>
                    <a:lnTo>
                      <a:pt x="34526" y="10299"/>
                    </a:lnTo>
                    <a:lnTo>
                      <a:pt x="34592" y="10595"/>
                    </a:lnTo>
                    <a:lnTo>
                      <a:pt x="34624" y="10907"/>
                    </a:lnTo>
                    <a:lnTo>
                      <a:pt x="34641" y="11203"/>
                    </a:lnTo>
                    <a:lnTo>
                      <a:pt x="34641" y="11548"/>
                    </a:lnTo>
                    <a:lnTo>
                      <a:pt x="34624" y="11893"/>
                    </a:lnTo>
                    <a:lnTo>
                      <a:pt x="34575" y="12238"/>
                    </a:lnTo>
                    <a:lnTo>
                      <a:pt x="34526" y="12566"/>
                    </a:lnTo>
                    <a:lnTo>
                      <a:pt x="34477" y="12895"/>
                    </a:lnTo>
                    <a:lnTo>
                      <a:pt x="34395" y="13223"/>
                    </a:lnTo>
                    <a:lnTo>
                      <a:pt x="34296" y="13535"/>
                    </a:lnTo>
                    <a:lnTo>
                      <a:pt x="34197" y="13831"/>
                    </a:lnTo>
                    <a:lnTo>
                      <a:pt x="34066" y="14094"/>
                    </a:lnTo>
                    <a:lnTo>
                      <a:pt x="33935" y="14356"/>
                    </a:lnTo>
                    <a:lnTo>
                      <a:pt x="33770" y="14586"/>
                    </a:lnTo>
                    <a:lnTo>
                      <a:pt x="33606" y="14783"/>
                    </a:lnTo>
                    <a:lnTo>
                      <a:pt x="33425" y="14948"/>
                    </a:lnTo>
                    <a:lnTo>
                      <a:pt x="33212" y="15079"/>
                    </a:lnTo>
                    <a:lnTo>
                      <a:pt x="33113" y="15145"/>
                    </a:lnTo>
                    <a:lnTo>
                      <a:pt x="32998" y="15178"/>
                    </a:lnTo>
                    <a:lnTo>
                      <a:pt x="32883" y="15210"/>
                    </a:lnTo>
                    <a:lnTo>
                      <a:pt x="32768" y="15243"/>
                    </a:lnTo>
                    <a:lnTo>
                      <a:pt x="32604" y="15227"/>
                    </a:lnTo>
                    <a:lnTo>
                      <a:pt x="32358" y="15178"/>
                    </a:lnTo>
                    <a:lnTo>
                      <a:pt x="31569" y="15013"/>
                    </a:lnTo>
                    <a:lnTo>
                      <a:pt x="30436" y="14751"/>
                    </a:lnTo>
                    <a:lnTo>
                      <a:pt x="28991" y="14422"/>
                    </a:lnTo>
                    <a:lnTo>
                      <a:pt x="25328" y="13519"/>
                    </a:lnTo>
                    <a:lnTo>
                      <a:pt x="20860" y="12402"/>
                    </a:lnTo>
                    <a:lnTo>
                      <a:pt x="15851" y="11137"/>
                    </a:lnTo>
                    <a:lnTo>
                      <a:pt x="10595" y="9790"/>
                    </a:lnTo>
                    <a:lnTo>
                      <a:pt x="477" y="7179"/>
                    </a:lnTo>
                    <a:lnTo>
                      <a:pt x="395" y="7162"/>
                    </a:lnTo>
                    <a:lnTo>
                      <a:pt x="329" y="7162"/>
                    </a:lnTo>
                    <a:lnTo>
                      <a:pt x="247" y="7179"/>
                    </a:lnTo>
                    <a:lnTo>
                      <a:pt x="181" y="7211"/>
                    </a:lnTo>
                    <a:lnTo>
                      <a:pt x="132" y="7261"/>
                    </a:lnTo>
                    <a:lnTo>
                      <a:pt x="83" y="7310"/>
                    </a:lnTo>
                    <a:lnTo>
                      <a:pt x="34" y="7376"/>
                    </a:lnTo>
                    <a:lnTo>
                      <a:pt x="17" y="7458"/>
                    </a:lnTo>
                    <a:lnTo>
                      <a:pt x="1" y="7524"/>
                    </a:lnTo>
                    <a:lnTo>
                      <a:pt x="1" y="7606"/>
                    </a:lnTo>
                    <a:lnTo>
                      <a:pt x="17" y="7671"/>
                    </a:lnTo>
                    <a:lnTo>
                      <a:pt x="50" y="7737"/>
                    </a:lnTo>
                    <a:lnTo>
                      <a:pt x="99" y="7803"/>
                    </a:lnTo>
                    <a:lnTo>
                      <a:pt x="149" y="7852"/>
                    </a:lnTo>
                    <a:lnTo>
                      <a:pt x="214" y="7901"/>
                    </a:lnTo>
                    <a:lnTo>
                      <a:pt x="280" y="7918"/>
                    </a:lnTo>
                    <a:lnTo>
                      <a:pt x="8279" y="9987"/>
                    </a:lnTo>
                    <a:lnTo>
                      <a:pt x="13453" y="11318"/>
                    </a:lnTo>
                    <a:lnTo>
                      <a:pt x="18807" y="12681"/>
                    </a:lnTo>
                    <a:lnTo>
                      <a:pt x="23883" y="13946"/>
                    </a:lnTo>
                    <a:lnTo>
                      <a:pt x="28219" y="15013"/>
                    </a:lnTo>
                    <a:lnTo>
                      <a:pt x="29960" y="15424"/>
                    </a:lnTo>
                    <a:lnTo>
                      <a:pt x="31339" y="15736"/>
                    </a:lnTo>
                    <a:lnTo>
                      <a:pt x="32325" y="15933"/>
                    </a:lnTo>
                    <a:lnTo>
                      <a:pt x="32637" y="15999"/>
                    </a:lnTo>
                    <a:lnTo>
                      <a:pt x="32818" y="16015"/>
                    </a:lnTo>
                    <a:lnTo>
                      <a:pt x="32851" y="16015"/>
                    </a:lnTo>
                    <a:lnTo>
                      <a:pt x="33015" y="15982"/>
                    </a:lnTo>
                    <a:lnTo>
                      <a:pt x="33179" y="15933"/>
                    </a:lnTo>
                    <a:lnTo>
                      <a:pt x="33327" y="15884"/>
                    </a:lnTo>
                    <a:lnTo>
                      <a:pt x="33475" y="15818"/>
                    </a:lnTo>
                    <a:lnTo>
                      <a:pt x="33623" y="15752"/>
                    </a:lnTo>
                    <a:lnTo>
                      <a:pt x="33754" y="15654"/>
                    </a:lnTo>
                    <a:lnTo>
                      <a:pt x="33885" y="15572"/>
                    </a:lnTo>
                    <a:lnTo>
                      <a:pt x="34000" y="15457"/>
                    </a:lnTo>
                    <a:lnTo>
                      <a:pt x="34115" y="15342"/>
                    </a:lnTo>
                    <a:lnTo>
                      <a:pt x="34230" y="15227"/>
                    </a:lnTo>
                    <a:lnTo>
                      <a:pt x="34444" y="14964"/>
                    </a:lnTo>
                    <a:lnTo>
                      <a:pt x="34624" y="14668"/>
                    </a:lnTo>
                    <a:lnTo>
                      <a:pt x="34805" y="14340"/>
                    </a:lnTo>
                    <a:lnTo>
                      <a:pt x="34953" y="13995"/>
                    </a:lnTo>
                    <a:lnTo>
                      <a:pt x="35068" y="13634"/>
                    </a:lnTo>
                    <a:lnTo>
                      <a:pt x="35183" y="13239"/>
                    </a:lnTo>
                    <a:lnTo>
                      <a:pt x="35265" y="12845"/>
                    </a:lnTo>
                    <a:lnTo>
                      <a:pt x="35331" y="12451"/>
                    </a:lnTo>
                    <a:lnTo>
                      <a:pt x="35380" y="12040"/>
                    </a:lnTo>
                    <a:lnTo>
                      <a:pt x="35413" y="11613"/>
                    </a:lnTo>
                    <a:lnTo>
                      <a:pt x="35413" y="11203"/>
                    </a:lnTo>
                    <a:lnTo>
                      <a:pt x="35396" y="10858"/>
                    </a:lnTo>
                    <a:lnTo>
                      <a:pt x="35364" y="10513"/>
                    </a:lnTo>
                    <a:lnTo>
                      <a:pt x="35281" y="10152"/>
                    </a:lnTo>
                    <a:lnTo>
                      <a:pt x="35199" y="9807"/>
                    </a:lnTo>
                    <a:lnTo>
                      <a:pt x="35068" y="9462"/>
                    </a:lnTo>
                    <a:lnTo>
                      <a:pt x="34937" y="9133"/>
                    </a:lnTo>
                    <a:lnTo>
                      <a:pt x="34789" y="8805"/>
                    </a:lnTo>
                    <a:lnTo>
                      <a:pt x="34608" y="8493"/>
                    </a:lnTo>
                    <a:lnTo>
                      <a:pt x="34427" y="8197"/>
                    </a:lnTo>
                    <a:lnTo>
                      <a:pt x="34214" y="7934"/>
                    </a:lnTo>
                    <a:lnTo>
                      <a:pt x="34017" y="7688"/>
                    </a:lnTo>
                    <a:lnTo>
                      <a:pt x="33787" y="7474"/>
                    </a:lnTo>
                    <a:lnTo>
                      <a:pt x="33573" y="7294"/>
                    </a:lnTo>
                    <a:lnTo>
                      <a:pt x="33343" y="7146"/>
                    </a:lnTo>
                    <a:lnTo>
                      <a:pt x="33113" y="7031"/>
                    </a:lnTo>
                    <a:lnTo>
                      <a:pt x="32998" y="6998"/>
                    </a:lnTo>
                    <a:lnTo>
                      <a:pt x="32883" y="6965"/>
                    </a:lnTo>
                    <a:lnTo>
                      <a:pt x="27463" y="5815"/>
                    </a:lnTo>
                    <a:lnTo>
                      <a:pt x="16442" y="3450"/>
                    </a:lnTo>
                    <a:lnTo>
                      <a:pt x="461" y="17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37"/>
              <p:cNvSpPr/>
              <p:nvPr/>
            </p:nvSpPr>
            <p:spPr>
              <a:xfrm>
                <a:off x="-5560277" y="3413627"/>
                <a:ext cx="1388964" cy="805057"/>
              </a:xfrm>
              <a:custGeom>
                <a:rect b="b" l="l" r="r" t="t"/>
                <a:pathLst>
                  <a:path extrusionOk="0" h="20040" w="34575">
                    <a:moveTo>
                      <a:pt x="32210" y="1"/>
                    </a:moveTo>
                    <a:lnTo>
                      <a:pt x="32127" y="17"/>
                    </a:lnTo>
                    <a:lnTo>
                      <a:pt x="920" y="11071"/>
                    </a:lnTo>
                    <a:lnTo>
                      <a:pt x="821" y="11121"/>
                    </a:lnTo>
                    <a:lnTo>
                      <a:pt x="739" y="11203"/>
                    </a:lnTo>
                    <a:lnTo>
                      <a:pt x="690" y="11301"/>
                    </a:lnTo>
                    <a:lnTo>
                      <a:pt x="657" y="11416"/>
                    </a:lnTo>
                    <a:lnTo>
                      <a:pt x="674" y="11531"/>
                    </a:lnTo>
                    <a:lnTo>
                      <a:pt x="723" y="11630"/>
                    </a:lnTo>
                    <a:lnTo>
                      <a:pt x="805" y="11728"/>
                    </a:lnTo>
                    <a:lnTo>
                      <a:pt x="904" y="11778"/>
                    </a:lnTo>
                    <a:lnTo>
                      <a:pt x="1035" y="11860"/>
                    </a:lnTo>
                    <a:lnTo>
                      <a:pt x="1183" y="11958"/>
                    </a:lnTo>
                    <a:lnTo>
                      <a:pt x="1331" y="12073"/>
                    </a:lnTo>
                    <a:lnTo>
                      <a:pt x="1478" y="12221"/>
                    </a:lnTo>
                    <a:lnTo>
                      <a:pt x="1626" y="12402"/>
                    </a:lnTo>
                    <a:lnTo>
                      <a:pt x="1774" y="12599"/>
                    </a:lnTo>
                    <a:lnTo>
                      <a:pt x="1922" y="12812"/>
                    </a:lnTo>
                    <a:lnTo>
                      <a:pt x="2070" y="13042"/>
                    </a:lnTo>
                    <a:lnTo>
                      <a:pt x="2201" y="13272"/>
                    </a:lnTo>
                    <a:lnTo>
                      <a:pt x="2316" y="13535"/>
                    </a:lnTo>
                    <a:lnTo>
                      <a:pt x="2431" y="13798"/>
                    </a:lnTo>
                    <a:lnTo>
                      <a:pt x="2513" y="14077"/>
                    </a:lnTo>
                    <a:lnTo>
                      <a:pt x="2595" y="14356"/>
                    </a:lnTo>
                    <a:lnTo>
                      <a:pt x="2645" y="14652"/>
                    </a:lnTo>
                    <a:lnTo>
                      <a:pt x="2694" y="14931"/>
                    </a:lnTo>
                    <a:lnTo>
                      <a:pt x="2694" y="15227"/>
                    </a:lnTo>
                    <a:lnTo>
                      <a:pt x="2694" y="15605"/>
                    </a:lnTo>
                    <a:lnTo>
                      <a:pt x="2661" y="15966"/>
                    </a:lnTo>
                    <a:lnTo>
                      <a:pt x="2628" y="16311"/>
                    </a:lnTo>
                    <a:lnTo>
                      <a:pt x="2579" y="16656"/>
                    </a:lnTo>
                    <a:lnTo>
                      <a:pt x="2513" y="16984"/>
                    </a:lnTo>
                    <a:lnTo>
                      <a:pt x="2431" y="17280"/>
                    </a:lnTo>
                    <a:lnTo>
                      <a:pt x="2349" y="17576"/>
                    </a:lnTo>
                    <a:lnTo>
                      <a:pt x="2250" y="17838"/>
                    </a:lnTo>
                    <a:lnTo>
                      <a:pt x="2135" y="18101"/>
                    </a:lnTo>
                    <a:lnTo>
                      <a:pt x="2004" y="18331"/>
                    </a:lnTo>
                    <a:lnTo>
                      <a:pt x="1873" y="18528"/>
                    </a:lnTo>
                    <a:lnTo>
                      <a:pt x="1725" y="18725"/>
                    </a:lnTo>
                    <a:lnTo>
                      <a:pt x="1577" y="18873"/>
                    </a:lnTo>
                    <a:lnTo>
                      <a:pt x="1413" y="19021"/>
                    </a:lnTo>
                    <a:lnTo>
                      <a:pt x="1249" y="19119"/>
                    </a:lnTo>
                    <a:lnTo>
                      <a:pt x="1068" y="19202"/>
                    </a:lnTo>
                    <a:lnTo>
                      <a:pt x="641" y="19267"/>
                    </a:lnTo>
                    <a:lnTo>
                      <a:pt x="312" y="19267"/>
                    </a:lnTo>
                    <a:lnTo>
                      <a:pt x="247" y="19300"/>
                    </a:lnTo>
                    <a:lnTo>
                      <a:pt x="181" y="19333"/>
                    </a:lnTo>
                    <a:lnTo>
                      <a:pt x="115" y="19366"/>
                    </a:lnTo>
                    <a:lnTo>
                      <a:pt x="82" y="19415"/>
                    </a:lnTo>
                    <a:lnTo>
                      <a:pt x="33" y="19481"/>
                    </a:lnTo>
                    <a:lnTo>
                      <a:pt x="17" y="19547"/>
                    </a:lnTo>
                    <a:lnTo>
                      <a:pt x="0" y="19629"/>
                    </a:lnTo>
                    <a:lnTo>
                      <a:pt x="0" y="19662"/>
                    </a:lnTo>
                    <a:lnTo>
                      <a:pt x="33" y="19694"/>
                    </a:lnTo>
                    <a:lnTo>
                      <a:pt x="132" y="19776"/>
                    </a:lnTo>
                    <a:lnTo>
                      <a:pt x="263" y="19842"/>
                    </a:lnTo>
                    <a:lnTo>
                      <a:pt x="427" y="19908"/>
                    </a:lnTo>
                    <a:lnTo>
                      <a:pt x="723" y="20006"/>
                    </a:lnTo>
                    <a:lnTo>
                      <a:pt x="854" y="20039"/>
                    </a:lnTo>
                    <a:lnTo>
                      <a:pt x="904" y="20039"/>
                    </a:lnTo>
                    <a:lnTo>
                      <a:pt x="1084" y="20006"/>
                    </a:lnTo>
                    <a:lnTo>
                      <a:pt x="1265" y="19957"/>
                    </a:lnTo>
                    <a:lnTo>
                      <a:pt x="1725" y="19859"/>
                    </a:lnTo>
                    <a:lnTo>
                      <a:pt x="2267" y="19711"/>
                    </a:lnTo>
                    <a:lnTo>
                      <a:pt x="2875" y="19547"/>
                    </a:lnTo>
                    <a:lnTo>
                      <a:pt x="3564" y="19349"/>
                    </a:lnTo>
                    <a:lnTo>
                      <a:pt x="5108" y="18873"/>
                    </a:lnTo>
                    <a:lnTo>
                      <a:pt x="6866" y="18298"/>
                    </a:lnTo>
                    <a:lnTo>
                      <a:pt x="8788" y="17625"/>
                    </a:lnTo>
                    <a:lnTo>
                      <a:pt x="10857" y="16902"/>
                    </a:lnTo>
                    <a:lnTo>
                      <a:pt x="13025" y="16130"/>
                    </a:lnTo>
                    <a:lnTo>
                      <a:pt x="15243" y="15309"/>
                    </a:lnTo>
                    <a:lnTo>
                      <a:pt x="19694" y="13666"/>
                    </a:lnTo>
                    <a:lnTo>
                      <a:pt x="23899" y="12057"/>
                    </a:lnTo>
                    <a:lnTo>
                      <a:pt x="27578" y="10661"/>
                    </a:lnTo>
                    <a:lnTo>
                      <a:pt x="30386" y="9577"/>
                    </a:lnTo>
                    <a:lnTo>
                      <a:pt x="32078" y="8920"/>
                    </a:lnTo>
                    <a:lnTo>
                      <a:pt x="32357" y="8805"/>
                    </a:lnTo>
                    <a:lnTo>
                      <a:pt x="32620" y="8673"/>
                    </a:lnTo>
                    <a:lnTo>
                      <a:pt x="32867" y="8509"/>
                    </a:lnTo>
                    <a:lnTo>
                      <a:pt x="33113" y="8312"/>
                    </a:lnTo>
                    <a:lnTo>
                      <a:pt x="33326" y="8082"/>
                    </a:lnTo>
                    <a:lnTo>
                      <a:pt x="33524" y="7836"/>
                    </a:lnTo>
                    <a:lnTo>
                      <a:pt x="33721" y="7556"/>
                    </a:lnTo>
                    <a:lnTo>
                      <a:pt x="33885" y="7244"/>
                    </a:lnTo>
                    <a:lnTo>
                      <a:pt x="34049" y="6932"/>
                    </a:lnTo>
                    <a:lnTo>
                      <a:pt x="34181" y="6587"/>
                    </a:lnTo>
                    <a:lnTo>
                      <a:pt x="34296" y="6209"/>
                    </a:lnTo>
                    <a:lnTo>
                      <a:pt x="34394" y="5832"/>
                    </a:lnTo>
                    <a:lnTo>
                      <a:pt x="34476" y="5437"/>
                    </a:lnTo>
                    <a:lnTo>
                      <a:pt x="34525" y="5010"/>
                    </a:lnTo>
                    <a:lnTo>
                      <a:pt x="34558" y="4583"/>
                    </a:lnTo>
                    <a:lnTo>
                      <a:pt x="34575" y="4123"/>
                    </a:lnTo>
                    <a:lnTo>
                      <a:pt x="34558" y="3795"/>
                    </a:lnTo>
                    <a:lnTo>
                      <a:pt x="34525" y="3466"/>
                    </a:lnTo>
                    <a:lnTo>
                      <a:pt x="34460" y="3138"/>
                    </a:lnTo>
                    <a:lnTo>
                      <a:pt x="34378" y="2826"/>
                    </a:lnTo>
                    <a:lnTo>
                      <a:pt x="34279" y="2514"/>
                    </a:lnTo>
                    <a:lnTo>
                      <a:pt x="34164" y="2202"/>
                    </a:lnTo>
                    <a:lnTo>
                      <a:pt x="34033" y="1906"/>
                    </a:lnTo>
                    <a:lnTo>
                      <a:pt x="33885" y="1627"/>
                    </a:lnTo>
                    <a:lnTo>
                      <a:pt x="33721" y="1348"/>
                    </a:lnTo>
                    <a:lnTo>
                      <a:pt x="33556" y="1101"/>
                    </a:lnTo>
                    <a:lnTo>
                      <a:pt x="33376" y="871"/>
                    </a:lnTo>
                    <a:lnTo>
                      <a:pt x="33195" y="658"/>
                    </a:lnTo>
                    <a:lnTo>
                      <a:pt x="32998" y="461"/>
                    </a:lnTo>
                    <a:lnTo>
                      <a:pt x="32817" y="296"/>
                    </a:lnTo>
                    <a:lnTo>
                      <a:pt x="32620" y="149"/>
                    </a:lnTo>
                    <a:lnTo>
                      <a:pt x="32439" y="34"/>
                    </a:lnTo>
                    <a:lnTo>
                      <a:pt x="32357" y="17"/>
                    </a:lnTo>
                    <a:lnTo>
                      <a:pt x="32292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37"/>
              <p:cNvSpPr/>
              <p:nvPr/>
            </p:nvSpPr>
            <p:spPr>
              <a:xfrm>
                <a:off x="-6843689" y="3575284"/>
                <a:ext cx="1422629" cy="643403"/>
              </a:xfrm>
              <a:custGeom>
                <a:rect b="b" l="l" r="r" t="t"/>
                <a:pathLst>
                  <a:path extrusionOk="0" h="16016" w="35413">
                    <a:moveTo>
                      <a:pt x="313" y="1"/>
                    </a:moveTo>
                    <a:lnTo>
                      <a:pt x="231" y="34"/>
                    </a:lnTo>
                    <a:lnTo>
                      <a:pt x="165" y="67"/>
                    </a:lnTo>
                    <a:lnTo>
                      <a:pt x="116" y="116"/>
                    </a:lnTo>
                    <a:lnTo>
                      <a:pt x="66" y="165"/>
                    </a:lnTo>
                    <a:lnTo>
                      <a:pt x="34" y="231"/>
                    </a:lnTo>
                    <a:lnTo>
                      <a:pt x="1" y="313"/>
                    </a:lnTo>
                    <a:lnTo>
                      <a:pt x="1" y="379"/>
                    </a:lnTo>
                    <a:lnTo>
                      <a:pt x="1" y="461"/>
                    </a:lnTo>
                    <a:lnTo>
                      <a:pt x="17" y="527"/>
                    </a:lnTo>
                    <a:lnTo>
                      <a:pt x="50" y="592"/>
                    </a:lnTo>
                    <a:lnTo>
                      <a:pt x="99" y="658"/>
                    </a:lnTo>
                    <a:lnTo>
                      <a:pt x="165" y="707"/>
                    </a:lnTo>
                    <a:lnTo>
                      <a:pt x="231" y="740"/>
                    </a:lnTo>
                    <a:lnTo>
                      <a:pt x="296" y="756"/>
                    </a:lnTo>
                    <a:lnTo>
                      <a:pt x="16639" y="4271"/>
                    </a:lnTo>
                    <a:lnTo>
                      <a:pt x="27447" y="6587"/>
                    </a:lnTo>
                    <a:lnTo>
                      <a:pt x="32736" y="7721"/>
                    </a:lnTo>
                    <a:lnTo>
                      <a:pt x="32867" y="7770"/>
                    </a:lnTo>
                    <a:lnTo>
                      <a:pt x="33015" y="7852"/>
                    </a:lnTo>
                    <a:lnTo>
                      <a:pt x="33179" y="7951"/>
                    </a:lnTo>
                    <a:lnTo>
                      <a:pt x="33327" y="8098"/>
                    </a:lnTo>
                    <a:lnTo>
                      <a:pt x="33491" y="8263"/>
                    </a:lnTo>
                    <a:lnTo>
                      <a:pt x="33655" y="8460"/>
                    </a:lnTo>
                    <a:lnTo>
                      <a:pt x="33803" y="8673"/>
                    </a:lnTo>
                    <a:lnTo>
                      <a:pt x="33951" y="8920"/>
                    </a:lnTo>
                    <a:lnTo>
                      <a:pt x="34099" y="9166"/>
                    </a:lnTo>
                    <a:lnTo>
                      <a:pt x="34230" y="9429"/>
                    </a:lnTo>
                    <a:lnTo>
                      <a:pt x="34345" y="9708"/>
                    </a:lnTo>
                    <a:lnTo>
                      <a:pt x="34444" y="10004"/>
                    </a:lnTo>
                    <a:lnTo>
                      <a:pt x="34526" y="10299"/>
                    </a:lnTo>
                    <a:lnTo>
                      <a:pt x="34592" y="10595"/>
                    </a:lnTo>
                    <a:lnTo>
                      <a:pt x="34624" y="10907"/>
                    </a:lnTo>
                    <a:lnTo>
                      <a:pt x="34641" y="11203"/>
                    </a:lnTo>
                    <a:lnTo>
                      <a:pt x="34641" y="11548"/>
                    </a:lnTo>
                    <a:lnTo>
                      <a:pt x="34624" y="11893"/>
                    </a:lnTo>
                    <a:lnTo>
                      <a:pt x="34575" y="12238"/>
                    </a:lnTo>
                    <a:lnTo>
                      <a:pt x="34526" y="12566"/>
                    </a:lnTo>
                    <a:lnTo>
                      <a:pt x="34477" y="12895"/>
                    </a:lnTo>
                    <a:lnTo>
                      <a:pt x="34395" y="13223"/>
                    </a:lnTo>
                    <a:lnTo>
                      <a:pt x="34296" y="13535"/>
                    </a:lnTo>
                    <a:lnTo>
                      <a:pt x="34197" y="13831"/>
                    </a:lnTo>
                    <a:lnTo>
                      <a:pt x="34066" y="14094"/>
                    </a:lnTo>
                    <a:lnTo>
                      <a:pt x="33935" y="14356"/>
                    </a:lnTo>
                    <a:lnTo>
                      <a:pt x="33770" y="14586"/>
                    </a:lnTo>
                    <a:lnTo>
                      <a:pt x="33606" y="14783"/>
                    </a:lnTo>
                    <a:lnTo>
                      <a:pt x="33425" y="14948"/>
                    </a:lnTo>
                    <a:lnTo>
                      <a:pt x="33212" y="15079"/>
                    </a:lnTo>
                    <a:lnTo>
                      <a:pt x="33113" y="15145"/>
                    </a:lnTo>
                    <a:lnTo>
                      <a:pt x="32998" y="15178"/>
                    </a:lnTo>
                    <a:lnTo>
                      <a:pt x="32883" y="15210"/>
                    </a:lnTo>
                    <a:lnTo>
                      <a:pt x="32768" y="15243"/>
                    </a:lnTo>
                    <a:lnTo>
                      <a:pt x="32604" y="15227"/>
                    </a:lnTo>
                    <a:lnTo>
                      <a:pt x="32358" y="15178"/>
                    </a:lnTo>
                    <a:lnTo>
                      <a:pt x="31569" y="15013"/>
                    </a:lnTo>
                    <a:lnTo>
                      <a:pt x="30436" y="14751"/>
                    </a:lnTo>
                    <a:lnTo>
                      <a:pt x="28991" y="14422"/>
                    </a:lnTo>
                    <a:lnTo>
                      <a:pt x="25328" y="13519"/>
                    </a:lnTo>
                    <a:lnTo>
                      <a:pt x="20860" y="12402"/>
                    </a:lnTo>
                    <a:lnTo>
                      <a:pt x="15851" y="11137"/>
                    </a:lnTo>
                    <a:lnTo>
                      <a:pt x="10595" y="9790"/>
                    </a:lnTo>
                    <a:lnTo>
                      <a:pt x="477" y="7179"/>
                    </a:lnTo>
                    <a:lnTo>
                      <a:pt x="395" y="7162"/>
                    </a:lnTo>
                    <a:lnTo>
                      <a:pt x="329" y="7162"/>
                    </a:lnTo>
                    <a:lnTo>
                      <a:pt x="247" y="7179"/>
                    </a:lnTo>
                    <a:lnTo>
                      <a:pt x="181" y="7211"/>
                    </a:lnTo>
                    <a:lnTo>
                      <a:pt x="132" y="7261"/>
                    </a:lnTo>
                    <a:lnTo>
                      <a:pt x="83" y="7310"/>
                    </a:lnTo>
                    <a:lnTo>
                      <a:pt x="34" y="7376"/>
                    </a:lnTo>
                    <a:lnTo>
                      <a:pt x="17" y="7458"/>
                    </a:lnTo>
                    <a:lnTo>
                      <a:pt x="1" y="7524"/>
                    </a:lnTo>
                    <a:lnTo>
                      <a:pt x="1" y="7606"/>
                    </a:lnTo>
                    <a:lnTo>
                      <a:pt x="17" y="7671"/>
                    </a:lnTo>
                    <a:lnTo>
                      <a:pt x="50" y="7737"/>
                    </a:lnTo>
                    <a:lnTo>
                      <a:pt x="99" y="7803"/>
                    </a:lnTo>
                    <a:lnTo>
                      <a:pt x="149" y="7852"/>
                    </a:lnTo>
                    <a:lnTo>
                      <a:pt x="214" y="7901"/>
                    </a:lnTo>
                    <a:lnTo>
                      <a:pt x="280" y="7918"/>
                    </a:lnTo>
                    <a:lnTo>
                      <a:pt x="8279" y="9987"/>
                    </a:lnTo>
                    <a:lnTo>
                      <a:pt x="13453" y="11318"/>
                    </a:lnTo>
                    <a:lnTo>
                      <a:pt x="18807" y="12681"/>
                    </a:lnTo>
                    <a:lnTo>
                      <a:pt x="23883" y="13946"/>
                    </a:lnTo>
                    <a:lnTo>
                      <a:pt x="28219" y="15013"/>
                    </a:lnTo>
                    <a:lnTo>
                      <a:pt x="29960" y="15424"/>
                    </a:lnTo>
                    <a:lnTo>
                      <a:pt x="31339" y="15736"/>
                    </a:lnTo>
                    <a:lnTo>
                      <a:pt x="32325" y="15933"/>
                    </a:lnTo>
                    <a:lnTo>
                      <a:pt x="32637" y="15999"/>
                    </a:lnTo>
                    <a:lnTo>
                      <a:pt x="32818" y="16015"/>
                    </a:lnTo>
                    <a:lnTo>
                      <a:pt x="32851" y="16015"/>
                    </a:lnTo>
                    <a:lnTo>
                      <a:pt x="33015" y="15982"/>
                    </a:lnTo>
                    <a:lnTo>
                      <a:pt x="33179" y="15933"/>
                    </a:lnTo>
                    <a:lnTo>
                      <a:pt x="33327" y="15884"/>
                    </a:lnTo>
                    <a:lnTo>
                      <a:pt x="33475" y="15818"/>
                    </a:lnTo>
                    <a:lnTo>
                      <a:pt x="33623" y="15752"/>
                    </a:lnTo>
                    <a:lnTo>
                      <a:pt x="33754" y="15654"/>
                    </a:lnTo>
                    <a:lnTo>
                      <a:pt x="33885" y="15572"/>
                    </a:lnTo>
                    <a:lnTo>
                      <a:pt x="34000" y="15457"/>
                    </a:lnTo>
                    <a:lnTo>
                      <a:pt x="34115" y="15342"/>
                    </a:lnTo>
                    <a:lnTo>
                      <a:pt x="34230" y="15227"/>
                    </a:lnTo>
                    <a:lnTo>
                      <a:pt x="34444" y="14964"/>
                    </a:lnTo>
                    <a:lnTo>
                      <a:pt x="34624" y="14668"/>
                    </a:lnTo>
                    <a:lnTo>
                      <a:pt x="34805" y="14340"/>
                    </a:lnTo>
                    <a:lnTo>
                      <a:pt x="34953" y="13995"/>
                    </a:lnTo>
                    <a:lnTo>
                      <a:pt x="35068" y="13634"/>
                    </a:lnTo>
                    <a:lnTo>
                      <a:pt x="35183" y="13239"/>
                    </a:lnTo>
                    <a:lnTo>
                      <a:pt x="35265" y="12845"/>
                    </a:lnTo>
                    <a:lnTo>
                      <a:pt x="35331" y="12451"/>
                    </a:lnTo>
                    <a:lnTo>
                      <a:pt x="35380" y="12040"/>
                    </a:lnTo>
                    <a:lnTo>
                      <a:pt x="35413" y="11613"/>
                    </a:lnTo>
                    <a:lnTo>
                      <a:pt x="35413" y="11203"/>
                    </a:lnTo>
                    <a:lnTo>
                      <a:pt x="35396" y="10858"/>
                    </a:lnTo>
                    <a:lnTo>
                      <a:pt x="35364" y="10513"/>
                    </a:lnTo>
                    <a:lnTo>
                      <a:pt x="35281" y="10152"/>
                    </a:lnTo>
                    <a:lnTo>
                      <a:pt x="35199" y="9807"/>
                    </a:lnTo>
                    <a:lnTo>
                      <a:pt x="35068" y="9462"/>
                    </a:lnTo>
                    <a:lnTo>
                      <a:pt x="34937" y="9133"/>
                    </a:lnTo>
                    <a:lnTo>
                      <a:pt x="34789" y="8805"/>
                    </a:lnTo>
                    <a:lnTo>
                      <a:pt x="34608" y="8493"/>
                    </a:lnTo>
                    <a:lnTo>
                      <a:pt x="34427" y="8197"/>
                    </a:lnTo>
                    <a:lnTo>
                      <a:pt x="34214" y="7934"/>
                    </a:lnTo>
                    <a:lnTo>
                      <a:pt x="34017" y="7688"/>
                    </a:lnTo>
                    <a:lnTo>
                      <a:pt x="33787" y="7474"/>
                    </a:lnTo>
                    <a:lnTo>
                      <a:pt x="33573" y="7294"/>
                    </a:lnTo>
                    <a:lnTo>
                      <a:pt x="33343" y="7146"/>
                    </a:lnTo>
                    <a:lnTo>
                      <a:pt x="33113" y="7031"/>
                    </a:lnTo>
                    <a:lnTo>
                      <a:pt x="32998" y="6998"/>
                    </a:lnTo>
                    <a:lnTo>
                      <a:pt x="32883" y="6965"/>
                    </a:lnTo>
                    <a:lnTo>
                      <a:pt x="27463" y="5815"/>
                    </a:lnTo>
                    <a:lnTo>
                      <a:pt x="16442" y="3450"/>
                    </a:lnTo>
                    <a:lnTo>
                      <a:pt x="461" y="17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6" name="Google Shape;4336;p37"/>
            <p:cNvGrpSpPr/>
            <p:nvPr/>
          </p:nvGrpSpPr>
          <p:grpSpPr>
            <a:xfrm>
              <a:off x="-3342011" y="1363904"/>
              <a:ext cx="2432863" cy="931722"/>
              <a:chOff x="-7129661" y="1889379"/>
              <a:chExt cx="2432863" cy="931722"/>
            </a:xfrm>
          </p:grpSpPr>
          <p:sp>
            <p:nvSpPr>
              <p:cNvPr id="4337" name="Google Shape;4337;p37"/>
              <p:cNvSpPr/>
              <p:nvPr/>
            </p:nvSpPr>
            <p:spPr>
              <a:xfrm>
                <a:off x="-7129661" y="1889379"/>
                <a:ext cx="2432847" cy="931721"/>
              </a:xfrm>
              <a:custGeom>
                <a:rect b="b" l="l" r="r" t="t"/>
                <a:pathLst>
                  <a:path extrusionOk="0" h="23193" w="60560">
                    <a:moveTo>
                      <a:pt x="29106" y="1"/>
                    </a:moveTo>
                    <a:lnTo>
                      <a:pt x="25804" y="247"/>
                    </a:lnTo>
                    <a:lnTo>
                      <a:pt x="18233" y="773"/>
                    </a:lnTo>
                    <a:lnTo>
                      <a:pt x="412" y="2021"/>
                    </a:lnTo>
                    <a:lnTo>
                      <a:pt x="329" y="2037"/>
                    </a:lnTo>
                    <a:lnTo>
                      <a:pt x="247" y="2070"/>
                    </a:lnTo>
                    <a:lnTo>
                      <a:pt x="182" y="2120"/>
                    </a:lnTo>
                    <a:lnTo>
                      <a:pt x="116" y="2169"/>
                    </a:lnTo>
                    <a:lnTo>
                      <a:pt x="67" y="2235"/>
                    </a:lnTo>
                    <a:lnTo>
                      <a:pt x="34" y="2317"/>
                    </a:lnTo>
                    <a:lnTo>
                      <a:pt x="1" y="2382"/>
                    </a:lnTo>
                    <a:lnTo>
                      <a:pt x="1" y="2481"/>
                    </a:lnTo>
                    <a:lnTo>
                      <a:pt x="17" y="2563"/>
                    </a:lnTo>
                    <a:lnTo>
                      <a:pt x="34" y="2645"/>
                    </a:lnTo>
                    <a:lnTo>
                      <a:pt x="83" y="2711"/>
                    </a:lnTo>
                    <a:lnTo>
                      <a:pt x="132" y="2777"/>
                    </a:lnTo>
                    <a:lnTo>
                      <a:pt x="198" y="2826"/>
                    </a:lnTo>
                    <a:lnTo>
                      <a:pt x="264" y="2859"/>
                    </a:lnTo>
                    <a:lnTo>
                      <a:pt x="346" y="2892"/>
                    </a:lnTo>
                    <a:lnTo>
                      <a:pt x="428" y="2892"/>
                    </a:lnTo>
                    <a:lnTo>
                      <a:pt x="3483" y="3729"/>
                    </a:lnTo>
                    <a:lnTo>
                      <a:pt x="5947" y="9478"/>
                    </a:lnTo>
                    <a:lnTo>
                      <a:pt x="1660" y="11088"/>
                    </a:lnTo>
                    <a:lnTo>
                      <a:pt x="1594" y="11137"/>
                    </a:lnTo>
                    <a:lnTo>
                      <a:pt x="1528" y="11186"/>
                    </a:lnTo>
                    <a:lnTo>
                      <a:pt x="1463" y="11235"/>
                    </a:lnTo>
                    <a:lnTo>
                      <a:pt x="1430" y="11301"/>
                    </a:lnTo>
                    <a:lnTo>
                      <a:pt x="1397" y="11383"/>
                    </a:lnTo>
                    <a:lnTo>
                      <a:pt x="1381" y="11465"/>
                    </a:lnTo>
                    <a:lnTo>
                      <a:pt x="1381" y="11531"/>
                    </a:lnTo>
                    <a:lnTo>
                      <a:pt x="1397" y="11613"/>
                    </a:lnTo>
                    <a:lnTo>
                      <a:pt x="1446" y="11728"/>
                    </a:lnTo>
                    <a:lnTo>
                      <a:pt x="1512" y="11810"/>
                    </a:lnTo>
                    <a:lnTo>
                      <a:pt x="1594" y="11876"/>
                    </a:lnTo>
                    <a:lnTo>
                      <a:pt x="1693" y="11925"/>
                    </a:lnTo>
                    <a:lnTo>
                      <a:pt x="2005" y="12040"/>
                    </a:lnTo>
                    <a:lnTo>
                      <a:pt x="2432" y="12205"/>
                    </a:lnTo>
                    <a:lnTo>
                      <a:pt x="3582" y="12664"/>
                    </a:lnTo>
                    <a:lnTo>
                      <a:pt x="5076" y="13305"/>
                    </a:lnTo>
                    <a:lnTo>
                      <a:pt x="6850" y="14061"/>
                    </a:lnTo>
                    <a:lnTo>
                      <a:pt x="11006" y="15884"/>
                    </a:lnTo>
                    <a:lnTo>
                      <a:pt x="15555" y="17904"/>
                    </a:lnTo>
                    <a:lnTo>
                      <a:pt x="23751" y="21567"/>
                    </a:lnTo>
                    <a:lnTo>
                      <a:pt x="26429" y="22749"/>
                    </a:lnTo>
                    <a:lnTo>
                      <a:pt x="27184" y="23078"/>
                    </a:lnTo>
                    <a:lnTo>
                      <a:pt x="27480" y="23193"/>
                    </a:lnTo>
                    <a:lnTo>
                      <a:pt x="28597" y="22864"/>
                    </a:lnTo>
                    <a:lnTo>
                      <a:pt x="30157" y="22388"/>
                    </a:lnTo>
                    <a:lnTo>
                      <a:pt x="32095" y="21764"/>
                    </a:lnTo>
                    <a:lnTo>
                      <a:pt x="34329" y="21025"/>
                    </a:lnTo>
                    <a:lnTo>
                      <a:pt x="39421" y="19333"/>
                    </a:lnTo>
                    <a:lnTo>
                      <a:pt x="44857" y="17510"/>
                    </a:lnTo>
                    <a:lnTo>
                      <a:pt x="50081" y="15719"/>
                    </a:lnTo>
                    <a:lnTo>
                      <a:pt x="54532" y="14192"/>
                    </a:lnTo>
                    <a:lnTo>
                      <a:pt x="57652" y="13108"/>
                    </a:lnTo>
                    <a:lnTo>
                      <a:pt x="58851" y="12681"/>
                    </a:lnTo>
                    <a:lnTo>
                      <a:pt x="58983" y="12599"/>
                    </a:lnTo>
                    <a:lnTo>
                      <a:pt x="59114" y="12500"/>
                    </a:lnTo>
                    <a:lnTo>
                      <a:pt x="59229" y="12402"/>
                    </a:lnTo>
                    <a:lnTo>
                      <a:pt x="59344" y="12287"/>
                    </a:lnTo>
                    <a:lnTo>
                      <a:pt x="59558" y="12040"/>
                    </a:lnTo>
                    <a:lnTo>
                      <a:pt x="59755" y="11761"/>
                    </a:lnTo>
                    <a:lnTo>
                      <a:pt x="59936" y="11449"/>
                    </a:lnTo>
                    <a:lnTo>
                      <a:pt x="60083" y="11104"/>
                    </a:lnTo>
                    <a:lnTo>
                      <a:pt x="60215" y="10726"/>
                    </a:lnTo>
                    <a:lnTo>
                      <a:pt x="60330" y="10316"/>
                    </a:lnTo>
                    <a:lnTo>
                      <a:pt x="60428" y="9889"/>
                    </a:lnTo>
                    <a:lnTo>
                      <a:pt x="60494" y="9445"/>
                    </a:lnTo>
                    <a:lnTo>
                      <a:pt x="60543" y="8969"/>
                    </a:lnTo>
                    <a:lnTo>
                      <a:pt x="60560" y="8476"/>
                    </a:lnTo>
                    <a:lnTo>
                      <a:pt x="60560" y="7967"/>
                    </a:lnTo>
                    <a:lnTo>
                      <a:pt x="60527" y="7441"/>
                    </a:lnTo>
                    <a:lnTo>
                      <a:pt x="60478" y="6883"/>
                    </a:lnTo>
                    <a:lnTo>
                      <a:pt x="60412" y="6324"/>
                    </a:lnTo>
                    <a:lnTo>
                      <a:pt x="60330" y="5897"/>
                    </a:lnTo>
                    <a:lnTo>
                      <a:pt x="60215" y="5470"/>
                    </a:lnTo>
                    <a:lnTo>
                      <a:pt x="60083" y="5043"/>
                    </a:lnTo>
                    <a:lnTo>
                      <a:pt x="59919" y="4633"/>
                    </a:lnTo>
                    <a:lnTo>
                      <a:pt x="59738" y="4206"/>
                    </a:lnTo>
                    <a:lnTo>
                      <a:pt x="59541" y="3811"/>
                    </a:lnTo>
                    <a:lnTo>
                      <a:pt x="59328" y="3434"/>
                    </a:lnTo>
                    <a:lnTo>
                      <a:pt x="59098" y="3072"/>
                    </a:lnTo>
                    <a:lnTo>
                      <a:pt x="58851" y="2744"/>
                    </a:lnTo>
                    <a:lnTo>
                      <a:pt x="58605" y="2432"/>
                    </a:lnTo>
                    <a:lnTo>
                      <a:pt x="58342" y="2152"/>
                    </a:lnTo>
                    <a:lnTo>
                      <a:pt x="58080" y="1922"/>
                    </a:lnTo>
                    <a:lnTo>
                      <a:pt x="57833" y="1725"/>
                    </a:lnTo>
                    <a:lnTo>
                      <a:pt x="57570" y="1578"/>
                    </a:lnTo>
                    <a:lnTo>
                      <a:pt x="57439" y="1512"/>
                    </a:lnTo>
                    <a:lnTo>
                      <a:pt x="57324" y="1479"/>
                    </a:lnTo>
                    <a:lnTo>
                      <a:pt x="57193" y="1446"/>
                    </a:lnTo>
                    <a:lnTo>
                      <a:pt x="57078" y="1430"/>
                    </a:lnTo>
                    <a:lnTo>
                      <a:pt x="52692" y="1183"/>
                    </a:lnTo>
                    <a:lnTo>
                      <a:pt x="43231" y="674"/>
                    </a:lnTo>
                    <a:lnTo>
                      <a:pt x="38156" y="411"/>
                    </a:lnTo>
                    <a:lnTo>
                      <a:pt x="33705" y="181"/>
                    </a:lnTo>
                    <a:lnTo>
                      <a:pt x="30469" y="34"/>
                    </a:lnTo>
                    <a:lnTo>
                      <a:pt x="295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-6099621" y="1950764"/>
                <a:ext cx="1402824" cy="870337"/>
              </a:xfrm>
              <a:custGeom>
                <a:rect b="b" l="l" r="r" t="t"/>
                <a:pathLst>
                  <a:path extrusionOk="0" h="21665" w="34920">
                    <a:moveTo>
                      <a:pt x="31651" y="0"/>
                    </a:moveTo>
                    <a:lnTo>
                      <a:pt x="31569" y="17"/>
                    </a:lnTo>
                    <a:lnTo>
                      <a:pt x="296" y="10397"/>
                    </a:lnTo>
                    <a:lnTo>
                      <a:pt x="230" y="10430"/>
                    </a:lnTo>
                    <a:lnTo>
                      <a:pt x="181" y="10463"/>
                    </a:lnTo>
                    <a:lnTo>
                      <a:pt x="132" y="10512"/>
                    </a:lnTo>
                    <a:lnTo>
                      <a:pt x="82" y="10562"/>
                    </a:lnTo>
                    <a:lnTo>
                      <a:pt x="50" y="10611"/>
                    </a:lnTo>
                    <a:lnTo>
                      <a:pt x="17" y="10677"/>
                    </a:lnTo>
                    <a:lnTo>
                      <a:pt x="0" y="10742"/>
                    </a:lnTo>
                    <a:lnTo>
                      <a:pt x="0" y="10808"/>
                    </a:lnTo>
                    <a:lnTo>
                      <a:pt x="0" y="10874"/>
                    </a:lnTo>
                    <a:lnTo>
                      <a:pt x="17" y="10939"/>
                    </a:lnTo>
                    <a:lnTo>
                      <a:pt x="50" y="11005"/>
                    </a:lnTo>
                    <a:lnTo>
                      <a:pt x="82" y="11071"/>
                    </a:lnTo>
                    <a:lnTo>
                      <a:pt x="115" y="11120"/>
                    </a:lnTo>
                    <a:lnTo>
                      <a:pt x="164" y="11169"/>
                    </a:lnTo>
                    <a:lnTo>
                      <a:pt x="230" y="11202"/>
                    </a:lnTo>
                    <a:lnTo>
                      <a:pt x="296" y="11219"/>
                    </a:lnTo>
                    <a:lnTo>
                      <a:pt x="444" y="11301"/>
                    </a:lnTo>
                    <a:lnTo>
                      <a:pt x="608" y="11399"/>
                    </a:lnTo>
                    <a:lnTo>
                      <a:pt x="772" y="11531"/>
                    </a:lnTo>
                    <a:lnTo>
                      <a:pt x="953" y="11711"/>
                    </a:lnTo>
                    <a:lnTo>
                      <a:pt x="1134" y="11908"/>
                    </a:lnTo>
                    <a:lnTo>
                      <a:pt x="1314" y="12122"/>
                    </a:lnTo>
                    <a:lnTo>
                      <a:pt x="1511" y="12385"/>
                    </a:lnTo>
                    <a:lnTo>
                      <a:pt x="1692" y="12648"/>
                    </a:lnTo>
                    <a:lnTo>
                      <a:pt x="1873" y="12943"/>
                    </a:lnTo>
                    <a:lnTo>
                      <a:pt x="2037" y="13255"/>
                    </a:lnTo>
                    <a:lnTo>
                      <a:pt x="2201" y="13584"/>
                    </a:lnTo>
                    <a:lnTo>
                      <a:pt x="2349" y="13929"/>
                    </a:lnTo>
                    <a:lnTo>
                      <a:pt x="2480" y="14274"/>
                    </a:lnTo>
                    <a:lnTo>
                      <a:pt x="2579" y="14635"/>
                    </a:lnTo>
                    <a:lnTo>
                      <a:pt x="2678" y="14996"/>
                    </a:lnTo>
                    <a:lnTo>
                      <a:pt x="2743" y="15374"/>
                    </a:lnTo>
                    <a:lnTo>
                      <a:pt x="2809" y="15883"/>
                    </a:lnTo>
                    <a:lnTo>
                      <a:pt x="2858" y="16376"/>
                    </a:lnTo>
                    <a:lnTo>
                      <a:pt x="2891" y="16869"/>
                    </a:lnTo>
                    <a:lnTo>
                      <a:pt x="2907" y="17329"/>
                    </a:lnTo>
                    <a:lnTo>
                      <a:pt x="2907" y="17772"/>
                    </a:lnTo>
                    <a:lnTo>
                      <a:pt x="2875" y="18199"/>
                    </a:lnTo>
                    <a:lnTo>
                      <a:pt x="2825" y="18593"/>
                    </a:lnTo>
                    <a:lnTo>
                      <a:pt x="2776" y="18971"/>
                    </a:lnTo>
                    <a:lnTo>
                      <a:pt x="2694" y="19316"/>
                    </a:lnTo>
                    <a:lnTo>
                      <a:pt x="2595" y="19645"/>
                    </a:lnTo>
                    <a:lnTo>
                      <a:pt x="2497" y="19924"/>
                    </a:lnTo>
                    <a:lnTo>
                      <a:pt x="2365" y="20170"/>
                    </a:lnTo>
                    <a:lnTo>
                      <a:pt x="2234" y="20384"/>
                    </a:lnTo>
                    <a:lnTo>
                      <a:pt x="2070" y="20564"/>
                    </a:lnTo>
                    <a:lnTo>
                      <a:pt x="1988" y="20646"/>
                    </a:lnTo>
                    <a:lnTo>
                      <a:pt x="1906" y="20712"/>
                    </a:lnTo>
                    <a:lnTo>
                      <a:pt x="1807" y="20761"/>
                    </a:lnTo>
                    <a:lnTo>
                      <a:pt x="1725" y="20794"/>
                    </a:lnTo>
                    <a:lnTo>
                      <a:pt x="1298" y="20860"/>
                    </a:lnTo>
                    <a:lnTo>
                      <a:pt x="1216" y="20876"/>
                    </a:lnTo>
                    <a:lnTo>
                      <a:pt x="1150" y="20909"/>
                    </a:lnTo>
                    <a:lnTo>
                      <a:pt x="1084" y="20959"/>
                    </a:lnTo>
                    <a:lnTo>
                      <a:pt x="1051" y="21008"/>
                    </a:lnTo>
                    <a:lnTo>
                      <a:pt x="1002" y="21057"/>
                    </a:lnTo>
                    <a:lnTo>
                      <a:pt x="986" y="21123"/>
                    </a:lnTo>
                    <a:lnTo>
                      <a:pt x="969" y="21189"/>
                    </a:lnTo>
                    <a:lnTo>
                      <a:pt x="969" y="21271"/>
                    </a:lnTo>
                    <a:lnTo>
                      <a:pt x="986" y="21320"/>
                    </a:lnTo>
                    <a:lnTo>
                      <a:pt x="1019" y="21353"/>
                    </a:lnTo>
                    <a:lnTo>
                      <a:pt x="1117" y="21435"/>
                    </a:lnTo>
                    <a:lnTo>
                      <a:pt x="1265" y="21501"/>
                    </a:lnTo>
                    <a:lnTo>
                      <a:pt x="1429" y="21550"/>
                    </a:lnTo>
                    <a:lnTo>
                      <a:pt x="1741" y="21632"/>
                    </a:lnTo>
                    <a:lnTo>
                      <a:pt x="1889" y="21665"/>
                    </a:lnTo>
                    <a:lnTo>
                      <a:pt x="3614" y="21139"/>
                    </a:lnTo>
                    <a:lnTo>
                      <a:pt x="7901" y="19825"/>
                    </a:lnTo>
                    <a:lnTo>
                      <a:pt x="10594" y="19004"/>
                    </a:lnTo>
                    <a:lnTo>
                      <a:pt x="13436" y="18101"/>
                    </a:lnTo>
                    <a:lnTo>
                      <a:pt x="16245" y="17181"/>
                    </a:lnTo>
                    <a:lnTo>
                      <a:pt x="18856" y="16310"/>
                    </a:lnTo>
                    <a:lnTo>
                      <a:pt x="23964" y="14520"/>
                    </a:lnTo>
                    <a:lnTo>
                      <a:pt x="28514" y="12910"/>
                    </a:lnTo>
                    <a:lnTo>
                      <a:pt x="31815" y="11711"/>
                    </a:lnTo>
                    <a:lnTo>
                      <a:pt x="32784" y="11334"/>
                    </a:lnTo>
                    <a:lnTo>
                      <a:pt x="33211" y="11153"/>
                    </a:lnTo>
                    <a:lnTo>
                      <a:pt x="33343" y="11071"/>
                    </a:lnTo>
                    <a:lnTo>
                      <a:pt x="33474" y="10972"/>
                    </a:lnTo>
                    <a:lnTo>
                      <a:pt x="33589" y="10874"/>
                    </a:lnTo>
                    <a:lnTo>
                      <a:pt x="33704" y="10759"/>
                    </a:lnTo>
                    <a:lnTo>
                      <a:pt x="33918" y="10512"/>
                    </a:lnTo>
                    <a:lnTo>
                      <a:pt x="34115" y="10233"/>
                    </a:lnTo>
                    <a:lnTo>
                      <a:pt x="34296" y="9921"/>
                    </a:lnTo>
                    <a:lnTo>
                      <a:pt x="34443" y="9576"/>
                    </a:lnTo>
                    <a:lnTo>
                      <a:pt x="34575" y="9198"/>
                    </a:lnTo>
                    <a:lnTo>
                      <a:pt x="34690" y="8788"/>
                    </a:lnTo>
                    <a:lnTo>
                      <a:pt x="34788" y="8361"/>
                    </a:lnTo>
                    <a:lnTo>
                      <a:pt x="34854" y="7917"/>
                    </a:lnTo>
                    <a:lnTo>
                      <a:pt x="34903" y="7441"/>
                    </a:lnTo>
                    <a:lnTo>
                      <a:pt x="34920" y="6948"/>
                    </a:lnTo>
                    <a:lnTo>
                      <a:pt x="34920" y="6439"/>
                    </a:lnTo>
                    <a:lnTo>
                      <a:pt x="34887" y="5913"/>
                    </a:lnTo>
                    <a:lnTo>
                      <a:pt x="34838" y="5355"/>
                    </a:lnTo>
                    <a:lnTo>
                      <a:pt x="34772" y="4796"/>
                    </a:lnTo>
                    <a:lnTo>
                      <a:pt x="34690" y="4402"/>
                    </a:lnTo>
                    <a:lnTo>
                      <a:pt x="34591" y="3992"/>
                    </a:lnTo>
                    <a:lnTo>
                      <a:pt x="34476" y="3597"/>
                    </a:lnTo>
                    <a:lnTo>
                      <a:pt x="34328" y="3203"/>
                    </a:lnTo>
                    <a:lnTo>
                      <a:pt x="34181" y="2825"/>
                    </a:lnTo>
                    <a:lnTo>
                      <a:pt x="34000" y="2464"/>
                    </a:lnTo>
                    <a:lnTo>
                      <a:pt x="33819" y="2119"/>
                    </a:lnTo>
                    <a:lnTo>
                      <a:pt x="33622" y="1791"/>
                    </a:lnTo>
                    <a:lnTo>
                      <a:pt x="33409" y="1479"/>
                    </a:lnTo>
                    <a:lnTo>
                      <a:pt x="33195" y="1183"/>
                    </a:lnTo>
                    <a:lnTo>
                      <a:pt x="32982" y="920"/>
                    </a:lnTo>
                    <a:lnTo>
                      <a:pt x="32752" y="690"/>
                    </a:lnTo>
                    <a:lnTo>
                      <a:pt x="32538" y="477"/>
                    </a:lnTo>
                    <a:lnTo>
                      <a:pt x="32325" y="296"/>
                    </a:lnTo>
                    <a:lnTo>
                      <a:pt x="32111" y="148"/>
                    </a:lnTo>
                    <a:lnTo>
                      <a:pt x="31897" y="33"/>
                    </a:lnTo>
                    <a:lnTo>
                      <a:pt x="318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-7072896" y="2002225"/>
                <a:ext cx="1107234" cy="790514"/>
              </a:xfrm>
              <a:custGeom>
                <a:rect b="b" l="l" r="r" t="t"/>
                <a:pathLst>
                  <a:path extrusionOk="0" h="19678" w="27562">
                    <a:moveTo>
                      <a:pt x="0" y="0"/>
                    </a:moveTo>
                    <a:lnTo>
                      <a:pt x="345" y="510"/>
                    </a:lnTo>
                    <a:lnTo>
                      <a:pt x="641" y="986"/>
                    </a:lnTo>
                    <a:lnTo>
                      <a:pt x="920" y="1446"/>
                    </a:lnTo>
                    <a:lnTo>
                      <a:pt x="1167" y="1906"/>
                    </a:lnTo>
                    <a:lnTo>
                      <a:pt x="1380" y="2333"/>
                    </a:lnTo>
                    <a:lnTo>
                      <a:pt x="1577" y="2760"/>
                    </a:lnTo>
                    <a:lnTo>
                      <a:pt x="1741" y="3154"/>
                    </a:lnTo>
                    <a:lnTo>
                      <a:pt x="1889" y="3548"/>
                    </a:lnTo>
                    <a:lnTo>
                      <a:pt x="2004" y="3926"/>
                    </a:lnTo>
                    <a:lnTo>
                      <a:pt x="2103" y="4271"/>
                    </a:lnTo>
                    <a:lnTo>
                      <a:pt x="2169" y="4616"/>
                    </a:lnTo>
                    <a:lnTo>
                      <a:pt x="2234" y="4944"/>
                    </a:lnTo>
                    <a:lnTo>
                      <a:pt x="2267" y="5256"/>
                    </a:lnTo>
                    <a:lnTo>
                      <a:pt x="2300" y="5536"/>
                    </a:lnTo>
                    <a:lnTo>
                      <a:pt x="2316" y="5815"/>
                    </a:lnTo>
                    <a:lnTo>
                      <a:pt x="2316" y="6078"/>
                    </a:lnTo>
                    <a:lnTo>
                      <a:pt x="2300" y="6324"/>
                    </a:lnTo>
                    <a:lnTo>
                      <a:pt x="2284" y="6554"/>
                    </a:lnTo>
                    <a:lnTo>
                      <a:pt x="2218" y="6965"/>
                    </a:lnTo>
                    <a:lnTo>
                      <a:pt x="2119" y="7310"/>
                    </a:lnTo>
                    <a:lnTo>
                      <a:pt x="2021" y="7605"/>
                    </a:lnTo>
                    <a:lnTo>
                      <a:pt x="1922" y="7819"/>
                    </a:lnTo>
                    <a:lnTo>
                      <a:pt x="1840" y="7983"/>
                    </a:lnTo>
                    <a:lnTo>
                      <a:pt x="1758" y="8114"/>
                    </a:lnTo>
                    <a:lnTo>
                      <a:pt x="26510" y="19678"/>
                    </a:lnTo>
                    <a:lnTo>
                      <a:pt x="26658" y="19448"/>
                    </a:lnTo>
                    <a:lnTo>
                      <a:pt x="26790" y="19218"/>
                    </a:lnTo>
                    <a:lnTo>
                      <a:pt x="26905" y="18988"/>
                    </a:lnTo>
                    <a:lnTo>
                      <a:pt x="27019" y="18758"/>
                    </a:lnTo>
                    <a:lnTo>
                      <a:pt x="27200" y="18298"/>
                    </a:lnTo>
                    <a:lnTo>
                      <a:pt x="27348" y="17838"/>
                    </a:lnTo>
                    <a:lnTo>
                      <a:pt x="27447" y="17378"/>
                    </a:lnTo>
                    <a:lnTo>
                      <a:pt x="27512" y="16918"/>
                    </a:lnTo>
                    <a:lnTo>
                      <a:pt x="27562" y="16475"/>
                    </a:lnTo>
                    <a:lnTo>
                      <a:pt x="27562" y="16015"/>
                    </a:lnTo>
                    <a:lnTo>
                      <a:pt x="27529" y="15588"/>
                    </a:lnTo>
                    <a:lnTo>
                      <a:pt x="27479" y="15144"/>
                    </a:lnTo>
                    <a:lnTo>
                      <a:pt x="27414" y="14717"/>
                    </a:lnTo>
                    <a:lnTo>
                      <a:pt x="27315" y="14307"/>
                    </a:lnTo>
                    <a:lnTo>
                      <a:pt x="27200" y="13912"/>
                    </a:lnTo>
                    <a:lnTo>
                      <a:pt x="27069" y="13518"/>
                    </a:lnTo>
                    <a:lnTo>
                      <a:pt x="26937" y="13124"/>
                    </a:lnTo>
                    <a:lnTo>
                      <a:pt x="26773" y="12763"/>
                    </a:lnTo>
                    <a:lnTo>
                      <a:pt x="26609" y="12418"/>
                    </a:lnTo>
                    <a:lnTo>
                      <a:pt x="26428" y="12073"/>
                    </a:lnTo>
                    <a:lnTo>
                      <a:pt x="26264" y="11744"/>
                    </a:lnTo>
                    <a:lnTo>
                      <a:pt x="26083" y="11449"/>
                    </a:lnTo>
                    <a:lnTo>
                      <a:pt x="25722" y="10890"/>
                    </a:lnTo>
                    <a:lnTo>
                      <a:pt x="25393" y="10430"/>
                    </a:lnTo>
                    <a:lnTo>
                      <a:pt x="25098" y="10053"/>
                    </a:lnTo>
                    <a:lnTo>
                      <a:pt x="24868" y="9773"/>
                    </a:lnTo>
                    <a:lnTo>
                      <a:pt x="24654" y="95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37"/>
              <p:cNvSpPr/>
              <p:nvPr/>
            </p:nvSpPr>
            <p:spPr>
              <a:xfrm>
                <a:off x="-7129661" y="1970569"/>
                <a:ext cx="1181795" cy="850532"/>
              </a:xfrm>
              <a:custGeom>
                <a:rect b="b" l="l" r="r" t="t"/>
                <a:pathLst>
                  <a:path extrusionOk="0" h="21172" w="29418">
                    <a:moveTo>
                      <a:pt x="428" y="0"/>
                    </a:moveTo>
                    <a:lnTo>
                      <a:pt x="346" y="16"/>
                    </a:lnTo>
                    <a:lnTo>
                      <a:pt x="264" y="49"/>
                    </a:lnTo>
                    <a:lnTo>
                      <a:pt x="198" y="82"/>
                    </a:lnTo>
                    <a:lnTo>
                      <a:pt x="132" y="131"/>
                    </a:lnTo>
                    <a:lnTo>
                      <a:pt x="67" y="197"/>
                    </a:lnTo>
                    <a:lnTo>
                      <a:pt x="34" y="279"/>
                    </a:lnTo>
                    <a:lnTo>
                      <a:pt x="17" y="361"/>
                    </a:lnTo>
                    <a:lnTo>
                      <a:pt x="1" y="444"/>
                    </a:lnTo>
                    <a:lnTo>
                      <a:pt x="17" y="526"/>
                    </a:lnTo>
                    <a:lnTo>
                      <a:pt x="34" y="608"/>
                    </a:lnTo>
                    <a:lnTo>
                      <a:pt x="83" y="690"/>
                    </a:lnTo>
                    <a:lnTo>
                      <a:pt x="132" y="756"/>
                    </a:lnTo>
                    <a:lnTo>
                      <a:pt x="198" y="805"/>
                    </a:lnTo>
                    <a:lnTo>
                      <a:pt x="280" y="838"/>
                    </a:lnTo>
                    <a:lnTo>
                      <a:pt x="5865" y="3055"/>
                    </a:lnTo>
                    <a:lnTo>
                      <a:pt x="9905" y="4665"/>
                    </a:lnTo>
                    <a:lnTo>
                      <a:pt x="14225" y="6357"/>
                    </a:lnTo>
                    <a:lnTo>
                      <a:pt x="18397" y="7983"/>
                    </a:lnTo>
                    <a:lnTo>
                      <a:pt x="21994" y="9362"/>
                    </a:lnTo>
                    <a:lnTo>
                      <a:pt x="23456" y="9904"/>
                    </a:lnTo>
                    <a:lnTo>
                      <a:pt x="24622" y="10331"/>
                    </a:lnTo>
                    <a:lnTo>
                      <a:pt x="25427" y="10594"/>
                    </a:lnTo>
                    <a:lnTo>
                      <a:pt x="25690" y="10676"/>
                    </a:lnTo>
                    <a:lnTo>
                      <a:pt x="25837" y="10709"/>
                    </a:lnTo>
                    <a:lnTo>
                      <a:pt x="25969" y="10742"/>
                    </a:lnTo>
                    <a:lnTo>
                      <a:pt x="26117" y="10808"/>
                    </a:lnTo>
                    <a:lnTo>
                      <a:pt x="26281" y="10923"/>
                    </a:lnTo>
                    <a:lnTo>
                      <a:pt x="26461" y="11087"/>
                    </a:lnTo>
                    <a:lnTo>
                      <a:pt x="26642" y="11268"/>
                    </a:lnTo>
                    <a:lnTo>
                      <a:pt x="26839" y="11481"/>
                    </a:lnTo>
                    <a:lnTo>
                      <a:pt x="27036" y="11727"/>
                    </a:lnTo>
                    <a:lnTo>
                      <a:pt x="27233" y="12007"/>
                    </a:lnTo>
                    <a:lnTo>
                      <a:pt x="27414" y="12302"/>
                    </a:lnTo>
                    <a:lnTo>
                      <a:pt x="27611" y="12614"/>
                    </a:lnTo>
                    <a:lnTo>
                      <a:pt x="27775" y="12959"/>
                    </a:lnTo>
                    <a:lnTo>
                      <a:pt x="27940" y="13321"/>
                    </a:lnTo>
                    <a:lnTo>
                      <a:pt x="28088" y="13682"/>
                    </a:lnTo>
                    <a:lnTo>
                      <a:pt x="28203" y="14076"/>
                    </a:lnTo>
                    <a:lnTo>
                      <a:pt x="28318" y="14470"/>
                    </a:lnTo>
                    <a:lnTo>
                      <a:pt x="28383" y="14881"/>
                    </a:lnTo>
                    <a:lnTo>
                      <a:pt x="28449" y="15390"/>
                    </a:lnTo>
                    <a:lnTo>
                      <a:pt x="28498" y="15883"/>
                    </a:lnTo>
                    <a:lnTo>
                      <a:pt x="28531" y="16359"/>
                    </a:lnTo>
                    <a:lnTo>
                      <a:pt x="28547" y="16819"/>
                    </a:lnTo>
                    <a:lnTo>
                      <a:pt x="28547" y="17263"/>
                    </a:lnTo>
                    <a:lnTo>
                      <a:pt x="28515" y="17690"/>
                    </a:lnTo>
                    <a:lnTo>
                      <a:pt x="28482" y="18084"/>
                    </a:lnTo>
                    <a:lnTo>
                      <a:pt x="28416" y="18462"/>
                    </a:lnTo>
                    <a:lnTo>
                      <a:pt x="28350" y="18807"/>
                    </a:lnTo>
                    <a:lnTo>
                      <a:pt x="28252" y="19119"/>
                    </a:lnTo>
                    <a:lnTo>
                      <a:pt x="28137" y="19398"/>
                    </a:lnTo>
                    <a:lnTo>
                      <a:pt x="28022" y="19661"/>
                    </a:lnTo>
                    <a:lnTo>
                      <a:pt x="27890" y="19874"/>
                    </a:lnTo>
                    <a:lnTo>
                      <a:pt x="27726" y="20055"/>
                    </a:lnTo>
                    <a:lnTo>
                      <a:pt x="27644" y="20137"/>
                    </a:lnTo>
                    <a:lnTo>
                      <a:pt x="27562" y="20203"/>
                    </a:lnTo>
                    <a:lnTo>
                      <a:pt x="27480" y="20252"/>
                    </a:lnTo>
                    <a:lnTo>
                      <a:pt x="27381" y="20301"/>
                    </a:lnTo>
                    <a:lnTo>
                      <a:pt x="27217" y="20252"/>
                    </a:lnTo>
                    <a:lnTo>
                      <a:pt x="26971" y="20186"/>
                    </a:lnTo>
                    <a:lnTo>
                      <a:pt x="26264" y="19924"/>
                    </a:lnTo>
                    <a:lnTo>
                      <a:pt x="25328" y="19562"/>
                    </a:lnTo>
                    <a:lnTo>
                      <a:pt x="24146" y="19069"/>
                    </a:lnTo>
                    <a:lnTo>
                      <a:pt x="22766" y="18478"/>
                    </a:lnTo>
                    <a:lnTo>
                      <a:pt x="21222" y="17805"/>
                    </a:lnTo>
                    <a:lnTo>
                      <a:pt x="17707" y="16261"/>
                    </a:lnTo>
                    <a:lnTo>
                      <a:pt x="13814" y="14520"/>
                    </a:lnTo>
                    <a:lnTo>
                      <a:pt x="9757" y="12664"/>
                    </a:lnTo>
                    <a:lnTo>
                      <a:pt x="5750" y="10824"/>
                    </a:lnTo>
                    <a:lnTo>
                      <a:pt x="2005" y="9083"/>
                    </a:lnTo>
                    <a:lnTo>
                      <a:pt x="1923" y="9067"/>
                    </a:lnTo>
                    <a:lnTo>
                      <a:pt x="1824" y="9050"/>
                    </a:lnTo>
                    <a:lnTo>
                      <a:pt x="1742" y="9050"/>
                    </a:lnTo>
                    <a:lnTo>
                      <a:pt x="1660" y="9067"/>
                    </a:lnTo>
                    <a:lnTo>
                      <a:pt x="1594" y="9116"/>
                    </a:lnTo>
                    <a:lnTo>
                      <a:pt x="1528" y="9165"/>
                    </a:lnTo>
                    <a:lnTo>
                      <a:pt x="1463" y="9214"/>
                    </a:lnTo>
                    <a:lnTo>
                      <a:pt x="1430" y="9297"/>
                    </a:lnTo>
                    <a:lnTo>
                      <a:pt x="1397" y="9379"/>
                    </a:lnTo>
                    <a:lnTo>
                      <a:pt x="1381" y="9461"/>
                    </a:lnTo>
                    <a:lnTo>
                      <a:pt x="1381" y="9543"/>
                    </a:lnTo>
                    <a:lnTo>
                      <a:pt x="1413" y="9625"/>
                    </a:lnTo>
                    <a:lnTo>
                      <a:pt x="1446" y="9707"/>
                    </a:lnTo>
                    <a:lnTo>
                      <a:pt x="1496" y="9773"/>
                    </a:lnTo>
                    <a:lnTo>
                      <a:pt x="1561" y="9839"/>
                    </a:lnTo>
                    <a:lnTo>
                      <a:pt x="1627" y="9871"/>
                    </a:lnTo>
                    <a:lnTo>
                      <a:pt x="5569" y="11695"/>
                    </a:lnTo>
                    <a:lnTo>
                      <a:pt x="9577" y="13534"/>
                    </a:lnTo>
                    <a:lnTo>
                      <a:pt x="14143" y="15604"/>
                    </a:lnTo>
                    <a:lnTo>
                      <a:pt x="18052" y="17361"/>
                    </a:lnTo>
                    <a:lnTo>
                      <a:pt x="21107" y="18708"/>
                    </a:lnTo>
                    <a:lnTo>
                      <a:pt x="23406" y="19694"/>
                    </a:lnTo>
                    <a:lnTo>
                      <a:pt x="25065" y="20383"/>
                    </a:lnTo>
                    <a:lnTo>
                      <a:pt x="26199" y="20827"/>
                    </a:lnTo>
                    <a:lnTo>
                      <a:pt x="26609" y="20958"/>
                    </a:lnTo>
                    <a:lnTo>
                      <a:pt x="26921" y="21057"/>
                    </a:lnTo>
                    <a:lnTo>
                      <a:pt x="27151" y="21123"/>
                    </a:lnTo>
                    <a:lnTo>
                      <a:pt x="27316" y="21155"/>
                    </a:lnTo>
                    <a:lnTo>
                      <a:pt x="27447" y="21172"/>
                    </a:lnTo>
                    <a:lnTo>
                      <a:pt x="27529" y="21172"/>
                    </a:lnTo>
                    <a:lnTo>
                      <a:pt x="27611" y="21139"/>
                    </a:lnTo>
                    <a:lnTo>
                      <a:pt x="27775" y="21073"/>
                    </a:lnTo>
                    <a:lnTo>
                      <a:pt x="27940" y="20991"/>
                    </a:lnTo>
                    <a:lnTo>
                      <a:pt x="28088" y="20893"/>
                    </a:lnTo>
                    <a:lnTo>
                      <a:pt x="28219" y="20794"/>
                    </a:lnTo>
                    <a:lnTo>
                      <a:pt x="28350" y="20663"/>
                    </a:lnTo>
                    <a:lnTo>
                      <a:pt x="28482" y="20531"/>
                    </a:lnTo>
                    <a:lnTo>
                      <a:pt x="28580" y="20400"/>
                    </a:lnTo>
                    <a:lnTo>
                      <a:pt x="28695" y="20236"/>
                    </a:lnTo>
                    <a:lnTo>
                      <a:pt x="28794" y="20071"/>
                    </a:lnTo>
                    <a:lnTo>
                      <a:pt x="28876" y="19891"/>
                    </a:lnTo>
                    <a:lnTo>
                      <a:pt x="28958" y="19710"/>
                    </a:lnTo>
                    <a:lnTo>
                      <a:pt x="29040" y="19513"/>
                    </a:lnTo>
                    <a:lnTo>
                      <a:pt x="29155" y="19102"/>
                    </a:lnTo>
                    <a:lnTo>
                      <a:pt x="29254" y="18675"/>
                    </a:lnTo>
                    <a:lnTo>
                      <a:pt x="29336" y="18199"/>
                    </a:lnTo>
                    <a:lnTo>
                      <a:pt x="29385" y="17723"/>
                    </a:lnTo>
                    <a:lnTo>
                      <a:pt x="29402" y="17230"/>
                    </a:lnTo>
                    <a:lnTo>
                      <a:pt x="29418" y="16737"/>
                    </a:lnTo>
                    <a:lnTo>
                      <a:pt x="29402" y="16228"/>
                    </a:lnTo>
                    <a:lnTo>
                      <a:pt x="29369" y="15735"/>
                    </a:lnTo>
                    <a:lnTo>
                      <a:pt x="29319" y="15226"/>
                    </a:lnTo>
                    <a:lnTo>
                      <a:pt x="29254" y="14750"/>
                    </a:lnTo>
                    <a:lnTo>
                      <a:pt x="29172" y="14323"/>
                    </a:lnTo>
                    <a:lnTo>
                      <a:pt x="29057" y="13896"/>
                    </a:lnTo>
                    <a:lnTo>
                      <a:pt x="28925" y="13469"/>
                    </a:lnTo>
                    <a:lnTo>
                      <a:pt x="28761" y="13041"/>
                    </a:lnTo>
                    <a:lnTo>
                      <a:pt x="28580" y="12631"/>
                    </a:lnTo>
                    <a:lnTo>
                      <a:pt x="28383" y="12237"/>
                    </a:lnTo>
                    <a:lnTo>
                      <a:pt x="28153" y="11859"/>
                    </a:lnTo>
                    <a:lnTo>
                      <a:pt x="27923" y="11498"/>
                    </a:lnTo>
                    <a:lnTo>
                      <a:pt x="27693" y="11153"/>
                    </a:lnTo>
                    <a:lnTo>
                      <a:pt x="27431" y="10857"/>
                    </a:lnTo>
                    <a:lnTo>
                      <a:pt x="27184" y="10578"/>
                    </a:lnTo>
                    <a:lnTo>
                      <a:pt x="26921" y="10348"/>
                    </a:lnTo>
                    <a:lnTo>
                      <a:pt x="26675" y="10151"/>
                    </a:lnTo>
                    <a:lnTo>
                      <a:pt x="26412" y="10003"/>
                    </a:lnTo>
                    <a:lnTo>
                      <a:pt x="26281" y="9937"/>
                    </a:lnTo>
                    <a:lnTo>
                      <a:pt x="26166" y="9888"/>
                    </a:lnTo>
                    <a:lnTo>
                      <a:pt x="26034" y="9855"/>
                    </a:lnTo>
                    <a:lnTo>
                      <a:pt x="25919" y="9839"/>
                    </a:lnTo>
                    <a:lnTo>
                      <a:pt x="25591" y="9756"/>
                    </a:lnTo>
                    <a:lnTo>
                      <a:pt x="24983" y="9543"/>
                    </a:lnTo>
                    <a:lnTo>
                      <a:pt x="22947" y="8787"/>
                    </a:lnTo>
                    <a:lnTo>
                      <a:pt x="20072" y="7703"/>
                    </a:lnTo>
                    <a:lnTo>
                      <a:pt x="16557" y="6340"/>
                    </a:lnTo>
                    <a:lnTo>
                      <a:pt x="12632" y="4796"/>
                    </a:lnTo>
                    <a:lnTo>
                      <a:pt x="8525" y="3170"/>
                    </a:lnTo>
                    <a:lnTo>
                      <a:pt x="592" y="33"/>
                    </a:lnTo>
                    <a:lnTo>
                      <a:pt x="510" y="16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37"/>
              <p:cNvSpPr/>
              <p:nvPr/>
            </p:nvSpPr>
            <p:spPr>
              <a:xfrm>
                <a:off x="-6099621" y="1950764"/>
                <a:ext cx="1402824" cy="870337"/>
              </a:xfrm>
              <a:custGeom>
                <a:rect b="b" l="l" r="r" t="t"/>
                <a:pathLst>
                  <a:path extrusionOk="0" h="21665" w="34920">
                    <a:moveTo>
                      <a:pt x="31651" y="0"/>
                    </a:moveTo>
                    <a:lnTo>
                      <a:pt x="31569" y="17"/>
                    </a:lnTo>
                    <a:lnTo>
                      <a:pt x="296" y="10397"/>
                    </a:lnTo>
                    <a:lnTo>
                      <a:pt x="230" y="10430"/>
                    </a:lnTo>
                    <a:lnTo>
                      <a:pt x="181" y="10463"/>
                    </a:lnTo>
                    <a:lnTo>
                      <a:pt x="132" y="10512"/>
                    </a:lnTo>
                    <a:lnTo>
                      <a:pt x="82" y="10562"/>
                    </a:lnTo>
                    <a:lnTo>
                      <a:pt x="50" y="10611"/>
                    </a:lnTo>
                    <a:lnTo>
                      <a:pt x="17" y="10677"/>
                    </a:lnTo>
                    <a:lnTo>
                      <a:pt x="0" y="10742"/>
                    </a:lnTo>
                    <a:lnTo>
                      <a:pt x="0" y="10808"/>
                    </a:lnTo>
                    <a:lnTo>
                      <a:pt x="0" y="10874"/>
                    </a:lnTo>
                    <a:lnTo>
                      <a:pt x="17" y="10939"/>
                    </a:lnTo>
                    <a:lnTo>
                      <a:pt x="50" y="11005"/>
                    </a:lnTo>
                    <a:lnTo>
                      <a:pt x="82" y="11071"/>
                    </a:lnTo>
                    <a:lnTo>
                      <a:pt x="115" y="11120"/>
                    </a:lnTo>
                    <a:lnTo>
                      <a:pt x="164" y="11169"/>
                    </a:lnTo>
                    <a:lnTo>
                      <a:pt x="230" y="11202"/>
                    </a:lnTo>
                    <a:lnTo>
                      <a:pt x="296" y="11219"/>
                    </a:lnTo>
                    <a:lnTo>
                      <a:pt x="444" y="11301"/>
                    </a:lnTo>
                    <a:lnTo>
                      <a:pt x="608" y="11399"/>
                    </a:lnTo>
                    <a:lnTo>
                      <a:pt x="772" y="11531"/>
                    </a:lnTo>
                    <a:lnTo>
                      <a:pt x="953" y="11711"/>
                    </a:lnTo>
                    <a:lnTo>
                      <a:pt x="1134" y="11908"/>
                    </a:lnTo>
                    <a:lnTo>
                      <a:pt x="1314" y="12122"/>
                    </a:lnTo>
                    <a:lnTo>
                      <a:pt x="1511" y="12385"/>
                    </a:lnTo>
                    <a:lnTo>
                      <a:pt x="1692" y="12648"/>
                    </a:lnTo>
                    <a:lnTo>
                      <a:pt x="1873" y="12943"/>
                    </a:lnTo>
                    <a:lnTo>
                      <a:pt x="2037" y="13255"/>
                    </a:lnTo>
                    <a:lnTo>
                      <a:pt x="2201" y="13584"/>
                    </a:lnTo>
                    <a:lnTo>
                      <a:pt x="2349" y="13929"/>
                    </a:lnTo>
                    <a:lnTo>
                      <a:pt x="2480" y="14274"/>
                    </a:lnTo>
                    <a:lnTo>
                      <a:pt x="2579" y="14635"/>
                    </a:lnTo>
                    <a:lnTo>
                      <a:pt x="2678" y="14996"/>
                    </a:lnTo>
                    <a:lnTo>
                      <a:pt x="2743" y="15374"/>
                    </a:lnTo>
                    <a:lnTo>
                      <a:pt x="2809" y="15883"/>
                    </a:lnTo>
                    <a:lnTo>
                      <a:pt x="2858" y="16376"/>
                    </a:lnTo>
                    <a:lnTo>
                      <a:pt x="2891" y="16869"/>
                    </a:lnTo>
                    <a:lnTo>
                      <a:pt x="2907" y="17329"/>
                    </a:lnTo>
                    <a:lnTo>
                      <a:pt x="2907" y="17772"/>
                    </a:lnTo>
                    <a:lnTo>
                      <a:pt x="2875" y="18199"/>
                    </a:lnTo>
                    <a:lnTo>
                      <a:pt x="2825" y="18593"/>
                    </a:lnTo>
                    <a:lnTo>
                      <a:pt x="2776" y="18971"/>
                    </a:lnTo>
                    <a:lnTo>
                      <a:pt x="2694" y="19316"/>
                    </a:lnTo>
                    <a:lnTo>
                      <a:pt x="2595" y="19645"/>
                    </a:lnTo>
                    <a:lnTo>
                      <a:pt x="2497" y="19924"/>
                    </a:lnTo>
                    <a:lnTo>
                      <a:pt x="2365" y="20170"/>
                    </a:lnTo>
                    <a:lnTo>
                      <a:pt x="2234" y="20384"/>
                    </a:lnTo>
                    <a:lnTo>
                      <a:pt x="2070" y="20564"/>
                    </a:lnTo>
                    <a:lnTo>
                      <a:pt x="1988" y="20646"/>
                    </a:lnTo>
                    <a:lnTo>
                      <a:pt x="1906" y="20712"/>
                    </a:lnTo>
                    <a:lnTo>
                      <a:pt x="1807" y="20761"/>
                    </a:lnTo>
                    <a:lnTo>
                      <a:pt x="1725" y="20794"/>
                    </a:lnTo>
                    <a:lnTo>
                      <a:pt x="1298" y="20860"/>
                    </a:lnTo>
                    <a:lnTo>
                      <a:pt x="1216" y="20876"/>
                    </a:lnTo>
                    <a:lnTo>
                      <a:pt x="1150" y="20909"/>
                    </a:lnTo>
                    <a:lnTo>
                      <a:pt x="1084" y="20959"/>
                    </a:lnTo>
                    <a:lnTo>
                      <a:pt x="1051" y="21008"/>
                    </a:lnTo>
                    <a:lnTo>
                      <a:pt x="1002" y="21057"/>
                    </a:lnTo>
                    <a:lnTo>
                      <a:pt x="986" y="21123"/>
                    </a:lnTo>
                    <a:lnTo>
                      <a:pt x="969" y="21189"/>
                    </a:lnTo>
                    <a:lnTo>
                      <a:pt x="969" y="21271"/>
                    </a:lnTo>
                    <a:lnTo>
                      <a:pt x="986" y="21320"/>
                    </a:lnTo>
                    <a:lnTo>
                      <a:pt x="1019" y="21353"/>
                    </a:lnTo>
                    <a:lnTo>
                      <a:pt x="1117" y="21435"/>
                    </a:lnTo>
                    <a:lnTo>
                      <a:pt x="1265" y="21501"/>
                    </a:lnTo>
                    <a:lnTo>
                      <a:pt x="1429" y="21550"/>
                    </a:lnTo>
                    <a:lnTo>
                      <a:pt x="1741" y="21632"/>
                    </a:lnTo>
                    <a:lnTo>
                      <a:pt x="1889" y="21665"/>
                    </a:lnTo>
                    <a:lnTo>
                      <a:pt x="3614" y="21139"/>
                    </a:lnTo>
                    <a:lnTo>
                      <a:pt x="7901" y="19825"/>
                    </a:lnTo>
                    <a:lnTo>
                      <a:pt x="10594" y="19004"/>
                    </a:lnTo>
                    <a:lnTo>
                      <a:pt x="13436" y="18101"/>
                    </a:lnTo>
                    <a:lnTo>
                      <a:pt x="16245" y="17181"/>
                    </a:lnTo>
                    <a:lnTo>
                      <a:pt x="18856" y="16310"/>
                    </a:lnTo>
                    <a:lnTo>
                      <a:pt x="23964" y="14520"/>
                    </a:lnTo>
                    <a:lnTo>
                      <a:pt x="28514" y="12910"/>
                    </a:lnTo>
                    <a:lnTo>
                      <a:pt x="31815" y="11711"/>
                    </a:lnTo>
                    <a:lnTo>
                      <a:pt x="32784" y="11334"/>
                    </a:lnTo>
                    <a:lnTo>
                      <a:pt x="33211" y="11153"/>
                    </a:lnTo>
                    <a:lnTo>
                      <a:pt x="33343" y="11071"/>
                    </a:lnTo>
                    <a:lnTo>
                      <a:pt x="33474" y="10972"/>
                    </a:lnTo>
                    <a:lnTo>
                      <a:pt x="33589" y="10874"/>
                    </a:lnTo>
                    <a:lnTo>
                      <a:pt x="33704" y="10759"/>
                    </a:lnTo>
                    <a:lnTo>
                      <a:pt x="33918" y="10512"/>
                    </a:lnTo>
                    <a:lnTo>
                      <a:pt x="34115" y="10233"/>
                    </a:lnTo>
                    <a:lnTo>
                      <a:pt x="34296" y="9921"/>
                    </a:lnTo>
                    <a:lnTo>
                      <a:pt x="34443" y="9576"/>
                    </a:lnTo>
                    <a:lnTo>
                      <a:pt x="34575" y="9198"/>
                    </a:lnTo>
                    <a:lnTo>
                      <a:pt x="34690" y="8788"/>
                    </a:lnTo>
                    <a:lnTo>
                      <a:pt x="34788" y="8361"/>
                    </a:lnTo>
                    <a:lnTo>
                      <a:pt x="34854" y="7917"/>
                    </a:lnTo>
                    <a:lnTo>
                      <a:pt x="34903" y="7441"/>
                    </a:lnTo>
                    <a:lnTo>
                      <a:pt x="34920" y="6948"/>
                    </a:lnTo>
                    <a:lnTo>
                      <a:pt x="34920" y="6439"/>
                    </a:lnTo>
                    <a:lnTo>
                      <a:pt x="34887" y="5913"/>
                    </a:lnTo>
                    <a:lnTo>
                      <a:pt x="34838" y="5355"/>
                    </a:lnTo>
                    <a:lnTo>
                      <a:pt x="34772" y="4796"/>
                    </a:lnTo>
                    <a:lnTo>
                      <a:pt x="34690" y="4402"/>
                    </a:lnTo>
                    <a:lnTo>
                      <a:pt x="34591" y="3992"/>
                    </a:lnTo>
                    <a:lnTo>
                      <a:pt x="34476" y="3597"/>
                    </a:lnTo>
                    <a:lnTo>
                      <a:pt x="34328" y="3203"/>
                    </a:lnTo>
                    <a:lnTo>
                      <a:pt x="34181" y="2825"/>
                    </a:lnTo>
                    <a:lnTo>
                      <a:pt x="34000" y="2464"/>
                    </a:lnTo>
                    <a:lnTo>
                      <a:pt x="33819" y="2119"/>
                    </a:lnTo>
                    <a:lnTo>
                      <a:pt x="33622" y="1791"/>
                    </a:lnTo>
                    <a:lnTo>
                      <a:pt x="33409" y="1479"/>
                    </a:lnTo>
                    <a:lnTo>
                      <a:pt x="33195" y="1183"/>
                    </a:lnTo>
                    <a:lnTo>
                      <a:pt x="32982" y="920"/>
                    </a:lnTo>
                    <a:lnTo>
                      <a:pt x="32752" y="690"/>
                    </a:lnTo>
                    <a:lnTo>
                      <a:pt x="32538" y="477"/>
                    </a:lnTo>
                    <a:lnTo>
                      <a:pt x="32325" y="296"/>
                    </a:lnTo>
                    <a:lnTo>
                      <a:pt x="32111" y="148"/>
                    </a:lnTo>
                    <a:lnTo>
                      <a:pt x="31897" y="33"/>
                    </a:lnTo>
                    <a:lnTo>
                      <a:pt x="31815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-7129661" y="1970569"/>
                <a:ext cx="1181795" cy="850532"/>
              </a:xfrm>
              <a:custGeom>
                <a:rect b="b" l="l" r="r" t="t"/>
                <a:pathLst>
                  <a:path extrusionOk="0" h="21172" w="29418">
                    <a:moveTo>
                      <a:pt x="428" y="0"/>
                    </a:moveTo>
                    <a:lnTo>
                      <a:pt x="346" y="16"/>
                    </a:lnTo>
                    <a:lnTo>
                      <a:pt x="264" y="49"/>
                    </a:lnTo>
                    <a:lnTo>
                      <a:pt x="198" y="82"/>
                    </a:lnTo>
                    <a:lnTo>
                      <a:pt x="132" y="131"/>
                    </a:lnTo>
                    <a:lnTo>
                      <a:pt x="67" y="197"/>
                    </a:lnTo>
                    <a:lnTo>
                      <a:pt x="34" y="279"/>
                    </a:lnTo>
                    <a:lnTo>
                      <a:pt x="17" y="361"/>
                    </a:lnTo>
                    <a:lnTo>
                      <a:pt x="1" y="444"/>
                    </a:lnTo>
                    <a:lnTo>
                      <a:pt x="17" y="526"/>
                    </a:lnTo>
                    <a:lnTo>
                      <a:pt x="34" y="608"/>
                    </a:lnTo>
                    <a:lnTo>
                      <a:pt x="83" y="690"/>
                    </a:lnTo>
                    <a:lnTo>
                      <a:pt x="132" y="756"/>
                    </a:lnTo>
                    <a:lnTo>
                      <a:pt x="198" y="805"/>
                    </a:lnTo>
                    <a:lnTo>
                      <a:pt x="280" y="838"/>
                    </a:lnTo>
                    <a:lnTo>
                      <a:pt x="5865" y="3055"/>
                    </a:lnTo>
                    <a:lnTo>
                      <a:pt x="9905" y="4665"/>
                    </a:lnTo>
                    <a:lnTo>
                      <a:pt x="14225" y="6357"/>
                    </a:lnTo>
                    <a:lnTo>
                      <a:pt x="18397" y="7983"/>
                    </a:lnTo>
                    <a:lnTo>
                      <a:pt x="21994" y="9362"/>
                    </a:lnTo>
                    <a:lnTo>
                      <a:pt x="23456" y="9904"/>
                    </a:lnTo>
                    <a:lnTo>
                      <a:pt x="24622" y="10331"/>
                    </a:lnTo>
                    <a:lnTo>
                      <a:pt x="25427" y="10594"/>
                    </a:lnTo>
                    <a:lnTo>
                      <a:pt x="25690" y="10676"/>
                    </a:lnTo>
                    <a:lnTo>
                      <a:pt x="25837" y="10709"/>
                    </a:lnTo>
                    <a:lnTo>
                      <a:pt x="25969" y="10742"/>
                    </a:lnTo>
                    <a:lnTo>
                      <a:pt x="26117" y="10808"/>
                    </a:lnTo>
                    <a:lnTo>
                      <a:pt x="26281" y="10923"/>
                    </a:lnTo>
                    <a:lnTo>
                      <a:pt x="26461" y="11087"/>
                    </a:lnTo>
                    <a:lnTo>
                      <a:pt x="26642" y="11268"/>
                    </a:lnTo>
                    <a:lnTo>
                      <a:pt x="26839" y="11481"/>
                    </a:lnTo>
                    <a:lnTo>
                      <a:pt x="27036" y="11727"/>
                    </a:lnTo>
                    <a:lnTo>
                      <a:pt x="27233" y="12007"/>
                    </a:lnTo>
                    <a:lnTo>
                      <a:pt x="27414" y="12302"/>
                    </a:lnTo>
                    <a:lnTo>
                      <a:pt x="27611" y="12614"/>
                    </a:lnTo>
                    <a:lnTo>
                      <a:pt x="27775" y="12959"/>
                    </a:lnTo>
                    <a:lnTo>
                      <a:pt x="27940" y="13321"/>
                    </a:lnTo>
                    <a:lnTo>
                      <a:pt x="28088" y="13682"/>
                    </a:lnTo>
                    <a:lnTo>
                      <a:pt x="28203" y="14076"/>
                    </a:lnTo>
                    <a:lnTo>
                      <a:pt x="28318" y="14470"/>
                    </a:lnTo>
                    <a:lnTo>
                      <a:pt x="28383" y="14881"/>
                    </a:lnTo>
                    <a:lnTo>
                      <a:pt x="28449" y="15390"/>
                    </a:lnTo>
                    <a:lnTo>
                      <a:pt x="28498" y="15883"/>
                    </a:lnTo>
                    <a:lnTo>
                      <a:pt x="28531" y="16359"/>
                    </a:lnTo>
                    <a:lnTo>
                      <a:pt x="28547" y="16819"/>
                    </a:lnTo>
                    <a:lnTo>
                      <a:pt x="28547" y="17263"/>
                    </a:lnTo>
                    <a:lnTo>
                      <a:pt x="28515" y="17690"/>
                    </a:lnTo>
                    <a:lnTo>
                      <a:pt x="28482" y="18084"/>
                    </a:lnTo>
                    <a:lnTo>
                      <a:pt x="28416" y="18462"/>
                    </a:lnTo>
                    <a:lnTo>
                      <a:pt x="28350" y="18807"/>
                    </a:lnTo>
                    <a:lnTo>
                      <a:pt x="28252" y="19119"/>
                    </a:lnTo>
                    <a:lnTo>
                      <a:pt x="28137" y="19398"/>
                    </a:lnTo>
                    <a:lnTo>
                      <a:pt x="28022" y="19661"/>
                    </a:lnTo>
                    <a:lnTo>
                      <a:pt x="27890" y="19874"/>
                    </a:lnTo>
                    <a:lnTo>
                      <a:pt x="27726" y="20055"/>
                    </a:lnTo>
                    <a:lnTo>
                      <a:pt x="27644" y="20137"/>
                    </a:lnTo>
                    <a:lnTo>
                      <a:pt x="27562" y="20203"/>
                    </a:lnTo>
                    <a:lnTo>
                      <a:pt x="27480" y="20252"/>
                    </a:lnTo>
                    <a:lnTo>
                      <a:pt x="27381" y="20301"/>
                    </a:lnTo>
                    <a:lnTo>
                      <a:pt x="27217" y="20252"/>
                    </a:lnTo>
                    <a:lnTo>
                      <a:pt x="26971" y="20186"/>
                    </a:lnTo>
                    <a:lnTo>
                      <a:pt x="26264" y="19924"/>
                    </a:lnTo>
                    <a:lnTo>
                      <a:pt x="25328" y="19562"/>
                    </a:lnTo>
                    <a:lnTo>
                      <a:pt x="24146" y="19069"/>
                    </a:lnTo>
                    <a:lnTo>
                      <a:pt x="22766" y="18478"/>
                    </a:lnTo>
                    <a:lnTo>
                      <a:pt x="21222" y="17805"/>
                    </a:lnTo>
                    <a:lnTo>
                      <a:pt x="17707" y="16261"/>
                    </a:lnTo>
                    <a:lnTo>
                      <a:pt x="13814" y="14520"/>
                    </a:lnTo>
                    <a:lnTo>
                      <a:pt x="9757" y="12664"/>
                    </a:lnTo>
                    <a:lnTo>
                      <a:pt x="5750" y="10824"/>
                    </a:lnTo>
                    <a:lnTo>
                      <a:pt x="2005" y="9083"/>
                    </a:lnTo>
                    <a:lnTo>
                      <a:pt x="1923" y="9067"/>
                    </a:lnTo>
                    <a:lnTo>
                      <a:pt x="1824" y="9050"/>
                    </a:lnTo>
                    <a:lnTo>
                      <a:pt x="1742" y="9050"/>
                    </a:lnTo>
                    <a:lnTo>
                      <a:pt x="1660" y="9067"/>
                    </a:lnTo>
                    <a:lnTo>
                      <a:pt x="1594" y="9116"/>
                    </a:lnTo>
                    <a:lnTo>
                      <a:pt x="1528" y="9165"/>
                    </a:lnTo>
                    <a:lnTo>
                      <a:pt x="1463" y="9214"/>
                    </a:lnTo>
                    <a:lnTo>
                      <a:pt x="1430" y="9297"/>
                    </a:lnTo>
                    <a:lnTo>
                      <a:pt x="1397" y="9379"/>
                    </a:lnTo>
                    <a:lnTo>
                      <a:pt x="1381" y="9461"/>
                    </a:lnTo>
                    <a:lnTo>
                      <a:pt x="1381" y="9543"/>
                    </a:lnTo>
                    <a:lnTo>
                      <a:pt x="1413" y="9625"/>
                    </a:lnTo>
                    <a:lnTo>
                      <a:pt x="1446" y="9707"/>
                    </a:lnTo>
                    <a:lnTo>
                      <a:pt x="1496" y="9773"/>
                    </a:lnTo>
                    <a:lnTo>
                      <a:pt x="1561" y="9839"/>
                    </a:lnTo>
                    <a:lnTo>
                      <a:pt x="1627" y="9871"/>
                    </a:lnTo>
                    <a:lnTo>
                      <a:pt x="5569" y="11695"/>
                    </a:lnTo>
                    <a:lnTo>
                      <a:pt x="9577" y="13534"/>
                    </a:lnTo>
                    <a:lnTo>
                      <a:pt x="14143" y="15604"/>
                    </a:lnTo>
                    <a:lnTo>
                      <a:pt x="18052" y="17361"/>
                    </a:lnTo>
                    <a:lnTo>
                      <a:pt x="21107" y="18708"/>
                    </a:lnTo>
                    <a:lnTo>
                      <a:pt x="23406" y="19694"/>
                    </a:lnTo>
                    <a:lnTo>
                      <a:pt x="25065" y="20383"/>
                    </a:lnTo>
                    <a:lnTo>
                      <a:pt x="26199" y="20827"/>
                    </a:lnTo>
                    <a:lnTo>
                      <a:pt x="26609" y="20958"/>
                    </a:lnTo>
                    <a:lnTo>
                      <a:pt x="26921" y="21057"/>
                    </a:lnTo>
                    <a:lnTo>
                      <a:pt x="27151" y="21123"/>
                    </a:lnTo>
                    <a:lnTo>
                      <a:pt x="27316" y="21155"/>
                    </a:lnTo>
                    <a:lnTo>
                      <a:pt x="27447" y="21172"/>
                    </a:lnTo>
                    <a:lnTo>
                      <a:pt x="27529" y="21172"/>
                    </a:lnTo>
                    <a:lnTo>
                      <a:pt x="27611" y="21139"/>
                    </a:lnTo>
                    <a:lnTo>
                      <a:pt x="27775" y="21073"/>
                    </a:lnTo>
                    <a:lnTo>
                      <a:pt x="27940" y="20991"/>
                    </a:lnTo>
                    <a:lnTo>
                      <a:pt x="28088" y="20893"/>
                    </a:lnTo>
                    <a:lnTo>
                      <a:pt x="28219" y="20794"/>
                    </a:lnTo>
                    <a:lnTo>
                      <a:pt x="28350" y="20663"/>
                    </a:lnTo>
                    <a:lnTo>
                      <a:pt x="28482" y="20531"/>
                    </a:lnTo>
                    <a:lnTo>
                      <a:pt x="28580" y="20400"/>
                    </a:lnTo>
                    <a:lnTo>
                      <a:pt x="28695" y="20236"/>
                    </a:lnTo>
                    <a:lnTo>
                      <a:pt x="28794" y="20071"/>
                    </a:lnTo>
                    <a:lnTo>
                      <a:pt x="28876" y="19891"/>
                    </a:lnTo>
                    <a:lnTo>
                      <a:pt x="28958" y="19710"/>
                    </a:lnTo>
                    <a:lnTo>
                      <a:pt x="29040" y="19513"/>
                    </a:lnTo>
                    <a:lnTo>
                      <a:pt x="29155" y="19102"/>
                    </a:lnTo>
                    <a:lnTo>
                      <a:pt x="29254" y="18675"/>
                    </a:lnTo>
                    <a:lnTo>
                      <a:pt x="29336" y="18199"/>
                    </a:lnTo>
                    <a:lnTo>
                      <a:pt x="29385" y="17723"/>
                    </a:lnTo>
                    <a:lnTo>
                      <a:pt x="29402" y="17230"/>
                    </a:lnTo>
                    <a:lnTo>
                      <a:pt x="29418" y="16737"/>
                    </a:lnTo>
                    <a:lnTo>
                      <a:pt x="29402" y="16228"/>
                    </a:lnTo>
                    <a:lnTo>
                      <a:pt x="29369" y="15735"/>
                    </a:lnTo>
                    <a:lnTo>
                      <a:pt x="29319" y="15226"/>
                    </a:lnTo>
                    <a:lnTo>
                      <a:pt x="29254" y="14750"/>
                    </a:lnTo>
                    <a:lnTo>
                      <a:pt x="29172" y="14323"/>
                    </a:lnTo>
                    <a:lnTo>
                      <a:pt x="29057" y="13896"/>
                    </a:lnTo>
                    <a:lnTo>
                      <a:pt x="28925" y="13469"/>
                    </a:lnTo>
                    <a:lnTo>
                      <a:pt x="28761" y="13041"/>
                    </a:lnTo>
                    <a:lnTo>
                      <a:pt x="28580" y="12631"/>
                    </a:lnTo>
                    <a:lnTo>
                      <a:pt x="28383" y="12237"/>
                    </a:lnTo>
                    <a:lnTo>
                      <a:pt x="28153" y="11859"/>
                    </a:lnTo>
                    <a:lnTo>
                      <a:pt x="27923" y="11498"/>
                    </a:lnTo>
                    <a:lnTo>
                      <a:pt x="27693" y="11153"/>
                    </a:lnTo>
                    <a:lnTo>
                      <a:pt x="27431" y="10857"/>
                    </a:lnTo>
                    <a:lnTo>
                      <a:pt x="27184" y="10578"/>
                    </a:lnTo>
                    <a:lnTo>
                      <a:pt x="26921" y="10348"/>
                    </a:lnTo>
                    <a:lnTo>
                      <a:pt x="26675" y="10151"/>
                    </a:lnTo>
                    <a:lnTo>
                      <a:pt x="26412" y="10003"/>
                    </a:lnTo>
                    <a:lnTo>
                      <a:pt x="26281" y="9937"/>
                    </a:lnTo>
                    <a:lnTo>
                      <a:pt x="26166" y="9888"/>
                    </a:lnTo>
                    <a:lnTo>
                      <a:pt x="26034" y="9855"/>
                    </a:lnTo>
                    <a:lnTo>
                      <a:pt x="25919" y="9839"/>
                    </a:lnTo>
                    <a:lnTo>
                      <a:pt x="25591" y="9756"/>
                    </a:lnTo>
                    <a:lnTo>
                      <a:pt x="24983" y="9543"/>
                    </a:lnTo>
                    <a:lnTo>
                      <a:pt x="22947" y="8787"/>
                    </a:lnTo>
                    <a:lnTo>
                      <a:pt x="20072" y="7703"/>
                    </a:lnTo>
                    <a:lnTo>
                      <a:pt x="16557" y="6340"/>
                    </a:lnTo>
                    <a:lnTo>
                      <a:pt x="12632" y="4796"/>
                    </a:lnTo>
                    <a:lnTo>
                      <a:pt x="8525" y="3170"/>
                    </a:lnTo>
                    <a:lnTo>
                      <a:pt x="592" y="33"/>
                    </a:lnTo>
                    <a:lnTo>
                      <a:pt x="510" y="16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43" name="Google Shape;4343;p37"/>
            <p:cNvGrpSpPr/>
            <p:nvPr/>
          </p:nvGrpSpPr>
          <p:grpSpPr>
            <a:xfrm>
              <a:off x="-3377668" y="785928"/>
              <a:ext cx="2749547" cy="911919"/>
              <a:chOff x="-6999550" y="147797"/>
              <a:chExt cx="2749547" cy="911919"/>
            </a:xfrm>
          </p:grpSpPr>
          <p:sp>
            <p:nvSpPr>
              <p:cNvPr id="4344" name="Google Shape;4344;p37"/>
              <p:cNvSpPr/>
              <p:nvPr/>
            </p:nvSpPr>
            <p:spPr>
              <a:xfrm>
                <a:off x="-6999550" y="147797"/>
                <a:ext cx="2749526" cy="911916"/>
              </a:xfrm>
              <a:custGeom>
                <a:rect b="b" l="l" r="r" t="t"/>
                <a:pathLst>
                  <a:path extrusionOk="0" h="22700" w="68443">
                    <a:moveTo>
                      <a:pt x="29319" y="0"/>
                    </a:moveTo>
                    <a:lnTo>
                      <a:pt x="28924" y="50"/>
                    </a:lnTo>
                    <a:lnTo>
                      <a:pt x="28038" y="181"/>
                    </a:lnTo>
                    <a:lnTo>
                      <a:pt x="25048" y="657"/>
                    </a:lnTo>
                    <a:lnTo>
                      <a:pt x="20926" y="1347"/>
                    </a:lnTo>
                    <a:lnTo>
                      <a:pt x="16195" y="2136"/>
                    </a:lnTo>
                    <a:lnTo>
                      <a:pt x="11448" y="2940"/>
                    </a:lnTo>
                    <a:lnTo>
                      <a:pt x="7211" y="3680"/>
                    </a:lnTo>
                    <a:lnTo>
                      <a:pt x="4074" y="4238"/>
                    </a:lnTo>
                    <a:lnTo>
                      <a:pt x="3072" y="4419"/>
                    </a:lnTo>
                    <a:lnTo>
                      <a:pt x="2562" y="4517"/>
                    </a:lnTo>
                    <a:lnTo>
                      <a:pt x="2447" y="4550"/>
                    </a:lnTo>
                    <a:lnTo>
                      <a:pt x="2332" y="4599"/>
                    </a:lnTo>
                    <a:lnTo>
                      <a:pt x="2218" y="4665"/>
                    </a:lnTo>
                    <a:lnTo>
                      <a:pt x="2103" y="4747"/>
                    </a:lnTo>
                    <a:lnTo>
                      <a:pt x="1873" y="4928"/>
                    </a:lnTo>
                    <a:lnTo>
                      <a:pt x="1643" y="5174"/>
                    </a:lnTo>
                    <a:lnTo>
                      <a:pt x="1413" y="5437"/>
                    </a:lnTo>
                    <a:lnTo>
                      <a:pt x="1216" y="5749"/>
                    </a:lnTo>
                    <a:lnTo>
                      <a:pt x="1002" y="6094"/>
                    </a:lnTo>
                    <a:lnTo>
                      <a:pt x="821" y="6455"/>
                    </a:lnTo>
                    <a:lnTo>
                      <a:pt x="641" y="6850"/>
                    </a:lnTo>
                    <a:lnTo>
                      <a:pt x="493" y="7260"/>
                    </a:lnTo>
                    <a:lnTo>
                      <a:pt x="345" y="7687"/>
                    </a:lnTo>
                    <a:lnTo>
                      <a:pt x="230" y="8114"/>
                    </a:lnTo>
                    <a:lnTo>
                      <a:pt x="132" y="8558"/>
                    </a:lnTo>
                    <a:lnTo>
                      <a:pt x="66" y="9001"/>
                    </a:lnTo>
                    <a:lnTo>
                      <a:pt x="17" y="9445"/>
                    </a:lnTo>
                    <a:lnTo>
                      <a:pt x="0" y="9872"/>
                    </a:lnTo>
                    <a:lnTo>
                      <a:pt x="17" y="10430"/>
                    </a:lnTo>
                    <a:lnTo>
                      <a:pt x="49" y="10989"/>
                    </a:lnTo>
                    <a:lnTo>
                      <a:pt x="115" y="11514"/>
                    </a:lnTo>
                    <a:lnTo>
                      <a:pt x="181" y="12023"/>
                    </a:lnTo>
                    <a:lnTo>
                      <a:pt x="279" y="12500"/>
                    </a:lnTo>
                    <a:lnTo>
                      <a:pt x="394" y="12960"/>
                    </a:lnTo>
                    <a:lnTo>
                      <a:pt x="526" y="13403"/>
                    </a:lnTo>
                    <a:lnTo>
                      <a:pt x="690" y="13814"/>
                    </a:lnTo>
                    <a:lnTo>
                      <a:pt x="854" y="14192"/>
                    </a:lnTo>
                    <a:lnTo>
                      <a:pt x="1051" y="14536"/>
                    </a:lnTo>
                    <a:lnTo>
                      <a:pt x="1248" y="14865"/>
                    </a:lnTo>
                    <a:lnTo>
                      <a:pt x="1478" y="15144"/>
                    </a:lnTo>
                    <a:lnTo>
                      <a:pt x="1708" y="15391"/>
                    </a:lnTo>
                    <a:lnTo>
                      <a:pt x="1955" y="15604"/>
                    </a:lnTo>
                    <a:lnTo>
                      <a:pt x="2086" y="15703"/>
                    </a:lnTo>
                    <a:lnTo>
                      <a:pt x="2218" y="15785"/>
                    </a:lnTo>
                    <a:lnTo>
                      <a:pt x="2365" y="15850"/>
                    </a:lnTo>
                    <a:lnTo>
                      <a:pt x="2497" y="15916"/>
                    </a:lnTo>
                    <a:lnTo>
                      <a:pt x="2957" y="16048"/>
                    </a:lnTo>
                    <a:lnTo>
                      <a:pt x="3991" y="16310"/>
                    </a:lnTo>
                    <a:lnTo>
                      <a:pt x="7539" y="17164"/>
                    </a:lnTo>
                    <a:lnTo>
                      <a:pt x="12417" y="18298"/>
                    </a:lnTo>
                    <a:lnTo>
                      <a:pt x="15128" y="18922"/>
                    </a:lnTo>
                    <a:lnTo>
                      <a:pt x="17920" y="19546"/>
                    </a:lnTo>
                    <a:lnTo>
                      <a:pt x="21270" y="20285"/>
                    </a:lnTo>
                    <a:lnTo>
                      <a:pt x="24260" y="20926"/>
                    </a:lnTo>
                    <a:lnTo>
                      <a:pt x="26888" y="21468"/>
                    </a:lnTo>
                    <a:lnTo>
                      <a:pt x="29154" y="21911"/>
                    </a:lnTo>
                    <a:lnTo>
                      <a:pt x="31060" y="22256"/>
                    </a:lnTo>
                    <a:lnTo>
                      <a:pt x="31881" y="22388"/>
                    </a:lnTo>
                    <a:lnTo>
                      <a:pt x="32604" y="22503"/>
                    </a:lnTo>
                    <a:lnTo>
                      <a:pt x="33244" y="22585"/>
                    </a:lnTo>
                    <a:lnTo>
                      <a:pt x="33786" y="22650"/>
                    </a:lnTo>
                    <a:lnTo>
                      <a:pt x="34230" y="22683"/>
                    </a:lnTo>
                    <a:lnTo>
                      <a:pt x="34591" y="22700"/>
                    </a:lnTo>
                    <a:lnTo>
                      <a:pt x="34772" y="22700"/>
                    </a:lnTo>
                    <a:lnTo>
                      <a:pt x="34903" y="22683"/>
                    </a:lnTo>
                    <a:lnTo>
                      <a:pt x="35675" y="22535"/>
                    </a:lnTo>
                    <a:lnTo>
                      <a:pt x="36989" y="22273"/>
                    </a:lnTo>
                    <a:lnTo>
                      <a:pt x="40964" y="21435"/>
                    </a:lnTo>
                    <a:lnTo>
                      <a:pt x="46154" y="20335"/>
                    </a:lnTo>
                    <a:lnTo>
                      <a:pt x="51952" y="19086"/>
                    </a:lnTo>
                    <a:lnTo>
                      <a:pt x="62711" y="16770"/>
                    </a:lnTo>
                    <a:lnTo>
                      <a:pt x="68065" y="15604"/>
                    </a:lnTo>
                    <a:lnTo>
                      <a:pt x="68147" y="15588"/>
                    </a:lnTo>
                    <a:lnTo>
                      <a:pt x="68213" y="15555"/>
                    </a:lnTo>
                    <a:lnTo>
                      <a:pt x="68262" y="15522"/>
                    </a:lnTo>
                    <a:lnTo>
                      <a:pt x="68311" y="15473"/>
                    </a:lnTo>
                    <a:lnTo>
                      <a:pt x="68361" y="15423"/>
                    </a:lnTo>
                    <a:lnTo>
                      <a:pt x="68394" y="15374"/>
                    </a:lnTo>
                    <a:lnTo>
                      <a:pt x="68443" y="15226"/>
                    </a:lnTo>
                    <a:lnTo>
                      <a:pt x="68443" y="15144"/>
                    </a:lnTo>
                    <a:lnTo>
                      <a:pt x="68426" y="15062"/>
                    </a:lnTo>
                    <a:lnTo>
                      <a:pt x="68394" y="14996"/>
                    </a:lnTo>
                    <a:lnTo>
                      <a:pt x="68361" y="14931"/>
                    </a:lnTo>
                    <a:lnTo>
                      <a:pt x="68311" y="14865"/>
                    </a:lnTo>
                    <a:lnTo>
                      <a:pt x="68246" y="14816"/>
                    </a:lnTo>
                    <a:lnTo>
                      <a:pt x="68180" y="14783"/>
                    </a:lnTo>
                    <a:lnTo>
                      <a:pt x="68098" y="14750"/>
                    </a:lnTo>
                    <a:lnTo>
                      <a:pt x="63614" y="13797"/>
                    </a:lnTo>
                    <a:lnTo>
                      <a:pt x="64813" y="6997"/>
                    </a:lnTo>
                    <a:lnTo>
                      <a:pt x="68082" y="6455"/>
                    </a:lnTo>
                    <a:lnTo>
                      <a:pt x="68147" y="6439"/>
                    </a:lnTo>
                    <a:lnTo>
                      <a:pt x="68229" y="6406"/>
                    </a:lnTo>
                    <a:lnTo>
                      <a:pt x="68279" y="6357"/>
                    </a:lnTo>
                    <a:lnTo>
                      <a:pt x="68344" y="6308"/>
                    </a:lnTo>
                    <a:lnTo>
                      <a:pt x="68377" y="6242"/>
                    </a:lnTo>
                    <a:lnTo>
                      <a:pt x="68410" y="6176"/>
                    </a:lnTo>
                    <a:lnTo>
                      <a:pt x="68426" y="6110"/>
                    </a:lnTo>
                    <a:lnTo>
                      <a:pt x="68443" y="6028"/>
                    </a:lnTo>
                    <a:lnTo>
                      <a:pt x="68426" y="5946"/>
                    </a:lnTo>
                    <a:lnTo>
                      <a:pt x="68410" y="5881"/>
                    </a:lnTo>
                    <a:lnTo>
                      <a:pt x="68377" y="5798"/>
                    </a:lnTo>
                    <a:lnTo>
                      <a:pt x="68328" y="5749"/>
                    </a:lnTo>
                    <a:lnTo>
                      <a:pt x="68279" y="5700"/>
                    </a:lnTo>
                    <a:lnTo>
                      <a:pt x="68213" y="5651"/>
                    </a:lnTo>
                    <a:lnTo>
                      <a:pt x="68147" y="5618"/>
                    </a:lnTo>
                    <a:lnTo>
                      <a:pt x="68065" y="5601"/>
                    </a:lnTo>
                    <a:lnTo>
                      <a:pt x="45432" y="2316"/>
                    </a:lnTo>
                    <a:lnTo>
                      <a:pt x="34246" y="690"/>
                    </a:lnTo>
                    <a:lnTo>
                      <a:pt x="30715" y="197"/>
                    </a:lnTo>
                    <a:lnTo>
                      <a:pt x="293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-5704970" y="405789"/>
                <a:ext cx="1360643" cy="628218"/>
              </a:xfrm>
              <a:custGeom>
                <a:rect b="b" l="l" r="r" t="t"/>
                <a:pathLst>
                  <a:path extrusionOk="0" h="15638" w="33870">
                    <a:moveTo>
                      <a:pt x="33426" y="1"/>
                    </a:moveTo>
                    <a:lnTo>
                      <a:pt x="1955" y="5339"/>
                    </a:lnTo>
                    <a:lnTo>
                      <a:pt x="1775" y="5601"/>
                    </a:lnTo>
                    <a:lnTo>
                      <a:pt x="1594" y="5914"/>
                    </a:lnTo>
                    <a:lnTo>
                      <a:pt x="1364" y="6324"/>
                    </a:lnTo>
                    <a:lnTo>
                      <a:pt x="1101" y="6833"/>
                    </a:lnTo>
                    <a:lnTo>
                      <a:pt x="839" y="7441"/>
                    </a:lnTo>
                    <a:lnTo>
                      <a:pt x="707" y="7770"/>
                    </a:lnTo>
                    <a:lnTo>
                      <a:pt x="576" y="8114"/>
                    </a:lnTo>
                    <a:lnTo>
                      <a:pt x="461" y="8476"/>
                    </a:lnTo>
                    <a:lnTo>
                      <a:pt x="346" y="8837"/>
                    </a:lnTo>
                    <a:lnTo>
                      <a:pt x="247" y="9231"/>
                    </a:lnTo>
                    <a:lnTo>
                      <a:pt x="165" y="9626"/>
                    </a:lnTo>
                    <a:lnTo>
                      <a:pt x="99" y="10036"/>
                    </a:lnTo>
                    <a:lnTo>
                      <a:pt x="50" y="10447"/>
                    </a:lnTo>
                    <a:lnTo>
                      <a:pt x="17" y="10874"/>
                    </a:lnTo>
                    <a:lnTo>
                      <a:pt x="1" y="11301"/>
                    </a:lnTo>
                    <a:lnTo>
                      <a:pt x="17" y="11744"/>
                    </a:lnTo>
                    <a:lnTo>
                      <a:pt x="67" y="12188"/>
                    </a:lnTo>
                    <a:lnTo>
                      <a:pt x="132" y="12615"/>
                    </a:lnTo>
                    <a:lnTo>
                      <a:pt x="231" y="13058"/>
                    </a:lnTo>
                    <a:lnTo>
                      <a:pt x="379" y="13502"/>
                    </a:lnTo>
                    <a:lnTo>
                      <a:pt x="543" y="13945"/>
                    </a:lnTo>
                    <a:lnTo>
                      <a:pt x="756" y="14372"/>
                    </a:lnTo>
                    <a:lnTo>
                      <a:pt x="1019" y="14799"/>
                    </a:lnTo>
                    <a:lnTo>
                      <a:pt x="1151" y="15013"/>
                    </a:lnTo>
                    <a:lnTo>
                      <a:pt x="1315" y="15227"/>
                    </a:lnTo>
                    <a:lnTo>
                      <a:pt x="1479" y="15440"/>
                    </a:lnTo>
                    <a:lnTo>
                      <a:pt x="1643" y="15637"/>
                    </a:lnTo>
                    <a:lnTo>
                      <a:pt x="33869" y="8344"/>
                    </a:lnTo>
                    <a:lnTo>
                      <a:pt x="33820" y="8197"/>
                    </a:lnTo>
                    <a:lnTo>
                      <a:pt x="33672" y="7737"/>
                    </a:lnTo>
                    <a:lnTo>
                      <a:pt x="33573" y="7392"/>
                    </a:lnTo>
                    <a:lnTo>
                      <a:pt x="33475" y="6998"/>
                    </a:lnTo>
                    <a:lnTo>
                      <a:pt x="33393" y="6521"/>
                    </a:lnTo>
                    <a:lnTo>
                      <a:pt x="33294" y="5996"/>
                    </a:lnTo>
                    <a:lnTo>
                      <a:pt x="33212" y="5421"/>
                    </a:lnTo>
                    <a:lnTo>
                      <a:pt x="33146" y="4780"/>
                    </a:lnTo>
                    <a:lnTo>
                      <a:pt x="33114" y="4090"/>
                    </a:lnTo>
                    <a:lnTo>
                      <a:pt x="33097" y="3351"/>
                    </a:lnTo>
                    <a:lnTo>
                      <a:pt x="33114" y="2579"/>
                    </a:lnTo>
                    <a:lnTo>
                      <a:pt x="33179" y="1758"/>
                    </a:lnTo>
                    <a:lnTo>
                      <a:pt x="33229" y="1331"/>
                    </a:lnTo>
                    <a:lnTo>
                      <a:pt x="33278" y="887"/>
                    </a:lnTo>
                    <a:lnTo>
                      <a:pt x="33344" y="444"/>
                    </a:lnTo>
                    <a:lnTo>
                      <a:pt x="334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37"/>
              <p:cNvSpPr/>
              <p:nvPr/>
            </p:nvSpPr>
            <p:spPr>
              <a:xfrm>
                <a:off x="-6999550" y="334522"/>
                <a:ext cx="1416683" cy="725194"/>
              </a:xfrm>
              <a:custGeom>
                <a:rect b="b" l="l" r="r" t="t"/>
                <a:pathLst>
                  <a:path extrusionOk="0" h="18052" w="35265">
                    <a:moveTo>
                      <a:pt x="2365" y="1"/>
                    </a:moveTo>
                    <a:lnTo>
                      <a:pt x="2283" y="17"/>
                    </a:lnTo>
                    <a:lnTo>
                      <a:pt x="2201" y="33"/>
                    </a:lnTo>
                    <a:lnTo>
                      <a:pt x="2135" y="83"/>
                    </a:lnTo>
                    <a:lnTo>
                      <a:pt x="1938" y="214"/>
                    </a:lnTo>
                    <a:lnTo>
                      <a:pt x="1758" y="395"/>
                    </a:lnTo>
                    <a:lnTo>
                      <a:pt x="1561" y="608"/>
                    </a:lnTo>
                    <a:lnTo>
                      <a:pt x="1380" y="855"/>
                    </a:lnTo>
                    <a:lnTo>
                      <a:pt x="1199" y="1118"/>
                    </a:lnTo>
                    <a:lnTo>
                      <a:pt x="1018" y="1413"/>
                    </a:lnTo>
                    <a:lnTo>
                      <a:pt x="854" y="1742"/>
                    </a:lnTo>
                    <a:lnTo>
                      <a:pt x="690" y="2070"/>
                    </a:lnTo>
                    <a:lnTo>
                      <a:pt x="542" y="2432"/>
                    </a:lnTo>
                    <a:lnTo>
                      <a:pt x="411" y="2809"/>
                    </a:lnTo>
                    <a:lnTo>
                      <a:pt x="296" y="3187"/>
                    </a:lnTo>
                    <a:lnTo>
                      <a:pt x="197" y="3581"/>
                    </a:lnTo>
                    <a:lnTo>
                      <a:pt x="115" y="3992"/>
                    </a:lnTo>
                    <a:lnTo>
                      <a:pt x="49" y="4403"/>
                    </a:lnTo>
                    <a:lnTo>
                      <a:pt x="17" y="4813"/>
                    </a:lnTo>
                    <a:lnTo>
                      <a:pt x="0" y="5224"/>
                    </a:lnTo>
                    <a:lnTo>
                      <a:pt x="17" y="5782"/>
                    </a:lnTo>
                    <a:lnTo>
                      <a:pt x="49" y="6341"/>
                    </a:lnTo>
                    <a:lnTo>
                      <a:pt x="115" y="6866"/>
                    </a:lnTo>
                    <a:lnTo>
                      <a:pt x="181" y="7375"/>
                    </a:lnTo>
                    <a:lnTo>
                      <a:pt x="279" y="7852"/>
                    </a:lnTo>
                    <a:lnTo>
                      <a:pt x="394" y="8312"/>
                    </a:lnTo>
                    <a:lnTo>
                      <a:pt x="526" y="8755"/>
                    </a:lnTo>
                    <a:lnTo>
                      <a:pt x="690" y="9166"/>
                    </a:lnTo>
                    <a:lnTo>
                      <a:pt x="854" y="9544"/>
                    </a:lnTo>
                    <a:lnTo>
                      <a:pt x="1051" y="9888"/>
                    </a:lnTo>
                    <a:lnTo>
                      <a:pt x="1248" y="10217"/>
                    </a:lnTo>
                    <a:lnTo>
                      <a:pt x="1478" y="10496"/>
                    </a:lnTo>
                    <a:lnTo>
                      <a:pt x="1708" y="10743"/>
                    </a:lnTo>
                    <a:lnTo>
                      <a:pt x="1955" y="10956"/>
                    </a:lnTo>
                    <a:lnTo>
                      <a:pt x="2086" y="11055"/>
                    </a:lnTo>
                    <a:lnTo>
                      <a:pt x="2218" y="11137"/>
                    </a:lnTo>
                    <a:lnTo>
                      <a:pt x="2365" y="11202"/>
                    </a:lnTo>
                    <a:lnTo>
                      <a:pt x="2497" y="11268"/>
                    </a:lnTo>
                    <a:lnTo>
                      <a:pt x="3761" y="11580"/>
                    </a:lnTo>
                    <a:lnTo>
                      <a:pt x="7014" y="12369"/>
                    </a:lnTo>
                    <a:lnTo>
                      <a:pt x="11645" y="13453"/>
                    </a:lnTo>
                    <a:lnTo>
                      <a:pt x="17066" y="14685"/>
                    </a:lnTo>
                    <a:lnTo>
                      <a:pt x="19874" y="15325"/>
                    </a:lnTo>
                    <a:lnTo>
                      <a:pt x="22667" y="15933"/>
                    </a:lnTo>
                    <a:lnTo>
                      <a:pt x="25344" y="16491"/>
                    </a:lnTo>
                    <a:lnTo>
                      <a:pt x="27857" y="17001"/>
                    </a:lnTo>
                    <a:lnTo>
                      <a:pt x="30091" y="17444"/>
                    </a:lnTo>
                    <a:lnTo>
                      <a:pt x="31109" y="17608"/>
                    </a:lnTo>
                    <a:lnTo>
                      <a:pt x="32012" y="17772"/>
                    </a:lnTo>
                    <a:lnTo>
                      <a:pt x="32834" y="17887"/>
                    </a:lnTo>
                    <a:lnTo>
                      <a:pt x="33523" y="17986"/>
                    </a:lnTo>
                    <a:lnTo>
                      <a:pt x="34115" y="18035"/>
                    </a:lnTo>
                    <a:lnTo>
                      <a:pt x="34558" y="18052"/>
                    </a:lnTo>
                    <a:lnTo>
                      <a:pt x="34755" y="18052"/>
                    </a:lnTo>
                    <a:lnTo>
                      <a:pt x="34903" y="18035"/>
                    </a:lnTo>
                    <a:lnTo>
                      <a:pt x="34985" y="18019"/>
                    </a:lnTo>
                    <a:lnTo>
                      <a:pt x="35067" y="17970"/>
                    </a:lnTo>
                    <a:lnTo>
                      <a:pt x="35133" y="17937"/>
                    </a:lnTo>
                    <a:lnTo>
                      <a:pt x="35182" y="17871"/>
                    </a:lnTo>
                    <a:lnTo>
                      <a:pt x="35232" y="17805"/>
                    </a:lnTo>
                    <a:lnTo>
                      <a:pt x="35248" y="17740"/>
                    </a:lnTo>
                    <a:lnTo>
                      <a:pt x="35264" y="17658"/>
                    </a:lnTo>
                    <a:lnTo>
                      <a:pt x="35264" y="17575"/>
                    </a:lnTo>
                    <a:lnTo>
                      <a:pt x="35264" y="17493"/>
                    </a:lnTo>
                    <a:lnTo>
                      <a:pt x="35232" y="17411"/>
                    </a:lnTo>
                    <a:lnTo>
                      <a:pt x="35182" y="17345"/>
                    </a:lnTo>
                    <a:lnTo>
                      <a:pt x="35133" y="17280"/>
                    </a:lnTo>
                    <a:lnTo>
                      <a:pt x="35067" y="17230"/>
                    </a:lnTo>
                    <a:lnTo>
                      <a:pt x="35002" y="17198"/>
                    </a:lnTo>
                    <a:lnTo>
                      <a:pt x="34920" y="17181"/>
                    </a:lnTo>
                    <a:lnTo>
                      <a:pt x="34837" y="17165"/>
                    </a:lnTo>
                    <a:lnTo>
                      <a:pt x="34410" y="17165"/>
                    </a:lnTo>
                    <a:lnTo>
                      <a:pt x="34312" y="17148"/>
                    </a:lnTo>
                    <a:lnTo>
                      <a:pt x="34213" y="17099"/>
                    </a:lnTo>
                    <a:lnTo>
                      <a:pt x="34115" y="17050"/>
                    </a:lnTo>
                    <a:lnTo>
                      <a:pt x="34033" y="17001"/>
                    </a:lnTo>
                    <a:lnTo>
                      <a:pt x="33852" y="16836"/>
                    </a:lnTo>
                    <a:lnTo>
                      <a:pt x="33671" y="16656"/>
                    </a:lnTo>
                    <a:lnTo>
                      <a:pt x="33507" y="16426"/>
                    </a:lnTo>
                    <a:lnTo>
                      <a:pt x="33359" y="16146"/>
                    </a:lnTo>
                    <a:lnTo>
                      <a:pt x="33228" y="15851"/>
                    </a:lnTo>
                    <a:lnTo>
                      <a:pt x="33096" y="15522"/>
                    </a:lnTo>
                    <a:lnTo>
                      <a:pt x="32981" y="15161"/>
                    </a:lnTo>
                    <a:lnTo>
                      <a:pt x="32866" y="14767"/>
                    </a:lnTo>
                    <a:lnTo>
                      <a:pt x="32784" y="14356"/>
                    </a:lnTo>
                    <a:lnTo>
                      <a:pt x="32719" y="13913"/>
                    </a:lnTo>
                    <a:lnTo>
                      <a:pt x="32653" y="13453"/>
                    </a:lnTo>
                    <a:lnTo>
                      <a:pt x="32604" y="12976"/>
                    </a:lnTo>
                    <a:lnTo>
                      <a:pt x="32587" y="12484"/>
                    </a:lnTo>
                    <a:lnTo>
                      <a:pt x="32571" y="11958"/>
                    </a:lnTo>
                    <a:lnTo>
                      <a:pt x="32587" y="11580"/>
                    </a:lnTo>
                    <a:lnTo>
                      <a:pt x="32620" y="11202"/>
                    </a:lnTo>
                    <a:lnTo>
                      <a:pt x="32686" y="10825"/>
                    </a:lnTo>
                    <a:lnTo>
                      <a:pt x="32751" y="10463"/>
                    </a:lnTo>
                    <a:lnTo>
                      <a:pt x="32850" y="10102"/>
                    </a:lnTo>
                    <a:lnTo>
                      <a:pt x="32965" y="9757"/>
                    </a:lnTo>
                    <a:lnTo>
                      <a:pt x="33080" y="9429"/>
                    </a:lnTo>
                    <a:lnTo>
                      <a:pt x="33211" y="9117"/>
                    </a:lnTo>
                    <a:lnTo>
                      <a:pt x="33343" y="8821"/>
                    </a:lnTo>
                    <a:lnTo>
                      <a:pt x="33491" y="8542"/>
                    </a:lnTo>
                    <a:lnTo>
                      <a:pt x="33638" y="8279"/>
                    </a:lnTo>
                    <a:lnTo>
                      <a:pt x="33803" y="8065"/>
                    </a:lnTo>
                    <a:lnTo>
                      <a:pt x="33951" y="7868"/>
                    </a:lnTo>
                    <a:lnTo>
                      <a:pt x="34098" y="7704"/>
                    </a:lnTo>
                    <a:lnTo>
                      <a:pt x="34246" y="7573"/>
                    </a:lnTo>
                    <a:lnTo>
                      <a:pt x="34378" y="7490"/>
                    </a:lnTo>
                    <a:lnTo>
                      <a:pt x="34427" y="7458"/>
                    </a:lnTo>
                    <a:lnTo>
                      <a:pt x="34493" y="7408"/>
                    </a:lnTo>
                    <a:lnTo>
                      <a:pt x="34525" y="7359"/>
                    </a:lnTo>
                    <a:lnTo>
                      <a:pt x="34558" y="7310"/>
                    </a:lnTo>
                    <a:lnTo>
                      <a:pt x="34591" y="7244"/>
                    </a:lnTo>
                    <a:lnTo>
                      <a:pt x="34608" y="7178"/>
                    </a:lnTo>
                    <a:lnTo>
                      <a:pt x="34608" y="7113"/>
                    </a:lnTo>
                    <a:lnTo>
                      <a:pt x="34608" y="7047"/>
                    </a:lnTo>
                    <a:lnTo>
                      <a:pt x="34591" y="6981"/>
                    </a:lnTo>
                    <a:lnTo>
                      <a:pt x="34558" y="6916"/>
                    </a:lnTo>
                    <a:lnTo>
                      <a:pt x="34525" y="6866"/>
                    </a:lnTo>
                    <a:lnTo>
                      <a:pt x="34493" y="6801"/>
                    </a:lnTo>
                    <a:lnTo>
                      <a:pt x="34443" y="6768"/>
                    </a:lnTo>
                    <a:lnTo>
                      <a:pt x="34394" y="6718"/>
                    </a:lnTo>
                    <a:lnTo>
                      <a:pt x="34328" y="6702"/>
                    </a:lnTo>
                    <a:lnTo>
                      <a:pt x="34263" y="6686"/>
                    </a:lnTo>
                    <a:lnTo>
                      <a:pt x="2464" y="17"/>
                    </a:lnTo>
                    <a:lnTo>
                      <a:pt x="23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37"/>
              <p:cNvSpPr/>
              <p:nvPr/>
            </p:nvSpPr>
            <p:spPr>
              <a:xfrm>
                <a:off x="-5726061" y="372807"/>
                <a:ext cx="1476058" cy="686267"/>
              </a:xfrm>
              <a:custGeom>
                <a:rect b="b" l="l" r="r" t="t"/>
                <a:pathLst>
                  <a:path extrusionOk="0" h="17083" w="36743">
                    <a:moveTo>
                      <a:pt x="36234" y="0"/>
                    </a:moveTo>
                    <a:lnTo>
                      <a:pt x="19250" y="2825"/>
                    </a:lnTo>
                    <a:lnTo>
                      <a:pt x="8032" y="4698"/>
                    </a:lnTo>
                    <a:lnTo>
                      <a:pt x="4221" y="5355"/>
                    </a:lnTo>
                    <a:lnTo>
                      <a:pt x="3088" y="5552"/>
                    </a:lnTo>
                    <a:lnTo>
                      <a:pt x="2563" y="5650"/>
                    </a:lnTo>
                    <a:lnTo>
                      <a:pt x="2448" y="5683"/>
                    </a:lnTo>
                    <a:lnTo>
                      <a:pt x="2333" y="5733"/>
                    </a:lnTo>
                    <a:lnTo>
                      <a:pt x="2218" y="5798"/>
                    </a:lnTo>
                    <a:lnTo>
                      <a:pt x="2103" y="5880"/>
                    </a:lnTo>
                    <a:lnTo>
                      <a:pt x="1856" y="6061"/>
                    </a:lnTo>
                    <a:lnTo>
                      <a:pt x="1643" y="6291"/>
                    </a:lnTo>
                    <a:lnTo>
                      <a:pt x="1413" y="6570"/>
                    </a:lnTo>
                    <a:lnTo>
                      <a:pt x="1199" y="6882"/>
                    </a:lnTo>
                    <a:lnTo>
                      <a:pt x="1002" y="7227"/>
                    </a:lnTo>
                    <a:lnTo>
                      <a:pt x="822" y="7589"/>
                    </a:lnTo>
                    <a:lnTo>
                      <a:pt x="641" y="7983"/>
                    </a:lnTo>
                    <a:lnTo>
                      <a:pt x="493" y="8393"/>
                    </a:lnTo>
                    <a:lnTo>
                      <a:pt x="345" y="8804"/>
                    </a:lnTo>
                    <a:lnTo>
                      <a:pt x="230" y="9248"/>
                    </a:lnTo>
                    <a:lnTo>
                      <a:pt x="132" y="9691"/>
                    </a:lnTo>
                    <a:lnTo>
                      <a:pt x="66" y="10135"/>
                    </a:lnTo>
                    <a:lnTo>
                      <a:pt x="17" y="10578"/>
                    </a:lnTo>
                    <a:lnTo>
                      <a:pt x="0" y="11005"/>
                    </a:lnTo>
                    <a:lnTo>
                      <a:pt x="17" y="11498"/>
                    </a:lnTo>
                    <a:lnTo>
                      <a:pt x="33" y="11991"/>
                    </a:lnTo>
                    <a:lnTo>
                      <a:pt x="82" y="12500"/>
                    </a:lnTo>
                    <a:lnTo>
                      <a:pt x="148" y="12992"/>
                    </a:lnTo>
                    <a:lnTo>
                      <a:pt x="214" y="13485"/>
                    </a:lnTo>
                    <a:lnTo>
                      <a:pt x="312" y="13978"/>
                    </a:lnTo>
                    <a:lnTo>
                      <a:pt x="444" y="14438"/>
                    </a:lnTo>
                    <a:lnTo>
                      <a:pt x="575" y="14881"/>
                    </a:lnTo>
                    <a:lnTo>
                      <a:pt x="739" y="15292"/>
                    </a:lnTo>
                    <a:lnTo>
                      <a:pt x="937" y="15686"/>
                    </a:lnTo>
                    <a:lnTo>
                      <a:pt x="1035" y="15867"/>
                    </a:lnTo>
                    <a:lnTo>
                      <a:pt x="1150" y="16031"/>
                    </a:lnTo>
                    <a:lnTo>
                      <a:pt x="1265" y="16195"/>
                    </a:lnTo>
                    <a:lnTo>
                      <a:pt x="1380" y="16343"/>
                    </a:lnTo>
                    <a:lnTo>
                      <a:pt x="1511" y="16491"/>
                    </a:lnTo>
                    <a:lnTo>
                      <a:pt x="1643" y="16606"/>
                    </a:lnTo>
                    <a:lnTo>
                      <a:pt x="1791" y="16721"/>
                    </a:lnTo>
                    <a:lnTo>
                      <a:pt x="1938" y="16819"/>
                    </a:lnTo>
                    <a:lnTo>
                      <a:pt x="2086" y="16918"/>
                    </a:lnTo>
                    <a:lnTo>
                      <a:pt x="2251" y="16984"/>
                    </a:lnTo>
                    <a:lnTo>
                      <a:pt x="2415" y="17033"/>
                    </a:lnTo>
                    <a:lnTo>
                      <a:pt x="2595" y="17082"/>
                    </a:lnTo>
                    <a:lnTo>
                      <a:pt x="2645" y="17082"/>
                    </a:lnTo>
                    <a:lnTo>
                      <a:pt x="2858" y="17066"/>
                    </a:lnTo>
                    <a:lnTo>
                      <a:pt x="3187" y="17017"/>
                    </a:lnTo>
                    <a:lnTo>
                      <a:pt x="4221" y="16852"/>
                    </a:lnTo>
                    <a:lnTo>
                      <a:pt x="5683" y="16573"/>
                    </a:lnTo>
                    <a:lnTo>
                      <a:pt x="7506" y="16212"/>
                    </a:lnTo>
                    <a:lnTo>
                      <a:pt x="12007" y="15292"/>
                    </a:lnTo>
                    <a:lnTo>
                      <a:pt x="17263" y="14175"/>
                    </a:lnTo>
                    <a:lnTo>
                      <a:pt x="22798" y="12976"/>
                    </a:lnTo>
                    <a:lnTo>
                      <a:pt x="28136" y="11810"/>
                    </a:lnTo>
                    <a:lnTo>
                      <a:pt x="36398" y="10003"/>
                    </a:lnTo>
                    <a:lnTo>
                      <a:pt x="36480" y="9970"/>
                    </a:lnTo>
                    <a:lnTo>
                      <a:pt x="36562" y="9921"/>
                    </a:lnTo>
                    <a:lnTo>
                      <a:pt x="36628" y="9872"/>
                    </a:lnTo>
                    <a:lnTo>
                      <a:pt x="36677" y="9806"/>
                    </a:lnTo>
                    <a:lnTo>
                      <a:pt x="36710" y="9740"/>
                    </a:lnTo>
                    <a:lnTo>
                      <a:pt x="36726" y="9658"/>
                    </a:lnTo>
                    <a:lnTo>
                      <a:pt x="36743" y="9576"/>
                    </a:lnTo>
                    <a:lnTo>
                      <a:pt x="36726" y="9478"/>
                    </a:lnTo>
                    <a:lnTo>
                      <a:pt x="36710" y="9395"/>
                    </a:lnTo>
                    <a:lnTo>
                      <a:pt x="36661" y="9330"/>
                    </a:lnTo>
                    <a:lnTo>
                      <a:pt x="36611" y="9264"/>
                    </a:lnTo>
                    <a:lnTo>
                      <a:pt x="36546" y="9215"/>
                    </a:lnTo>
                    <a:lnTo>
                      <a:pt x="36464" y="9165"/>
                    </a:lnTo>
                    <a:lnTo>
                      <a:pt x="36382" y="9149"/>
                    </a:lnTo>
                    <a:lnTo>
                      <a:pt x="36299" y="9133"/>
                    </a:lnTo>
                    <a:lnTo>
                      <a:pt x="36217" y="9149"/>
                    </a:lnTo>
                    <a:lnTo>
                      <a:pt x="25738" y="11449"/>
                    </a:lnTo>
                    <a:lnTo>
                      <a:pt x="20285" y="12631"/>
                    </a:lnTo>
                    <a:lnTo>
                      <a:pt x="15095" y="13732"/>
                    </a:lnTo>
                    <a:lnTo>
                      <a:pt x="10463" y="14717"/>
                    </a:lnTo>
                    <a:lnTo>
                      <a:pt x="6652" y="15505"/>
                    </a:lnTo>
                    <a:lnTo>
                      <a:pt x="5158" y="15801"/>
                    </a:lnTo>
                    <a:lnTo>
                      <a:pt x="3975" y="16031"/>
                    </a:lnTo>
                    <a:lnTo>
                      <a:pt x="3154" y="16162"/>
                    </a:lnTo>
                    <a:lnTo>
                      <a:pt x="2891" y="16212"/>
                    </a:lnTo>
                    <a:lnTo>
                      <a:pt x="2727" y="16228"/>
                    </a:lnTo>
                    <a:lnTo>
                      <a:pt x="2628" y="16195"/>
                    </a:lnTo>
                    <a:lnTo>
                      <a:pt x="2530" y="16162"/>
                    </a:lnTo>
                    <a:lnTo>
                      <a:pt x="2431" y="16113"/>
                    </a:lnTo>
                    <a:lnTo>
                      <a:pt x="2333" y="16048"/>
                    </a:lnTo>
                    <a:lnTo>
                      <a:pt x="2152" y="15900"/>
                    </a:lnTo>
                    <a:lnTo>
                      <a:pt x="1988" y="15703"/>
                    </a:lnTo>
                    <a:lnTo>
                      <a:pt x="1823" y="15473"/>
                    </a:lnTo>
                    <a:lnTo>
                      <a:pt x="1659" y="15210"/>
                    </a:lnTo>
                    <a:lnTo>
                      <a:pt x="1528" y="14914"/>
                    </a:lnTo>
                    <a:lnTo>
                      <a:pt x="1396" y="14586"/>
                    </a:lnTo>
                    <a:lnTo>
                      <a:pt x="1281" y="14224"/>
                    </a:lnTo>
                    <a:lnTo>
                      <a:pt x="1183" y="13830"/>
                    </a:lnTo>
                    <a:lnTo>
                      <a:pt x="1084" y="13420"/>
                    </a:lnTo>
                    <a:lnTo>
                      <a:pt x="1019" y="12976"/>
                    </a:lnTo>
                    <a:lnTo>
                      <a:pt x="953" y="12516"/>
                    </a:lnTo>
                    <a:lnTo>
                      <a:pt x="904" y="12023"/>
                    </a:lnTo>
                    <a:lnTo>
                      <a:pt x="887" y="11531"/>
                    </a:lnTo>
                    <a:lnTo>
                      <a:pt x="871" y="11005"/>
                    </a:lnTo>
                    <a:lnTo>
                      <a:pt x="887" y="10594"/>
                    </a:lnTo>
                    <a:lnTo>
                      <a:pt x="937" y="10184"/>
                    </a:lnTo>
                    <a:lnTo>
                      <a:pt x="1002" y="9790"/>
                    </a:lnTo>
                    <a:lnTo>
                      <a:pt x="1084" y="9395"/>
                    </a:lnTo>
                    <a:lnTo>
                      <a:pt x="1183" y="9018"/>
                    </a:lnTo>
                    <a:lnTo>
                      <a:pt x="1298" y="8656"/>
                    </a:lnTo>
                    <a:lnTo>
                      <a:pt x="1446" y="8311"/>
                    </a:lnTo>
                    <a:lnTo>
                      <a:pt x="1577" y="7983"/>
                    </a:lnTo>
                    <a:lnTo>
                      <a:pt x="1741" y="7687"/>
                    </a:lnTo>
                    <a:lnTo>
                      <a:pt x="1889" y="7408"/>
                    </a:lnTo>
                    <a:lnTo>
                      <a:pt x="2053" y="7162"/>
                    </a:lnTo>
                    <a:lnTo>
                      <a:pt x="2201" y="6964"/>
                    </a:lnTo>
                    <a:lnTo>
                      <a:pt x="2365" y="6784"/>
                    </a:lnTo>
                    <a:lnTo>
                      <a:pt x="2513" y="6652"/>
                    </a:lnTo>
                    <a:lnTo>
                      <a:pt x="2645" y="6554"/>
                    </a:lnTo>
                    <a:lnTo>
                      <a:pt x="2776" y="6505"/>
                    </a:lnTo>
                    <a:lnTo>
                      <a:pt x="3959" y="6275"/>
                    </a:lnTo>
                    <a:lnTo>
                      <a:pt x="6751" y="5798"/>
                    </a:lnTo>
                    <a:lnTo>
                      <a:pt x="15620" y="4304"/>
                    </a:lnTo>
                    <a:lnTo>
                      <a:pt x="36382" y="854"/>
                    </a:lnTo>
                    <a:lnTo>
                      <a:pt x="36464" y="838"/>
                    </a:lnTo>
                    <a:lnTo>
                      <a:pt x="36546" y="789"/>
                    </a:lnTo>
                    <a:lnTo>
                      <a:pt x="36611" y="739"/>
                    </a:lnTo>
                    <a:lnTo>
                      <a:pt x="36661" y="690"/>
                    </a:lnTo>
                    <a:lnTo>
                      <a:pt x="36694" y="608"/>
                    </a:lnTo>
                    <a:lnTo>
                      <a:pt x="36726" y="526"/>
                    </a:lnTo>
                    <a:lnTo>
                      <a:pt x="36743" y="444"/>
                    </a:lnTo>
                    <a:lnTo>
                      <a:pt x="36726" y="362"/>
                    </a:lnTo>
                    <a:lnTo>
                      <a:pt x="36710" y="280"/>
                    </a:lnTo>
                    <a:lnTo>
                      <a:pt x="36677" y="197"/>
                    </a:lnTo>
                    <a:lnTo>
                      <a:pt x="36628" y="132"/>
                    </a:lnTo>
                    <a:lnTo>
                      <a:pt x="36562" y="82"/>
                    </a:lnTo>
                    <a:lnTo>
                      <a:pt x="36480" y="33"/>
                    </a:lnTo>
                    <a:lnTo>
                      <a:pt x="364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-5726061" y="372807"/>
                <a:ext cx="1476058" cy="686267"/>
              </a:xfrm>
              <a:custGeom>
                <a:rect b="b" l="l" r="r" t="t"/>
                <a:pathLst>
                  <a:path extrusionOk="0" h="17083" w="36743">
                    <a:moveTo>
                      <a:pt x="36234" y="0"/>
                    </a:moveTo>
                    <a:lnTo>
                      <a:pt x="19250" y="2825"/>
                    </a:lnTo>
                    <a:lnTo>
                      <a:pt x="8032" y="4698"/>
                    </a:lnTo>
                    <a:lnTo>
                      <a:pt x="4221" y="5355"/>
                    </a:lnTo>
                    <a:lnTo>
                      <a:pt x="3088" y="5552"/>
                    </a:lnTo>
                    <a:lnTo>
                      <a:pt x="2563" y="5650"/>
                    </a:lnTo>
                    <a:lnTo>
                      <a:pt x="2448" y="5683"/>
                    </a:lnTo>
                    <a:lnTo>
                      <a:pt x="2333" y="5733"/>
                    </a:lnTo>
                    <a:lnTo>
                      <a:pt x="2218" y="5798"/>
                    </a:lnTo>
                    <a:lnTo>
                      <a:pt x="2103" y="5880"/>
                    </a:lnTo>
                    <a:lnTo>
                      <a:pt x="1856" y="6061"/>
                    </a:lnTo>
                    <a:lnTo>
                      <a:pt x="1643" y="6291"/>
                    </a:lnTo>
                    <a:lnTo>
                      <a:pt x="1413" y="6570"/>
                    </a:lnTo>
                    <a:lnTo>
                      <a:pt x="1199" y="6882"/>
                    </a:lnTo>
                    <a:lnTo>
                      <a:pt x="1002" y="7227"/>
                    </a:lnTo>
                    <a:lnTo>
                      <a:pt x="822" y="7589"/>
                    </a:lnTo>
                    <a:lnTo>
                      <a:pt x="641" y="7983"/>
                    </a:lnTo>
                    <a:lnTo>
                      <a:pt x="493" y="8393"/>
                    </a:lnTo>
                    <a:lnTo>
                      <a:pt x="345" y="8804"/>
                    </a:lnTo>
                    <a:lnTo>
                      <a:pt x="230" y="9248"/>
                    </a:lnTo>
                    <a:lnTo>
                      <a:pt x="132" y="9691"/>
                    </a:lnTo>
                    <a:lnTo>
                      <a:pt x="66" y="10135"/>
                    </a:lnTo>
                    <a:lnTo>
                      <a:pt x="17" y="10578"/>
                    </a:lnTo>
                    <a:lnTo>
                      <a:pt x="0" y="11005"/>
                    </a:lnTo>
                    <a:lnTo>
                      <a:pt x="17" y="11498"/>
                    </a:lnTo>
                    <a:lnTo>
                      <a:pt x="33" y="11991"/>
                    </a:lnTo>
                    <a:lnTo>
                      <a:pt x="82" y="12500"/>
                    </a:lnTo>
                    <a:lnTo>
                      <a:pt x="148" y="12992"/>
                    </a:lnTo>
                    <a:lnTo>
                      <a:pt x="214" y="13485"/>
                    </a:lnTo>
                    <a:lnTo>
                      <a:pt x="312" y="13978"/>
                    </a:lnTo>
                    <a:lnTo>
                      <a:pt x="444" y="14438"/>
                    </a:lnTo>
                    <a:lnTo>
                      <a:pt x="575" y="14881"/>
                    </a:lnTo>
                    <a:lnTo>
                      <a:pt x="739" y="15292"/>
                    </a:lnTo>
                    <a:lnTo>
                      <a:pt x="937" y="15686"/>
                    </a:lnTo>
                    <a:lnTo>
                      <a:pt x="1035" y="15867"/>
                    </a:lnTo>
                    <a:lnTo>
                      <a:pt x="1150" y="16031"/>
                    </a:lnTo>
                    <a:lnTo>
                      <a:pt x="1265" y="16195"/>
                    </a:lnTo>
                    <a:lnTo>
                      <a:pt x="1380" y="16343"/>
                    </a:lnTo>
                    <a:lnTo>
                      <a:pt x="1511" y="16491"/>
                    </a:lnTo>
                    <a:lnTo>
                      <a:pt x="1643" y="16606"/>
                    </a:lnTo>
                    <a:lnTo>
                      <a:pt x="1791" y="16721"/>
                    </a:lnTo>
                    <a:lnTo>
                      <a:pt x="1938" y="16819"/>
                    </a:lnTo>
                    <a:lnTo>
                      <a:pt x="2086" y="16918"/>
                    </a:lnTo>
                    <a:lnTo>
                      <a:pt x="2251" y="16984"/>
                    </a:lnTo>
                    <a:lnTo>
                      <a:pt x="2415" y="17033"/>
                    </a:lnTo>
                    <a:lnTo>
                      <a:pt x="2595" y="17082"/>
                    </a:lnTo>
                    <a:lnTo>
                      <a:pt x="2645" y="17082"/>
                    </a:lnTo>
                    <a:lnTo>
                      <a:pt x="2858" y="17066"/>
                    </a:lnTo>
                    <a:lnTo>
                      <a:pt x="3187" y="17017"/>
                    </a:lnTo>
                    <a:lnTo>
                      <a:pt x="4221" y="16852"/>
                    </a:lnTo>
                    <a:lnTo>
                      <a:pt x="5683" y="16573"/>
                    </a:lnTo>
                    <a:lnTo>
                      <a:pt x="7506" y="16212"/>
                    </a:lnTo>
                    <a:lnTo>
                      <a:pt x="12007" y="15292"/>
                    </a:lnTo>
                    <a:lnTo>
                      <a:pt x="17263" y="14175"/>
                    </a:lnTo>
                    <a:lnTo>
                      <a:pt x="22798" y="12976"/>
                    </a:lnTo>
                    <a:lnTo>
                      <a:pt x="28136" y="11810"/>
                    </a:lnTo>
                    <a:lnTo>
                      <a:pt x="36398" y="10003"/>
                    </a:lnTo>
                    <a:lnTo>
                      <a:pt x="36480" y="9970"/>
                    </a:lnTo>
                    <a:lnTo>
                      <a:pt x="36562" y="9921"/>
                    </a:lnTo>
                    <a:lnTo>
                      <a:pt x="36628" y="9872"/>
                    </a:lnTo>
                    <a:lnTo>
                      <a:pt x="36677" y="9806"/>
                    </a:lnTo>
                    <a:lnTo>
                      <a:pt x="36710" y="9740"/>
                    </a:lnTo>
                    <a:lnTo>
                      <a:pt x="36726" y="9658"/>
                    </a:lnTo>
                    <a:lnTo>
                      <a:pt x="36743" y="9576"/>
                    </a:lnTo>
                    <a:lnTo>
                      <a:pt x="36726" y="9478"/>
                    </a:lnTo>
                    <a:lnTo>
                      <a:pt x="36710" y="9395"/>
                    </a:lnTo>
                    <a:lnTo>
                      <a:pt x="36661" y="9330"/>
                    </a:lnTo>
                    <a:lnTo>
                      <a:pt x="36611" y="9264"/>
                    </a:lnTo>
                    <a:lnTo>
                      <a:pt x="36546" y="9215"/>
                    </a:lnTo>
                    <a:lnTo>
                      <a:pt x="36464" y="9165"/>
                    </a:lnTo>
                    <a:lnTo>
                      <a:pt x="36382" y="9149"/>
                    </a:lnTo>
                    <a:lnTo>
                      <a:pt x="36299" y="9133"/>
                    </a:lnTo>
                    <a:lnTo>
                      <a:pt x="36217" y="9149"/>
                    </a:lnTo>
                    <a:lnTo>
                      <a:pt x="25738" y="11449"/>
                    </a:lnTo>
                    <a:lnTo>
                      <a:pt x="20285" y="12631"/>
                    </a:lnTo>
                    <a:lnTo>
                      <a:pt x="15095" y="13732"/>
                    </a:lnTo>
                    <a:lnTo>
                      <a:pt x="10463" y="14717"/>
                    </a:lnTo>
                    <a:lnTo>
                      <a:pt x="6652" y="15505"/>
                    </a:lnTo>
                    <a:lnTo>
                      <a:pt x="5158" y="15801"/>
                    </a:lnTo>
                    <a:lnTo>
                      <a:pt x="3975" y="16031"/>
                    </a:lnTo>
                    <a:lnTo>
                      <a:pt x="3154" y="16162"/>
                    </a:lnTo>
                    <a:lnTo>
                      <a:pt x="2891" y="16212"/>
                    </a:lnTo>
                    <a:lnTo>
                      <a:pt x="2727" y="16228"/>
                    </a:lnTo>
                    <a:lnTo>
                      <a:pt x="2628" y="16195"/>
                    </a:lnTo>
                    <a:lnTo>
                      <a:pt x="2530" y="16162"/>
                    </a:lnTo>
                    <a:lnTo>
                      <a:pt x="2431" y="16113"/>
                    </a:lnTo>
                    <a:lnTo>
                      <a:pt x="2333" y="16048"/>
                    </a:lnTo>
                    <a:lnTo>
                      <a:pt x="2152" y="15900"/>
                    </a:lnTo>
                    <a:lnTo>
                      <a:pt x="1988" y="15703"/>
                    </a:lnTo>
                    <a:lnTo>
                      <a:pt x="1823" y="15473"/>
                    </a:lnTo>
                    <a:lnTo>
                      <a:pt x="1659" y="15210"/>
                    </a:lnTo>
                    <a:lnTo>
                      <a:pt x="1528" y="14914"/>
                    </a:lnTo>
                    <a:lnTo>
                      <a:pt x="1396" y="14586"/>
                    </a:lnTo>
                    <a:lnTo>
                      <a:pt x="1281" y="14224"/>
                    </a:lnTo>
                    <a:lnTo>
                      <a:pt x="1183" y="13830"/>
                    </a:lnTo>
                    <a:lnTo>
                      <a:pt x="1084" y="13420"/>
                    </a:lnTo>
                    <a:lnTo>
                      <a:pt x="1019" y="12976"/>
                    </a:lnTo>
                    <a:lnTo>
                      <a:pt x="953" y="12516"/>
                    </a:lnTo>
                    <a:lnTo>
                      <a:pt x="904" y="12023"/>
                    </a:lnTo>
                    <a:lnTo>
                      <a:pt x="887" y="11531"/>
                    </a:lnTo>
                    <a:lnTo>
                      <a:pt x="871" y="11005"/>
                    </a:lnTo>
                    <a:lnTo>
                      <a:pt x="887" y="10594"/>
                    </a:lnTo>
                    <a:lnTo>
                      <a:pt x="937" y="10184"/>
                    </a:lnTo>
                    <a:lnTo>
                      <a:pt x="1002" y="9790"/>
                    </a:lnTo>
                    <a:lnTo>
                      <a:pt x="1084" y="9395"/>
                    </a:lnTo>
                    <a:lnTo>
                      <a:pt x="1183" y="9018"/>
                    </a:lnTo>
                    <a:lnTo>
                      <a:pt x="1298" y="8656"/>
                    </a:lnTo>
                    <a:lnTo>
                      <a:pt x="1446" y="8311"/>
                    </a:lnTo>
                    <a:lnTo>
                      <a:pt x="1577" y="7983"/>
                    </a:lnTo>
                    <a:lnTo>
                      <a:pt x="1741" y="7687"/>
                    </a:lnTo>
                    <a:lnTo>
                      <a:pt x="1889" y="7408"/>
                    </a:lnTo>
                    <a:lnTo>
                      <a:pt x="2053" y="7162"/>
                    </a:lnTo>
                    <a:lnTo>
                      <a:pt x="2201" y="6964"/>
                    </a:lnTo>
                    <a:lnTo>
                      <a:pt x="2365" y="6784"/>
                    </a:lnTo>
                    <a:lnTo>
                      <a:pt x="2513" y="6652"/>
                    </a:lnTo>
                    <a:lnTo>
                      <a:pt x="2645" y="6554"/>
                    </a:lnTo>
                    <a:lnTo>
                      <a:pt x="2776" y="6505"/>
                    </a:lnTo>
                    <a:lnTo>
                      <a:pt x="3959" y="6275"/>
                    </a:lnTo>
                    <a:lnTo>
                      <a:pt x="6751" y="5798"/>
                    </a:lnTo>
                    <a:lnTo>
                      <a:pt x="15620" y="4304"/>
                    </a:lnTo>
                    <a:lnTo>
                      <a:pt x="36382" y="854"/>
                    </a:lnTo>
                    <a:lnTo>
                      <a:pt x="36464" y="838"/>
                    </a:lnTo>
                    <a:lnTo>
                      <a:pt x="36546" y="789"/>
                    </a:lnTo>
                    <a:lnTo>
                      <a:pt x="36611" y="739"/>
                    </a:lnTo>
                    <a:lnTo>
                      <a:pt x="36661" y="690"/>
                    </a:lnTo>
                    <a:lnTo>
                      <a:pt x="36694" y="608"/>
                    </a:lnTo>
                    <a:lnTo>
                      <a:pt x="36726" y="526"/>
                    </a:lnTo>
                    <a:lnTo>
                      <a:pt x="36743" y="444"/>
                    </a:lnTo>
                    <a:lnTo>
                      <a:pt x="36726" y="362"/>
                    </a:lnTo>
                    <a:lnTo>
                      <a:pt x="36710" y="280"/>
                    </a:lnTo>
                    <a:lnTo>
                      <a:pt x="36677" y="197"/>
                    </a:lnTo>
                    <a:lnTo>
                      <a:pt x="36628" y="132"/>
                    </a:lnTo>
                    <a:lnTo>
                      <a:pt x="36562" y="82"/>
                    </a:lnTo>
                    <a:lnTo>
                      <a:pt x="36480" y="33"/>
                    </a:lnTo>
                    <a:lnTo>
                      <a:pt x="36414" y="0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-6999550" y="334522"/>
                <a:ext cx="1416683" cy="725194"/>
              </a:xfrm>
              <a:custGeom>
                <a:rect b="b" l="l" r="r" t="t"/>
                <a:pathLst>
                  <a:path extrusionOk="0" h="18052" w="35265">
                    <a:moveTo>
                      <a:pt x="2365" y="1"/>
                    </a:moveTo>
                    <a:lnTo>
                      <a:pt x="2283" y="17"/>
                    </a:lnTo>
                    <a:lnTo>
                      <a:pt x="2201" y="33"/>
                    </a:lnTo>
                    <a:lnTo>
                      <a:pt x="2135" y="83"/>
                    </a:lnTo>
                    <a:lnTo>
                      <a:pt x="1938" y="214"/>
                    </a:lnTo>
                    <a:lnTo>
                      <a:pt x="1758" y="395"/>
                    </a:lnTo>
                    <a:lnTo>
                      <a:pt x="1561" y="608"/>
                    </a:lnTo>
                    <a:lnTo>
                      <a:pt x="1380" y="855"/>
                    </a:lnTo>
                    <a:lnTo>
                      <a:pt x="1199" y="1118"/>
                    </a:lnTo>
                    <a:lnTo>
                      <a:pt x="1018" y="1413"/>
                    </a:lnTo>
                    <a:lnTo>
                      <a:pt x="854" y="1742"/>
                    </a:lnTo>
                    <a:lnTo>
                      <a:pt x="690" y="2070"/>
                    </a:lnTo>
                    <a:lnTo>
                      <a:pt x="542" y="2432"/>
                    </a:lnTo>
                    <a:lnTo>
                      <a:pt x="411" y="2809"/>
                    </a:lnTo>
                    <a:lnTo>
                      <a:pt x="296" y="3187"/>
                    </a:lnTo>
                    <a:lnTo>
                      <a:pt x="197" y="3581"/>
                    </a:lnTo>
                    <a:lnTo>
                      <a:pt x="115" y="3992"/>
                    </a:lnTo>
                    <a:lnTo>
                      <a:pt x="49" y="4403"/>
                    </a:lnTo>
                    <a:lnTo>
                      <a:pt x="17" y="4813"/>
                    </a:lnTo>
                    <a:lnTo>
                      <a:pt x="0" y="5224"/>
                    </a:lnTo>
                    <a:lnTo>
                      <a:pt x="17" y="5782"/>
                    </a:lnTo>
                    <a:lnTo>
                      <a:pt x="49" y="6341"/>
                    </a:lnTo>
                    <a:lnTo>
                      <a:pt x="115" y="6866"/>
                    </a:lnTo>
                    <a:lnTo>
                      <a:pt x="181" y="7375"/>
                    </a:lnTo>
                    <a:lnTo>
                      <a:pt x="279" y="7852"/>
                    </a:lnTo>
                    <a:lnTo>
                      <a:pt x="394" y="8312"/>
                    </a:lnTo>
                    <a:lnTo>
                      <a:pt x="526" y="8755"/>
                    </a:lnTo>
                    <a:lnTo>
                      <a:pt x="690" y="9166"/>
                    </a:lnTo>
                    <a:lnTo>
                      <a:pt x="854" y="9544"/>
                    </a:lnTo>
                    <a:lnTo>
                      <a:pt x="1051" y="9888"/>
                    </a:lnTo>
                    <a:lnTo>
                      <a:pt x="1248" y="10217"/>
                    </a:lnTo>
                    <a:lnTo>
                      <a:pt x="1478" y="10496"/>
                    </a:lnTo>
                    <a:lnTo>
                      <a:pt x="1708" y="10743"/>
                    </a:lnTo>
                    <a:lnTo>
                      <a:pt x="1955" y="10956"/>
                    </a:lnTo>
                    <a:lnTo>
                      <a:pt x="2086" y="11055"/>
                    </a:lnTo>
                    <a:lnTo>
                      <a:pt x="2218" y="11137"/>
                    </a:lnTo>
                    <a:lnTo>
                      <a:pt x="2365" y="11202"/>
                    </a:lnTo>
                    <a:lnTo>
                      <a:pt x="2497" y="11268"/>
                    </a:lnTo>
                    <a:lnTo>
                      <a:pt x="3761" y="11580"/>
                    </a:lnTo>
                    <a:lnTo>
                      <a:pt x="7014" y="12369"/>
                    </a:lnTo>
                    <a:lnTo>
                      <a:pt x="11645" y="13453"/>
                    </a:lnTo>
                    <a:lnTo>
                      <a:pt x="17066" y="14685"/>
                    </a:lnTo>
                    <a:lnTo>
                      <a:pt x="19874" y="15325"/>
                    </a:lnTo>
                    <a:lnTo>
                      <a:pt x="22667" y="15933"/>
                    </a:lnTo>
                    <a:lnTo>
                      <a:pt x="25344" y="16491"/>
                    </a:lnTo>
                    <a:lnTo>
                      <a:pt x="27857" y="17001"/>
                    </a:lnTo>
                    <a:lnTo>
                      <a:pt x="30091" y="17444"/>
                    </a:lnTo>
                    <a:lnTo>
                      <a:pt x="31109" y="17608"/>
                    </a:lnTo>
                    <a:lnTo>
                      <a:pt x="32012" y="17772"/>
                    </a:lnTo>
                    <a:lnTo>
                      <a:pt x="32834" y="17887"/>
                    </a:lnTo>
                    <a:lnTo>
                      <a:pt x="33523" y="17986"/>
                    </a:lnTo>
                    <a:lnTo>
                      <a:pt x="34115" y="18035"/>
                    </a:lnTo>
                    <a:lnTo>
                      <a:pt x="34558" y="18052"/>
                    </a:lnTo>
                    <a:lnTo>
                      <a:pt x="34755" y="18052"/>
                    </a:lnTo>
                    <a:lnTo>
                      <a:pt x="34903" y="18035"/>
                    </a:lnTo>
                    <a:lnTo>
                      <a:pt x="34985" y="18019"/>
                    </a:lnTo>
                    <a:lnTo>
                      <a:pt x="35067" y="17970"/>
                    </a:lnTo>
                    <a:lnTo>
                      <a:pt x="35133" y="17937"/>
                    </a:lnTo>
                    <a:lnTo>
                      <a:pt x="35182" y="17871"/>
                    </a:lnTo>
                    <a:lnTo>
                      <a:pt x="35232" y="17805"/>
                    </a:lnTo>
                    <a:lnTo>
                      <a:pt x="35248" y="17740"/>
                    </a:lnTo>
                    <a:lnTo>
                      <a:pt x="35264" y="17658"/>
                    </a:lnTo>
                    <a:lnTo>
                      <a:pt x="35264" y="17575"/>
                    </a:lnTo>
                    <a:lnTo>
                      <a:pt x="35264" y="17493"/>
                    </a:lnTo>
                    <a:lnTo>
                      <a:pt x="35232" y="17411"/>
                    </a:lnTo>
                    <a:lnTo>
                      <a:pt x="35182" y="17345"/>
                    </a:lnTo>
                    <a:lnTo>
                      <a:pt x="35133" y="17280"/>
                    </a:lnTo>
                    <a:lnTo>
                      <a:pt x="35067" y="17230"/>
                    </a:lnTo>
                    <a:lnTo>
                      <a:pt x="35002" y="17198"/>
                    </a:lnTo>
                    <a:lnTo>
                      <a:pt x="34920" y="17181"/>
                    </a:lnTo>
                    <a:lnTo>
                      <a:pt x="34837" y="17165"/>
                    </a:lnTo>
                    <a:lnTo>
                      <a:pt x="34410" y="17165"/>
                    </a:lnTo>
                    <a:lnTo>
                      <a:pt x="34312" y="17148"/>
                    </a:lnTo>
                    <a:lnTo>
                      <a:pt x="34213" y="17099"/>
                    </a:lnTo>
                    <a:lnTo>
                      <a:pt x="34115" y="17050"/>
                    </a:lnTo>
                    <a:lnTo>
                      <a:pt x="34033" y="17001"/>
                    </a:lnTo>
                    <a:lnTo>
                      <a:pt x="33852" y="16836"/>
                    </a:lnTo>
                    <a:lnTo>
                      <a:pt x="33671" y="16656"/>
                    </a:lnTo>
                    <a:lnTo>
                      <a:pt x="33507" y="16426"/>
                    </a:lnTo>
                    <a:lnTo>
                      <a:pt x="33359" y="16146"/>
                    </a:lnTo>
                    <a:lnTo>
                      <a:pt x="33228" y="15851"/>
                    </a:lnTo>
                    <a:lnTo>
                      <a:pt x="33096" y="15522"/>
                    </a:lnTo>
                    <a:lnTo>
                      <a:pt x="32981" y="15161"/>
                    </a:lnTo>
                    <a:lnTo>
                      <a:pt x="32866" y="14767"/>
                    </a:lnTo>
                    <a:lnTo>
                      <a:pt x="32784" y="14356"/>
                    </a:lnTo>
                    <a:lnTo>
                      <a:pt x="32719" y="13913"/>
                    </a:lnTo>
                    <a:lnTo>
                      <a:pt x="32653" y="13453"/>
                    </a:lnTo>
                    <a:lnTo>
                      <a:pt x="32604" y="12976"/>
                    </a:lnTo>
                    <a:lnTo>
                      <a:pt x="32587" y="12484"/>
                    </a:lnTo>
                    <a:lnTo>
                      <a:pt x="32571" y="11958"/>
                    </a:lnTo>
                    <a:lnTo>
                      <a:pt x="32587" y="11580"/>
                    </a:lnTo>
                    <a:lnTo>
                      <a:pt x="32620" y="11202"/>
                    </a:lnTo>
                    <a:lnTo>
                      <a:pt x="32686" y="10825"/>
                    </a:lnTo>
                    <a:lnTo>
                      <a:pt x="32751" y="10463"/>
                    </a:lnTo>
                    <a:lnTo>
                      <a:pt x="32850" y="10102"/>
                    </a:lnTo>
                    <a:lnTo>
                      <a:pt x="32965" y="9757"/>
                    </a:lnTo>
                    <a:lnTo>
                      <a:pt x="33080" y="9429"/>
                    </a:lnTo>
                    <a:lnTo>
                      <a:pt x="33211" y="9117"/>
                    </a:lnTo>
                    <a:lnTo>
                      <a:pt x="33343" y="8821"/>
                    </a:lnTo>
                    <a:lnTo>
                      <a:pt x="33491" y="8542"/>
                    </a:lnTo>
                    <a:lnTo>
                      <a:pt x="33638" y="8279"/>
                    </a:lnTo>
                    <a:lnTo>
                      <a:pt x="33803" y="8065"/>
                    </a:lnTo>
                    <a:lnTo>
                      <a:pt x="33951" y="7868"/>
                    </a:lnTo>
                    <a:lnTo>
                      <a:pt x="34098" y="7704"/>
                    </a:lnTo>
                    <a:lnTo>
                      <a:pt x="34246" y="7573"/>
                    </a:lnTo>
                    <a:lnTo>
                      <a:pt x="34378" y="7490"/>
                    </a:lnTo>
                    <a:lnTo>
                      <a:pt x="34427" y="7458"/>
                    </a:lnTo>
                    <a:lnTo>
                      <a:pt x="34493" y="7408"/>
                    </a:lnTo>
                    <a:lnTo>
                      <a:pt x="34525" y="7359"/>
                    </a:lnTo>
                    <a:lnTo>
                      <a:pt x="34558" y="7310"/>
                    </a:lnTo>
                    <a:lnTo>
                      <a:pt x="34591" y="7244"/>
                    </a:lnTo>
                    <a:lnTo>
                      <a:pt x="34608" y="7178"/>
                    </a:lnTo>
                    <a:lnTo>
                      <a:pt x="34608" y="7113"/>
                    </a:lnTo>
                    <a:lnTo>
                      <a:pt x="34608" y="7047"/>
                    </a:lnTo>
                    <a:lnTo>
                      <a:pt x="34591" y="6981"/>
                    </a:lnTo>
                    <a:lnTo>
                      <a:pt x="34558" y="6916"/>
                    </a:lnTo>
                    <a:lnTo>
                      <a:pt x="34525" y="6866"/>
                    </a:lnTo>
                    <a:lnTo>
                      <a:pt x="34493" y="6801"/>
                    </a:lnTo>
                    <a:lnTo>
                      <a:pt x="34443" y="6768"/>
                    </a:lnTo>
                    <a:lnTo>
                      <a:pt x="34394" y="6718"/>
                    </a:lnTo>
                    <a:lnTo>
                      <a:pt x="34328" y="6702"/>
                    </a:lnTo>
                    <a:lnTo>
                      <a:pt x="34263" y="6686"/>
                    </a:lnTo>
                    <a:lnTo>
                      <a:pt x="2464" y="17"/>
                    </a:lnTo>
                    <a:lnTo>
                      <a:pt x="2365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50" name="Google Shape;4350;p37"/>
            <p:cNvGrpSpPr/>
            <p:nvPr/>
          </p:nvGrpSpPr>
          <p:grpSpPr>
            <a:xfrm>
              <a:off x="-3181365" y="447770"/>
              <a:ext cx="2748946" cy="751590"/>
              <a:chOff x="-3650190" y="-677705"/>
              <a:chExt cx="2748946" cy="751590"/>
            </a:xfrm>
          </p:grpSpPr>
          <p:sp>
            <p:nvSpPr>
              <p:cNvPr id="4351" name="Google Shape;4351;p37"/>
              <p:cNvSpPr/>
              <p:nvPr/>
            </p:nvSpPr>
            <p:spPr>
              <a:xfrm>
                <a:off x="-3650190" y="-677705"/>
                <a:ext cx="2748924" cy="751587"/>
              </a:xfrm>
              <a:custGeom>
                <a:rect b="b" l="l" r="r" t="t"/>
                <a:pathLst>
                  <a:path extrusionOk="0" h="18709" w="68428">
                    <a:moveTo>
                      <a:pt x="39125" y="0"/>
                    </a:moveTo>
                    <a:lnTo>
                      <a:pt x="37729" y="164"/>
                    </a:lnTo>
                    <a:lnTo>
                      <a:pt x="34197" y="575"/>
                    </a:lnTo>
                    <a:lnTo>
                      <a:pt x="23012" y="1889"/>
                    </a:lnTo>
                    <a:lnTo>
                      <a:pt x="378" y="4583"/>
                    </a:lnTo>
                    <a:lnTo>
                      <a:pt x="313" y="4599"/>
                    </a:lnTo>
                    <a:lnTo>
                      <a:pt x="231" y="4632"/>
                    </a:lnTo>
                    <a:lnTo>
                      <a:pt x="165" y="4665"/>
                    </a:lnTo>
                    <a:lnTo>
                      <a:pt x="116" y="4714"/>
                    </a:lnTo>
                    <a:lnTo>
                      <a:pt x="66" y="4780"/>
                    </a:lnTo>
                    <a:lnTo>
                      <a:pt x="34" y="4845"/>
                    </a:lnTo>
                    <a:lnTo>
                      <a:pt x="17" y="4927"/>
                    </a:lnTo>
                    <a:lnTo>
                      <a:pt x="1" y="5010"/>
                    </a:lnTo>
                    <a:lnTo>
                      <a:pt x="1" y="5092"/>
                    </a:lnTo>
                    <a:lnTo>
                      <a:pt x="34" y="5157"/>
                    </a:lnTo>
                    <a:lnTo>
                      <a:pt x="66" y="5240"/>
                    </a:lnTo>
                    <a:lnTo>
                      <a:pt x="99" y="5289"/>
                    </a:lnTo>
                    <a:lnTo>
                      <a:pt x="165" y="5355"/>
                    </a:lnTo>
                    <a:lnTo>
                      <a:pt x="231" y="5387"/>
                    </a:lnTo>
                    <a:lnTo>
                      <a:pt x="296" y="5420"/>
                    </a:lnTo>
                    <a:lnTo>
                      <a:pt x="378" y="5437"/>
                    </a:lnTo>
                    <a:lnTo>
                      <a:pt x="3647" y="5880"/>
                    </a:lnTo>
                    <a:lnTo>
                      <a:pt x="4797" y="11284"/>
                    </a:lnTo>
                    <a:lnTo>
                      <a:pt x="362" y="12056"/>
                    </a:lnTo>
                    <a:lnTo>
                      <a:pt x="280" y="12072"/>
                    </a:lnTo>
                    <a:lnTo>
                      <a:pt x="214" y="12122"/>
                    </a:lnTo>
                    <a:lnTo>
                      <a:pt x="149" y="12171"/>
                    </a:lnTo>
                    <a:lnTo>
                      <a:pt x="83" y="12220"/>
                    </a:lnTo>
                    <a:lnTo>
                      <a:pt x="50" y="12286"/>
                    </a:lnTo>
                    <a:lnTo>
                      <a:pt x="17" y="12368"/>
                    </a:lnTo>
                    <a:lnTo>
                      <a:pt x="1" y="12450"/>
                    </a:lnTo>
                    <a:lnTo>
                      <a:pt x="1" y="12532"/>
                    </a:lnTo>
                    <a:lnTo>
                      <a:pt x="34" y="12631"/>
                    </a:lnTo>
                    <a:lnTo>
                      <a:pt x="66" y="12697"/>
                    </a:lnTo>
                    <a:lnTo>
                      <a:pt x="99" y="12762"/>
                    </a:lnTo>
                    <a:lnTo>
                      <a:pt x="149" y="12811"/>
                    </a:lnTo>
                    <a:lnTo>
                      <a:pt x="214" y="12861"/>
                    </a:lnTo>
                    <a:lnTo>
                      <a:pt x="280" y="12894"/>
                    </a:lnTo>
                    <a:lnTo>
                      <a:pt x="362" y="12910"/>
                    </a:lnTo>
                    <a:lnTo>
                      <a:pt x="17559" y="15867"/>
                    </a:lnTo>
                    <a:lnTo>
                      <a:pt x="28810" y="17805"/>
                    </a:lnTo>
                    <a:lnTo>
                      <a:pt x="32489" y="18445"/>
                    </a:lnTo>
                    <a:lnTo>
                      <a:pt x="33540" y="18626"/>
                    </a:lnTo>
                    <a:lnTo>
                      <a:pt x="33918" y="18708"/>
                    </a:lnTo>
                    <a:lnTo>
                      <a:pt x="34362" y="18692"/>
                    </a:lnTo>
                    <a:lnTo>
                      <a:pt x="34937" y="18642"/>
                    </a:lnTo>
                    <a:lnTo>
                      <a:pt x="35643" y="18577"/>
                    </a:lnTo>
                    <a:lnTo>
                      <a:pt x="36448" y="18462"/>
                    </a:lnTo>
                    <a:lnTo>
                      <a:pt x="38353" y="18199"/>
                    </a:lnTo>
                    <a:lnTo>
                      <a:pt x="40603" y="17854"/>
                    </a:lnTo>
                    <a:lnTo>
                      <a:pt x="43083" y="17443"/>
                    </a:lnTo>
                    <a:lnTo>
                      <a:pt x="45761" y="16967"/>
                    </a:lnTo>
                    <a:lnTo>
                      <a:pt x="48553" y="16474"/>
                    </a:lnTo>
                    <a:lnTo>
                      <a:pt x="51362" y="15965"/>
                    </a:lnTo>
                    <a:lnTo>
                      <a:pt x="56765" y="14963"/>
                    </a:lnTo>
                    <a:lnTo>
                      <a:pt x="61397" y="14076"/>
                    </a:lnTo>
                    <a:lnTo>
                      <a:pt x="64649" y="13436"/>
                    </a:lnTo>
                    <a:lnTo>
                      <a:pt x="65914" y="13173"/>
                    </a:lnTo>
                    <a:lnTo>
                      <a:pt x="66193" y="13058"/>
                    </a:lnTo>
                    <a:lnTo>
                      <a:pt x="66456" y="12926"/>
                    </a:lnTo>
                    <a:lnTo>
                      <a:pt x="66719" y="12746"/>
                    </a:lnTo>
                    <a:lnTo>
                      <a:pt x="66949" y="12532"/>
                    </a:lnTo>
                    <a:lnTo>
                      <a:pt x="67179" y="12302"/>
                    </a:lnTo>
                    <a:lnTo>
                      <a:pt x="67376" y="12040"/>
                    </a:lnTo>
                    <a:lnTo>
                      <a:pt x="67573" y="11744"/>
                    </a:lnTo>
                    <a:lnTo>
                      <a:pt x="67754" y="11432"/>
                    </a:lnTo>
                    <a:lnTo>
                      <a:pt x="67901" y="11087"/>
                    </a:lnTo>
                    <a:lnTo>
                      <a:pt x="68033" y="10726"/>
                    </a:lnTo>
                    <a:lnTo>
                      <a:pt x="68164" y="10331"/>
                    </a:lnTo>
                    <a:lnTo>
                      <a:pt x="68263" y="9937"/>
                    </a:lnTo>
                    <a:lnTo>
                      <a:pt x="68328" y="9510"/>
                    </a:lnTo>
                    <a:lnTo>
                      <a:pt x="68394" y="9083"/>
                    </a:lnTo>
                    <a:lnTo>
                      <a:pt x="68427" y="8623"/>
                    </a:lnTo>
                    <a:lnTo>
                      <a:pt x="68427" y="8147"/>
                    </a:lnTo>
                    <a:lnTo>
                      <a:pt x="68411" y="7785"/>
                    </a:lnTo>
                    <a:lnTo>
                      <a:pt x="68378" y="7424"/>
                    </a:lnTo>
                    <a:lnTo>
                      <a:pt x="68296" y="7046"/>
                    </a:lnTo>
                    <a:lnTo>
                      <a:pt x="68214" y="6685"/>
                    </a:lnTo>
                    <a:lnTo>
                      <a:pt x="68082" y="6324"/>
                    </a:lnTo>
                    <a:lnTo>
                      <a:pt x="67951" y="5962"/>
                    </a:lnTo>
                    <a:lnTo>
                      <a:pt x="67786" y="5634"/>
                    </a:lnTo>
                    <a:lnTo>
                      <a:pt x="67622" y="5305"/>
                    </a:lnTo>
                    <a:lnTo>
                      <a:pt x="67425" y="4993"/>
                    </a:lnTo>
                    <a:lnTo>
                      <a:pt x="67228" y="4714"/>
                    </a:lnTo>
                    <a:lnTo>
                      <a:pt x="67015" y="4451"/>
                    </a:lnTo>
                    <a:lnTo>
                      <a:pt x="66785" y="4238"/>
                    </a:lnTo>
                    <a:lnTo>
                      <a:pt x="66555" y="4041"/>
                    </a:lnTo>
                    <a:lnTo>
                      <a:pt x="66325" y="3876"/>
                    </a:lnTo>
                    <a:lnTo>
                      <a:pt x="66095" y="3761"/>
                    </a:lnTo>
                    <a:lnTo>
                      <a:pt x="65980" y="3728"/>
                    </a:lnTo>
                    <a:lnTo>
                      <a:pt x="65865" y="3696"/>
                    </a:lnTo>
                    <a:lnTo>
                      <a:pt x="65339" y="3613"/>
                    </a:lnTo>
                    <a:lnTo>
                      <a:pt x="64354" y="3449"/>
                    </a:lnTo>
                    <a:lnTo>
                      <a:pt x="61216" y="3006"/>
                    </a:lnTo>
                    <a:lnTo>
                      <a:pt x="52232" y="1741"/>
                    </a:lnTo>
                    <a:lnTo>
                      <a:pt x="47518" y="1100"/>
                    </a:lnTo>
                    <a:lnTo>
                      <a:pt x="43395" y="542"/>
                    </a:lnTo>
                    <a:lnTo>
                      <a:pt x="40406" y="148"/>
                    </a:lnTo>
                    <a:lnTo>
                      <a:pt x="39519" y="49"/>
                    </a:lnTo>
                    <a:lnTo>
                      <a:pt x="391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37"/>
              <p:cNvSpPr/>
              <p:nvPr/>
            </p:nvSpPr>
            <p:spPr>
              <a:xfrm>
                <a:off x="-2317968" y="-524645"/>
                <a:ext cx="1416723" cy="597847"/>
              </a:xfrm>
              <a:custGeom>
                <a:rect b="b" l="l" r="r" t="t"/>
                <a:pathLst>
                  <a:path extrusionOk="0" h="14882" w="35266">
                    <a:moveTo>
                      <a:pt x="32834" y="1"/>
                    </a:moveTo>
                    <a:lnTo>
                      <a:pt x="1035" y="5454"/>
                    </a:lnTo>
                    <a:lnTo>
                      <a:pt x="970" y="5470"/>
                    </a:lnTo>
                    <a:lnTo>
                      <a:pt x="904" y="5503"/>
                    </a:lnTo>
                    <a:lnTo>
                      <a:pt x="838" y="5536"/>
                    </a:lnTo>
                    <a:lnTo>
                      <a:pt x="789" y="5585"/>
                    </a:lnTo>
                    <a:lnTo>
                      <a:pt x="740" y="5634"/>
                    </a:lnTo>
                    <a:lnTo>
                      <a:pt x="707" y="5684"/>
                    </a:lnTo>
                    <a:lnTo>
                      <a:pt x="691" y="5749"/>
                    </a:lnTo>
                    <a:lnTo>
                      <a:pt x="674" y="5831"/>
                    </a:lnTo>
                    <a:lnTo>
                      <a:pt x="674" y="5897"/>
                    </a:lnTo>
                    <a:lnTo>
                      <a:pt x="674" y="5963"/>
                    </a:lnTo>
                    <a:lnTo>
                      <a:pt x="707" y="6029"/>
                    </a:lnTo>
                    <a:lnTo>
                      <a:pt x="723" y="6094"/>
                    </a:lnTo>
                    <a:lnTo>
                      <a:pt x="773" y="6144"/>
                    </a:lnTo>
                    <a:lnTo>
                      <a:pt x="822" y="6209"/>
                    </a:lnTo>
                    <a:lnTo>
                      <a:pt x="871" y="6242"/>
                    </a:lnTo>
                    <a:lnTo>
                      <a:pt x="937" y="6275"/>
                    </a:lnTo>
                    <a:lnTo>
                      <a:pt x="1068" y="6341"/>
                    </a:lnTo>
                    <a:lnTo>
                      <a:pt x="1216" y="6456"/>
                    </a:lnTo>
                    <a:lnTo>
                      <a:pt x="1348" y="6587"/>
                    </a:lnTo>
                    <a:lnTo>
                      <a:pt x="1512" y="6735"/>
                    </a:lnTo>
                    <a:lnTo>
                      <a:pt x="1660" y="6916"/>
                    </a:lnTo>
                    <a:lnTo>
                      <a:pt x="1807" y="7113"/>
                    </a:lnTo>
                    <a:lnTo>
                      <a:pt x="1939" y="7343"/>
                    </a:lnTo>
                    <a:lnTo>
                      <a:pt x="2087" y="7573"/>
                    </a:lnTo>
                    <a:lnTo>
                      <a:pt x="2202" y="7819"/>
                    </a:lnTo>
                    <a:lnTo>
                      <a:pt x="2333" y="8098"/>
                    </a:lnTo>
                    <a:lnTo>
                      <a:pt x="2432" y="8361"/>
                    </a:lnTo>
                    <a:lnTo>
                      <a:pt x="2530" y="8657"/>
                    </a:lnTo>
                    <a:lnTo>
                      <a:pt x="2596" y="8952"/>
                    </a:lnTo>
                    <a:lnTo>
                      <a:pt x="2662" y="9248"/>
                    </a:lnTo>
                    <a:lnTo>
                      <a:pt x="2694" y="9544"/>
                    </a:lnTo>
                    <a:lnTo>
                      <a:pt x="2711" y="9839"/>
                    </a:lnTo>
                    <a:lnTo>
                      <a:pt x="2694" y="10266"/>
                    </a:lnTo>
                    <a:lnTo>
                      <a:pt x="2678" y="10677"/>
                    </a:lnTo>
                    <a:lnTo>
                      <a:pt x="2629" y="11055"/>
                    </a:lnTo>
                    <a:lnTo>
                      <a:pt x="2563" y="11432"/>
                    </a:lnTo>
                    <a:lnTo>
                      <a:pt x="2497" y="11794"/>
                    </a:lnTo>
                    <a:lnTo>
                      <a:pt x="2415" y="12122"/>
                    </a:lnTo>
                    <a:lnTo>
                      <a:pt x="2317" y="12434"/>
                    </a:lnTo>
                    <a:lnTo>
                      <a:pt x="2202" y="12714"/>
                    </a:lnTo>
                    <a:lnTo>
                      <a:pt x="2070" y="12993"/>
                    </a:lnTo>
                    <a:lnTo>
                      <a:pt x="1922" y="13223"/>
                    </a:lnTo>
                    <a:lnTo>
                      <a:pt x="1775" y="13436"/>
                    </a:lnTo>
                    <a:lnTo>
                      <a:pt x="1610" y="13617"/>
                    </a:lnTo>
                    <a:lnTo>
                      <a:pt x="1446" y="13765"/>
                    </a:lnTo>
                    <a:lnTo>
                      <a:pt x="1265" y="13880"/>
                    </a:lnTo>
                    <a:lnTo>
                      <a:pt x="1068" y="13978"/>
                    </a:lnTo>
                    <a:lnTo>
                      <a:pt x="871" y="14028"/>
                    </a:lnTo>
                    <a:lnTo>
                      <a:pt x="362" y="14028"/>
                    </a:lnTo>
                    <a:lnTo>
                      <a:pt x="280" y="14060"/>
                    </a:lnTo>
                    <a:lnTo>
                      <a:pt x="214" y="14093"/>
                    </a:lnTo>
                    <a:lnTo>
                      <a:pt x="149" y="14143"/>
                    </a:lnTo>
                    <a:lnTo>
                      <a:pt x="83" y="14208"/>
                    </a:lnTo>
                    <a:lnTo>
                      <a:pt x="50" y="14274"/>
                    </a:lnTo>
                    <a:lnTo>
                      <a:pt x="17" y="14356"/>
                    </a:lnTo>
                    <a:lnTo>
                      <a:pt x="1" y="14438"/>
                    </a:lnTo>
                    <a:lnTo>
                      <a:pt x="17" y="14471"/>
                    </a:lnTo>
                    <a:lnTo>
                      <a:pt x="34" y="14520"/>
                    </a:lnTo>
                    <a:lnTo>
                      <a:pt x="99" y="14602"/>
                    </a:lnTo>
                    <a:lnTo>
                      <a:pt x="214" y="14685"/>
                    </a:lnTo>
                    <a:lnTo>
                      <a:pt x="346" y="14750"/>
                    </a:lnTo>
                    <a:lnTo>
                      <a:pt x="477" y="14800"/>
                    </a:lnTo>
                    <a:lnTo>
                      <a:pt x="608" y="14849"/>
                    </a:lnTo>
                    <a:lnTo>
                      <a:pt x="723" y="14882"/>
                    </a:lnTo>
                    <a:lnTo>
                      <a:pt x="789" y="14882"/>
                    </a:lnTo>
                    <a:lnTo>
                      <a:pt x="1249" y="14865"/>
                    </a:lnTo>
                    <a:lnTo>
                      <a:pt x="1824" y="14832"/>
                    </a:lnTo>
                    <a:lnTo>
                      <a:pt x="2514" y="14750"/>
                    </a:lnTo>
                    <a:lnTo>
                      <a:pt x="3335" y="14652"/>
                    </a:lnTo>
                    <a:lnTo>
                      <a:pt x="5240" y="14389"/>
                    </a:lnTo>
                    <a:lnTo>
                      <a:pt x="7490" y="14028"/>
                    </a:lnTo>
                    <a:lnTo>
                      <a:pt x="9971" y="13617"/>
                    </a:lnTo>
                    <a:lnTo>
                      <a:pt x="12648" y="13157"/>
                    </a:lnTo>
                    <a:lnTo>
                      <a:pt x="15424" y="12664"/>
                    </a:lnTo>
                    <a:lnTo>
                      <a:pt x="18232" y="12155"/>
                    </a:lnTo>
                    <a:lnTo>
                      <a:pt x="23636" y="11137"/>
                    </a:lnTo>
                    <a:lnTo>
                      <a:pt x="28252" y="10250"/>
                    </a:lnTo>
                    <a:lnTo>
                      <a:pt x="31504" y="9626"/>
                    </a:lnTo>
                    <a:lnTo>
                      <a:pt x="32752" y="9363"/>
                    </a:lnTo>
                    <a:lnTo>
                      <a:pt x="33031" y="9248"/>
                    </a:lnTo>
                    <a:lnTo>
                      <a:pt x="33294" y="9116"/>
                    </a:lnTo>
                    <a:lnTo>
                      <a:pt x="33557" y="8936"/>
                    </a:lnTo>
                    <a:lnTo>
                      <a:pt x="33787" y="8722"/>
                    </a:lnTo>
                    <a:lnTo>
                      <a:pt x="34017" y="8492"/>
                    </a:lnTo>
                    <a:lnTo>
                      <a:pt x="34214" y="8230"/>
                    </a:lnTo>
                    <a:lnTo>
                      <a:pt x="34411" y="7934"/>
                    </a:lnTo>
                    <a:lnTo>
                      <a:pt x="34592" y="7622"/>
                    </a:lnTo>
                    <a:lnTo>
                      <a:pt x="34739" y="7277"/>
                    </a:lnTo>
                    <a:lnTo>
                      <a:pt x="34871" y="6916"/>
                    </a:lnTo>
                    <a:lnTo>
                      <a:pt x="35002" y="6521"/>
                    </a:lnTo>
                    <a:lnTo>
                      <a:pt x="35101" y="6127"/>
                    </a:lnTo>
                    <a:lnTo>
                      <a:pt x="35166" y="5700"/>
                    </a:lnTo>
                    <a:lnTo>
                      <a:pt x="35232" y="5273"/>
                    </a:lnTo>
                    <a:lnTo>
                      <a:pt x="35265" y="4813"/>
                    </a:lnTo>
                    <a:lnTo>
                      <a:pt x="35265" y="4337"/>
                    </a:lnTo>
                    <a:lnTo>
                      <a:pt x="35265" y="3992"/>
                    </a:lnTo>
                    <a:lnTo>
                      <a:pt x="35216" y="3647"/>
                    </a:lnTo>
                    <a:lnTo>
                      <a:pt x="35166" y="3302"/>
                    </a:lnTo>
                    <a:lnTo>
                      <a:pt x="35084" y="2974"/>
                    </a:lnTo>
                    <a:lnTo>
                      <a:pt x="34969" y="2645"/>
                    </a:lnTo>
                    <a:lnTo>
                      <a:pt x="34854" y="2317"/>
                    </a:lnTo>
                    <a:lnTo>
                      <a:pt x="34723" y="2004"/>
                    </a:lnTo>
                    <a:lnTo>
                      <a:pt x="34575" y="1709"/>
                    </a:lnTo>
                    <a:lnTo>
                      <a:pt x="34411" y="1430"/>
                    </a:lnTo>
                    <a:lnTo>
                      <a:pt x="34247" y="1167"/>
                    </a:lnTo>
                    <a:lnTo>
                      <a:pt x="34066" y="920"/>
                    </a:lnTo>
                    <a:lnTo>
                      <a:pt x="33885" y="690"/>
                    </a:lnTo>
                    <a:lnTo>
                      <a:pt x="33688" y="493"/>
                    </a:lnTo>
                    <a:lnTo>
                      <a:pt x="33508" y="313"/>
                    </a:lnTo>
                    <a:lnTo>
                      <a:pt x="33310" y="165"/>
                    </a:lnTo>
                    <a:lnTo>
                      <a:pt x="33113" y="50"/>
                    </a:lnTo>
                    <a:lnTo>
                      <a:pt x="33048" y="17"/>
                    </a:lnTo>
                    <a:lnTo>
                      <a:pt x="329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37"/>
              <p:cNvSpPr/>
              <p:nvPr/>
            </p:nvSpPr>
            <p:spPr>
              <a:xfrm>
                <a:off x="-3555824" y="-463943"/>
                <a:ext cx="1360602" cy="514047"/>
              </a:xfrm>
              <a:custGeom>
                <a:rect b="b" l="l" r="r" t="t"/>
                <a:pathLst>
                  <a:path extrusionOk="0" h="12796" w="33869">
                    <a:moveTo>
                      <a:pt x="444" y="1"/>
                    </a:moveTo>
                    <a:lnTo>
                      <a:pt x="526" y="378"/>
                    </a:lnTo>
                    <a:lnTo>
                      <a:pt x="592" y="740"/>
                    </a:lnTo>
                    <a:lnTo>
                      <a:pt x="641" y="1101"/>
                    </a:lnTo>
                    <a:lnTo>
                      <a:pt x="690" y="1446"/>
                    </a:lnTo>
                    <a:lnTo>
                      <a:pt x="756" y="2120"/>
                    </a:lnTo>
                    <a:lnTo>
                      <a:pt x="772" y="2760"/>
                    </a:lnTo>
                    <a:lnTo>
                      <a:pt x="756" y="3351"/>
                    </a:lnTo>
                    <a:lnTo>
                      <a:pt x="707" y="3910"/>
                    </a:lnTo>
                    <a:lnTo>
                      <a:pt x="657" y="4435"/>
                    </a:lnTo>
                    <a:lnTo>
                      <a:pt x="575" y="4912"/>
                    </a:lnTo>
                    <a:lnTo>
                      <a:pt x="477" y="5339"/>
                    </a:lnTo>
                    <a:lnTo>
                      <a:pt x="378" y="5717"/>
                    </a:lnTo>
                    <a:lnTo>
                      <a:pt x="296" y="6045"/>
                    </a:lnTo>
                    <a:lnTo>
                      <a:pt x="198" y="6324"/>
                    </a:lnTo>
                    <a:lnTo>
                      <a:pt x="50" y="6702"/>
                    </a:lnTo>
                    <a:lnTo>
                      <a:pt x="0" y="6833"/>
                    </a:lnTo>
                    <a:lnTo>
                      <a:pt x="32226" y="12796"/>
                    </a:lnTo>
                    <a:lnTo>
                      <a:pt x="32555" y="12451"/>
                    </a:lnTo>
                    <a:lnTo>
                      <a:pt x="32850" y="12106"/>
                    </a:lnTo>
                    <a:lnTo>
                      <a:pt x="33113" y="11761"/>
                    </a:lnTo>
                    <a:lnTo>
                      <a:pt x="33310" y="11400"/>
                    </a:lnTo>
                    <a:lnTo>
                      <a:pt x="33491" y="11038"/>
                    </a:lnTo>
                    <a:lnTo>
                      <a:pt x="33622" y="10693"/>
                    </a:lnTo>
                    <a:lnTo>
                      <a:pt x="33737" y="10332"/>
                    </a:lnTo>
                    <a:lnTo>
                      <a:pt x="33803" y="9971"/>
                    </a:lnTo>
                    <a:lnTo>
                      <a:pt x="33852" y="9609"/>
                    </a:lnTo>
                    <a:lnTo>
                      <a:pt x="33869" y="9248"/>
                    </a:lnTo>
                    <a:lnTo>
                      <a:pt x="33852" y="8903"/>
                    </a:lnTo>
                    <a:lnTo>
                      <a:pt x="33819" y="8558"/>
                    </a:lnTo>
                    <a:lnTo>
                      <a:pt x="33770" y="8213"/>
                    </a:lnTo>
                    <a:lnTo>
                      <a:pt x="33704" y="7885"/>
                    </a:lnTo>
                    <a:lnTo>
                      <a:pt x="33622" y="7556"/>
                    </a:lnTo>
                    <a:lnTo>
                      <a:pt x="33524" y="7244"/>
                    </a:lnTo>
                    <a:lnTo>
                      <a:pt x="33409" y="6932"/>
                    </a:lnTo>
                    <a:lnTo>
                      <a:pt x="33294" y="6636"/>
                    </a:lnTo>
                    <a:lnTo>
                      <a:pt x="33162" y="6357"/>
                    </a:lnTo>
                    <a:lnTo>
                      <a:pt x="33031" y="6094"/>
                    </a:lnTo>
                    <a:lnTo>
                      <a:pt x="32768" y="5602"/>
                    </a:lnTo>
                    <a:lnTo>
                      <a:pt x="32505" y="5175"/>
                    </a:lnTo>
                    <a:lnTo>
                      <a:pt x="32276" y="4830"/>
                    </a:lnTo>
                    <a:lnTo>
                      <a:pt x="32095" y="4583"/>
                    </a:lnTo>
                    <a:lnTo>
                      <a:pt x="31914" y="437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-3650190" y="-493631"/>
                <a:ext cx="1476098" cy="567517"/>
              </a:xfrm>
              <a:custGeom>
                <a:rect b="b" l="l" r="r" t="t"/>
                <a:pathLst>
                  <a:path extrusionOk="0" h="14127" w="36744">
                    <a:moveTo>
                      <a:pt x="329" y="1"/>
                    </a:moveTo>
                    <a:lnTo>
                      <a:pt x="247" y="33"/>
                    </a:lnTo>
                    <a:lnTo>
                      <a:pt x="165" y="83"/>
                    </a:lnTo>
                    <a:lnTo>
                      <a:pt x="116" y="132"/>
                    </a:lnTo>
                    <a:lnTo>
                      <a:pt x="66" y="198"/>
                    </a:lnTo>
                    <a:lnTo>
                      <a:pt x="17" y="280"/>
                    </a:lnTo>
                    <a:lnTo>
                      <a:pt x="1" y="362"/>
                    </a:lnTo>
                    <a:lnTo>
                      <a:pt x="1" y="460"/>
                    </a:lnTo>
                    <a:lnTo>
                      <a:pt x="17" y="543"/>
                    </a:lnTo>
                    <a:lnTo>
                      <a:pt x="50" y="625"/>
                    </a:lnTo>
                    <a:lnTo>
                      <a:pt x="83" y="690"/>
                    </a:lnTo>
                    <a:lnTo>
                      <a:pt x="149" y="756"/>
                    </a:lnTo>
                    <a:lnTo>
                      <a:pt x="214" y="805"/>
                    </a:lnTo>
                    <a:lnTo>
                      <a:pt x="296" y="838"/>
                    </a:lnTo>
                    <a:lnTo>
                      <a:pt x="378" y="855"/>
                    </a:lnTo>
                    <a:lnTo>
                      <a:pt x="21140" y="3680"/>
                    </a:lnTo>
                    <a:lnTo>
                      <a:pt x="30009" y="4895"/>
                    </a:lnTo>
                    <a:lnTo>
                      <a:pt x="32801" y="5289"/>
                    </a:lnTo>
                    <a:lnTo>
                      <a:pt x="33984" y="5470"/>
                    </a:lnTo>
                    <a:lnTo>
                      <a:pt x="34132" y="5519"/>
                    </a:lnTo>
                    <a:lnTo>
                      <a:pt x="34263" y="5601"/>
                    </a:lnTo>
                    <a:lnTo>
                      <a:pt x="34427" y="5716"/>
                    </a:lnTo>
                    <a:lnTo>
                      <a:pt x="34575" y="5864"/>
                    </a:lnTo>
                    <a:lnTo>
                      <a:pt x="34739" y="6029"/>
                    </a:lnTo>
                    <a:lnTo>
                      <a:pt x="34887" y="6242"/>
                    </a:lnTo>
                    <a:lnTo>
                      <a:pt x="35052" y="6456"/>
                    </a:lnTo>
                    <a:lnTo>
                      <a:pt x="35199" y="6702"/>
                    </a:lnTo>
                    <a:lnTo>
                      <a:pt x="35331" y="6965"/>
                    </a:lnTo>
                    <a:lnTo>
                      <a:pt x="35462" y="7244"/>
                    </a:lnTo>
                    <a:lnTo>
                      <a:pt x="35577" y="7523"/>
                    </a:lnTo>
                    <a:lnTo>
                      <a:pt x="35676" y="7835"/>
                    </a:lnTo>
                    <a:lnTo>
                      <a:pt x="35758" y="8131"/>
                    </a:lnTo>
                    <a:lnTo>
                      <a:pt x="35807" y="8443"/>
                    </a:lnTo>
                    <a:lnTo>
                      <a:pt x="35856" y="8755"/>
                    </a:lnTo>
                    <a:lnTo>
                      <a:pt x="35873" y="9067"/>
                    </a:lnTo>
                    <a:lnTo>
                      <a:pt x="35856" y="9494"/>
                    </a:lnTo>
                    <a:lnTo>
                      <a:pt x="35824" y="9905"/>
                    </a:lnTo>
                    <a:lnTo>
                      <a:pt x="35791" y="10299"/>
                    </a:lnTo>
                    <a:lnTo>
                      <a:pt x="35725" y="10677"/>
                    </a:lnTo>
                    <a:lnTo>
                      <a:pt x="35659" y="11038"/>
                    </a:lnTo>
                    <a:lnTo>
                      <a:pt x="35561" y="11367"/>
                    </a:lnTo>
                    <a:lnTo>
                      <a:pt x="35462" y="11679"/>
                    </a:lnTo>
                    <a:lnTo>
                      <a:pt x="35347" y="11974"/>
                    </a:lnTo>
                    <a:lnTo>
                      <a:pt x="35232" y="12237"/>
                    </a:lnTo>
                    <a:lnTo>
                      <a:pt x="35084" y="12467"/>
                    </a:lnTo>
                    <a:lnTo>
                      <a:pt x="34937" y="12681"/>
                    </a:lnTo>
                    <a:lnTo>
                      <a:pt x="34772" y="12861"/>
                    </a:lnTo>
                    <a:lnTo>
                      <a:pt x="34608" y="13009"/>
                    </a:lnTo>
                    <a:lnTo>
                      <a:pt x="34427" y="13124"/>
                    </a:lnTo>
                    <a:lnTo>
                      <a:pt x="34230" y="13206"/>
                    </a:lnTo>
                    <a:lnTo>
                      <a:pt x="34033" y="13256"/>
                    </a:lnTo>
                    <a:lnTo>
                      <a:pt x="33606" y="13223"/>
                    </a:lnTo>
                    <a:lnTo>
                      <a:pt x="32801" y="13108"/>
                    </a:lnTo>
                    <a:lnTo>
                      <a:pt x="30140" y="12681"/>
                    </a:lnTo>
                    <a:lnTo>
                      <a:pt x="26346" y="12040"/>
                    </a:lnTo>
                    <a:lnTo>
                      <a:pt x="21698" y="11235"/>
                    </a:lnTo>
                    <a:lnTo>
                      <a:pt x="16491" y="10332"/>
                    </a:lnTo>
                    <a:lnTo>
                      <a:pt x="11038" y="9363"/>
                    </a:lnTo>
                    <a:lnTo>
                      <a:pt x="510" y="7474"/>
                    </a:lnTo>
                    <a:lnTo>
                      <a:pt x="346" y="7474"/>
                    </a:lnTo>
                    <a:lnTo>
                      <a:pt x="264" y="7507"/>
                    </a:lnTo>
                    <a:lnTo>
                      <a:pt x="181" y="7540"/>
                    </a:lnTo>
                    <a:lnTo>
                      <a:pt x="132" y="7605"/>
                    </a:lnTo>
                    <a:lnTo>
                      <a:pt x="66" y="7671"/>
                    </a:lnTo>
                    <a:lnTo>
                      <a:pt x="34" y="7737"/>
                    </a:lnTo>
                    <a:lnTo>
                      <a:pt x="1" y="7819"/>
                    </a:lnTo>
                    <a:lnTo>
                      <a:pt x="1" y="7917"/>
                    </a:lnTo>
                    <a:lnTo>
                      <a:pt x="17" y="8000"/>
                    </a:lnTo>
                    <a:lnTo>
                      <a:pt x="34" y="8082"/>
                    </a:lnTo>
                    <a:lnTo>
                      <a:pt x="83" y="8147"/>
                    </a:lnTo>
                    <a:lnTo>
                      <a:pt x="132" y="8213"/>
                    </a:lnTo>
                    <a:lnTo>
                      <a:pt x="198" y="8262"/>
                    </a:lnTo>
                    <a:lnTo>
                      <a:pt x="280" y="8312"/>
                    </a:lnTo>
                    <a:lnTo>
                      <a:pt x="362" y="8328"/>
                    </a:lnTo>
                    <a:lnTo>
                      <a:pt x="7688" y="9642"/>
                    </a:lnTo>
                    <a:lnTo>
                      <a:pt x="12993" y="10595"/>
                    </a:lnTo>
                    <a:lnTo>
                      <a:pt x="18659" y="11597"/>
                    </a:lnTo>
                    <a:lnTo>
                      <a:pt x="24145" y="12549"/>
                    </a:lnTo>
                    <a:lnTo>
                      <a:pt x="28909" y="13354"/>
                    </a:lnTo>
                    <a:lnTo>
                      <a:pt x="30847" y="13666"/>
                    </a:lnTo>
                    <a:lnTo>
                      <a:pt x="32407" y="13913"/>
                    </a:lnTo>
                    <a:lnTo>
                      <a:pt x="33508" y="14060"/>
                    </a:lnTo>
                    <a:lnTo>
                      <a:pt x="33869" y="14110"/>
                    </a:lnTo>
                    <a:lnTo>
                      <a:pt x="34082" y="14126"/>
                    </a:lnTo>
                    <a:lnTo>
                      <a:pt x="34132" y="14126"/>
                    </a:lnTo>
                    <a:lnTo>
                      <a:pt x="34296" y="14093"/>
                    </a:lnTo>
                    <a:lnTo>
                      <a:pt x="34460" y="14044"/>
                    </a:lnTo>
                    <a:lnTo>
                      <a:pt x="34625" y="13995"/>
                    </a:lnTo>
                    <a:lnTo>
                      <a:pt x="34772" y="13929"/>
                    </a:lnTo>
                    <a:lnTo>
                      <a:pt x="34904" y="13847"/>
                    </a:lnTo>
                    <a:lnTo>
                      <a:pt x="35052" y="13748"/>
                    </a:lnTo>
                    <a:lnTo>
                      <a:pt x="35183" y="13650"/>
                    </a:lnTo>
                    <a:lnTo>
                      <a:pt x="35298" y="13551"/>
                    </a:lnTo>
                    <a:lnTo>
                      <a:pt x="35429" y="13420"/>
                    </a:lnTo>
                    <a:lnTo>
                      <a:pt x="35528" y="13305"/>
                    </a:lnTo>
                    <a:lnTo>
                      <a:pt x="35741" y="13009"/>
                    </a:lnTo>
                    <a:lnTo>
                      <a:pt x="35939" y="12714"/>
                    </a:lnTo>
                    <a:lnTo>
                      <a:pt x="36103" y="12369"/>
                    </a:lnTo>
                    <a:lnTo>
                      <a:pt x="36267" y="12007"/>
                    </a:lnTo>
                    <a:lnTo>
                      <a:pt x="36382" y="11613"/>
                    </a:lnTo>
                    <a:lnTo>
                      <a:pt x="36497" y="11219"/>
                    </a:lnTo>
                    <a:lnTo>
                      <a:pt x="36579" y="10808"/>
                    </a:lnTo>
                    <a:lnTo>
                      <a:pt x="36645" y="10381"/>
                    </a:lnTo>
                    <a:lnTo>
                      <a:pt x="36694" y="9938"/>
                    </a:lnTo>
                    <a:lnTo>
                      <a:pt x="36727" y="9511"/>
                    </a:lnTo>
                    <a:lnTo>
                      <a:pt x="36743" y="9067"/>
                    </a:lnTo>
                    <a:lnTo>
                      <a:pt x="36727" y="8706"/>
                    </a:lnTo>
                    <a:lnTo>
                      <a:pt x="36678" y="8344"/>
                    </a:lnTo>
                    <a:lnTo>
                      <a:pt x="36612" y="7983"/>
                    </a:lnTo>
                    <a:lnTo>
                      <a:pt x="36513" y="7605"/>
                    </a:lnTo>
                    <a:lnTo>
                      <a:pt x="36398" y="7244"/>
                    </a:lnTo>
                    <a:lnTo>
                      <a:pt x="36251" y="6899"/>
                    </a:lnTo>
                    <a:lnTo>
                      <a:pt x="36086" y="6554"/>
                    </a:lnTo>
                    <a:lnTo>
                      <a:pt x="35922" y="6226"/>
                    </a:lnTo>
                    <a:lnTo>
                      <a:pt x="35725" y="5914"/>
                    </a:lnTo>
                    <a:lnTo>
                      <a:pt x="35528" y="5634"/>
                    </a:lnTo>
                    <a:lnTo>
                      <a:pt x="35314" y="5372"/>
                    </a:lnTo>
                    <a:lnTo>
                      <a:pt x="35084" y="5158"/>
                    </a:lnTo>
                    <a:lnTo>
                      <a:pt x="34871" y="4961"/>
                    </a:lnTo>
                    <a:lnTo>
                      <a:pt x="34625" y="4797"/>
                    </a:lnTo>
                    <a:lnTo>
                      <a:pt x="34395" y="4682"/>
                    </a:lnTo>
                    <a:lnTo>
                      <a:pt x="34280" y="4649"/>
                    </a:lnTo>
                    <a:lnTo>
                      <a:pt x="34165" y="4616"/>
                    </a:lnTo>
                    <a:lnTo>
                      <a:pt x="33639" y="4534"/>
                    </a:lnTo>
                    <a:lnTo>
                      <a:pt x="32489" y="4370"/>
                    </a:lnTo>
                    <a:lnTo>
                      <a:pt x="28679" y="3844"/>
                    </a:lnTo>
                    <a:lnTo>
                      <a:pt x="17477" y="2300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55" name="Google Shape;4355;p37"/>
              <p:cNvGrpSpPr/>
              <p:nvPr/>
            </p:nvGrpSpPr>
            <p:grpSpPr>
              <a:xfrm>
                <a:off x="-2135180" y="-418387"/>
                <a:ext cx="1187072" cy="341832"/>
                <a:chOff x="2931907" y="1349388"/>
                <a:chExt cx="1187072" cy="341832"/>
              </a:xfrm>
            </p:grpSpPr>
            <p:sp>
              <p:nvSpPr>
                <p:cNvPr id="4356" name="Google Shape;4356;p37"/>
                <p:cNvSpPr/>
                <p:nvPr/>
              </p:nvSpPr>
              <p:spPr>
                <a:xfrm>
                  <a:off x="2989957" y="1594163"/>
                  <a:ext cx="39650" cy="40293"/>
                </a:xfrm>
                <a:custGeom>
                  <a:rect b="b" l="l" r="r" t="t"/>
                  <a:pathLst>
                    <a:path extrusionOk="0" h="1003" w="987">
                      <a:moveTo>
                        <a:pt x="576" y="181"/>
                      </a:moveTo>
                      <a:lnTo>
                        <a:pt x="641" y="198"/>
                      </a:lnTo>
                      <a:lnTo>
                        <a:pt x="691" y="231"/>
                      </a:lnTo>
                      <a:lnTo>
                        <a:pt x="740" y="263"/>
                      </a:lnTo>
                      <a:lnTo>
                        <a:pt x="773" y="313"/>
                      </a:lnTo>
                      <a:lnTo>
                        <a:pt x="789" y="378"/>
                      </a:lnTo>
                      <a:lnTo>
                        <a:pt x="806" y="444"/>
                      </a:lnTo>
                      <a:lnTo>
                        <a:pt x="806" y="510"/>
                      </a:lnTo>
                      <a:lnTo>
                        <a:pt x="789" y="592"/>
                      </a:lnTo>
                      <a:lnTo>
                        <a:pt x="773" y="658"/>
                      </a:lnTo>
                      <a:lnTo>
                        <a:pt x="723" y="707"/>
                      </a:lnTo>
                      <a:lnTo>
                        <a:pt x="674" y="756"/>
                      </a:lnTo>
                      <a:lnTo>
                        <a:pt x="609" y="789"/>
                      </a:lnTo>
                      <a:lnTo>
                        <a:pt x="543" y="806"/>
                      </a:lnTo>
                      <a:lnTo>
                        <a:pt x="477" y="822"/>
                      </a:lnTo>
                      <a:lnTo>
                        <a:pt x="395" y="806"/>
                      </a:lnTo>
                      <a:lnTo>
                        <a:pt x="346" y="789"/>
                      </a:lnTo>
                      <a:lnTo>
                        <a:pt x="296" y="773"/>
                      </a:lnTo>
                      <a:lnTo>
                        <a:pt x="264" y="740"/>
                      </a:lnTo>
                      <a:lnTo>
                        <a:pt x="231" y="691"/>
                      </a:lnTo>
                      <a:lnTo>
                        <a:pt x="198" y="592"/>
                      </a:lnTo>
                      <a:lnTo>
                        <a:pt x="181" y="493"/>
                      </a:lnTo>
                      <a:lnTo>
                        <a:pt x="198" y="428"/>
                      </a:lnTo>
                      <a:lnTo>
                        <a:pt x="214" y="362"/>
                      </a:lnTo>
                      <a:lnTo>
                        <a:pt x="247" y="313"/>
                      </a:lnTo>
                      <a:lnTo>
                        <a:pt x="280" y="263"/>
                      </a:lnTo>
                      <a:lnTo>
                        <a:pt x="329" y="231"/>
                      </a:lnTo>
                      <a:lnTo>
                        <a:pt x="395" y="214"/>
                      </a:lnTo>
                      <a:lnTo>
                        <a:pt x="510" y="181"/>
                      </a:lnTo>
                      <a:close/>
                      <a:moveTo>
                        <a:pt x="494" y="1"/>
                      </a:moveTo>
                      <a:lnTo>
                        <a:pt x="395" y="17"/>
                      </a:lnTo>
                      <a:lnTo>
                        <a:pt x="313" y="50"/>
                      </a:lnTo>
                      <a:lnTo>
                        <a:pt x="231" y="99"/>
                      </a:lnTo>
                      <a:lnTo>
                        <a:pt x="149" y="149"/>
                      </a:lnTo>
                      <a:lnTo>
                        <a:pt x="99" y="214"/>
                      </a:lnTo>
                      <a:lnTo>
                        <a:pt x="50" y="296"/>
                      </a:lnTo>
                      <a:lnTo>
                        <a:pt x="17" y="378"/>
                      </a:lnTo>
                      <a:lnTo>
                        <a:pt x="1" y="477"/>
                      </a:lnTo>
                      <a:lnTo>
                        <a:pt x="1" y="576"/>
                      </a:lnTo>
                      <a:lnTo>
                        <a:pt x="17" y="674"/>
                      </a:lnTo>
                      <a:lnTo>
                        <a:pt x="66" y="756"/>
                      </a:lnTo>
                      <a:lnTo>
                        <a:pt x="116" y="822"/>
                      </a:lnTo>
                      <a:lnTo>
                        <a:pt x="165" y="888"/>
                      </a:lnTo>
                      <a:lnTo>
                        <a:pt x="247" y="937"/>
                      </a:lnTo>
                      <a:lnTo>
                        <a:pt x="329" y="986"/>
                      </a:lnTo>
                      <a:lnTo>
                        <a:pt x="428" y="1003"/>
                      </a:lnTo>
                      <a:lnTo>
                        <a:pt x="526" y="1003"/>
                      </a:lnTo>
                      <a:lnTo>
                        <a:pt x="641" y="986"/>
                      </a:lnTo>
                      <a:lnTo>
                        <a:pt x="723" y="937"/>
                      </a:lnTo>
                      <a:lnTo>
                        <a:pt x="822" y="888"/>
                      </a:lnTo>
                      <a:lnTo>
                        <a:pt x="888" y="806"/>
                      </a:lnTo>
                      <a:lnTo>
                        <a:pt x="937" y="723"/>
                      </a:lnTo>
                      <a:lnTo>
                        <a:pt x="970" y="625"/>
                      </a:lnTo>
                      <a:lnTo>
                        <a:pt x="986" y="510"/>
                      </a:lnTo>
                      <a:lnTo>
                        <a:pt x="986" y="411"/>
                      </a:lnTo>
                      <a:lnTo>
                        <a:pt x="970" y="313"/>
                      </a:lnTo>
                      <a:lnTo>
                        <a:pt x="921" y="214"/>
                      </a:lnTo>
                      <a:lnTo>
                        <a:pt x="871" y="132"/>
                      </a:lnTo>
                      <a:lnTo>
                        <a:pt x="789" y="66"/>
                      </a:lnTo>
                      <a:lnTo>
                        <a:pt x="707" y="34"/>
                      </a:ln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7" name="Google Shape;4357;p37"/>
                <p:cNvSpPr/>
                <p:nvPr/>
              </p:nvSpPr>
              <p:spPr>
                <a:xfrm>
                  <a:off x="2945084" y="1565118"/>
                  <a:ext cx="80546" cy="116862"/>
                </a:xfrm>
                <a:custGeom>
                  <a:rect b="b" l="l" r="r" t="t"/>
                  <a:pathLst>
                    <a:path extrusionOk="0" h="2909" w="2005">
                      <a:moveTo>
                        <a:pt x="576" y="1"/>
                      </a:moveTo>
                      <a:lnTo>
                        <a:pt x="494" y="34"/>
                      </a:lnTo>
                      <a:lnTo>
                        <a:pt x="428" y="67"/>
                      </a:lnTo>
                      <a:lnTo>
                        <a:pt x="379" y="132"/>
                      </a:lnTo>
                      <a:lnTo>
                        <a:pt x="346" y="198"/>
                      </a:lnTo>
                      <a:lnTo>
                        <a:pt x="346" y="280"/>
                      </a:lnTo>
                      <a:lnTo>
                        <a:pt x="346" y="362"/>
                      </a:lnTo>
                      <a:lnTo>
                        <a:pt x="362" y="444"/>
                      </a:lnTo>
                      <a:lnTo>
                        <a:pt x="395" y="592"/>
                      </a:lnTo>
                      <a:lnTo>
                        <a:pt x="461" y="707"/>
                      </a:lnTo>
                      <a:lnTo>
                        <a:pt x="543" y="789"/>
                      </a:lnTo>
                      <a:lnTo>
                        <a:pt x="641" y="872"/>
                      </a:lnTo>
                      <a:lnTo>
                        <a:pt x="740" y="937"/>
                      </a:lnTo>
                      <a:lnTo>
                        <a:pt x="871" y="1003"/>
                      </a:lnTo>
                      <a:lnTo>
                        <a:pt x="674" y="1069"/>
                      </a:lnTo>
                      <a:lnTo>
                        <a:pt x="461" y="1134"/>
                      </a:lnTo>
                      <a:lnTo>
                        <a:pt x="264" y="1233"/>
                      </a:lnTo>
                      <a:lnTo>
                        <a:pt x="182" y="1282"/>
                      </a:lnTo>
                      <a:lnTo>
                        <a:pt x="116" y="1348"/>
                      </a:lnTo>
                      <a:lnTo>
                        <a:pt x="50" y="1414"/>
                      </a:lnTo>
                      <a:lnTo>
                        <a:pt x="17" y="1479"/>
                      </a:lnTo>
                      <a:lnTo>
                        <a:pt x="1" y="1561"/>
                      </a:lnTo>
                      <a:lnTo>
                        <a:pt x="1" y="1643"/>
                      </a:lnTo>
                      <a:lnTo>
                        <a:pt x="34" y="1775"/>
                      </a:lnTo>
                      <a:lnTo>
                        <a:pt x="83" y="1873"/>
                      </a:lnTo>
                      <a:lnTo>
                        <a:pt x="149" y="1956"/>
                      </a:lnTo>
                      <a:lnTo>
                        <a:pt x="214" y="2005"/>
                      </a:lnTo>
                      <a:lnTo>
                        <a:pt x="313" y="2038"/>
                      </a:lnTo>
                      <a:lnTo>
                        <a:pt x="412" y="2071"/>
                      </a:lnTo>
                      <a:lnTo>
                        <a:pt x="625" y="2071"/>
                      </a:lnTo>
                      <a:lnTo>
                        <a:pt x="855" y="2021"/>
                      </a:lnTo>
                      <a:lnTo>
                        <a:pt x="1085" y="1939"/>
                      </a:lnTo>
                      <a:lnTo>
                        <a:pt x="1214" y="1880"/>
                      </a:lnTo>
                      <a:lnTo>
                        <a:pt x="1167" y="1988"/>
                      </a:lnTo>
                      <a:lnTo>
                        <a:pt x="1134" y="2120"/>
                      </a:lnTo>
                      <a:lnTo>
                        <a:pt x="1118" y="2235"/>
                      </a:lnTo>
                      <a:lnTo>
                        <a:pt x="1118" y="2366"/>
                      </a:lnTo>
                      <a:lnTo>
                        <a:pt x="1134" y="2498"/>
                      </a:lnTo>
                      <a:lnTo>
                        <a:pt x="1167" y="2629"/>
                      </a:lnTo>
                      <a:lnTo>
                        <a:pt x="1183" y="2678"/>
                      </a:lnTo>
                      <a:lnTo>
                        <a:pt x="1233" y="2744"/>
                      </a:lnTo>
                      <a:lnTo>
                        <a:pt x="1282" y="2793"/>
                      </a:lnTo>
                      <a:lnTo>
                        <a:pt x="1331" y="2843"/>
                      </a:lnTo>
                      <a:lnTo>
                        <a:pt x="1397" y="2875"/>
                      </a:lnTo>
                      <a:lnTo>
                        <a:pt x="1463" y="2908"/>
                      </a:lnTo>
                      <a:lnTo>
                        <a:pt x="1594" y="2908"/>
                      </a:lnTo>
                      <a:lnTo>
                        <a:pt x="1693" y="2859"/>
                      </a:lnTo>
                      <a:lnTo>
                        <a:pt x="1758" y="2810"/>
                      </a:lnTo>
                      <a:lnTo>
                        <a:pt x="1824" y="2744"/>
                      </a:lnTo>
                      <a:lnTo>
                        <a:pt x="1873" y="2678"/>
                      </a:lnTo>
                      <a:lnTo>
                        <a:pt x="1906" y="2596"/>
                      </a:lnTo>
                      <a:lnTo>
                        <a:pt x="1939" y="2514"/>
                      </a:lnTo>
                      <a:lnTo>
                        <a:pt x="1988" y="2317"/>
                      </a:lnTo>
                      <a:lnTo>
                        <a:pt x="2005" y="2120"/>
                      </a:lnTo>
                      <a:lnTo>
                        <a:pt x="2005" y="1923"/>
                      </a:lnTo>
                      <a:lnTo>
                        <a:pt x="1955" y="1561"/>
                      </a:lnTo>
                      <a:lnTo>
                        <a:pt x="1955" y="1529"/>
                      </a:lnTo>
                      <a:lnTo>
                        <a:pt x="1923" y="1496"/>
                      </a:lnTo>
                      <a:lnTo>
                        <a:pt x="1890" y="1479"/>
                      </a:lnTo>
                      <a:lnTo>
                        <a:pt x="1857" y="1479"/>
                      </a:lnTo>
                      <a:lnTo>
                        <a:pt x="1824" y="1496"/>
                      </a:lnTo>
                      <a:lnTo>
                        <a:pt x="1791" y="1512"/>
                      </a:lnTo>
                      <a:lnTo>
                        <a:pt x="1775" y="1545"/>
                      </a:lnTo>
                      <a:lnTo>
                        <a:pt x="1775" y="1578"/>
                      </a:lnTo>
                      <a:lnTo>
                        <a:pt x="1808" y="1890"/>
                      </a:lnTo>
                      <a:lnTo>
                        <a:pt x="1808" y="2202"/>
                      </a:lnTo>
                      <a:lnTo>
                        <a:pt x="1775" y="2383"/>
                      </a:lnTo>
                      <a:lnTo>
                        <a:pt x="1726" y="2563"/>
                      </a:lnTo>
                      <a:lnTo>
                        <a:pt x="1594" y="2514"/>
                      </a:lnTo>
                      <a:lnTo>
                        <a:pt x="1479" y="2465"/>
                      </a:lnTo>
                      <a:lnTo>
                        <a:pt x="1397" y="2399"/>
                      </a:lnTo>
                      <a:lnTo>
                        <a:pt x="1331" y="2333"/>
                      </a:lnTo>
                      <a:lnTo>
                        <a:pt x="1298" y="2251"/>
                      </a:lnTo>
                      <a:lnTo>
                        <a:pt x="1298" y="2169"/>
                      </a:lnTo>
                      <a:lnTo>
                        <a:pt x="1315" y="2071"/>
                      </a:lnTo>
                      <a:lnTo>
                        <a:pt x="1364" y="1956"/>
                      </a:lnTo>
                      <a:lnTo>
                        <a:pt x="1496" y="1709"/>
                      </a:lnTo>
                      <a:lnTo>
                        <a:pt x="1496" y="1676"/>
                      </a:lnTo>
                      <a:lnTo>
                        <a:pt x="1496" y="1643"/>
                      </a:lnTo>
                      <a:lnTo>
                        <a:pt x="1463" y="1611"/>
                      </a:lnTo>
                      <a:lnTo>
                        <a:pt x="1413" y="1578"/>
                      </a:lnTo>
                      <a:lnTo>
                        <a:pt x="1381" y="1578"/>
                      </a:lnTo>
                      <a:lnTo>
                        <a:pt x="1348" y="1594"/>
                      </a:lnTo>
                      <a:lnTo>
                        <a:pt x="1183" y="1693"/>
                      </a:lnTo>
                      <a:lnTo>
                        <a:pt x="1019" y="1775"/>
                      </a:lnTo>
                      <a:lnTo>
                        <a:pt x="839" y="1841"/>
                      </a:lnTo>
                      <a:lnTo>
                        <a:pt x="658" y="1890"/>
                      </a:lnTo>
                      <a:lnTo>
                        <a:pt x="494" y="1890"/>
                      </a:lnTo>
                      <a:lnTo>
                        <a:pt x="395" y="1857"/>
                      </a:lnTo>
                      <a:lnTo>
                        <a:pt x="313" y="1824"/>
                      </a:lnTo>
                      <a:lnTo>
                        <a:pt x="231" y="1775"/>
                      </a:lnTo>
                      <a:lnTo>
                        <a:pt x="182" y="1709"/>
                      </a:lnTo>
                      <a:lnTo>
                        <a:pt x="182" y="1676"/>
                      </a:lnTo>
                      <a:lnTo>
                        <a:pt x="182" y="1627"/>
                      </a:lnTo>
                      <a:lnTo>
                        <a:pt x="182" y="1594"/>
                      </a:lnTo>
                      <a:lnTo>
                        <a:pt x="214" y="1545"/>
                      </a:lnTo>
                      <a:lnTo>
                        <a:pt x="264" y="1479"/>
                      </a:lnTo>
                      <a:lnTo>
                        <a:pt x="329" y="1430"/>
                      </a:lnTo>
                      <a:lnTo>
                        <a:pt x="461" y="1364"/>
                      </a:lnTo>
                      <a:lnTo>
                        <a:pt x="658" y="1266"/>
                      </a:lnTo>
                      <a:lnTo>
                        <a:pt x="855" y="1200"/>
                      </a:lnTo>
                      <a:lnTo>
                        <a:pt x="1266" y="1101"/>
                      </a:lnTo>
                      <a:lnTo>
                        <a:pt x="1298" y="1085"/>
                      </a:lnTo>
                      <a:lnTo>
                        <a:pt x="1315" y="1069"/>
                      </a:lnTo>
                      <a:lnTo>
                        <a:pt x="1315" y="1003"/>
                      </a:lnTo>
                      <a:lnTo>
                        <a:pt x="1298" y="954"/>
                      </a:lnTo>
                      <a:lnTo>
                        <a:pt x="1266" y="937"/>
                      </a:lnTo>
                      <a:lnTo>
                        <a:pt x="1249" y="921"/>
                      </a:lnTo>
                      <a:lnTo>
                        <a:pt x="1036" y="872"/>
                      </a:lnTo>
                      <a:lnTo>
                        <a:pt x="855" y="789"/>
                      </a:lnTo>
                      <a:lnTo>
                        <a:pt x="756" y="724"/>
                      </a:lnTo>
                      <a:lnTo>
                        <a:pt x="674" y="625"/>
                      </a:lnTo>
                      <a:lnTo>
                        <a:pt x="609" y="510"/>
                      </a:lnTo>
                      <a:lnTo>
                        <a:pt x="559" y="395"/>
                      </a:lnTo>
                      <a:lnTo>
                        <a:pt x="543" y="297"/>
                      </a:lnTo>
                      <a:lnTo>
                        <a:pt x="559" y="247"/>
                      </a:lnTo>
                      <a:lnTo>
                        <a:pt x="576" y="215"/>
                      </a:lnTo>
                      <a:lnTo>
                        <a:pt x="609" y="198"/>
                      </a:lnTo>
                      <a:lnTo>
                        <a:pt x="658" y="182"/>
                      </a:lnTo>
                      <a:lnTo>
                        <a:pt x="724" y="198"/>
                      </a:lnTo>
                      <a:lnTo>
                        <a:pt x="806" y="215"/>
                      </a:lnTo>
                      <a:lnTo>
                        <a:pt x="904" y="247"/>
                      </a:lnTo>
                      <a:lnTo>
                        <a:pt x="1003" y="313"/>
                      </a:lnTo>
                      <a:lnTo>
                        <a:pt x="1101" y="379"/>
                      </a:lnTo>
                      <a:lnTo>
                        <a:pt x="1183" y="444"/>
                      </a:lnTo>
                      <a:lnTo>
                        <a:pt x="1266" y="543"/>
                      </a:lnTo>
                      <a:lnTo>
                        <a:pt x="1348" y="625"/>
                      </a:lnTo>
                      <a:lnTo>
                        <a:pt x="1397" y="724"/>
                      </a:lnTo>
                      <a:lnTo>
                        <a:pt x="1430" y="822"/>
                      </a:lnTo>
                      <a:lnTo>
                        <a:pt x="1446" y="855"/>
                      </a:lnTo>
                      <a:lnTo>
                        <a:pt x="1479" y="888"/>
                      </a:lnTo>
                      <a:lnTo>
                        <a:pt x="1512" y="888"/>
                      </a:lnTo>
                      <a:lnTo>
                        <a:pt x="1545" y="904"/>
                      </a:lnTo>
                      <a:lnTo>
                        <a:pt x="1578" y="888"/>
                      </a:lnTo>
                      <a:lnTo>
                        <a:pt x="1611" y="872"/>
                      </a:lnTo>
                      <a:lnTo>
                        <a:pt x="1611" y="839"/>
                      </a:lnTo>
                      <a:lnTo>
                        <a:pt x="1611" y="806"/>
                      </a:lnTo>
                      <a:lnTo>
                        <a:pt x="1561" y="642"/>
                      </a:lnTo>
                      <a:lnTo>
                        <a:pt x="1463" y="494"/>
                      </a:lnTo>
                      <a:lnTo>
                        <a:pt x="1331" y="346"/>
                      </a:lnTo>
                      <a:lnTo>
                        <a:pt x="1183" y="198"/>
                      </a:lnTo>
                      <a:lnTo>
                        <a:pt x="1019" y="83"/>
                      </a:lnTo>
                      <a:lnTo>
                        <a:pt x="921" y="50"/>
                      </a:lnTo>
                      <a:lnTo>
                        <a:pt x="839" y="17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8" name="Google Shape;4358;p37"/>
                <p:cNvSpPr/>
                <p:nvPr/>
              </p:nvSpPr>
              <p:spPr>
                <a:xfrm>
                  <a:off x="3002491" y="1548647"/>
                  <a:ext cx="77252" cy="113527"/>
                </a:xfrm>
                <a:custGeom>
                  <a:rect b="b" l="l" r="r" t="t"/>
                  <a:pathLst>
                    <a:path extrusionOk="0" h="2826" w="1923">
                      <a:moveTo>
                        <a:pt x="625" y="0"/>
                      </a:moveTo>
                      <a:lnTo>
                        <a:pt x="543" y="17"/>
                      </a:lnTo>
                      <a:lnTo>
                        <a:pt x="461" y="50"/>
                      </a:lnTo>
                      <a:lnTo>
                        <a:pt x="395" y="82"/>
                      </a:lnTo>
                      <a:lnTo>
                        <a:pt x="329" y="132"/>
                      </a:lnTo>
                      <a:lnTo>
                        <a:pt x="280" y="181"/>
                      </a:lnTo>
                      <a:lnTo>
                        <a:pt x="198" y="296"/>
                      </a:lnTo>
                      <a:lnTo>
                        <a:pt x="132" y="411"/>
                      </a:lnTo>
                      <a:lnTo>
                        <a:pt x="67" y="542"/>
                      </a:lnTo>
                      <a:lnTo>
                        <a:pt x="34" y="674"/>
                      </a:lnTo>
                      <a:lnTo>
                        <a:pt x="1" y="805"/>
                      </a:lnTo>
                      <a:lnTo>
                        <a:pt x="1" y="953"/>
                      </a:lnTo>
                      <a:lnTo>
                        <a:pt x="1" y="1084"/>
                      </a:lnTo>
                      <a:lnTo>
                        <a:pt x="1" y="1232"/>
                      </a:lnTo>
                      <a:lnTo>
                        <a:pt x="17" y="1265"/>
                      </a:lnTo>
                      <a:lnTo>
                        <a:pt x="34" y="1298"/>
                      </a:lnTo>
                      <a:lnTo>
                        <a:pt x="67" y="1314"/>
                      </a:lnTo>
                      <a:lnTo>
                        <a:pt x="99" y="1314"/>
                      </a:lnTo>
                      <a:lnTo>
                        <a:pt x="132" y="1298"/>
                      </a:lnTo>
                      <a:lnTo>
                        <a:pt x="165" y="1282"/>
                      </a:lnTo>
                      <a:lnTo>
                        <a:pt x="182" y="1249"/>
                      </a:lnTo>
                      <a:lnTo>
                        <a:pt x="182" y="1216"/>
                      </a:lnTo>
                      <a:lnTo>
                        <a:pt x="182" y="1035"/>
                      </a:lnTo>
                      <a:lnTo>
                        <a:pt x="182" y="871"/>
                      </a:lnTo>
                      <a:lnTo>
                        <a:pt x="214" y="707"/>
                      </a:lnTo>
                      <a:lnTo>
                        <a:pt x="264" y="542"/>
                      </a:lnTo>
                      <a:lnTo>
                        <a:pt x="313" y="427"/>
                      </a:lnTo>
                      <a:lnTo>
                        <a:pt x="395" y="345"/>
                      </a:lnTo>
                      <a:lnTo>
                        <a:pt x="494" y="280"/>
                      </a:lnTo>
                      <a:lnTo>
                        <a:pt x="576" y="247"/>
                      </a:lnTo>
                      <a:lnTo>
                        <a:pt x="674" y="247"/>
                      </a:lnTo>
                      <a:lnTo>
                        <a:pt x="707" y="263"/>
                      </a:lnTo>
                      <a:lnTo>
                        <a:pt x="740" y="280"/>
                      </a:lnTo>
                      <a:lnTo>
                        <a:pt x="756" y="329"/>
                      </a:lnTo>
                      <a:lnTo>
                        <a:pt x="773" y="362"/>
                      </a:lnTo>
                      <a:lnTo>
                        <a:pt x="789" y="427"/>
                      </a:lnTo>
                      <a:lnTo>
                        <a:pt x="789" y="510"/>
                      </a:lnTo>
                      <a:lnTo>
                        <a:pt x="756" y="690"/>
                      </a:lnTo>
                      <a:lnTo>
                        <a:pt x="691" y="887"/>
                      </a:lnTo>
                      <a:lnTo>
                        <a:pt x="625" y="1068"/>
                      </a:lnTo>
                      <a:lnTo>
                        <a:pt x="526" y="1232"/>
                      </a:lnTo>
                      <a:lnTo>
                        <a:pt x="510" y="1265"/>
                      </a:lnTo>
                      <a:lnTo>
                        <a:pt x="510" y="1298"/>
                      </a:lnTo>
                      <a:lnTo>
                        <a:pt x="510" y="1331"/>
                      </a:lnTo>
                      <a:lnTo>
                        <a:pt x="526" y="1347"/>
                      </a:lnTo>
                      <a:lnTo>
                        <a:pt x="559" y="1364"/>
                      </a:lnTo>
                      <a:lnTo>
                        <a:pt x="576" y="1380"/>
                      </a:lnTo>
                      <a:lnTo>
                        <a:pt x="609" y="1380"/>
                      </a:lnTo>
                      <a:lnTo>
                        <a:pt x="641" y="1364"/>
                      </a:lnTo>
                      <a:lnTo>
                        <a:pt x="855" y="1265"/>
                      </a:lnTo>
                      <a:lnTo>
                        <a:pt x="1068" y="1183"/>
                      </a:lnTo>
                      <a:lnTo>
                        <a:pt x="1282" y="1134"/>
                      </a:lnTo>
                      <a:lnTo>
                        <a:pt x="1364" y="1117"/>
                      </a:lnTo>
                      <a:lnTo>
                        <a:pt x="1430" y="1117"/>
                      </a:lnTo>
                      <a:lnTo>
                        <a:pt x="1479" y="1150"/>
                      </a:lnTo>
                      <a:lnTo>
                        <a:pt x="1512" y="1199"/>
                      </a:lnTo>
                      <a:lnTo>
                        <a:pt x="1528" y="1265"/>
                      </a:lnTo>
                      <a:lnTo>
                        <a:pt x="1512" y="1364"/>
                      </a:lnTo>
                      <a:lnTo>
                        <a:pt x="1496" y="1479"/>
                      </a:lnTo>
                      <a:lnTo>
                        <a:pt x="1463" y="1610"/>
                      </a:lnTo>
                      <a:lnTo>
                        <a:pt x="1282" y="1610"/>
                      </a:lnTo>
                      <a:lnTo>
                        <a:pt x="1085" y="1594"/>
                      </a:lnTo>
                      <a:lnTo>
                        <a:pt x="749" y="1550"/>
                      </a:lnTo>
                      <a:lnTo>
                        <a:pt x="740" y="1544"/>
                      </a:lnTo>
                      <a:lnTo>
                        <a:pt x="739" y="1548"/>
                      </a:lnTo>
                      <a:lnTo>
                        <a:pt x="707" y="1544"/>
                      </a:lnTo>
                      <a:lnTo>
                        <a:pt x="674" y="1544"/>
                      </a:lnTo>
                      <a:lnTo>
                        <a:pt x="641" y="1561"/>
                      </a:lnTo>
                      <a:lnTo>
                        <a:pt x="625" y="1577"/>
                      </a:lnTo>
                      <a:lnTo>
                        <a:pt x="609" y="1610"/>
                      </a:lnTo>
                      <a:lnTo>
                        <a:pt x="609" y="1643"/>
                      </a:lnTo>
                      <a:lnTo>
                        <a:pt x="609" y="1659"/>
                      </a:lnTo>
                      <a:lnTo>
                        <a:pt x="625" y="1692"/>
                      </a:lnTo>
                      <a:lnTo>
                        <a:pt x="658" y="1725"/>
                      </a:lnTo>
                      <a:lnTo>
                        <a:pt x="1085" y="1955"/>
                      </a:lnTo>
                      <a:lnTo>
                        <a:pt x="1216" y="2037"/>
                      </a:lnTo>
                      <a:lnTo>
                        <a:pt x="1348" y="2119"/>
                      </a:lnTo>
                      <a:lnTo>
                        <a:pt x="1413" y="2185"/>
                      </a:lnTo>
                      <a:lnTo>
                        <a:pt x="1446" y="2267"/>
                      </a:lnTo>
                      <a:lnTo>
                        <a:pt x="1479" y="2366"/>
                      </a:lnTo>
                      <a:lnTo>
                        <a:pt x="1479" y="2448"/>
                      </a:lnTo>
                      <a:lnTo>
                        <a:pt x="1446" y="2530"/>
                      </a:lnTo>
                      <a:lnTo>
                        <a:pt x="1397" y="2579"/>
                      </a:lnTo>
                      <a:lnTo>
                        <a:pt x="1364" y="2596"/>
                      </a:lnTo>
                      <a:lnTo>
                        <a:pt x="1282" y="2596"/>
                      </a:lnTo>
                      <a:lnTo>
                        <a:pt x="1233" y="2579"/>
                      </a:lnTo>
                      <a:lnTo>
                        <a:pt x="1118" y="2530"/>
                      </a:lnTo>
                      <a:lnTo>
                        <a:pt x="1019" y="2481"/>
                      </a:lnTo>
                      <a:lnTo>
                        <a:pt x="921" y="2398"/>
                      </a:lnTo>
                      <a:lnTo>
                        <a:pt x="822" y="2316"/>
                      </a:lnTo>
                      <a:lnTo>
                        <a:pt x="740" y="2218"/>
                      </a:lnTo>
                      <a:lnTo>
                        <a:pt x="658" y="2119"/>
                      </a:lnTo>
                      <a:lnTo>
                        <a:pt x="592" y="2021"/>
                      </a:lnTo>
                      <a:lnTo>
                        <a:pt x="543" y="1922"/>
                      </a:lnTo>
                      <a:lnTo>
                        <a:pt x="510" y="1889"/>
                      </a:lnTo>
                      <a:lnTo>
                        <a:pt x="494" y="1873"/>
                      </a:lnTo>
                      <a:lnTo>
                        <a:pt x="444" y="1856"/>
                      </a:lnTo>
                      <a:lnTo>
                        <a:pt x="411" y="1873"/>
                      </a:lnTo>
                      <a:lnTo>
                        <a:pt x="395" y="1889"/>
                      </a:lnTo>
                      <a:lnTo>
                        <a:pt x="362" y="1906"/>
                      </a:lnTo>
                      <a:lnTo>
                        <a:pt x="362" y="1939"/>
                      </a:lnTo>
                      <a:lnTo>
                        <a:pt x="362" y="1988"/>
                      </a:lnTo>
                      <a:lnTo>
                        <a:pt x="444" y="2119"/>
                      </a:lnTo>
                      <a:lnTo>
                        <a:pt x="559" y="2267"/>
                      </a:lnTo>
                      <a:lnTo>
                        <a:pt x="707" y="2448"/>
                      </a:lnTo>
                      <a:lnTo>
                        <a:pt x="871" y="2596"/>
                      </a:lnTo>
                      <a:lnTo>
                        <a:pt x="1052" y="2727"/>
                      </a:lnTo>
                      <a:lnTo>
                        <a:pt x="1151" y="2776"/>
                      </a:lnTo>
                      <a:lnTo>
                        <a:pt x="1233" y="2809"/>
                      </a:lnTo>
                      <a:lnTo>
                        <a:pt x="1331" y="2825"/>
                      </a:lnTo>
                      <a:lnTo>
                        <a:pt x="1413" y="2825"/>
                      </a:lnTo>
                      <a:lnTo>
                        <a:pt x="1496" y="2793"/>
                      </a:lnTo>
                      <a:lnTo>
                        <a:pt x="1561" y="2760"/>
                      </a:lnTo>
                      <a:lnTo>
                        <a:pt x="1660" y="2661"/>
                      </a:lnTo>
                      <a:lnTo>
                        <a:pt x="1725" y="2563"/>
                      </a:lnTo>
                      <a:lnTo>
                        <a:pt x="1742" y="2464"/>
                      </a:lnTo>
                      <a:lnTo>
                        <a:pt x="1742" y="2382"/>
                      </a:lnTo>
                      <a:lnTo>
                        <a:pt x="1709" y="2283"/>
                      </a:lnTo>
                      <a:lnTo>
                        <a:pt x="1660" y="2201"/>
                      </a:lnTo>
                      <a:lnTo>
                        <a:pt x="1594" y="2119"/>
                      </a:lnTo>
                      <a:lnTo>
                        <a:pt x="1512" y="2037"/>
                      </a:lnTo>
                      <a:lnTo>
                        <a:pt x="1298" y="1889"/>
                      </a:lnTo>
                      <a:lnTo>
                        <a:pt x="1120" y="1780"/>
                      </a:lnTo>
                      <a:lnTo>
                        <a:pt x="1120" y="1780"/>
                      </a:lnTo>
                      <a:lnTo>
                        <a:pt x="1266" y="1791"/>
                      </a:lnTo>
                      <a:lnTo>
                        <a:pt x="1463" y="1774"/>
                      </a:lnTo>
                      <a:lnTo>
                        <a:pt x="1545" y="1774"/>
                      </a:lnTo>
                      <a:lnTo>
                        <a:pt x="1643" y="1741"/>
                      </a:lnTo>
                      <a:lnTo>
                        <a:pt x="1709" y="1709"/>
                      </a:lnTo>
                      <a:lnTo>
                        <a:pt x="1775" y="1659"/>
                      </a:lnTo>
                      <a:lnTo>
                        <a:pt x="1840" y="1594"/>
                      </a:lnTo>
                      <a:lnTo>
                        <a:pt x="1873" y="1511"/>
                      </a:lnTo>
                      <a:lnTo>
                        <a:pt x="1906" y="1429"/>
                      </a:lnTo>
                      <a:lnTo>
                        <a:pt x="1923" y="1298"/>
                      </a:lnTo>
                      <a:lnTo>
                        <a:pt x="1906" y="1183"/>
                      </a:lnTo>
                      <a:lnTo>
                        <a:pt x="1873" y="1101"/>
                      </a:lnTo>
                      <a:lnTo>
                        <a:pt x="1808" y="1035"/>
                      </a:lnTo>
                      <a:lnTo>
                        <a:pt x="1742" y="986"/>
                      </a:lnTo>
                      <a:lnTo>
                        <a:pt x="1660" y="953"/>
                      </a:lnTo>
                      <a:lnTo>
                        <a:pt x="1561" y="937"/>
                      </a:lnTo>
                      <a:lnTo>
                        <a:pt x="1446" y="937"/>
                      </a:lnTo>
                      <a:lnTo>
                        <a:pt x="1331" y="953"/>
                      </a:lnTo>
                      <a:lnTo>
                        <a:pt x="1085" y="1002"/>
                      </a:lnTo>
                      <a:lnTo>
                        <a:pt x="871" y="1068"/>
                      </a:lnTo>
                      <a:lnTo>
                        <a:pt x="807" y="1095"/>
                      </a:lnTo>
                      <a:lnTo>
                        <a:pt x="807" y="1095"/>
                      </a:lnTo>
                      <a:lnTo>
                        <a:pt x="822" y="1068"/>
                      </a:lnTo>
                      <a:lnTo>
                        <a:pt x="888" y="887"/>
                      </a:lnTo>
                      <a:lnTo>
                        <a:pt x="954" y="690"/>
                      </a:lnTo>
                      <a:lnTo>
                        <a:pt x="986" y="510"/>
                      </a:lnTo>
                      <a:lnTo>
                        <a:pt x="986" y="411"/>
                      </a:lnTo>
                      <a:lnTo>
                        <a:pt x="986" y="329"/>
                      </a:lnTo>
                      <a:lnTo>
                        <a:pt x="970" y="247"/>
                      </a:lnTo>
                      <a:lnTo>
                        <a:pt x="937" y="165"/>
                      </a:lnTo>
                      <a:lnTo>
                        <a:pt x="888" y="99"/>
                      </a:lnTo>
                      <a:lnTo>
                        <a:pt x="839" y="50"/>
                      </a:lnTo>
                      <a:lnTo>
                        <a:pt x="773" y="17"/>
                      </a:lnTo>
                      <a:lnTo>
                        <a:pt x="70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9" name="Google Shape;4359;p37"/>
                <p:cNvSpPr/>
                <p:nvPr/>
              </p:nvSpPr>
              <p:spPr>
                <a:xfrm>
                  <a:off x="3022980" y="1506425"/>
                  <a:ext cx="227015" cy="97700"/>
                </a:xfrm>
                <a:custGeom>
                  <a:rect b="b" l="l" r="r" t="t"/>
                  <a:pathLst>
                    <a:path extrusionOk="0" h="2432" w="5651">
                      <a:moveTo>
                        <a:pt x="5190" y="0"/>
                      </a:moveTo>
                      <a:lnTo>
                        <a:pt x="4796" y="33"/>
                      </a:lnTo>
                      <a:lnTo>
                        <a:pt x="4418" y="66"/>
                      </a:lnTo>
                      <a:lnTo>
                        <a:pt x="4041" y="132"/>
                      </a:lnTo>
                      <a:lnTo>
                        <a:pt x="3679" y="230"/>
                      </a:lnTo>
                      <a:lnTo>
                        <a:pt x="3318" y="345"/>
                      </a:lnTo>
                      <a:lnTo>
                        <a:pt x="2957" y="460"/>
                      </a:lnTo>
                      <a:lnTo>
                        <a:pt x="2612" y="608"/>
                      </a:lnTo>
                      <a:lnTo>
                        <a:pt x="2267" y="772"/>
                      </a:lnTo>
                      <a:lnTo>
                        <a:pt x="1922" y="953"/>
                      </a:lnTo>
                      <a:lnTo>
                        <a:pt x="1593" y="1150"/>
                      </a:lnTo>
                      <a:lnTo>
                        <a:pt x="1265" y="1347"/>
                      </a:lnTo>
                      <a:lnTo>
                        <a:pt x="953" y="1561"/>
                      </a:lnTo>
                      <a:lnTo>
                        <a:pt x="641" y="1790"/>
                      </a:lnTo>
                      <a:lnTo>
                        <a:pt x="33" y="2267"/>
                      </a:lnTo>
                      <a:lnTo>
                        <a:pt x="0" y="2300"/>
                      </a:lnTo>
                      <a:lnTo>
                        <a:pt x="0" y="2333"/>
                      </a:lnTo>
                      <a:lnTo>
                        <a:pt x="0" y="2365"/>
                      </a:lnTo>
                      <a:lnTo>
                        <a:pt x="16" y="2398"/>
                      </a:lnTo>
                      <a:lnTo>
                        <a:pt x="33" y="2415"/>
                      </a:lnTo>
                      <a:lnTo>
                        <a:pt x="66" y="2431"/>
                      </a:lnTo>
                      <a:lnTo>
                        <a:pt x="99" y="2431"/>
                      </a:lnTo>
                      <a:lnTo>
                        <a:pt x="131" y="2415"/>
                      </a:lnTo>
                      <a:lnTo>
                        <a:pt x="723" y="1955"/>
                      </a:lnTo>
                      <a:lnTo>
                        <a:pt x="1035" y="1725"/>
                      </a:lnTo>
                      <a:lnTo>
                        <a:pt x="1347" y="1528"/>
                      </a:lnTo>
                      <a:lnTo>
                        <a:pt x="1659" y="1314"/>
                      </a:lnTo>
                      <a:lnTo>
                        <a:pt x="1987" y="1133"/>
                      </a:lnTo>
                      <a:lnTo>
                        <a:pt x="2316" y="953"/>
                      </a:lnTo>
                      <a:lnTo>
                        <a:pt x="2644" y="789"/>
                      </a:lnTo>
                      <a:lnTo>
                        <a:pt x="2989" y="641"/>
                      </a:lnTo>
                      <a:lnTo>
                        <a:pt x="3334" y="526"/>
                      </a:lnTo>
                      <a:lnTo>
                        <a:pt x="3696" y="411"/>
                      </a:lnTo>
                      <a:lnTo>
                        <a:pt x="4057" y="312"/>
                      </a:lnTo>
                      <a:lnTo>
                        <a:pt x="4418" y="247"/>
                      </a:lnTo>
                      <a:lnTo>
                        <a:pt x="4780" y="214"/>
                      </a:lnTo>
                      <a:lnTo>
                        <a:pt x="5157" y="181"/>
                      </a:lnTo>
                      <a:lnTo>
                        <a:pt x="5552" y="197"/>
                      </a:lnTo>
                      <a:lnTo>
                        <a:pt x="5585" y="181"/>
                      </a:lnTo>
                      <a:lnTo>
                        <a:pt x="5617" y="164"/>
                      </a:lnTo>
                      <a:lnTo>
                        <a:pt x="5634" y="132"/>
                      </a:lnTo>
                      <a:lnTo>
                        <a:pt x="5650" y="99"/>
                      </a:lnTo>
                      <a:lnTo>
                        <a:pt x="5650" y="66"/>
                      </a:lnTo>
                      <a:lnTo>
                        <a:pt x="5634" y="49"/>
                      </a:lnTo>
                      <a:lnTo>
                        <a:pt x="5617" y="17"/>
                      </a:lnTo>
                      <a:lnTo>
                        <a:pt x="5585" y="17"/>
                      </a:lnTo>
                      <a:lnTo>
                        <a:pt x="519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0" name="Google Shape;4360;p37"/>
                <p:cNvSpPr/>
                <p:nvPr/>
              </p:nvSpPr>
              <p:spPr>
                <a:xfrm>
                  <a:off x="3090270" y="1459543"/>
                  <a:ext cx="117505" cy="56804"/>
                </a:xfrm>
                <a:custGeom>
                  <a:rect b="b" l="l" r="r" t="t"/>
                  <a:pathLst>
                    <a:path extrusionOk="0" h="1414" w="2925">
                      <a:moveTo>
                        <a:pt x="674" y="198"/>
                      </a:moveTo>
                      <a:lnTo>
                        <a:pt x="871" y="215"/>
                      </a:lnTo>
                      <a:lnTo>
                        <a:pt x="1052" y="247"/>
                      </a:lnTo>
                      <a:lnTo>
                        <a:pt x="1232" y="280"/>
                      </a:lnTo>
                      <a:lnTo>
                        <a:pt x="1413" y="346"/>
                      </a:lnTo>
                      <a:lnTo>
                        <a:pt x="1577" y="412"/>
                      </a:lnTo>
                      <a:lnTo>
                        <a:pt x="1758" y="494"/>
                      </a:lnTo>
                      <a:lnTo>
                        <a:pt x="1906" y="592"/>
                      </a:lnTo>
                      <a:lnTo>
                        <a:pt x="2070" y="691"/>
                      </a:lnTo>
                      <a:lnTo>
                        <a:pt x="2218" y="806"/>
                      </a:lnTo>
                      <a:lnTo>
                        <a:pt x="2366" y="937"/>
                      </a:lnTo>
                      <a:lnTo>
                        <a:pt x="2497" y="1069"/>
                      </a:lnTo>
                      <a:lnTo>
                        <a:pt x="2628" y="1200"/>
                      </a:lnTo>
                      <a:lnTo>
                        <a:pt x="2647" y="1223"/>
                      </a:lnTo>
                      <a:lnTo>
                        <a:pt x="2382" y="1184"/>
                      </a:lnTo>
                      <a:lnTo>
                        <a:pt x="2021" y="1118"/>
                      </a:lnTo>
                      <a:lnTo>
                        <a:pt x="1659" y="1036"/>
                      </a:lnTo>
                      <a:lnTo>
                        <a:pt x="1298" y="921"/>
                      </a:lnTo>
                      <a:lnTo>
                        <a:pt x="1134" y="855"/>
                      </a:lnTo>
                      <a:lnTo>
                        <a:pt x="953" y="773"/>
                      </a:lnTo>
                      <a:lnTo>
                        <a:pt x="805" y="691"/>
                      </a:lnTo>
                      <a:lnTo>
                        <a:pt x="657" y="592"/>
                      </a:lnTo>
                      <a:lnTo>
                        <a:pt x="510" y="477"/>
                      </a:lnTo>
                      <a:lnTo>
                        <a:pt x="378" y="362"/>
                      </a:lnTo>
                      <a:lnTo>
                        <a:pt x="263" y="231"/>
                      </a:lnTo>
                      <a:lnTo>
                        <a:pt x="247" y="206"/>
                      </a:lnTo>
                      <a:lnTo>
                        <a:pt x="247" y="206"/>
                      </a:lnTo>
                      <a:lnTo>
                        <a:pt x="296" y="198"/>
                      </a:lnTo>
                      <a:close/>
                      <a:moveTo>
                        <a:pt x="493" y="1"/>
                      </a:moveTo>
                      <a:lnTo>
                        <a:pt x="280" y="17"/>
                      </a:lnTo>
                      <a:lnTo>
                        <a:pt x="83" y="50"/>
                      </a:lnTo>
                      <a:lnTo>
                        <a:pt x="50" y="50"/>
                      </a:lnTo>
                      <a:lnTo>
                        <a:pt x="17" y="83"/>
                      </a:lnTo>
                      <a:lnTo>
                        <a:pt x="0" y="116"/>
                      </a:lnTo>
                      <a:lnTo>
                        <a:pt x="0" y="149"/>
                      </a:lnTo>
                      <a:lnTo>
                        <a:pt x="0" y="182"/>
                      </a:lnTo>
                      <a:lnTo>
                        <a:pt x="17" y="198"/>
                      </a:lnTo>
                      <a:lnTo>
                        <a:pt x="115" y="346"/>
                      </a:lnTo>
                      <a:lnTo>
                        <a:pt x="247" y="494"/>
                      </a:lnTo>
                      <a:lnTo>
                        <a:pt x="378" y="609"/>
                      </a:lnTo>
                      <a:lnTo>
                        <a:pt x="526" y="724"/>
                      </a:lnTo>
                      <a:lnTo>
                        <a:pt x="690" y="839"/>
                      </a:lnTo>
                      <a:lnTo>
                        <a:pt x="854" y="921"/>
                      </a:lnTo>
                      <a:lnTo>
                        <a:pt x="1019" y="1019"/>
                      </a:lnTo>
                      <a:lnTo>
                        <a:pt x="1199" y="1085"/>
                      </a:lnTo>
                      <a:lnTo>
                        <a:pt x="1577" y="1200"/>
                      </a:lnTo>
                      <a:lnTo>
                        <a:pt x="1955" y="1299"/>
                      </a:lnTo>
                      <a:lnTo>
                        <a:pt x="2333" y="1364"/>
                      </a:lnTo>
                      <a:lnTo>
                        <a:pt x="2694" y="1414"/>
                      </a:lnTo>
                      <a:lnTo>
                        <a:pt x="2727" y="1397"/>
                      </a:lnTo>
                      <a:lnTo>
                        <a:pt x="2760" y="1381"/>
                      </a:lnTo>
                      <a:lnTo>
                        <a:pt x="2771" y="1370"/>
                      </a:lnTo>
                      <a:lnTo>
                        <a:pt x="2771" y="1370"/>
                      </a:lnTo>
                      <a:lnTo>
                        <a:pt x="2793" y="1381"/>
                      </a:lnTo>
                      <a:lnTo>
                        <a:pt x="2825" y="1397"/>
                      </a:lnTo>
                      <a:lnTo>
                        <a:pt x="2858" y="1397"/>
                      </a:lnTo>
                      <a:lnTo>
                        <a:pt x="2891" y="1381"/>
                      </a:lnTo>
                      <a:lnTo>
                        <a:pt x="2908" y="1348"/>
                      </a:lnTo>
                      <a:lnTo>
                        <a:pt x="2924" y="1315"/>
                      </a:lnTo>
                      <a:lnTo>
                        <a:pt x="2924" y="1282"/>
                      </a:lnTo>
                      <a:lnTo>
                        <a:pt x="2908" y="1249"/>
                      </a:lnTo>
                      <a:lnTo>
                        <a:pt x="2776" y="1085"/>
                      </a:lnTo>
                      <a:lnTo>
                        <a:pt x="2628" y="937"/>
                      </a:lnTo>
                      <a:lnTo>
                        <a:pt x="2497" y="789"/>
                      </a:lnTo>
                      <a:lnTo>
                        <a:pt x="2333" y="658"/>
                      </a:lnTo>
                      <a:lnTo>
                        <a:pt x="2168" y="543"/>
                      </a:lnTo>
                      <a:lnTo>
                        <a:pt x="2004" y="428"/>
                      </a:lnTo>
                      <a:lnTo>
                        <a:pt x="1840" y="329"/>
                      </a:lnTo>
                      <a:lnTo>
                        <a:pt x="1659" y="247"/>
                      </a:lnTo>
                      <a:lnTo>
                        <a:pt x="1479" y="165"/>
                      </a:lnTo>
                      <a:lnTo>
                        <a:pt x="1282" y="116"/>
                      </a:lnTo>
                      <a:lnTo>
                        <a:pt x="1101" y="67"/>
                      </a:lnTo>
                      <a:lnTo>
                        <a:pt x="904" y="34"/>
                      </a:lnTo>
                      <a:lnTo>
                        <a:pt x="690" y="17"/>
                      </a:lnTo>
                      <a:lnTo>
                        <a:pt x="49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1" name="Google Shape;4361;p37"/>
                <p:cNvSpPr/>
                <p:nvPr/>
              </p:nvSpPr>
              <p:spPr>
                <a:xfrm>
                  <a:off x="3104130" y="1528199"/>
                  <a:ext cx="39610" cy="102319"/>
                </a:xfrm>
                <a:custGeom>
                  <a:rect b="b" l="l" r="r" t="t"/>
                  <a:pathLst>
                    <a:path extrusionOk="0" h="2547" w="986">
                      <a:moveTo>
                        <a:pt x="773" y="338"/>
                      </a:moveTo>
                      <a:lnTo>
                        <a:pt x="789" y="411"/>
                      </a:lnTo>
                      <a:lnTo>
                        <a:pt x="805" y="723"/>
                      </a:lnTo>
                      <a:lnTo>
                        <a:pt x="805" y="1035"/>
                      </a:lnTo>
                      <a:lnTo>
                        <a:pt x="772" y="1183"/>
                      </a:lnTo>
                      <a:lnTo>
                        <a:pt x="756" y="1331"/>
                      </a:lnTo>
                      <a:lnTo>
                        <a:pt x="707" y="1478"/>
                      </a:lnTo>
                      <a:lnTo>
                        <a:pt x="657" y="1626"/>
                      </a:lnTo>
                      <a:lnTo>
                        <a:pt x="592" y="1774"/>
                      </a:lnTo>
                      <a:lnTo>
                        <a:pt x="526" y="1905"/>
                      </a:lnTo>
                      <a:lnTo>
                        <a:pt x="444" y="2037"/>
                      </a:lnTo>
                      <a:lnTo>
                        <a:pt x="345" y="2152"/>
                      </a:lnTo>
                      <a:lnTo>
                        <a:pt x="247" y="2267"/>
                      </a:lnTo>
                      <a:lnTo>
                        <a:pt x="217" y="2293"/>
                      </a:lnTo>
                      <a:lnTo>
                        <a:pt x="214" y="2283"/>
                      </a:lnTo>
                      <a:lnTo>
                        <a:pt x="197" y="2135"/>
                      </a:lnTo>
                      <a:lnTo>
                        <a:pt x="181" y="1988"/>
                      </a:lnTo>
                      <a:lnTo>
                        <a:pt x="197" y="1840"/>
                      </a:lnTo>
                      <a:lnTo>
                        <a:pt x="214" y="1676"/>
                      </a:lnTo>
                      <a:lnTo>
                        <a:pt x="247" y="1528"/>
                      </a:lnTo>
                      <a:lnTo>
                        <a:pt x="329" y="1232"/>
                      </a:lnTo>
                      <a:lnTo>
                        <a:pt x="444" y="936"/>
                      </a:lnTo>
                      <a:lnTo>
                        <a:pt x="592" y="657"/>
                      </a:lnTo>
                      <a:lnTo>
                        <a:pt x="739" y="394"/>
                      </a:lnTo>
                      <a:lnTo>
                        <a:pt x="773" y="338"/>
                      </a:lnTo>
                      <a:close/>
                      <a:moveTo>
                        <a:pt x="772" y="0"/>
                      </a:moveTo>
                      <a:lnTo>
                        <a:pt x="739" y="33"/>
                      </a:lnTo>
                      <a:lnTo>
                        <a:pt x="575" y="296"/>
                      </a:lnTo>
                      <a:lnTo>
                        <a:pt x="411" y="591"/>
                      </a:lnTo>
                      <a:lnTo>
                        <a:pt x="263" y="887"/>
                      </a:lnTo>
                      <a:lnTo>
                        <a:pt x="148" y="1199"/>
                      </a:lnTo>
                      <a:lnTo>
                        <a:pt x="99" y="1363"/>
                      </a:lnTo>
                      <a:lnTo>
                        <a:pt x="50" y="1528"/>
                      </a:lnTo>
                      <a:lnTo>
                        <a:pt x="33" y="1692"/>
                      </a:lnTo>
                      <a:lnTo>
                        <a:pt x="17" y="1856"/>
                      </a:lnTo>
                      <a:lnTo>
                        <a:pt x="0" y="2020"/>
                      </a:lnTo>
                      <a:lnTo>
                        <a:pt x="17" y="2168"/>
                      </a:lnTo>
                      <a:lnTo>
                        <a:pt x="50" y="2333"/>
                      </a:lnTo>
                      <a:lnTo>
                        <a:pt x="82" y="2497"/>
                      </a:lnTo>
                      <a:lnTo>
                        <a:pt x="115" y="2530"/>
                      </a:lnTo>
                      <a:lnTo>
                        <a:pt x="148" y="2546"/>
                      </a:lnTo>
                      <a:lnTo>
                        <a:pt x="197" y="2546"/>
                      </a:lnTo>
                      <a:lnTo>
                        <a:pt x="230" y="2530"/>
                      </a:lnTo>
                      <a:lnTo>
                        <a:pt x="362" y="2415"/>
                      </a:lnTo>
                      <a:lnTo>
                        <a:pt x="477" y="2283"/>
                      </a:lnTo>
                      <a:lnTo>
                        <a:pt x="575" y="2152"/>
                      </a:lnTo>
                      <a:lnTo>
                        <a:pt x="674" y="2020"/>
                      </a:lnTo>
                      <a:lnTo>
                        <a:pt x="756" y="1873"/>
                      </a:lnTo>
                      <a:lnTo>
                        <a:pt x="822" y="1725"/>
                      </a:lnTo>
                      <a:lnTo>
                        <a:pt x="871" y="1561"/>
                      </a:lnTo>
                      <a:lnTo>
                        <a:pt x="920" y="1413"/>
                      </a:lnTo>
                      <a:lnTo>
                        <a:pt x="953" y="1248"/>
                      </a:lnTo>
                      <a:lnTo>
                        <a:pt x="969" y="1084"/>
                      </a:lnTo>
                      <a:lnTo>
                        <a:pt x="986" y="920"/>
                      </a:lnTo>
                      <a:lnTo>
                        <a:pt x="986" y="756"/>
                      </a:lnTo>
                      <a:lnTo>
                        <a:pt x="969" y="427"/>
                      </a:lnTo>
                      <a:lnTo>
                        <a:pt x="904" y="82"/>
                      </a:lnTo>
                      <a:lnTo>
                        <a:pt x="887" y="49"/>
                      </a:lnTo>
                      <a:lnTo>
                        <a:pt x="871" y="17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2" name="Google Shape;4362;p37"/>
                <p:cNvSpPr/>
                <p:nvPr/>
              </p:nvSpPr>
              <p:spPr>
                <a:xfrm>
                  <a:off x="3819372" y="1476054"/>
                  <a:ext cx="40293" cy="40293"/>
                </a:xfrm>
                <a:custGeom>
                  <a:rect b="b" l="l" r="r" t="t"/>
                  <a:pathLst>
                    <a:path extrusionOk="0" h="1003" w="1003">
                      <a:moveTo>
                        <a:pt x="559" y="181"/>
                      </a:moveTo>
                      <a:lnTo>
                        <a:pt x="625" y="198"/>
                      </a:lnTo>
                      <a:lnTo>
                        <a:pt x="691" y="214"/>
                      </a:lnTo>
                      <a:lnTo>
                        <a:pt x="740" y="247"/>
                      </a:lnTo>
                      <a:lnTo>
                        <a:pt x="773" y="296"/>
                      </a:lnTo>
                      <a:lnTo>
                        <a:pt x="806" y="346"/>
                      </a:lnTo>
                      <a:lnTo>
                        <a:pt x="822" y="411"/>
                      </a:lnTo>
                      <a:lnTo>
                        <a:pt x="822" y="477"/>
                      </a:lnTo>
                      <a:lnTo>
                        <a:pt x="822" y="543"/>
                      </a:lnTo>
                      <a:lnTo>
                        <a:pt x="806" y="608"/>
                      </a:lnTo>
                      <a:lnTo>
                        <a:pt x="773" y="674"/>
                      </a:lnTo>
                      <a:lnTo>
                        <a:pt x="724" y="723"/>
                      </a:lnTo>
                      <a:lnTo>
                        <a:pt x="674" y="756"/>
                      </a:lnTo>
                      <a:lnTo>
                        <a:pt x="609" y="789"/>
                      </a:lnTo>
                      <a:lnTo>
                        <a:pt x="543" y="805"/>
                      </a:lnTo>
                      <a:lnTo>
                        <a:pt x="412" y="805"/>
                      </a:lnTo>
                      <a:lnTo>
                        <a:pt x="346" y="789"/>
                      </a:lnTo>
                      <a:lnTo>
                        <a:pt x="313" y="756"/>
                      </a:lnTo>
                      <a:lnTo>
                        <a:pt x="264" y="723"/>
                      </a:lnTo>
                      <a:lnTo>
                        <a:pt x="231" y="674"/>
                      </a:lnTo>
                      <a:lnTo>
                        <a:pt x="198" y="575"/>
                      </a:lnTo>
                      <a:lnTo>
                        <a:pt x="198" y="477"/>
                      </a:lnTo>
                      <a:lnTo>
                        <a:pt x="198" y="411"/>
                      </a:lnTo>
                      <a:lnTo>
                        <a:pt x="231" y="346"/>
                      </a:lnTo>
                      <a:lnTo>
                        <a:pt x="264" y="296"/>
                      </a:lnTo>
                      <a:lnTo>
                        <a:pt x="297" y="263"/>
                      </a:lnTo>
                      <a:lnTo>
                        <a:pt x="346" y="231"/>
                      </a:lnTo>
                      <a:lnTo>
                        <a:pt x="395" y="198"/>
                      </a:lnTo>
                      <a:lnTo>
                        <a:pt x="461" y="181"/>
                      </a:lnTo>
                      <a:close/>
                      <a:moveTo>
                        <a:pt x="461" y="1"/>
                      </a:moveTo>
                      <a:lnTo>
                        <a:pt x="362" y="33"/>
                      </a:lnTo>
                      <a:lnTo>
                        <a:pt x="280" y="66"/>
                      </a:lnTo>
                      <a:lnTo>
                        <a:pt x="198" y="99"/>
                      </a:lnTo>
                      <a:lnTo>
                        <a:pt x="132" y="165"/>
                      </a:lnTo>
                      <a:lnTo>
                        <a:pt x="83" y="247"/>
                      </a:lnTo>
                      <a:lnTo>
                        <a:pt x="50" y="329"/>
                      </a:lnTo>
                      <a:lnTo>
                        <a:pt x="17" y="428"/>
                      </a:lnTo>
                      <a:lnTo>
                        <a:pt x="1" y="510"/>
                      </a:lnTo>
                      <a:lnTo>
                        <a:pt x="17" y="608"/>
                      </a:lnTo>
                      <a:lnTo>
                        <a:pt x="50" y="690"/>
                      </a:lnTo>
                      <a:lnTo>
                        <a:pt x="83" y="773"/>
                      </a:lnTo>
                      <a:lnTo>
                        <a:pt x="132" y="838"/>
                      </a:lnTo>
                      <a:lnTo>
                        <a:pt x="214" y="904"/>
                      </a:lnTo>
                      <a:lnTo>
                        <a:pt x="280" y="953"/>
                      </a:lnTo>
                      <a:lnTo>
                        <a:pt x="379" y="986"/>
                      </a:lnTo>
                      <a:lnTo>
                        <a:pt x="494" y="1003"/>
                      </a:lnTo>
                      <a:lnTo>
                        <a:pt x="592" y="986"/>
                      </a:lnTo>
                      <a:lnTo>
                        <a:pt x="691" y="953"/>
                      </a:lnTo>
                      <a:lnTo>
                        <a:pt x="789" y="904"/>
                      </a:lnTo>
                      <a:lnTo>
                        <a:pt x="871" y="838"/>
                      </a:lnTo>
                      <a:lnTo>
                        <a:pt x="937" y="740"/>
                      </a:lnTo>
                      <a:lnTo>
                        <a:pt x="970" y="641"/>
                      </a:lnTo>
                      <a:lnTo>
                        <a:pt x="1003" y="543"/>
                      </a:lnTo>
                      <a:lnTo>
                        <a:pt x="1003" y="428"/>
                      </a:lnTo>
                      <a:lnTo>
                        <a:pt x="986" y="329"/>
                      </a:lnTo>
                      <a:lnTo>
                        <a:pt x="954" y="231"/>
                      </a:lnTo>
                      <a:lnTo>
                        <a:pt x="904" y="148"/>
                      </a:lnTo>
                      <a:lnTo>
                        <a:pt x="822" y="83"/>
                      </a:lnTo>
                      <a:lnTo>
                        <a:pt x="740" y="33"/>
                      </a:lnTo>
                      <a:lnTo>
                        <a:pt x="642" y="17"/>
                      </a:lnTo>
                      <a:lnTo>
                        <a:pt x="573" y="7"/>
                      </a:lnTo>
                      <a:lnTo>
                        <a:pt x="573" y="7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3" name="Google Shape;4363;p37"/>
                <p:cNvSpPr/>
                <p:nvPr/>
              </p:nvSpPr>
              <p:spPr>
                <a:xfrm>
                  <a:off x="3773856" y="1443072"/>
                  <a:ext cx="79220" cy="120116"/>
                </a:xfrm>
                <a:custGeom>
                  <a:rect b="b" l="l" r="r" t="t"/>
                  <a:pathLst>
                    <a:path extrusionOk="0" h="2990" w="1972">
                      <a:moveTo>
                        <a:pt x="740" y="0"/>
                      </a:moveTo>
                      <a:lnTo>
                        <a:pt x="658" y="17"/>
                      </a:lnTo>
                      <a:lnTo>
                        <a:pt x="592" y="50"/>
                      </a:lnTo>
                      <a:lnTo>
                        <a:pt x="543" y="99"/>
                      </a:lnTo>
                      <a:lnTo>
                        <a:pt x="493" y="148"/>
                      </a:lnTo>
                      <a:lnTo>
                        <a:pt x="461" y="214"/>
                      </a:lnTo>
                      <a:lnTo>
                        <a:pt x="444" y="280"/>
                      </a:lnTo>
                      <a:lnTo>
                        <a:pt x="428" y="362"/>
                      </a:lnTo>
                      <a:lnTo>
                        <a:pt x="428" y="427"/>
                      </a:lnTo>
                      <a:lnTo>
                        <a:pt x="444" y="493"/>
                      </a:lnTo>
                      <a:lnTo>
                        <a:pt x="493" y="625"/>
                      </a:lnTo>
                      <a:lnTo>
                        <a:pt x="576" y="739"/>
                      </a:lnTo>
                      <a:lnTo>
                        <a:pt x="658" y="838"/>
                      </a:lnTo>
                      <a:lnTo>
                        <a:pt x="756" y="920"/>
                      </a:lnTo>
                      <a:lnTo>
                        <a:pt x="855" y="1002"/>
                      </a:lnTo>
                      <a:lnTo>
                        <a:pt x="944" y="1047"/>
                      </a:lnTo>
                      <a:lnTo>
                        <a:pt x="944" y="1047"/>
                      </a:lnTo>
                      <a:lnTo>
                        <a:pt x="920" y="1052"/>
                      </a:lnTo>
                      <a:lnTo>
                        <a:pt x="707" y="1084"/>
                      </a:lnTo>
                      <a:lnTo>
                        <a:pt x="510" y="1134"/>
                      </a:lnTo>
                      <a:lnTo>
                        <a:pt x="329" y="1216"/>
                      </a:lnTo>
                      <a:lnTo>
                        <a:pt x="247" y="1265"/>
                      </a:lnTo>
                      <a:lnTo>
                        <a:pt x="165" y="1314"/>
                      </a:lnTo>
                      <a:lnTo>
                        <a:pt x="99" y="1364"/>
                      </a:lnTo>
                      <a:lnTo>
                        <a:pt x="50" y="1446"/>
                      </a:lnTo>
                      <a:lnTo>
                        <a:pt x="17" y="1511"/>
                      </a:lnTo>
                      <a:lnTo>
                        <a:pt x="1" y="1610"/>
                      </a:lnTo>
                      <a:lnTo>
                        <a:pt x="1" y="1692"/>
                      </a:lnTo>
                      <a:lnTo>
                        <a:pt x="17" y="1774"/>
                      </a:lnTo>
                      <a:lnTo>
                        <a:pt x="66" y="1840"/>
                      </a:lnTo>
                      <a:lnTo>
                        <a:pt x="116" y="1906"/>
                      </a:lnTo>
                      <a:lnTo>
                        <a:pt x="198" y="1971"/>
                      </a:lnTo>
                      <a:lnTo>
                        <a:pt x="263" y="2021"/>
                      </a:lnTo>
                      <a:lnTo>
                        <a:pt x="428" y="2070"/>
                      </a:lnTo>
                      <a:lnTo>
                        <a:pt x="543" y="2103"/>
                      </a:lnTo>
                      <a:lnTo>
                        <a:pt x="690" y="2103"/>
                      </a:lnTo>
                      <a:lnTo>
                        <a:pt x="822" y="2086"/>
                      </a:lnTo>
                      <a:lnTo>
                        <a:pt x="953" y="2037"/>
                      </a:lnTo>
                      <a:lnTo>
                        <a:pt x="1085" y="1988"/>
                      </a:lnTo>
                      <a:lnTo>
                        <a:pt x="1186" y="1950"/>
                      </a:lnTo>
                      <a:lnTo>
                        <a:pt x="1101" y="2119"/>
                      </a:lnTo>
                      <a:lnTo>
                        <a:pt x="1068" y="2234"/>
                      </a:lnTo>
                      <a:lnTo>
                        <a:pt x="1052" y="2349"/>
                      </a:lnTo>
                      <a:lnTo>
                        <a:pt x="1035" y="2464"/>
                      </a:lnTo>
                      <a:lnTo>
                        <a:pt x="1052" y="2579"/>
                      </a:lnTo>
                      <a:lnTo>
                        <a:pt x="1118" y="2727"/>
                      </a:lnTo>
                      <a:lnTo>
                        <a:pt x="1150" y="2793"/>
                      </a:lnTo>
                      <a:lnTo>
                        <a:pt x="1200" y="2858"/>
                      </a:lnTo>
                      <a:lnTo>
                        <a:pt x="1249" y="2924"/>
                      </a:lnTo>
                      <a:lnTo>
                        <a:pt x="1315" y="2957"/>
                      </a:lnTo>
                      <a:lnTo>
                        <a:pt x="1397" y="2990"/>
                      </a:lnTo>
                      <a:lnTo>
                        <a:pt x="1479" y="2990"/>
                      </a:lnTo>
                      <a:lnTo>
                        <a:pt x="1577" y="2973"/>
                      </a:lnTo>
                      <a:lnTo>
                        <a:pt x="1660" y="2940"/>
                      </a:lnTo>
                      <a:lnTo>
                        <a:pt x="1725" y="2875"/>
                      </a:lnTo>
                      <a:lnTo>
                        <a:pt x="1775" y="2809"/>
                      </a:lnTo>
                      <a:lnTo>
                        <a:pt x="1824" y="2743"/>
                      </a:lnTo>
                      <a:lnTo>
                        <a:pt x="1873" y="2645"/>
                      </a:lnTo>
                      <a:lnTo>
                        <a:pt x="1922" y="2448"/>
                      </a:lnTo>
                      <a:lnTo>
                        <a:pt x="1955" y="2234"/>
                      </a:lnTo>
                      <a:lnTo>
                        <a:pt x="1972" y="2021"/>
                      </a:lnTo>
                      <a:lnTo>
                        <a:pt x="1955" y="1676"/>
                      </a:lnTo>
                      <a:lnTo>
                        <a:pt x="1955" y="1626"/>
                      </a:lnTo>
                      <a:lnTo>
                        <a:pt x="1922" y="1610"/>
                      </a:lnTo>
                      <a:lnTo>
                        <a:pt x="1889" y="1594"/>
                      </a:lnTo>
                      <a:lnTo>
                        <a:pt x="1824" y="1594"/>
                      </a:lnTo>
                      <a:lnTo>
                        <a:pt x="1807" y="1626"/>
                      </a:lnTo>
                      <a:lnTo>
                        <a:pt x="1791" y="1643"/>
                      </a:lnTo>
                      <a:lnTo>
                        <a:pt x="1775" y="1692"/>
                      </a:lnTo>
                      <a:lnTo>
                        <a:pt x="1775" y="2004"/>
                      </a:lnTo>
                      <a:lnTo>
                        <a:pt x="1758" y="2300"/>
                      </a:lnTo>
                      <a:lnTo>
                        <a:pt x="1709" y="2497"/>
                      </a:lnTo>
                      <a:lnTo>
                        <a:pt x="1643" y="2661"/>
                      </a:lnTo>
                      <a:lnTo>
                        <a:pt x="1528" y="2678"/>
                      </a:lnTo>
                      <a:lnTo>
                        <a:pt x="1413" y="2694"/>
                      </a:lnTo>
                      <a:lnTo>
                        <a:pt x="1331" y="2661"/>
                      </a:lnTo>
                      <a:lnTo>
                        <a:pt x="1265" y="2628"/>
                      </a:lnTo>
                      <a:lnTo>
                        <a:pt x="1233" y="2579"/>
                      </a:lnTo>
                      <a:lnTo>
                        <a:pt x="1216" y="2497"/>
                      </a:lnTo>
                      <a:lnTo>
                        <a:pt x="1216" y="2398"/>
                      </a:lnTo>
                      <a:lnTo>
                        <a:pt x="1249" y="2267"/>
                      </a:lnTo>
                      <a:lnTo>
                        <a:pt x="1298" y="2152"/>
                      </a:lnTo>
                      <a:lnTo>
                        <a:pt x="1347" y="2037"/>
                      </a:lnTo>
                      <a:lnTo>
                        <a:pt x="1397" y="1922"/>
                      </a:lnTo>
                      <a:lnTo>
                        <a:pt x="1462" y="1807"/>
                      </a:lnTo>
                      <a:lnTo>
                        <a:pt x="1479" y="1774"/>
                      </a:lnTo>
                      <a:lnTo>
                        <a:pt x="1479" y="1741"/>
                      </a:lnTo>
                      <a:lnTo>
                        <a:pt x="1479" y="1709"/>
                      </a:lnTo>
                      <a:lnTo>
                        <a:pt x="1462" y="1692"/>
                      </a:lnTo>
                      <a:lnTo>
                        <a:pt x="1446" y="1676"/>
                      </a:lnTo>
                      <a:lnTo>
                        <a:pt x="1413" y="1659"/>
                      </a:lnTo>
                      <a:lnTo>
                        <a:pt x="1380" y="1659"/>
                      </a:lnTo>
                      <a:lnTo>
                        <a:pt x="1347" y="1676"/>
                      </a:lnTo>
                      <a:lnTo>
                        <a:pt x="1167" y="1758"/>
                      </a:lnTo>
                      <a:lnTo>
                        <a:pt x="1003" y="1824"/>
                      </a:lnTo>
                      <a:lnTo>
                        <a:pt x="822" y="1873"/>
                      </a:lnTo>
                      <a:lnTo>
                        <a:pt x="625" y="1906"/>
                      </a:lnTo>
                      <a:lnTo>
                        <a:pt x="559" y="1906"/>
                      </a:lnTo>
                      <a:lnTo>
                        <a:pt x="477" y="1889"/>
                      </a:lnTo>
                      <a:lnTo>
                        <a:pt x="378" y="1856"/>
                      </a:lnTo>
                      <a:lnTo>
                        <a:pt x="296" y="1824"/>
                      </a:lnTo>
                      <a:lnTo>
                        <a:pt x="231" y="1758"/>
                      </a:lnTo>
                      <a:lnTo>
                        <a:pt x="181" y="1692"/>
                      </a:lnTo>
                      <a:lnTo>
                        <a:pt x="181" y="1659"/>
                      </a:lnTo>
                      <a:lnTo>
                        <a:pt x="181" y="1626"/>
                      </a:lnTo>
                      <a:lnTo>
                        <a:pt x="181" y="1577"/>
                      </a:lnTo>
                      <a:lnTo>
                        <a:pt x="214" y="1528"/>
                      </a:lnTo>
                      <a:lnTo>
                        <a:pt x="263" y="1479"/>
                      </a:lnTo>
                      <a:lnTo>
                        <a:pt x="313" y="1446"/>
                      </a:lnTo>
                      <a:lnTo>
                        <a:pt x="444" y="1380"/>
                      </a:lnTo>
                      <a:lnTo>
                        <a:pt x="641" y="1298"/>
                      </a:lnTo>
                      <a:lnTo>
                        <a:pt x="855" y="1249"/>
                      </a:lnTo>
                      <a:lnTo>
                        <a:pt x="1282" y="1167"/>
                      </a:lnTo>
                      <a:lnTo>
                        <a:pt x="1315" y="1167"/>
                      </a:lnTo>
                      <a:lnTo>
                        <a:pt x="1331" y="1134"/>
                      </a:lnTo>
                      <a:lnTo>
                        <a:pt x="1364" y="1084"/>
                      </a:lnTo>
                      <a:lnTo>
                        <a:pt x="1364" y="1068"/>
                      </a:lnTo>
                      <a:lnTo>
                        <a:pt x="1364" y="1035"/>
                      </a:lnTo>
                      <a:lnTo>
                        <a:pt x="1331" y="1019"/>
                      </a:lnTo>
                      <a:lnTo>
                        <a:pt x="1315" y="1002"/>
                      </a:lnTo>
                      <a:lnTo>
                        <a:pt x="1150" y="937"/>
                      </a:lnTo>
                      <a:lnTo>
                        <a:pt x="1003" y="871"/>
                      </a:lnTo>
                      <a:lnTo>
                        <a:pt x="920" y="822"/>
                      </a:lnTo>
                      <a:lnTo>
                        <a:pt x="838" y="756"/>
                      </a:lnTo>
                      <a:lnTo>
                        <a:pt x="756" y="690"/>
                      </a:lnTo>
                      <a:lnTo>
                        <a:pt x="690" y="608"/>
                      </a:lnTo>
                      <a:lnTo>
                        <a:pt x="690" y="395"/>
                      </a:lnTo>
                      <a:lnTo>
                        <a:pt x="707" y="329"/>
                      </a:lnTo>
                      <a:lnTo>
                        <a:pt x="740" y="263"/>
                      </a:lnTo>
                      <a:lnTo>
                        <a:pt x="773" y="230"/>
                      </a:lnTo>
                      <a:lnTo>
                        <a:pt x="805" y="214"/>
                      </a:lnTo>
                      <a:lnTo>
                        <a:pt x="855" y="230"/>
                      </a:lnTo>
                      <a:lnTo>
                        <a:pt x="920" y="247"/>
                      </a:lnTo>
                      <a:lnTo>
                        <a:pt x="1003" y="296"/>
                      </a:lnTo>
                      <a:lnTo>
                        <a:pt x="1101" y="362"/>
                      </a:lnTo>
                      <a:lnTo>
                        <a:pt x="1200" y="427"/>
                      </a:lnTo>
                      <a:lnTo>
                        <a:pt x="1282" y="526"/>
                      </a:lnTo>
                      <a:lnTo>
                        <a:pt x="1347" y="608"/>
                      </a:lnTo>
                      <a:lnTo>
                        <a:pt x="1413" y="707"/>
                      </a:lnTo>
                      <a:lnTo>
                        <a:pt x="1462" y="805"/>
                      </a:lnTo>
                      <a:lnTo>
                        <a:pt x="1495" y="904"/>
                      </a:lnTo>
                      <a:lnTo>
                        <a:pt x="1512" y="953"/>
                      </a:lnTo>
                      <a:lnTo>
                        <a:pt x="1528" y="969"/>
                      </a:lnTo>
                      <a:lnTo>
                        <a:pt x="1561" y="986"/>
                      </a:lnTo>
                      <a:lnTo>
                        <a:pt x="1594" y="986"/>
                      </a:lnTo>
                      <a:lnTo>
                        <a:pt x="1627" y="969"/>
                      </a:lnTo>
                      <a:lnTo>
                        <a:pt x="1660" y="953"/>
                      </a:lnTo>
                      <a:lnTo>
                        <a:pt x="1676" y="920"/>
                      </a:lnTo>
                      <a:lnTo>
                        <a:pt x="1676" y="887"/>
                      </a:lnTo>
                      <a:lnTo>
                        <a:pt x="1627" y="739"/>
                      </a:lnTo>
                      <a:lnTo>
                        <a:pt x="1545" y="592"/>
                      </a:lnTo>
                      <a:lnTo>
                        <a:pt x="1430" y="427"/>
                      </a:lnTo>
                      <a:lnTo>
                        <a:pt x="1298" y="280"/>
                      </a:lnTo>
                      <a:lnTo>
                        <a:pt x="1150" y="148"/>
                      </a:lnTo>
                      <a:lnTo>
                        <a:pt x="1068" y="99"/>
                      </a:lnTo>
                      <a:lnTo>
                        <a:pt x="986" y="50"/>
                      </a:lnTo>
                      <a:lnTo>
                        <a:pt x="904" y="17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4" name="Google Shape;4364;p37"/>
                <p:cNvSpPr/>
                <p:nvPr/>
              </p:nvSpPr>
              <p:spPr>
                <a:xfrm>
                  <a:off x="3833915" y="1431864"/>
                  <a:ext cx="76569" cy="114170"/>
                </a:xfrm>
                <a:custGeom>
                  <a:rect b="b" l="l" r="r" t="t"/>
                  <a:pathLst>
                    <a:path extrusionOk="0" h="2842" w="1906">
                      <a:moveTo>
                        <a:pt x="690" y="0"/>
                      </a:moveTo>
                      <a:lnTo>
                        <a:pt x="624" y="17"/>
                      </a:lnTo>
                      <a:lnTo>
                        <a:pt x="542" y="33"/>
                      </a:lnTo>
                      <a:lnTo>
                        <a:pt x="460" y="66"/>
                      </a:lnTo>
                      <a:lnTo>
                        <a:pt x="394" y="115"/>
                      </a:lnTo>
                      <a:lnTo>
                        <a:pt x="345" y="148"/>
                      </a:lnTo>
                      <a:lnTo>
                        <a:pt x="247" y="263"/>
                      </a:lnTo>
                      <a:lnTo>
                        <a:pt x="181" y="378"/>
                      </a:lnTo>
                      <a:lnTo>
                        <a:pt x="115" y="509"/>
                      </a:lnTo>
                      <a:lnTo>
                        <a:pt x="66" y="624"/>
                      </a:lnTo>
                      <a:lnTo>
                        <a:pt x="33" y="772"/>
                      </a:lnTo>
                      <a:lnTo>
                        <a:pt x="0" y="904"/>
                      </a:lnTo>
                      <a:lnTo>
                        <a:pt x="0" y="1051"/>
                      </a:lnTo>
                      <a:lnTo>
                        <a:pt x="0" y="1183"/>
                      </a:lnTo>
                      <a:lnTo>
                        <a:pt x="0" y="1232"/>
                      </a:lnTo>
                      <a:lnTo>
                        <a:pt x="33" y="1248"/>
                      </a:lnTo>
                      <a:lnTo>
                        <a:pt x="50" y="1265"/>
                      </a:lnTo>
                      <a:lnTo>
                        <a:pt x="132" y="1265"/>
                      </a:lnTo>
                      <a:lnTo>
                        <a:pt x="148" y="1232"/>
                      </a:lnTo>
                      <a:lnTo>
                        <a:pt x="165" y="1199"/>
                      </a:lnTo>
                      <a:lnTo>
                        <a:pt x="181" y="1166"/>
                      </a:lnTo>
                      <a:lnTo>
                        <a:pt x="181" y="1002"/>
                      </a:lnTo>
                      <a:lnTo>
                        <a:pt x="197" y="838"/>
                      </a:lnTo>
                      <a:lnTo>
                        <a:pt x="247" y="674"/>
                      </a:lnTo>
                      <a:lnTo>
                        <a:pt x="312" y="509"/>
                      </a:lnTo>
                      <a:lnTo>
                        <a:pt x="378" y="394"/>
                      </a:lnTo>
                      <a:lnTo>
                        <a:pt x="460" y="312"/>
                      </a:lnTo>
                      <a:lnTo>
                        <a:pt x="559" y="247"/>
                      </a:lnTo>
                      <a:lnTo>
                        <a:pt x="657" y="230"/>
                      </a:lnTo>
                      <a:lnTo>
                        <a:pt x="739" y="230"/>
                      </a:lnTo>
                      <a:lnTo>
                        <a:pt x="772" y="263"/>
                      </a:lnTo>
                      <a:lnTo>
                        <a:pt x="805" y="296"/>
                      </a:lnTo>
                      <a:lnTo>
                        <a:pt x="822" y="329"/>
                      </a:lnTo>
                      <a:lnTo>
                        <a:pt x="838" y="378"/>
                      </a:lnTo>
                      <a:lnTo>
                        <a:pt x="838" y="444"/>
                      </a:lnTo>
                      <a:lnTo>
                        <a:pt x="822" y="526"/>
                      </a:lnTo>
                      <a:lnTo>
                        <a:pt x="772" y="706"/>
                      </a:lnTo>
                      <a:lnTo>
                        <a:pt x="707" y="887"/>
                      </a:lnTo>
                      <a:lnTo>
                        <a:pt x="608" y="1068"/>
                      </a:lnTo>
                      <a:lnTo>
                        <a:pt x="509" y="1216"/>
                      </a:lnTo>
                      <a:lnTo>
                        <a:pt x="493" y="1248"/>
                      </a:lnTo>
                      <a:lnTo>
                        <a:pt x="493" y="1281"/>
                      </a:lnTo>
                      <a:lnTo>
                        <a:pt x="509" y="1331"/>
                      </a:lnTo>
                      <a:lnTo>
                        <a:pt x="559" y="1363"/>
                      </a:lnTo>
                      <a:lnTo>
                        <a:pt x="575" y="1380"/>
                      </a:lnTo>
                      <a:lnTo>
                        <a:pt x="608" y="1363"/>
                      </a:lnTo>
                      <a:lnTo>
                        <a:pt x="822" y="1281"/>
                      </a:lnTo>
                      <a:lnTo>
                        <a:pt x="1051" y="1216"/>
                      </a:lnTo>
                      <a:lnTo>
                        <a:pt x="1281" y="1183"/>
                      </a:lnTo>
                      <a:lnTo>
                        <a:pt x="1396" y="1166"/>
                      </a:lnTo>
                      <a:lnTo>
                        <a:pt x="1511" y="1183"/>
                      </a:lnTo>
                      <a:lnTo>
                        <a:pt x="1331" y="1659"/>
                      </a:lnTo>
                      <a:lnTo>
                        <a:pt x="1101" y="1626"/>
                      </a:lnTo>
                      <a:lnTo>
                        <a:pt x="674" y="1544"/>
                      </a:lnTo>
                      <a:lnTo>
                        <a:pt x="641" y="1544"/>
                      </a:lnTo>
                      <a:lnTo>
                        <a:pt x="608" y="1561"/>
                      </a:lnTo>
                      <a:lnTo>
                        <a:pt x="575" y="1593"/>
                      </a:lnTo>
                      <a:lnTo>
                        <a:pt x="559" y="1659"/>
                      </a:lnTo>
                      <a:lnTo>
                        <a:pt x="575" y="1675"/>
                      </a:lnTo>
                      <a:lnTo>
                        <a:pt x="592" y="1708"/>
                      </a:lnTo>
                      <a:lnTo>
                        <a:pt x="1002" y="1971"/>
                      </a:lnTo>
                      <a:lnTo>
                        <a:pt x="1183" y="2103"/>
                      </a:lnTo>
                      <a:lnTo>
                        <a:pt x="1265" y="2185"/>
                      </a:lnTo>
                      <a:lnTo>
                        <a:pt x="1331" y="2234"/>
                      </a:lnTo>
                      <a:lnTo>
                        <a:pt x="1380" y="2283"/>
                      </a:lnTo>
                      <a:lnTo>
                        <a:pt x="1396" y="2349"/>
                      </a:lnTo>
                      <a:lnTo>
                        <a:pt x="1396" y="2398"/>
                      </a:lnTo>
                      <a:lnTo>
                        <a:pt x="1380" y="2464"/>
                      </a:lnTo>
                      <a:lnTo>
                        <a:pt x="1331" y="2513"/>
                      </a:lnTo>
                      <a:lnTo>
                        <a:pt x="1265" y="2579"/>
                      </a:lnTo>
                      <a:lnTo>
                        <a:pt x="1183" y="2645"/>
                      </a:lnTo>
                      <a:lnTo>
                        <a:pt x="1068" y="2595"/>
                      </a:lnTo>
                      <a:lnTo>
                        <a:pt x="953" y="2530"/>
                      </a:lnTo>
                      <a:lnTo>
                        <a:pt x="854" y="2447"/>
                      </a:lnTo>
                      <a:lnTo>
                        <a:pt x="756" y="2349"/>
                      </a:lnTo>
                      <a:lnTo>
                        <a:pt x="657" y="2234"/>
                      </a:lnTo>
                      <a:lnTo>
                        <a:pt x="575" y="2119"/>
                      </a:lnTo>
                      <a:lnTo>
                        <a:pt x="509" y="2004"/>
                      </a:lnTo>
                      <a:lnTo>
                        <a:pt x="477" y="1905"/>
                      </a:lnTo>
                      <a:lnTo>
                        <a:pt x="460" y="1873"/>
                      </a:lnTo>
                      <a:lnTo>
                        <a:pt x="427" y="1840"/>
                      </a:lnTo>
                      <a:lnTo>
                        <a:pt x="362" y="1840"/>
                      </a:lnTo>
                      <a:lnTo>
                        <a:pt x="329" y="1873"/>
                      </a:lnTo>
                      <a:lnTo>
                        <a:pt x="312" y="1889"/>
                      </a:lnTo>
                      <a:lnTo>
                        <a:pt x="296" y="1922"/>
                      </a:lnTo>
                      <a:lnTo>
                        <a:pt x="296" y="1971"/>
                      </a:lnTo>
                      <a:lnTo>
                        <a:pt x="362" y="2119"/>
                      </a:lnTo>
                      <a:lnTo>
                        <a:pt x="460" y="2283"/>
                      </a:lnTo>
                      <a:lnTo>
                        <a:pt x="592" y="2447"/>
                      </a:lnTo>
                      <a:lnTo>
                        <a:pt x="739" y="2595"/>
                      </a:lnTo>
                      <a:lnTo>
                        <a:pt x="904" y="2727"/>
                      </a:lnTo>
                      <a:lnTo>
                        <a:pt x="986" y="2776"/>
                      </a:lnTo>
                      <a:lnTo>
                        <a:pt x="1068" y="2809"/>
                      </a:lnTo>
                      <a:lnTo>
                        <a:pt x="1166" y="2842"/>
                      </a:lnTo>
                      <a:lnTo>
                        <a:pt x="1331" y="2842"/>
                      </a:lnTo>
                      <a:lnTo>
                        <a:pt x="1429" y="2825"/>
                      </a:lnTo>
                      <a:lnTo>
                        <a:pt x="1495" y="2792"/>
                      </a:lnTo>
                      <a:lnTo>
                        <a:pt x="1544" y="2727"/>
                      </a:lnTo>
                      <a:lnTo>
                        <a:pt x="1594" y="2677"/>
                      </a:lnTo>
                      <a:lnTo>
                        <a:pt x="1610" y="2595"/>
                      </a:lnTo>
                      <a:lnTo>
                        <a:pt x="1626" y="2513"/>
                      </a:lnTo>
                      <a:lnTo>
                        <a:pt x="1626" y="2447"/>
                      </a:lnTo>
                      <a:lnTo>
                        <a:pt x="1610" y="2365"/>
                      </a:lnTo>
                      <a:lnTo>
                        <a:pt x="1594" y="2300"/>
                      </a:lnTo>
                      <a:lnTo>
                        <a:pt x="1528" y="2185"/>
                      </a:lnTo>
                      <a:lnTo>
                        <a:pt x="1446" y="2070"/>
                      </a:lnTo>
                      <a:lnTo>
                        <a:pt x="1331" y="1971"/>
                      </a:lnTo>
                      <a:lnTo>
                        <a:pt x="1216" y="1873"/>
                      </a:lnTo>
                      <a:lnTo>
                        <a:pt x="1118" y="1812"/>
                      </a:lnTo>
                      <a:lnTo>
                        <a:pt x="1118" y="1812"/>
                      </a:lnTo>
                      <a:lnTo>
                        <a:pt x="1199" y="1823"/>
                      </a:lnTo>
                      <a:lnTo>
                        <a:pt x="1413" y="1840"/>
                      </a:lnTo>
                      <a:lnTo>
                        <a:pt x="1528" y="1823"/>
                      </a:lnTo>
                      <a:lnTo>
                        <a:pt x="1626" y="1807"/>
                      </a:lnTo>
                      <a:lnTo>
                        <a:pt x="1708" y="1774"/>
                      </a:lnTo>
                      <a:lnTo>
                        <a:pt x="1791" y="1741"/>
                      </a:lnTo>
                      <a:lnTo>
                        <a:pt x="1856" y="1675"/>
                      </a:lnTo>
                      <a:lnTo>
                        <a:pt x="1889" y="1610"/>
                      </a:lnTo>
                      <a:lnTo>
                        <a:pt x="1906" y="1511"/>
                      </a:lnTo>
                      <a:lnTo>
                        <a:pt x="1889" y="1396"/>
                      </a:lnTo>
                      <a:lnTo>
                        <a:pt x="1873" y="1281"/>
                      </a:lnTo>
                      <a:lnTo>
                        <a:pt x="1823" y="1199"/>
                      </a:lnTo>
                      <a:lnTo>
                        <a:pt x="1758" y="1117"/>
                      </a:lnTo>
                      <a:lnTo>
                        <a:pt x="1692" y="1068"/>
                      </a:lnTo>
                      <a:lnTo>
                        <a:pt x="1610" y="1035"/>
                      </a:lnTo>
                      <a:lnTo>
                        <a:pt x="1528" y="1002"/>
                      </a:lnTo>
                      <a:lnTo>
                        <a:pt x="1429" y="986"/>
                      </a:lnTo>
                      <a:lnTo>
                        <a:pt x="1331" y="986"/>
                      </a:lnTo>
                      <a:lnTo>
                        <a:pt x="1117" y="1002"/>
                      </a:lnTo>
                      <a:lnTo>
                        <a:pt x="904" y="1051"/>
                      </a:lnTo>
                      <a:lnTo>
                        <a:pt x="814" y="1081"/>
                      </a:lnTo>
                      <a:lnTo>
                        <a:pt x="822" y="1068"/>
                      </a:lnTo>
                      <a:lnTo>
                        <a:pt x="920" y="887"/>
                      </a:lnTo>
                      <a:lnTo>
                        <a:pt x="986" y="706"/>
                      </a:lnTo>
                      <a:lnTo>
                        <a:pt x="1035" y="526"/>
                      </a:lnTo>
                      <a:lnTo>
                        <a:pt x="1035" y="444"/>
                      </a:lnTo>
                      <a:lnTo>
                        <a:pt x="1035" y="345"/>
                      </a:lnTo>
                      <a:lnTo>
                        <a:pt x="1019" y="263"/>
                      </a:lnTo>
                      <a:lnTo>
                        <a:pt x="1002" y="197"/>
                      </a:lnTo>
                      <a:lnTo>
                        <a:pt x="969" y="115"/>
                      </a:lnTo>
                      <a:lnTo>
                        <a:pt x="904" y="66"/>
                      </a:lnTo>
                      <a:lnTo>
                        <a:pt x="854" y="17"/>
                      </a:lnTo>
                      <a:lnTo>
                        <a:pt x="77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5" name="Google Shape;4365;p37"/>
                <p:cNvSpPr/>
                <p:nvPr/>
              </p:nvSpPr>
              <p:spPr>
                <a:xfrm>
                  <a:off x="3853720" y="1410732"/>
                  <a:ext cx="265259" cy="76569"/>
                </a:xfrm>
                <a:custGeom>
                  <a:rect b="b" l="l" r="r" t="t"/>
                  <a:pathLst>
                    <a:path extrusionOk="0" h="1906" w="6603">
                      <a:moveTo>
                        <a:pt x="3860" y="1"/>
                      </a:moveTo>
                      <a:lnTo>
                        <a:pt x="3416" y="17"/>
                      </a:lnTo>
                      <a:lnTo>
                        <a:pt x="2989" y="66"/>
                      </a:lnTo>
                      <a:lnTo>
                        <a:pt x="2562" y="132"/>
                      </a:lnTo>
                      <a:lnTo>
                        <a:pt x="2152" y="247"/>
                      </a:lnTo>
                      <a:lnTo>
                        <a:pt x="1955" y="313"/>
                      </a:lnTo>
                      <a:lnTo>
                        <a:pt x="1758" y="395"/>
                      </a:lnTo>
                      <a:lnTo>
                        <a:pt x="1560" y="477"/>
                      </a:lnTo>
                      <a:lnTo>
                        <a:pt x="1380" y="575"/>
                      </a:lnTo>
                      <a:lnTo>
                        <a:pt x="1183" y="674"/>
                      </a:lnTo>
                      <a:lnTo>
                        <a:pt x="1002" y="789"/>
                      </a:lnTo>
                      <a:lnTo>
                        <a:pt x="821" y="920"/>
                      </a:lnTo>
                      <a:lnTo>
                        <a:pt x="657" y="1068"/>
                      </a:lnTo>
                      <a:lnTo>
                        <a:pt x="493" y="1216"/>
                      </a:lnTo>
                      <a:lnTo>
                        <a:pt x="329" y="1380"/>
                      </a:lnTo>
                      <a:lnTo>
                        <a:pt x="164" y="1561"/>
                      </a:lnTo>
                      <a:lnTo>
                        <a:pt x="16" y="1758"/>
                      </a:lnTo>
                      <a:lnTo>
                        <a:pt x="0" y="1791"/>
                      </a:lnTo>
                      <a:lnTo>
                        <a:pt x="0" y="1824"/>
                      </a:lnTo>
                      <a:lnTo>
                        <a:pt x="16" y="1857"/>
                      </a:lnTo>
                      <a:lnTo>
                        <a:pt x="33" y="1873"/>
                      </a:lnTo>
                      <a:lnTo>
                        <a:pt x="66" y="1889"/>
                      </a:lnTo>
                      <a:lnTo>
                        <a:pt x="99" y="1906"/>
                      </a:lnTo>
                      <a:lnTo>
                        <a:pt x="131" y="1889"/>
                      </a:lnTo>
                      <a:lnTo>
                        <a:pt x="164" y="1873"/>
                      </a:lnTo>
                      <a:lnTo>
                        <a:pt x="312" y="1676"/>
                      </a:lnTo>
                      <a:lnTo>
                        <a:pt x="460" y="1512"/>
                      </a:lnTo>
                      <a:lnTo>
                        <a:pt x="608" y="1347"/>
                      </a:lnTo>
                      <a:lnTo>
                        <a:pt x="772" y="1200"/>
                      </a:lnTo>
                      <a:lnTo>
                        <a:pt x="953" y="1068"/>
                      </a:lnTo>
                      <a:lnTo>
                        <a:pt x="1117" y="937"/>
                      </a:lnTo>
                      <a:lnTo>
                        <a:pt x="1298" y="822"/>
                      </a:lnTo>
                      <a:lnTo>
                        <a:pt x="1478" y="723"/>
                      </a:lnTo>
                      <a:lnTo>
                        <a:pt x="1659" y="625"/>
                      </a:lnTo>
                      <a:lnTo>
                        <a:pt x="1856" y="543"/>
                      </a:lnTo>
                      <a:lnTo>
                        <a:pt x="2250" y="411"/>
                      </a:lnTo>
                      <a:lnTo>
                        <a:pt x="2644" y="313"/>
                      </a:lnTo>
                      <a:lnTo>
                        <a:pt x="3055" y="230"/>
                      </a:lnTo>
                      <a:lnTo>
                        <a:pt x="3482" y="198"/>
                      </a:lnTo>
                      <a:lnTo>
                        <a:pt x="3909" y="181"/>
                      </a:lnTo>
                      <a:lnTo>
                        <a:pt x="4336" y="181"/>
                      </a:lnTo>
                      <a:lnTo>
                        <a:pt x="4763" y="214"/>
                      </a:lnTo>
                      <a:lnTo>
                        <a:pt x="5207" y="247"/>
                      </a:lnTo>
                      <a:lnTo>
                        <a:pt x="5634" y="296"/>
                      </a:lnTo>
                      <a:lnTo>
                        <a:pt x="6504" y="444"/>
                      </a:lnTo>
                      <a:lnTo>
                        <a:pt x="6537" y="428"/>
                      </a:lnTo>
                      <a:lnTo>
                        <a:pt x="6570" y="411"/>
                      </a:lnTo>
                      <a:lnTo>
                        <a:pt x="6586" y="395"/>
                      </a:lnTo>
                      <a:lnTo>
                        <a:pt x="6603" y="362"/>
                      </a:lnTo>
                      <a:lnTo>
                        <a:pt x="6603" y="329"/>
                      </a:lnTo>
                      <a:lnTo>
                        <a:pt x="6586" y="296"/>
                      </a:lnTo>
                      <a:lnTo>
                        <a:pt x="6570" y="263"/>
                      </a:lnTo>
                      <a:lnTo>
                        <a:pt x="6521" y="263"/>
                      </a:lnTo>
                      <a:lnTo>
                        <a:pt x="5650" y="116"/>
                      </a:lnTo>
                      <a:lnTo>
                        <a:pt x="5190" y="66"/>
                      </a:lnTo>
                      <a:lnTo>
                        <a:pt x="4747" y="17"/>
                      </a:lnTo>
                      <a:lnTo>
                        <a:pt x="430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6" name="Google Shape;4366;p37"/>
                <p:cNvSpPr/>
                <p:nvPr/>
              </p:nvSpPr>
              <p:spPr>
                <a:xfrm>
                  <a:off x="3930893" y="1349388"/>
                  <a:ext cx="113527" cy="62709"/>
                </a:xfrm>
                <a:custGeom>
                  <a:rect b="b" l="l" r="r" t="t"/>
                  <a:pathLst>
                    <a:path extrusionOk="0" h="1561" w="2826">
                      <a:moveTo>
                        <a:pt x="494" y="181"/>
                      </a:moveTo>
                      <a:lnTo>
                        <a:pt x="691" y="214"/>
                      </a:lnTo>
                      <a:lnTo>
                        <a:pt x="871" y="246"/>
                      </a:lnTo>
                      <a:lnTo>
                        <a:pt x="1052" y="279"/>
                      </a:lnTo>
                      <a:lnTo>
                        <a:pt x="1233" y="345"/>
                      </a:lnTo>
                      <a:lnTo>
                        <a:pt x="1397" y="411"/>
                      </a:lnTo>
                      <a:lnTo>
                        <a:pt x="1578" y="493"/>
                      </a:lnTo>
                      <a:lnTo>
                        <a:pt x="1725" y="591"/>
                      </a:lnTo>
                      <a:lnTo>
                        <a:pt x="1890" y="690"/>
                      </a:lnTo>
                      <a:lnTo>
                        <a:pt x="2037" y="805"/>
                      </a:lnTo>
                      <a:lnTo>
                        <a:pt x="2169" y="936"/>
                      </a:lnTo>
                      <a:lnTo>
                        <a:pt x="2317" y="1068"/>
                      </a:lnTo>
                      <a:lnTo>
                        <a:pt x="2432" y="1215"/>
                      </a:lnTo>
                      <a:lnTo>
                        <a:pt x="2563" y="1363"/>
                      </a:lnTo>
                      <a:lnTo>
                        <a:pt x="2565" y="1367"/>
                      </a:lnTo>
                      <a:lnTo>
                        <a:pt x="2300" y="1314"/>
                      </a:lnTo>
                      <a:lnTo>
                        <a:pt x="1939" y="1232"/>
                      </a:lnTo>
                      <a:lnTo>
                        <a:pt x="1594" y="1117"/>
                      </a:lnTo>
                      <a:lnTo>
                        <a:pt x="1249" y="986"/>
                      </a:lnTo>
                      <a:lnTo>
                        <a:pt x="1085" y="903"/>
                      </a:lnTo>
                      <a:lnTo>
                        <a:pt x="921" y="821"/>
                      </a:lnTo>
                      <a:lnTo>
                        <a:pt x="773" y="723"/>
                      </a:lnTo>
                      <a:lnTo>
                        <a:pt x="625" y="608"/>
                      </a:lnTo>
                      <a:lnTo>
                        <a:pt x="494" y="493"/>
                      </a:lnTo>
                      <a:lnTo>
                        <a:pt x="379" y="361"/>
                      </a:lnTo>
                      <a:lnTo>
                        <a:pt x="264" y="230"/>
                      </a:lnTo>
                      <a:lnTo>
                        <a:pt x="241" y="185"/>
                      </a:lnTo>
                      <a:lnTo>
                        <a:pt x="241" y="185"/>
                      </a:lnTo>
                      <a:lnTo>
                        <a:pt x="296" y="181"/>
                      </a:lnTo>
                      <a:close/>
                      <a:moveTo>
                        <a:pt x="296" y="0"/>
                      </a:moveTo>
                      <a:lnTo>
                        <a:pt x="83" y="16"/>
                      </a:lnTo>
                      <a:lnTo>
                        <a:pt x="66" y="16"/>
                      </a:lnTo>
                      <a:lnTo>
                        <a:pt x="34" y="33"/>
                      </a:lnTo>
                      <a:lnTo>
                        <a:pt x="17" y="49"/>
                      </a:lnTo>
                      <a:lnTo>
                        <a:pt x="1" y="82"/>
                      </a:lnTo>
                      <a:lnTo>
                        <a:pt x="1" y="115"/>
                      </a:lnTo>
                      <a:lnTo>
                        <a:pt x="8" y="130"/>
                      </a:lnTo>
                      <a:lnTo>
                        <a:pt x="1" y="131"/>
                      </a:lnTo>
                      <a:lnTo>
                        <a:pt x="99" y="296"/>
                      </a:lnTo>
                      <a:lnTo>
                        <a:pt x="214" y="460"/>
                      </a:lnTo>
                      <a:lnTo>
                        <a:pt x="346" y="591"/>
                      </a:lnTo>
                      <a:lnTo>
                        <a:pt x="477" y="723"/>
                      </a:lnTo>
                      <a:lnTo>
                        <a:pt x="625" y="838"/>
                      </a:lnTo>
                      <a:lnTo>
                        <a:pt x="789" y="936"/>
                      </a:lnTo>
                      <a:lnTo>
                        <a:pt x="953" y="1035"/>
                      </a:lnTo>
                      <a:lnTo>
                        <a:pt x="1134" y="1133"/>
                      </a:lnTo>
                      <a:lnTo>
                        <a:pt x="1495" y="1281"/>
                      </a:lnTo>
                      <a:lnTo>
                        <a:pt x="1873" y="1396"/>
                      </a:lnTo>
                      <a:lnTo>
                        <a:pt x="2235" y="1495"/>
                      </a:lnTo>
                      <a:lnTo>
                        <a:pt x="2596" y="1560"/>
                      </a:lnTo>
                      <a:lnTo>
                        <a:pt x="2629" y="1560"/>
                      </a:lnTo>
                      <a:lnTo>
                        <a:pt x="2662" y="1544"/>
                      </a:lnTo>
                      <a:lnTo>
                        <a:pt x="2670" y="1536"/>
                      </a:lnTo>
                      <a:lnTo>
                        <a:pt x="2694" y="1560"/>
                      </a:lnTo>
                      <a:lnTo>
                        <a:pt x="2760" y="1560"/>
                      </a:lnTo>
                      <a:lnTo>
                        <a:pt x="2793" y="1544"/>
                      </a:lnTo>
                      <a:lnTo>
                        <a:pt x="2809" y="1528"/>
                      </a:lnTo>
                      <a:lnTo>
                        <a:pt x="2826" y="1495"/>
                      </a:lnTo>
                      <a:lnTo>
                        <a:pt x="2826" y="1462"/>
                      </a:lnTo>
                      <a:lnTo>
                        <a:pt x="2809" y="1413"/>
                      </a:lnTo>
                      <a:lnTo>
                        <a:pt x="2694" y="1248"/>
                      </a:lnTo>
                      <a:lnTo>
                        <a:pt x="2563" y="1084"/>
                      </a:lnTo>
                      <a:lnTo>
                        <a:pt x="2432" y="936"/>
                      </a:lnTo>
                      <a:lnTo>
                        <a:pt x="2284" y="788"/>
                      </a:lnTo>
                      <a:lnTo>
                        <a:pt x="2136" y="657"/>
                      </a:lnTo>
                      <a:lnTo>
                        <a:pt x="1988" y="542"/>
                      </a:lnTo>
                      <a:lnTo>
                        <a:pt x="1824" y="427"/>
                      </a:lnTo>
                      <a:lnTo>
                        <a:pt x="1643" y="329"/>
                      </a:lnTo>
                      <a:lnTo>
                        <a:pt x="1463" y="246"/>
                      </a:lnTo>
                      <a:lnTo>
                        <a:pt x="1282" y="164"/>
                      </a:lnTo>
                      <a:lnTo>
                        <a:pt x="1101" y="99"/>
                      </a:lnTo>
                      <a:lnTo>
                        <a:pt x="904" y="66"/>
                      </a:lnTo>
                      <a:lnTo>
                        <a:pt x="707" y="16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7" name="Google Shape;4367;p37"/>
                <p:cNvSpPr/>
                <p:nvPr/>
              </p:nvSpPr>
              <p:spPr>
                <a:xfrm>
                  <a:off x="3934187" y="1419972"/>
                  <a:ext cx="43587" cy="99668"/>
                </a:xfrm>
                <a:custGeom>
                  <a:rect b="b" l="l" r="r" t="t"/>
                  <a:pathLst>
                    <a:path extrusionOk="0" h="2481" w="1085">
                      <a:moveTo>
                        <a:pt x="895" y="327"/>
                      </a:moveTo>
                      <a:lnTo>
                        <a:pt x="904" y="411"/>
                      </a:lnTo>
                      <a:lnTo>
                        <a:pt x="904" y="723"/>
                      </a:lnTo>
                      <a:lnTo>
                        <a:pt x="871" y="1035"/>
                      </a:lnTo>
                      <a:lnTo>
                        <a:pt x="839" y="1183"/>
                      </a:lnTo>
                      <a:lnTo>
                        <a:pt x="789" y="1331"/>
                      </a:lnTo>
                      <a:lnTo>
                        <a:pt x="740" y="1479"/>
                      </a:lnTo>
                      <a:lnTo>
                        <a:pt x="674" y="1610"/>
                      </a:lnTo>
                      <a:lnTo>
                        <a:pt x="609" y="1742"/>
                      </a:lnTo>
                      <a:lnTo>
                        <a:pt x="526" y="1873"/>
                      </a:lnTo>
                      <a:lnTo>
                        <a:pt x="428" y="1988"/>
                      </a:lnTo>
                      <a:lnTo>
                        <a:pt x="329" y="2119"/>
                      </a:lnTo>
                      <a:lnTo>
                        <a:pt x="214" y="2218"/>
                      </a:lnTo>
                      <a:lnTo>
                        <a:pt x="199" y="2231"/>
                      </a:lnTo>
                      <a:lnTo>
                        <a:pt x="198" y="2218"/>
                      </a:lnTo>
                      <a:lnTo>
                        <a:pt x="182" y="2070"/>
                      </a:lnTo>
                      <a:lnTo>
                        <a:pt x="182" y="1922"/>
                      </a:lnTo>
                      <a:lnTo>
                        <a:pt x="198" y="1774"/>
                      </a:lnTo>
                      <a:lnTo>
                        <a:pt x="231" y="1627"/>
                      </a:lnTo>
                      <a:lnTo>
                        <a:pt x="280" y="1479"/>
                      </a:lnTo>
                      <a:lnTo>
                        <a:pt x="379" y="1183"/>
                      </a:lnTo>
                      <a:lnTo>
                        <a:pt x="526" y="887"/>
                      </a:lnTo>
                      <a:lnTo>
                        <a:pt x="691" y="625"/>
                      </a:lnTo>
                      <a:lnTo>
                        <a:pt x="855" y="378"/>
                      </a:lnTo>
                      <a:lnTo>
                        <a:pt x="895" y="327"/>
                      </a:lnTo>
                      <a:close/>
                      <a:moveTo>
                        <a:pt x="921" y="0"/>
                      </a:moveTo>
                      <a:lnTo>
                        <a:pt x="888" y="33"/>
                      </a:lnTo>
                      <a:lnTo>
                        <a:pt x="888" y="33"/>
                      </a:lnTo>
                      <a:lnTo>
                        <a:pt x="871" y="50"/>
                      </a:lnTo>
                      <a:lnTo>
                        <a:pt x="871" y="56"/>
                      </a:lnTo>
                      <a:lnTo>
                        <a:pt x="707" y="280"/>
                      </a:lnTo>
                      <a:lnTo>
                        <a:pt x="510" y="559"/>
                      </a:lnTo>
                      <a:lnTo>
                        <a:pt x="346" y="855"/>
                      </a:lnTo>
                      <a:lnTo>
                        <a:pt x="198" y="1150"/>
                      </a:lnTo>
                      <a:lnTo>
                        <a:pt x="132" y="1314"/>
                      </a:lnTo>
                      <a:lnTo>
                        <a:pt x="83" y="1462"/>
                      </a:lnTo>
                      <a:lnTo>
                        <a:pt x="50" y="1627"/>
                      </a:lnTo>
                      <a:lnTo>
                        <a:pt x="17" y="1791"/>
                      </a:lnTo>
                      <a:lnTo>
                        <a:pt x="1" y="1955"/>
                      </a:lnTo>
                      <a:lnTo>
                        <a:pt x="1" y="2103"/>
                      </a:lnTo>
                      <a:lnTo>
                        <a:pt x="17" y="2267"/>
                      </a:lnTo>
                      <a:lnTo>
                        <a:pt x="50" y="2431"/>
                      </a:lnTo>
                      <a:lnTo>
                        <a:pt x="67" y="2464"/>
                      </a:lnTo>
                      <a:lnTo>
                        <a:pt x="116" y="2481"/>
                      </a:lnTo>
                      <a:lnTo>
                        <a:pt x="198" y="2481"/>
                      </a:lnTo>
                      <a:lnTo>
                        <a:pt x="329" y="2366"/>
                      </a:lnTo>
                      <a:lnTo>
                        <a:pt x="461" y="2251"/>
                      </a:lnTo>
                      <a:lnTo>
                        <a:pt x="559" y="2119"/>
                      </a:lnTo>
                      <a:lnTo>
                        <a:pt x="674" y="1988"/>
                      </a:lnTo>
                      <a:lnTo>
                        <a:pt x="756" y="1857"/>
                      </a:lnTo>
                      <a:lnTo>
                        <a:pt x="839" y="1709"/>
                      </a:lnTo>
                      <a:lnTo>
                        <a:pt x="904" y="1561"/>
                      </a:lnTo>
                      <a:lnTo>
                        <a:pt x="954" y="1397"/>
                      </a:lnTo>
                      <a:lnTo>
                        <a:pt x="1003" y="1249"/>
                      </a:lnTo>
                      <a:lnTo>
                        <a:pt x="1036" y="1085"/>
                      </a:lnTo>
                      <a:lnTo>
                        <a:pt x="1069" y="920"/>
                      </a:lnTo>
                      <a:lnTo>
                        <a:pt x="1085" y="756"/>
                      </a:lnTo>
                      <a:lnTo>
                        <a:pt x="1085" y="411"/>
                      </a:lnTo>
                      <a:lnTo>
                        <a:pt x="1052" y="83"/>
                      </a:lnTo>
                      <a:lnTo>
                        <a:pt x="1052" y="66"/>
                      </a:lnTo>
                      <a:lnTo>
                        <a:pt x="1036" y="33"/>
                      </a:lnTo>
                      <a:lnTo>
                        <a:pt x="1019" y="17"/>
                      </a:lnTo>
                      <a:lnTo>
                        <a:pt x="98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8" name="Google Shape;4368;p37"/>
                <p:cNvSpPr/>
                <p:nvPr/>
              </p:nvSpPr>
              <p:spPr>
                <a:xfrm>
                  <a:off x="3265786" y="1603403"/>
                  <a:ext cx="39610" cy="40293"/>
                </a:xfrm>
                <a:custGeom>
                  <a:rect b="b" l="l" r="r" t="t"/>
                  <a:pathLst>
                    <a:path extrusionOk="0" h="1003" w="986">
                      <a:moveTo>
                        <a:pt x="575" y="181"/>
                      </a:moveTo>
                      <a:lnTo>
                        <a:pt x="641" y="198"/>
                      </a:lnTo>
                      <a:lnTo>
                        <a:pt x="690" y="231"/>
                      </a:lnTo>
                      <a:lnTo>
                        <a:pt x="740" y="263"/>
                      </a:lnTo>
                      <a:lnTo>
                        <a:pt x="772" y="313"/>
                      </a:lnTo>
                      <a:lnTo>
                        <a:pt x="789" y="378"/>
                      </a:lnTo>
                      <a:lnTo>
                        <a:pt x="805" y="444"/>
                      </a:lnTo>
                      <a:lnTo>
                        <a:pt x="805" y="510"/>
                      </a:lnTo>
                      <a:lnTo>
                        <a:pt x="789" y="592"/>
                      </a:lnTo>
                      <a:lnTo>
                        <a:pt x="772" y="658"/>
                      </a:lnTo>
                      <a:lnTo>
                        <a:pt x="723" y="707"/>
                      </a:lnTo>
                      <a:lnTo>
                        <a:pt x="674" y="756"/>
                      </a:lnTo>
                      <a:lnTo>
                        <a:pt x="608" y="789"/>
                      </a:lnTo>
                      <a:lnTo>
                        <a:pt x="542" y="805"/>
                      </a:lnTo>
                      <a:lnTo>
                        <a:pt x="477" y="822"/>
                      </a:lnTo>
                      <a:lnTo>
                        <a:pt x="395" y="805"/>
                      </a:lnTo>
                      <a:lnTo>
                        <a:pt x="345" y="789"/>
                      </a:lnTo>
                      <a:lnTo>
                        <a:pt x="296" y="773"/>
                      </a:lnTo>
                      <a:lnTo>
                        <a:pt x="263" y="723"/>
                      </a:lnTo>
                      <a:lnTo>
                        <a:pt x="230" y="690"/>
                      </a:lnTo>
                      <a:lnTo>
                        <a:pt x="198" y="592"/>
                      </a:lnTo>
                      <a:lnTo>
                        <a:pt x="181" y="477"/>
                      </a:lnTo>
                      <a:lnTo>
                        <a:pt x="198" y="411"/>
                      </a:lnTo>
                      <a:lnTo>
                        <a:pt x="214" y="362"/>
                      </a:lnTo>
                      <a:lnTo>
                        <a:pt x="247" y="313"/>
                      </a:lnTo>
                      <a:lnTo>
                        <a:pt x="280" y="263"/>
                      </a:lnTo>
                      <a:lnTo>
                        <a:pt x="329" y="231"/>
                      </a:lnTo>
                      <a:lnTo>
                        <a:pt x="395" y="214"/>
                      </a:lnTo>
                      <a:lnTo>
                        <a:pt x="510" y="181"/>
                      </a:lnTo>
                      <a:close/>
                      <a:moveTo>
                        <a:pt x="493" y="1"/>
                      </a:moveTo>
                      <a:lnTo>
                        <a:pt x="395" y="17"/>
                      </a:lnTo>
                      <a:lnTo>
                        <a:pt x="312" y="50"/>
                      </a:lnTo>
                      <a:lnTo>
                        <a:pt x="230" y="83"/>
                      </a:lnTo>
                      <a:lnTo>
                        <a:pt x="148" y="148"/>
                      </a:lnTo>
                      <a:lnTo>
                        <a:pt x="99" y="214"/>
                      </a:lnTo>
                      <a:lnTo>
                        <a:pt x="50" y="296"/>
                      </a:lnTo>
                      <a:lnTo>
                        <a:pt x="17" y="378"/>
                      </a:lnTo>
                      <a:lnTo>
                        <a:pt x="0" y="477"/>
                      </a:lnTo>
                      <a:lnTo>
                        <a:pt x="0" y="576"/>
                      </a:lnTo>
                      <a:lnTo>
                        <a:pt x="17" y="658"/>
                      </a:lnTo>
                      <a:lnTo>
                        <a:pt x="66" y="756"/>
                      </a:lnTo>
                      <a:lnTo>
                        <a:pt x="115" y="822"/>
                      </a:lnTo>
                      <a:lnTo>
                        <a:pt x="165" y="888"/>
                      </a:lnTo>
                      <a:lnTo>
                        <a:pt x="247" y="937"/>
                      </a:lnTo>
                      <a:lnTo>
                        <a:pt x="329" y="970"/>
                      </a:lnTo>
                      <a:lnTo>
                        <a:pt x="427" y="1003"/>
                      </a:lnTo>
                      <a:lnTo>
                        <a:pt x="526" y="1003"/>
                      </a:lnTo>
                      <a:lnTo>
                        <a:pt x="641" y="970"/>
                      </a:lnTo>
                      <a:lnTo>
                        <a:pt x="723" y="937"/>
                      </a:lnTo>
                      <a:lnTo>
                        <a:pt x="822" y="871"/>
                      </a:lnTo>
                      <a:lnTo>
                        <a:pt x="887" y="805"/>
                      </a:lnTo>
                      <a:lnTo>
                        <a:pt x="937" y="723"/>
                      </a:lnTo>
                      <a:lnTo>
                        <a:pt x="969" y="625"/>
                      </a:lnTo>
                      <a:lnTo>
                        <a:pt x="986" y="510"/>
                      </a:lnTo>
                      <a:lnTo>
                        <a:pt x="986" y="395"/>
                      </a:lnTo>
                      <a:lnTo>
                        <a:pt x="969" y="296"/>
                      </a:lnTo>
                      <a:lnTo>
                        <a:pt x="920" y="214"/>
                      </a:lnTo>
                      <a:lnTo>
                        <a:pt x="871" y="132"/>
                      </a:lnTo>
                      <a:lnTo>
                        <a:pt x="789" y="66"/>
                      </a:lnTo>
                      <a:lnTo>
                        <a:pt x="707" y="33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9" name="Google Shape;4369;p37"/>
                <p:cNvSpPr/>
                <p:nvPr/>
              </p:nvSpPr>
              <p:spPr>
                <a:xfrm>
                  <a:off x="3220913" y="1573715"/>
                  <a:ext cx="80546" cy="117505"/>
                </a:xfrm>
                <a:custGeom>
                  <a:rect b="b" l="l" r="r" t="t"/>
                  <a:pathLst>
                    <a:path extrusionOk="0" h="2925" w="2005">
                      <a:moveTo>
                        <a:pt x="658" y="1"/>
                      </a:moveTo>
                      <a:lnTo>
                        <a:pt x="575" y="17"/>
                      </a:lnTo>
                      <a:lnTo>
                        <a:pt x="493" y="33"/>
                      </a:lnTo>
                      <a:lnTo>
                        <a:pt x="428" y="83"/>
                      </a:lnTo>
                      <a:lnTo>
                        <a:pt x="378" y="148"/>
                      </a:lnTo>
                      <a:lnTo>
                        <a:pt x="345" y="214"/>
                      </a:lnTo>
                      <a:lnTo>
                        <a:pt x="345" y="296"/>
                      </a:lnTo>
                      <a:lnTo>
                        <a:pt x="345" y="378"/>
                      </a:lnTo>
                      <a:lnTo>
                        <a:pt x="362" y="460"/>
                      </a:lnTo>
                      <a:lnTo>
                        <a:pt x="395" y="608"/>
                      </a:lnTo>
                      <a:lnTo>
                        <a:pt x="460" y="707"/>
                      </a:lnTo>
                      <a:lnTo>
                        <a:pt x="543" y="805"/>
                      </a:lnTo>
                      <a:lnTo>
                        <a:pt x="641" y="887"/>
                      </a:lnTo>
                      <a:lnTo>
                        <a:pt x="740" y="953"/>
                      </a:lnTo>
                      <a:lnTo>
                        <a:pt x="871" y="1002"/>
                      </a:lnTo>
                      <a:lnTo>
                        <a:pt x="895" y="1013"/>
                      </a:lnTo>
                      <a:lnTo>
                        <a:pt x="871" y="1019"/>
                      </a:lnTo>
                      <a:lnTo>
                        <a:pt x="674" y="1085"/>
                      </a:lnTo>
                      <a:lnTo>
                        <a:pt x="460" y="1150"/>
                      </a:lnTo>
                      <a:lnTo>
                        <a:pt x="263" y="1249"/>
                      </a:lnTo>
                      <a:lnTo>
                        <a:pt x="181" y="1298"/>
                      </a:lnTo>
                      <a:lnTo>
                        <a:pt x="116" y="1364"/>
                      </a:lnTo>
                      <a:lnTo>
                        <a:pt x="50" y="1429"/>
                      </a:lnTo>
                      <a:lnTo>
                        <a:pt x="17" y="1495"/>
                      </a:lnTo>
                      <a:lnTo>
                        <a:pt x="1" y="1577"/>
                      </a:lnTo>
                      <a:lnTo>
                        <a:pt x="1" y="1659"/>
                      </a:lnTo>
                      <a:lnTo>
                        <a:pt x="33" y="1774"/>
                      </a:lnTo>
                      <a:lnTo>
                        <a:pt x="83" y="1889"/>
                      </a:lnTo>
                      <a:lnTo>
                        <a:pt x="148" y="1955"/>
                      </a:lnTo>
                      <a:lnTo>
                        <a:pt x="214" y="2021"/>
                      </a:lnTo>
                      <a:lnTo>
                        <a:pt x="313" y="2054"/>
                      </a:lnTo>
                      <a:lnTo>
                        <a:pt x="411" y="2086"/>
                      </a:lnTo>
                      <a:lnTo>
                        <a:pt x="526" y="2086"/>
                      </a:lnTo>
                      <a:lnTo>
                        <a:pt x="625" y="2070"/>
                      </a:lnTo>
                      <a:lnTo>
                        <a:pt x="855" y="2037"/>
                      </a:lnTo>
                      <a:lnTo>
                        <a:pt x="1085" y="1955"/>
                      </a:lnTo>
                      <a:lnTo>
                        <a:pt x="1213" y="1896"/>
                      </a:lnTo>
                      <a:lnTo>
                        <a:pt x="1167" y="2004"/>
                      </a:lnTo>
                      <a:lnTo>
                        <a:pt x="1134" y="2136"/>
                      </a:lnTo>
                      <a:lnTo>
                        <a:pt x="1117" y="2251"/>
                      </a:lnTo>
                      <a:lnTo>
                        <a:pt x="1117" y="2382"/>
                      </a:lnTo>
                      <a:lnTo>
                        <a:pt x="1134" y="2497"/>
                      </a:lnTo>
                      <a:lnTo>
                        <a:pt x="1167" y="2629"/>
                      </a:lnTo>
                      <a:lnTo>
                        <a:pt x="1183" y="2694"/>
                      </a:lnTo>
                      <a:lnTo>
                        <a:pt x="1232" y="2743"/>
                      </a:lnTo>
                      <a:lnTo>
                        <a:pt x="1282" y="2809"/>
                      </a:lnTo>
                      <a:lnTo>
                        <a:pt x="1331" y="2858"/>
                      </a:lnTo>
                      <a:lnTo>
                        <a:pt x="1397" y="2891"/>
                      </a:lnTo>
                      <a:lnTo>
                        <a:pt x="1462" y="2924"/>
                      </a:lnTo>
                      <a:lnTo>
                        <a:pt x="1528" y="2924"/>
                      </a:lnTo>
                      <a:lnTo>
                        <a:pt x="1594" y="2908"/>
                      </a:lnTo>
                      <a:lnTo>
                        <a:pt x="1692" y="2875"/>
                      </a:lnTo>
                      <a:lnTo>
                        <a:pt x="1758" y="2826"/>
                      </a:lnTo>
                      <a:lnTo>
                        <a:pt x="1824" y="2760"/>
                      </a:lnTo>
                      <a:lnTo>
                        <a:pt x="1873" y="2694"/>
                      </a:lnTo>
                      <a:lnTo>
                        <a:pt x="1906" y="2612"/>
                      </a:lnTo>
                      <a:lnTo>
                        <a:pt x="1939" y="2530"/>
                      </a:lnTo>
                      <a:lnTo>
                        <a:pt x="1988" y="2333"/>
                      </a:lnTo>
                      <a:lnTo>
                        <a:pt x="2004" y="2136"/>
                      </a:lnTo>
                      <a:lnTo>
                        <a:pt x="2004" y="1939"/>
                      </a:lnTo>
                      <a:lnTo>
                        <a:pt x="1955" y="1577"/>
                      </a:lnTo>
                      <a:lnTo>
                        <a:pt x="1955" y="1528"/>
                      </a:lnTo>
                      <a:lnTo>
                        <a:pt x="1922" y="1512"/>
                      </a:lnTo>
                      <a:lnTo>
                        <a:pt x="1889" y="1495"/>
                      </a:lnTo>
                      <a:lnTo>
                        <a:pt x="1824" y="1495"/>
                      </a:lnTo>
                      <a:lnTo>
                        <a:pt x="1791" y="1528"/>
                      </a:lnTo>
                      <a:lnTo>
                        <a:pt x="1774" y="1544"/>
                      </a:lnTo>
                      <a:lnTo>
                        <a:pt x="1774" y="1594"/>
                      </a:lnTo>
                      <a:lnTo>
                        <a:pt x="1807" y="1906"/>
                      </a:lnTo>
                      <a:lnTo>
                        <a:pt x="1807" y="2201"/>
                      </a:lnTo>
                      <a:lnTo>
                        <a:pt x="1774" y="2399"/>
                      </a:lnTo>
                      <a:lnTo>
                        <a:pt x="1725" y="2579"/>
                      </a:lnTo>
                      <a:lnTo>
                        <a:pt x="1594" y="2530"/>
                      </a:lnTo>
                      <a:lnTo>
                        <a:pt x="1479" y="2481"/>
                      </a:lnTo>
                      <a:lnTo>
                        <a:pt x="1397" y="2415"/>
                      </a:lnTo>
                      <a:lnTo>
                        <a:pt x="1331" y="2349"/>
                      </a:lnTo>
                      <a:lnTo>
                        <a:pt x="1298" y="2267"/>
                      </a:lnTo>
                      <a:lnTo>
                        <a:pt x="1298" y="2169"/>
                      </a:lnTo>
                      <a:lnTo>
                        <a:pt x="1315" y="2086"/>
                      </a:lnTo>
                      <a:lnTo>
                        <a:pt x="1364" y="1972"/>
                      </a:lnTo>
                      <a:lnTo>
                        <a:pt x="1495" y="1725"/>
                      </a:lnTo>
                      <a:lnTo>
                        <a:pt x="1495" y="1692"/>
                      </a:lnTo>
                      <a:lnTo>
                        <a:pt x="1495" y="1659"/>
                      </a:lnTo>
                      <a:lnTo>
                        <a:pt x="1462" y="1610"/>
                      </a:lnTo>
                      <a:lnTo>
                        <a:pt x="1413" y="1594"/>
                      </a:lnTo>
                      <a:lnTo>
                        <a:pt x="1380" y="1594"/>
                      </a:lnTo>
                      <a:lnTo>
                        <a:pt x="1347" y="1610"/>
                      </a:lnTo>
                      <a:lnTo>
                        <a:pt x="1183" y="1709"/>
                      </a:lnTo>
                      <a:lnTo>
                        <a:pt x="1019" y="1791"/>
                      </a:lnTo>
                      <a:lnTo>
                        <a:pt x="838" y="1857"/>
                      </a:lnTo>
                      <a:lnTo>
                        <a:pt x="658" y="1906"/>
                      </a:lnTo>
                      <a:lnTo>
                        <a:pt x="575" y="1906"/>
                      </a:lnTo>
                      <a:lnTo>
                        <a:pt x="493" y="1889"/>
                      </a:lnTo>
                      <a:lnTo>
                        <a:pt x="395" y="1873"/>
                      </a:lnTo>
                      <a:lnTo>
                        <a:pt x="313" y="1840"/>
                      </a:lnTo>
                      <a:lnTo>
                        <a:pt x="230" y="1791"/>
                      </a:lnTo>
                      <a:lnTo>
                        <a:pt x="181" y="1725"/>
                      </a:lnTo>
                      <a:lnTo>
                        <a:pt x="181" y="1692"/>
                      </a:lnTo>
                      <a:lnTo>
                        <a:pt x="181" y="1643"/>
                      </a:lnTo>
                      <a:lnTo>
                        <a:pt x="181" y="1594"/>
                      </a:lnTo>
                      <a:lnTo>
                        <a:pt x="214" y="1544"/>
                      </a:lnTo>
                      <a:lnTo>
                        <a:pt x="263" y="1495"/>
                      </a:lnTo>
                      <a:lnTo>
                        <a:pt x="329" y="1446"/>
                      </a:lnTo>
                      <a:lnTo>
                        <a:pt x="460" y="1380"/>
                      </a:lnTo>
                      <a:lnTo>
                        <a:pt x="658" y="1282"/>
                      </a:lnTo>
                      <a:lnTo>
                        <a:pt x="855" y="1216"/>
                      </a:lnTo>
                      <a:lnTo>
                        <a:pt x="1265" y="1117"/>
                      </a:lnTo>
                      <a:lnTo>
                        <a:pt x="1298" y="1101"/>
                      </a:lnTo>
                      <a:lnTo>
                        <a:pt x="1315" y="1085"/>
                      </a:lnTo>
                      <a:lnTo>
                        <a:pt x="1315" y="1052"/>
                      </a:lnTo>
                      <a:lnTo>
                        <a:pt x="1315" y="1019"/>
                      </a:lnTo>
                      <a:lnTo>
                        <a:pt x="1298" y="970"/>
                      </a:lnTo>
                      <a:lnTo>
                        <a:pt x="1265" y="953"/>
                      </a:lnTo>
                      <a:lnTo>
                        <a:pt x="1249" y="937"/>
                      </a:lnTo>
                      <a:lnTo>
                        <a:pt x="1035" y="871"/>
                      </a:lnTo>
                      <a:lnTo>
                        <a:pt x="855" y="805"/>
                      </a:lnTo>
                      <a:lnTo>
                        <a:pt x="756" y="723"/>
                      </a:lnTo>
                      <a:lnTo>
                        <a:pt x="674" y="641"/>
                      </a:lnTo>
                      <a:lnTo>
                        <a:pt x="608" y="526"/>
                      </a:lnTo>
                      <a:lnTo>
                        <a:pt x="559" y="411"/>
                      </a:lnTo>
                      <a:lnTo>
                        <a:pt x="543" y="296"/>
                      </a:lnTo>
                      <a:lnTo>
                        <a:pt x="559" y="263"/>
                      </a:lnTo>
                      <a:lnTo>
                        <a:pt x="575" y="230"/>
                      </a:lnTo>
                      <a:lnTo>
                        <a:pt x="608" y="214"/>
                      </a:lnTo>
                      <a:lnTo>
                        <a:pt x="658" y="198"/>
                      </a:lnTo>
                      <a:lnTo>
                        <a:pt x="723" y="198"/>
                      </a:lnTo>
                      <a:lnTo>
                        <a:pt x="805" y="230"/>
                      </a:lnTo>
                      <a:lnTo>
                        <a:pt x="904" y="263"/>
                      </a:lnTo>
                      <a:lnTo>
                        <a:pt x="1002" y="313"/>
                      </a:lnTo>
                      <a:lnTo>
                        <a:pt x="1101" y="395"/>
                      </a:lnTo>
                      <a:lnTo>
                        <a:pt x="1183" y="460"/>
                      </a:lnTo>
                      <a:lnTo>
                        <a:pt x="1265" y="543"/>
                      </a:lnTo>
                      <a:lnTo>
                        <a:pt x="1347" y="641"/>
                      </a:lnTo>
                      <a:lnTo>
                        <a:pt x="1397" y="740"/>
                      </a:lnTo>
                      <a:lnTo>
                        <a:pt x="1429" y="838"/>
                      </a:lnTo>
                      <a:lnTo>
                        <a:pt x="1446" y="871"/>
                      </a:lnTo>
                      <a:lnTo>
                        <a:pt x="1479" y="887"/>
                      </a:lnTo>
                      <a:lnTo>
                        <a:pt x="1512" y="904"/>
                      </a:lnTo>
                      <a:lnTo>
                        <a:pt x="1577" y="904"/>
                      </a:lnTo>
                      <a:lnTo>
                        <a:pt x="1610" y="887"/>
                      </a:lnTo>
                      <a:lnTo>
                        <a:pt x="1610" y="855"/>
                      </a:lnTo>
                      <a:lnTo>
                        <a:pt x="1610" y="822"/>
                      </a:lnTo>
                      <a:lnTo>
                        <a:pt x="1561" y="658"/>
                      </a:lnTo>
                      <a:lnTo>
                        <a:pt x="1462" y="510"/>
                      </a:lnTo>
                      <a:lnTo>
                        <a:pt x="1331" y="345"/>
                      </a:lnTo>
                      <a:lnTo>
                        <a:pt x="1183" y="214"/>
                      </a:lnTo>
                      <a:lnTo>
                        <a:pt x="1019" y="99"/>
                      </a:lnTo>
                      <a:lnTo>
                        <a:pt x="920" y="66"/>
                      </a:lnTo>
                      <a:lnTo>
                        <a:pt x="838" y="33"/>
                      </a:lnTo>
                      <a:lnTo>
                        <a:pt x="756" y="17"/>
                      </a:lnTo>
                      <a:lnTo>
                        <a:pt x="65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0" name="Google Shape;4370;p37"/>
                <p:cNvSpPr/>
                <p:nvPr/>
              </p:nvSpPr>
              <p:spPr>
                <a:xfrm>
                  <a:off x="3278320" y="1557887"/>
                  <a:ext cx="77252" cy="113527"/>
                </a:xfrm>
                <a:custGeom>
                  <a:rect b="b" l="l" r="r" t="t"/>
                  <a:pathLst>
                    <a:path extrusionOk="0" h="2826" w="1923">
                      <a:moveTo>
                        <a:pt x="625" y="0"/>
                      </a:moveTo>
                      <a:lnTo>
                        <a:pt x="543" y="17"/>
                      </a:lnTo>
                      <a:lnTo>
                        <a:pt x="460" y="50"/>
                      </a:lnTo>
                      <a:lnTo>
                        <a:pt x="395" y="82"/>
                      </a:lnTo>
                      <a:lnTo>
                        <a:pt x="329" y="132"/>
                      </a:lnTo>
                      <a:lnTo>
                        <a:pt x="280" y="181"/>
                      </a:lnTo>
                      <a:lnTo>
                        <a:pt x="198" y="296"/>
                      </a:lnTo>
                      <a:lnTo>
                        <a:pt x="132" y="411"/>
                      </a:lnTo>
                      <a:lnTo>
                        <a:pt x="66" y="542"/>
                      </a:lnTo>
                      <a:lnTo>
                        <a:pt x="33" y="674"/>
                      </a:lnTo>
                      <a:lnTo>
                        <a:pt x="0" y="805"/>
                      </a:lnTo>
                      <a:lnTo>
                        <a:pt x="0" y="953"/>
                      </a:lnTo>
                      <a:lnTo>
                        <a:pt x="0" y="1084"/>
                      </a:lnTo>
                      <a:lnTo>
                        <a:pt x="0" y="1232"/>
                      </a:lnTo>
                      <a:lnTo>
                        <a:pt x="17" y="1265"/>
                      </a:lnTo>
                      <a:lnTo>
                        <a:pt x="33" y="1298"/>
                      </a:lnTo>
                      <a:lnTo>
                        <a:pt x="66" y="1298"/>
                      </a:lnTo>
                      <a:lnTo>
                        <a:pt x="99" y="1314"/>
                      </a:lnTo>
                      <a:lnTo>
                        <a:pt x="132" y="1298"/>
                      </a:lnTo>
                      <a:lnTo>
                        <a:pt x="165" y="1281"/>
                      </a:lnTo>
                      <a:lnTo>
                        <a:pt x="181" y="1249"/>
                      </a:lnTo>
                      <a:lnTo>
                        <a:pt x="181" y="1216"/>
                      </a:lnTo>
                      <a:lnTo>
                        <a:pt x="181" y="1035"/>
                      </a:lnTo>
                      <a:lnTo>
                        <a:pt x="181" y="871"/>
                      </a:lnTo>
                      <a:lnTo>
                        <a:pt x="214" y="707"/>
                      </a:lnTo>
                      <a:lnTo>
                        <a:pt x="263" y="542"/>
                      </a:lnTo>
                      <a:lnTo>
                        <a:pt x="313" y="427"/>
                      </a:lnTo>
                      <a:lnTo>
                        <a:pt x="395" y="345"/>
                      </a:lnTo>
                      <a:lnTo>
                        <a:pt x="493" y="280"/>
                      </a:lnTo>
                      <a:lnTo>
                        <a:pt x="575" y="247"/>
                      </a:lnTo>
                      <a:lnTo>
                        <a:pt x="674" y="247"/>
                      </a:lnTo>
                      <a:lnTo>
                        <a:pt x="707" y="263"/>
                      </a:lnTo>
                      <a:lnTo>
                        <a:pt x="740" y="280"/>
                      </a:lnTo>
                      <a:lnTo>
                        <a:pt x="756" y="312"/>
                      </a:lnTo>
                      <a:lnTo>
                        <a:pt x="772" y="362"/>
                      </a:lnTo>
                      <a:lnTo>
                        <a:pt x="789" y="427"/>
                      </a:lnTo>
                      <a:lnTo>
                        <a:pt x="789" y="509"/>
                      </a:lnTo>
                      <a:lnTo>
                        <a:pt x="756" y="690"/>
                      </a:lnTo>
                      <a:lnTo>
                        <a:pt x="690" y="887"/>
                      </a:lnTo>
                      <a:lnTo>
                        <a:pt x="625" y="1068"/>
                      </a:lnTo>
                      <a:lnTo>
                        <a:pt x="526" y="1232"/>
                      </a:lnTo>
                      <a:lnTo>
                        <a:pt x="510" y="1265"/>
                      </a:lnTo>
                      <a:lnTo>
                        <a:pt x="510" y="1298"/>
                      </a:lnTo>
                      <a:lnTo>
                        <a:pt x="510" y="1314"/>
                      </a:lnTo>
                      <a:lnTo>
                        <a:pt x="526" y="1347"/>
                      </a:lnTo>
                      <a:lnTo>
                        <a:pt x="559" y="1364"/>
                      </a:lnTo>
                      <a:lnTo>
                        <a:pt x="641" y="1364"/>
                      </a:lnTo>
                      <a:lnTo>
                        <a:pt x="855" y="1265"/>
                      </a:lnTo>
                      <a:lnTo>
                        <a:pt x="1068" y="1183"/>
                      </a:lnTo>
                      <a:lnTo>
                        <a:pt x="1282" y="1134"/>
                      </a:lnTo>
                      <a:lnTo>
                        <a:pt x="1364" y="1117"/>
                      </a:lnTo>
                      <a:lnTo>
                        <a:pt x="1429" y="1117"/>
                      </a:lnTo>
                      <a:lnTo>
                        <a:pt x="1479" y="1150"/>
                      </a:lnTo>
                      <a:lnTo>
                        <a:pt x="1512" y="1199"/>
                      </a:lnTo>
                      <a:lnTo>
                        <a:pt x="1528" y="1265"/>
                      </a:lnTo>
                      <a:lnTo>
                        <a:pt x="1512" y="1364"/>
                      </a:lnTo>
                      <a:lnTo>
                        <a:pt x="1495" y="1462"/>
                      </a:lnTo>
                      <a:lnTo>
                        <a:pt x="1462" y="1610"/>
                      </a:lnTo>
                      <a:lnTo>
                        <a:pt x="1282" y="1610"/>
                      </a:lnTo>
                      <a:lnTo>
                        <a:pt x="1085" y="1594"/>
                      </a:lnTo>
                      <a:lnTo>
                        <a:pt x="749" y="1550"/>
                      </a:lnTo>
                      <a:lnTo>
                        <a:pt x="740" y="1544"/>
                      </a:lnTo>
                      <a:lnTo>
                        <a:pt x="738" y="1548"/>
                      </a:lnTo>
                      <a:lnTo>
                        <a:pt x="738" y="1548"/>
                      </a:lnTo>
                      <a:lnTo>
                        <a:pt x="707" y="1544"/>
                      </a:lnTo>
                      <a:lnTo>
                        <a:pt x="674" y="1544"/>
                      </a:lnTo>
                      <a:lnTo>
                        <a:pt x="641" y="1561"/>
                      </a:lnTo>
                      <a:lnTo>
                        <a:pt x="625" y="1577"/>
                      </a:lnTo>
                      <a:lnTo>
                        <a:pt x="608" y="1610"/>
                      </a:lnTo>
                      <a:lnTo>
                        <a:pt x="608" y="1626"/>
                      </a:lnTo>
                      <a:lnTo>
                        <a:pt x="608" y="1659"/>
                      </a:lnTo>
                      <a:lnTo>
                        <a:pt x="625" y="1692"/>
                      </a:lnTo>
                      <a:lnTo>
                        <a:pt x="657" y="1709"/>
                      </a:lnTo>
                      <a:lnTo>
                        <a:pt x="676" y="1719"/>
                      </a:lnTo>
                      <a:lnTo>
                        <a:pt x="674" y="1725"/>
                      </a:lnTo>
                      <a:lnTo>
                        <a:pt x="688" y="1726"/>
                      </a:lnTo>
                      <a:lnTo>
                        <a:pt x="688" y="1726"/>
                      </a:lnTo>
                      <a:lnTo>
                        <a:pt x="1085" y="1955"/>
                      </a:lnTo>
                      <a:lnTo>
                        <a:pt x="1216" y="2037"/>
                      </a:lnTo>
                      <a:lnTo>
                        <a:pt x="1347" y="2119"/>
                      </a:lnTo>
                      <a:lnTo>
                        <a:pt x="1413" y="2185"/>
                      </a:lnTo>
                      <a:lnTo>
                        <a:pt x="1446" y="2267"/>
                      </a:lnTo>
                      <a:lnTo>
                        <a:pt x="1479" y="2366"/>
                      </a:lnTo>
                      <a:lnTo>
                        <a:pt x="1479" y="2448"/>
                      </a:lnTo>
                      <a:lnTo>
                        <a:pt x="1446" y="2530"/>
                      </a:lnTo>
                      <a:lnTo>
                        <a:pt x="1397" y="2579"/>
                      </a:lnTo>
                      <a:lnTo>
                        <a:pt x="1364" y="2595"/>
                      </a:lnTo>
                      <a:lnTo>
                        <a:pt x="1282" y="2595"/>
                      </a:lnTo>
                      <a:lnTo>
                        <a:pt x="1232" y="2579"/>
                      </a:lnTo>
                      <a:lnTo>
                        <a:pt x="1117" y="2530"/>
                      </a:lnTo>
                      <a:lnTo>
                        <a:pt x="1019" y="2464"/>
                      </a:lnTo>
                      <a:lnTo>
                        <a:pt x="920" y="2398"/>
                      </a:lnTo>
                      <a:lnTo>
                        <a:pt x="822" y="2316"/>
                      </a:lnTo>
                      <a:lnTo>
                        <a:pt x="740" y="2218"/>
                      </a:lnTo>
                      <a:lnTo>
                        <a:pt x="657" y="2119"/>
                      </a:lnTo>
                      <a:lnTo>
                        <a:pt x="592" y="2021"/>
                      </a:lnTo>
                      <a:lnTo>
                        <a:pt x="543" y="1922"/>
                      </a:lnTo>
                      <a:lnTo>
                        <a:pt x="510" y="1889"/>
                      </a:lnTo>
                      <a:lnTo>
                        <a:pt x="493" y="1856"/>
                      </a:lnTo>
                      <a:lnTo>
                        <a:pt x="444" y="1856"/>
                      </a:lnTo>
                      <a:lnTo>
                        <a:pt x="411" y="1873"/>
                      </a:lnTo>
                      <a:lnTo>
                        <a:pt x="395" y="1889"/>
                      </a:lnTo>
                      <a:lnTo>
                        <a:pt x="362" y="1906"/>
                      </a:lnTo>
                      <a:lnTo>
                        <a:pt x="362" y="1938"/>
                      </a:lnTo>
                      <a:lnTo>
                        <a:pt x="362" y="1988"/>
                      </a:lnTo>
                      <a:lnTo>
                        <a:pt x="444" y="2119"/>
                      </a:lnTo>
                      <a:lnTo>
                        <a:pt x="559" y="2267"/>
                      </a:lnTo>
                      <a:lnTo>
                        <a:pt x="707" y="2431"/>
                      </a:lnTo>
                      <a:lnTo>
                        <a:pt x="871" y="2595"/>
                      </a:lnTo>
                      <a:lnTo>
                        <a:pt x="1052" y="2727"/>
                      </a:lnTo>
                      <a:lnTo>
                        <a:pt x="1150" y="2776"/>
                      </a:lnTo>
                      <a:lnTo>
                        <a:pt x="1232" y="2809"/>
                      </a:lnTo>
                      <a:lnTo>
                        <a:pt x="1331" y="2825"/>
                      </a:lnTo>
                      <a:lnTo>
                        <a:pt x="1413" y="2825"/>
                      </a:lnTo>
                      <a:lnTo>
                        <a:pt x="1495" y="2793"/>
                      </a:lnTo>
                      <a:lnTo>
                        <a:pt x="1561" y="2743"/>
                      </a:lnTo>
                      <a:lnTo>
                        <a:pt x="1659" y="2645"/>
                      </a:lnTo>
                      <a:lnTo>
                        <a:pt x="1725" y="2563"/>
                      </a:lnTo>
                      <a:lnTo>
                        <a:pt x="1742" y="2464"/>
                      </a:lnTo>
                      <a:lnTo>
                        <a:pt x="1742" y="2366"/>
                      </a:lnTo>
                      <a:lnTo>
                        <a:pt x="1709" y="2283"/>
                      </a:lnTo>
                      <a:lnTo>
                        <a:pt x="1659" y="2201"/>
                      </a:lnTo>
                      <a:lnTo>
                        <a:pt x="1594" y="2103"/>
                      </a:lnTo>
                      <a:lnTo>
                        <a:pt x="1512" y="2037"/>
                      </a:lnTo>
                      <a:lnTo>
                        <a:pt x="1298" y="1873"/>
                      </a:lnTo>
                      <a:lnTo>
                        <a:pt x="1120" y="1763"/>
                      </a:lnTo>
                      <a:lnTo>
                        <a:pt x="1120" y="1763"/>
                      </a:lnTo>
                      <a:lnTo>
                        <a:pt x="1265" y="1774"/>
                      </a:lnTo>
                      <a:lnTo>
                        <a:pt x="1462" y="1774"/>
                      </a:lnTo>
                      <a:lnTo>
                        <a:pt x="1544" y="1758"/>
                      </a:lnTo>
                      <a:lnTo>
                        <a:pt x="1643" y="1741"/>
                      </a:lnTo>
                      <a:lnTo>
                        <a:pt x="1709" y="1709"/>
                      </a:lnTo>
                      <a:lnTo>
                        <a:pt x="1774" y="1659"/>
                      </a:lnTo>
                      <a:lnTo>
                        <a:pt x="1840" y="1594"/>
                      </a:lnTo>
                      <a:lnTo>
                        <a:pt x="1873" y="1511"/>
                      </a:lnTo>
                      <a:lnTo>
                        <a:pt x="1906" y="1413"/>
                      </a:lnTo>
                      <a:lnTo>
                        <a:pt x="1922" y="1298"/>
                      </a:lnTo>
                      <a:lnTo>
                        <a:pt x="1906" y="1183"/>
                      </a:lnTo>
                      <a:lnTo>
                        <a:pt x="1873" y="1101"/>
                      </a:lnTo>
                      <a:lnTo>
                        <a:pt x="1807" y="1019"/>
                      </a:lnTo>
                      <a:lnTo>
                        <a:pt x="1742" y="969"/>
                      </a:lnTo>
                      <a:lnTo>
                        <a:pt x="1659" y="953"/>
                      </a:lnTo>
                      <a:lnTo>
                        <a:pt x="1561" y="937"/>
                      </a:lnTo>
                      <a:lnTo>
                        <a:pt x="1331" y="937"/>
                      </a:lnTo>
                      <a:lnTo>
                        <a:pt x="1085" y="986"/>
                      </a:lnTo>
                      <a:lnTo>
                        <a:pt x="871" y="1068"/>
                      </a:lnTo>
                      <a:lnTo>
                        <a:pt x="798" y="1098"/>
                      </a:lnTo>
                      <a:lnTo>
                        <a:pt x="822" y="1052"/>
                      </a:lnTo>
                      <a:lnTo>
                        <a:pt x="887" y="887"/>
                      </a:lnTo>
                      <a:lnTo>
                        <a:pt x="953" y="690"/>
                      </a:lnTo>
                      <a:lnTo>
                        <a:pt x="986" y="509"/>
                      </a:lnTo>
                      <a:lnTo>
                        <a:pt x="986" y="411"/>
                      </a:lnTo>
                      <a:lnTo>
                        <a:pt x="986" y="329"/>
                      </a:lnTo>
                      <a:lnTo>
                        <a:pt x="970" y="247"/>
                      </a:lnTo>
                      <a:lnTo>
                        <a:pt x="937" y="165"/>
                      </a:lnTo>
                      <a:lnTo>
                        <a:pt x="887" y="99"/>
                      </a:lnTo>
                      <a:lnTo>
                        <a:pt x="838" y="50"/>
                      </a:lnTo>
                      <a:lnTo>
                        <a:pt x="772" y="17"/>
                      </a:lnTo>
                      <a:lnTo>
                        <a:pt x="70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1" name="Google Shape;4371;p37"/>
                <p:cNvSpPr/>
                <p:nvPr/>
              </p:nvSpPr>
              <p:spPr>
                <a:xfrm>
                  <a:off x="3298768" y="1493891"/>
                  <a:ext cx="248146" cy="119473"/>
                </a:xfrm>
                <a:custGeom>
                  <a:rect b="b" l="l" r="r" t="t"/>
                  <a:pathLst>
                    <a:path extrusionOk="0" h="2974" w="6177">
                      <a:moveTo>
                        <a:pt x="5684" y="0"/>
                      </a:moveTo>
                      <a:lnTo>
                        <a:pt x="5257" y="33"/>
                      </a:lnTo>
                      <a:lnTo>
                        <a:pt x="4846" y="115"/>
                      </a:lnTo>
                      <a:lnTo>
                        <a:pt x="4435" y="197"/>
                      </a:lnTo>
                      <a:lnTo>
                        <a:pt x="4025" y="329"/>
                      </a:lnTo>
                      <a:lnTo>
                        <a:pt x="3631" y="476"/>
                      </a:lnTo>
                      <a:lnTo>
                        <a:pt x="3236" y="657"/>
                      </a:lnTo>
                      <a:lnTo>
                        <a:pt x="2842" y="854"/>
                      </a:lnTo>
                      <a:lnTo>
                        <a:pt x="2464" y="1068"/>
                      </a:lnTo>
                      <a:lnTo>
                        <a:pt x="2087" y="1281"/>
                      </a:lnTo>
                      <a:lnTo>
                        <a:pt x="1725" y="1528"/>
                      </a:lnTo>
                      <a:lnTo>
                        <a:pt x="1364" y="1774"/>
                      </a:lnTo>
                      <a:lnTo>
                        <a:pt x="674" y="2283"/>
                      </a:lnTo>
                      <a:lnTo>
                        <a:pt x="34" y="2809"/>
                      </a:lnTo>
                      <a:lnTo>
                        <a:pt x="1" y="2842"/>
                      </a:lnTo>
                      <a:lnTo>
                        <a:pt x="1" y="2874"/>
                      </a:lnTo>
                      <a:lnTo>
                        <a:pt x="1" y="2907"/>
                      </a:lnTo>
                      <a:lnTo>
                        <a:pt x="17" y="2940"/>
                      </a:lnTo>
                      <a:lnTo>
                        <a:pt x="34" y="2957"/>
                      </a:lnTo>
                      <a:lnTo>
                        <a:pt x="66" y="2973"/>
                      </a:lnTo>
                      <a:lnTo>
                        <a:pt x="99" y="2973"/>
                      </a:lnTo>
                      <a:lnTo>
                        <a:pt x="132" y="2957"/>
                      </a:lnTo>
                      <a:lnTo>
                        <a:pt x="773" y="2447"/>
                      </a:lnTo>
                      <a:lnTo>
                        <a:pt x="1446" y="1938"/>
                      </a:lnTo>
                      <a:lnTo>
                        <a:pt x="1791" y="1692"/>
                      </a:lnTo>
                      <a:lnTo>
                        <a:pt x="2152" y="1462"/>
                      </a:lnTo>
                      <a:lnTo>
                        <a:pt x="2514" y="1232"/>
                      </a:lnTo>
                      <a:lnTo>
                        <a:pt x="2891" y="1035"/>
                      </a:lnTo>
                      <a:lnTo>
                        <a:pt x="3269" y="838"/>
                      </a:lnTo>
                      <a:lnTo>
                        <a:pt x="3647" y="657"/>
                      </a:lnTo>
                      <a:lnTo>
                        <a:pt x="4041" y="509"/>
                      </a:lnTo>
                      <a:lnTo>
                        <a:pt x="4435" y="394"/>
                      </a:lnTo>
                      <a:lnTo>
                        <a:pt x="4846" y="296"/>
                      </a:lnTo>
                      <a:lnTo>
                        <a:pt x="5240" y="214"/>
                      </a:lnTo>
                      <a:lnTo>
                        <a:pt x="5651" y="181"/>
                      </a:lnTo>
                      <a:lnTo>
                        <a:pt x="6111" y="181"/>
                      </a:lnTo>
                      <a:lnTo>
                        <a:pt x="6144" y="164"/>
                      </a:lnTo>
                      <a:lnTo>
                        <a:pt x="6160" y="131"/>
                      </a:lnTo>
                      <a:lnTo>
                        <a:pt x="6176" y="99"/>
                      </a:lnTo>
                      <a:lnTo>
                        <a:pt x="6176" y="66"/>
                      </a:lnTo>
                      <a:lnTo>
                        <a:pt x="6160" y="33"/>
                      </a:lnTo>
                      <a:lnTo>
                        <a:pt x="6144" y="17"/>
                      </a:lnTo>
                      <a:lnTo>
                        <a:pt x="60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2" name="Google Shape;4372;p37"/>
                <p:cNvSpPr/>
                <p:nvPr/>
              </p:nvSpPr>
              <p:spPr>
                <a:xfrm>
                  <a:off x="3252569" y="1488588"/>
                  <a:ext cx="110916" cy="62067"/>
                </a:xfrm>
                <a:custGeom>
                  <a:rect b="b" l="l" r="r" t="t"/>
                  <a:pathLst>
                    <a:path extrusionOk="0" h="1545" w="2761">
                      <a:moveTo>
                        <a:pt x="444" y="181"/>
                      </a:moveTo>
                      <a:lnTo>
                        <a:pt x="625" y="214"/>
                      </a:lnTo>
                      <a:lnTo>
                        <a:pt x="806" y="263"/>
                      </a:lnTo>
                      <a:lnTo>
                        <a:pt x="986" y="313"/>
                      </a:lnTo>
                      <a:lnTo>
                        <a:pt x="1151" y="395"/>
                      </a:lnTo>
                      <a:lnTo>
                        <a:pt x="1315" y="477"/>
                      </a:lnTo>
                      <a:lnTo>
                        <a:pt x="1479" y="576"/>
                      </a:lnTo>
                      <a:lnTo>
                        <a:pt x="1808" y="789"/>
                      </a:lnTo>
                      <a:lnTo>
                        <a:pt x="2103" y="1035"/>
                      </a:lnTo>
                      <a:lnTo>
                        <a:pt x="2383" y="1282"/>
                      </a:lnTo>
                      <a:lnTo>
                        <a:pt x="2453" y="1348"/>
                      </a:lnTo>
                      <a:lnTo>
                        <a:pt x="2284" y="1348"/>
                      </a:lnTo>
                      <a:lnTo>
                        <a:pt x="2103" y="1315"/>
                      </a:lnTo>
                      <a:lnTo>
                        <a:pt x="1923" y="1298"/>
                      </a:lnTo>
                      <a:lnTo>
                        <a:pt x="1742" y="1249"/>
                      </a:lnTo>
                      <a:lnTo>
                        <a:pt x="1561" y="1200"/>
                      </a:lnTo>
                      <a:lnTo>
                        <a:pt x="1381" y="1134"/>
                      </a:lnTo>
                      <a:lnTo>
                        <a:pt x="1216" y="1052"/>
                      </a:lnTo>
                      <a:lnTo>
                        <a:pt x="1069" y="970"/>
                      </a:lnTo>
                      <a:lnTo>
                        <a:pt x="904" y="871"/>
                      </a:lnTo>
                      <a:lnTo>
                        <a:pt x="756" y="756"/>
                      </a:lnTo>
                      <a:lnTo>
                        <a:pt x="625" y="641"/>
                      </a:lnTo>
                      <a:lnTo>
                        <a:pt x="494" y="510"/>
                      </a:lnTo>
                      <a:lnTo>
                        <a:pt x="379" y="362"/>
                      </a:lnTo>
                      <a:lnTo>
                        <a:pt x="264" y="214"/>
                      </a:lnTo>
                      <a:lnTo>
                        <a:pt x="244" y="181"/>
                      </a:lnTo>
                      <a:close/>
                      <a:moveTo>
                        <a:pt x="83" y="1"/>
                      </a:moveTo>
                      <a:lnTo>
                        <a:pt x="91" y="7"/>
                      </a:lnTo>
                      <a:lnTo>
                        <a:pt x="50" y="17"/>
                      </a:lnTo>
                      <a:lnTo>
                        <a:pt x="17" y="50"/>
                      </a:lnTo>
                      <a:lnTo>
                        <a:pt x="1" y="83"/>
                      </a:lnTo>
                      <a:lnTo>
                        <a:pt x="1" y="116"/>
                      </a:lnTo>
                      <a:lnTo>
                        <a:pt x="1" y="149"/>
                      </a:lnTo>
                      <a:lnTo>
                        <a:pt x="24" y="160"/>
                      </a:lnTo>
                      <a:lnTo>
                        <a:pt x="24" y="160"/>
                      </a:lnTo>
                      <a:lnTo>
                        <a:pt x="116" y="329"/>
                      </a:lnTo>
                      <a:lnTo>
                        <a:pt x="247" y="493"/>
                      </a:lnTo>
                      <a:lnTo>
                        <a:pt x="362" y="641"/>
                      </a:lnTo>
                      <a:lnTo>
                        <a:pt x="510" y="789"/>
                      </a:lnTo>
                      <a:lnTo>
                        <a:pt x="658" y="920"/>
                      </a:lnTo>
                      <a:lnTo>
                        <a:pt x="806" y="1035"/>
                      </a:lnTo>
                      <a:lnTo>
                        <a:pt x="970" y="1134"/>
                      </a:lnTo>
                      <a:lnTo>
                        <a:pt x="1151" y="1216"/>
                      </a:lnTo>
                      <a:lnTo>
                        <a:pt x="1331" y="1298"/>
                      </a:lnTo>
                      <a:lnTo>
                        <a:pt x="1512" y="1364"/>
                      </a:lnTo>
                      <a:lnTo>
                        <a:pt x="1693" y="1430"/>
                      </a:lnTo>
                      <a:lnTo>
                        <a:pt x="1890" y="1463"/>
                      </a:lnTo>
                      <a:lnTo>
                        <a:pt x="2087" y="1495"/>
                      </a:lnTo>
                      <a:lnTo>
                        <a:pt x="2284" y="1528"/>
                      </a:lnTo>
                      <a:lnTo>
                        <a:pt x="2645" y="1528"/>
                      </a:lnTo>
                      <a:lnTo>
                        <a:pt x="2662" y="1545"/>
                      </a:lnTo>
                      <a:lnTo>
                        <a:pt x="2695" y="1545"/>
                      </a:lnTo>
                      <a:lnTo>
                        <a:pt x="2711" y="1528"/>
                      </a:lnTo>
                      <a:lnTo>
                        <a:pt x="2727" y="1528"/>
                      </a:lnTo>
                      <a:lnTo>
                        <a:pt x="2760" y="1512"/>
                      </a:lnTo>
                      <a:lnTo>
                        <a:pt x="2760" y="1479"/>
                      </a:lnTo>
                      <a:lnTo>
                        <a:pt x="2760" y="1446"/>
                      </a:lnTo>
                      <a:lnTo>
                        <a:pt x="2760" y="1413"/>
                      </a:lnTo>
                      <a:lnTo>
                        <a:pt x="2744" y="1380"/>
                      </a:lnTo>
                      <a:lnTo>
                        <a:pt x="2481" y="1118"/>
                      </a:lnTo>
                      <a:lnTo>
                        <a:pt x="2185" y="871"/>
                      </a:lnTo>
                      <a:lnTo>
                        <a:pt x="1873" y="625"/>
                      </a:lnTo>
                      <a:lnTo>
                        <a:pt x="1545" y="395"/>
                      </a:lnTo>
                      <a:lnTo>
                        <a:pt x="1364" y="296"/>
                      </a:lnTo>
                      <a:lnTo>
                        <a:pt x="1184" y="214"/>
                      </a:lnTo>
                      <a:lnTo>
                        <a:pt x="1003" y="132"/>
                      </a:lnTo>
                      <a:lnTo>
                        <a:pt x="822" y="83"/>
                      </a:lnTo>
                      <a:lnTo>
                        <a:pt x="641" y="34"/>
                      </a:lnTo>
                      <a:lnTo>
                        <a:pt x="44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3" name="Google Shape;4373;p37"/>
                <p:cNvSpPr/>
                <p:nvPr/>
              </p:nvSpPr>
              <p:spPr>
                <a:xfrm>
                  <a:off x="3379275" y="1534144"/>
                  <a:ext cx="38325" cy="125378"/>
                </a:xfrm>
                <a:custGeom>
                  <a:rect b="b" l="l" r="r" t="t"/>
                  <a:pathLst>
                    <a:path extrusionOk="0" h="3121" w="954">
                      <a:moveTo>
                        <a:pt x="613" y="399"/>
                      </a:moveTo>
                      <a:lnTo>
                        <a:pt x="625" y="460"/>
                      </a:lnTo>
                      <a:lnTo>
                        <a:pt x="690" y="821"/>
                      </a:lnTo>
                      <a:lnTo>
                        <a:pt x="740" y="1199"/>
                      </a:lnTo>
                      <a:lnTo>
                        <a:pt x="756" y="1577"/>
                      </a:lnTo>
                      <a:lnTo>
                        <a:pt x="740" y="1757"/>
                      </a:lnTo>
                      <a:lnTo>
                        <a:pt x="723" y="1955"/>
                      </a:lnTo>
                      <a:lnTo>
                        <a:pt x="690" y="2135"/>
                      </a:lnTo>
                      <a:lnTo>
                        <a:pt x="658" y="2316"/>
                      </a:lnTo>
                      <a:lnTo>
                        <a:pt x="592" y="2480"/>
                      </a:lnTo>
                      <a:lnTo>
                        <a:pt x="526" y="2644"/>
                      </a:lnTo>
                      <a:lnTo>
                        <a:pt x="444" y="2809"/>
                      </a:lnTo>
                      <a:lnTo>
                        <a:pt x="435" y="2820"/>
                      </a:lnTo>
                      <a:lnTo>
                        <a:pt x="411" y="2776"/>
                      </a:lnTo>
                      <a:lnTo>
                        <a:pt x="345" y="2612"/>
                      </a:lnTo>
                      <a:lnTo>
                        <a:pt x="296" y="2431"/>
                      </a:lnTo>
                      <a:lnTo>
                        <a:pt x="247" y="2250"/>
                      </a:lnTo>
                      <a:lnTo>
                        <a:pt x="230" y="2070"/>
                      </a:lnTo>
                      <a:lnTo>
                        <a:pt x="214" y="1889"/>
                      </a:lnTo>
                      <a:lnTo>
                        <a:pt x="214" y="1725"/>
                      </a:lnTo>
                      <a:lnTo>
                        <a:pt x="230" y="1544"/>
                      </a:lnTo>
                      <a:lnTo>
                        <a:pt x="263" y="1363"/>
                      </a:lnTo>
                      <a:lnTo>
                        <a:pt x="296" y="1183"/>
                      </a:lnTo>
                      <a:lnTo>
                        <a:pt x="345" y="1002"/>
                      </a:lnTo>
                      <a:lnTo>
                        <a:pt x="411" y="838"/>
                      </a:lnTo>
                      <a:lnTo>
                        <a:pt x="477" y="673"/>
                      </a:lnTo>
                      <a:lnTo>
                        <a:pt x="559" y="493"/>
                      </a:lnTo>
                      <a:lnTo>
                        <a:pt x="613" y="399"/>
                      </a:lnTo>
                      <a:close/>
                      <a:moveTo>
                        <a:pt x="608" y="0"/>
                      </a:moveTo>
                      <a:lnTo>
                        <a:pt x="592" y="16"/>
                      </a:lnTo>
                      <a:lnTo>
                        <a:pt x="592" y="16"/>
                      </a:lnTo>
                      <a:lnTo>
                        <a:pt x="575" y="33"/>
                      </a:lnTo>
                      <a:lnTo>
                        <a:pt x="460" y="214"/>
                      </a:lnTo>
                      <a:lnTo>
                        <a:pt x="362" y="394"/>
                      </a:lnTo>
                      <a:lnTo>
                        <a:pt x="280" y="575"/>
                      </a:lnTo>
                      <a:lnTo>
                        <a:pt x="198" y="772"/>
                      </a:lnTo>
                      <a:lnTo>
                        <a:pt x="132" y="953"/>
                      </a:lnTo>
                      <a:lnTo>
                        <a:pt x="83" y="1150"/>
                      </a:lnTo>
                      <a:lnTo>
                        <a:pt x="50" y="1347"/>
                      </a:lnTo>
                      <a:lnTo>
                        <a:pt x="17" y="1528"/>
                      </a:lnTo>
                      <a:lnTo>
                        <a:pt x="1" y="1725"/>
                      </a:lnTo>
                      <a:lnTo>
                        <a:pt x="1" y="1922"/>
                      </a:lnTo>
                      <a:lnTo>
                        <a:pt x="17" y="2119"/>
                      </a:lnTo>
                      <a:lnTo>
                        <a:pt x="50" y="2316"/>
                      </a:lnTo>
                      <a:lnTo>
                        <a:pt x="99" y="2513"/>
                      </a:lnTo>
                      <a:lnTo>
                        <a:pt x="148" y="2694"/>
                      </a:lnTo>
                      <a:lnTo>
                        <a:pt x="230" y="2891"/>
                      </a:lnTo>
                      <a:lnTo>
                        <a:pt x="329" y="3088"/>
                      </a:lnTo>
                      <a:lnTo>
                        <a:pt x="362" y="3121"/>
                      </a:lnTo>
                      <a:lnTo>
                        <a:pt x="460" y="3121"/>
                      </a:lnTo>
                      <a:lnTo>
                        <a:pt x="493" y="3088"/>
                      </a:lnTo>
                      <a:lnTo>
                        <a:pt x="608" y="2924"/>
                      </a:lnTo>
                      <a:lnTo>
                        <a:pt x="707" y="2759"/>
                      </a:lnTo>
                      <a:lnTo>
                        <a:pt x="789" y="2595"/>
                      </a:lnTo>
                      <a:lnTo>
                        <a:pt x="855" y="2414"/>
                      </a:lnTo>
                      <a:lnTo>
                        <a:pt x="887" y="2217"/>
                      </a:lnTo>
                      <a:lnTo>
                        <a:pt x="937" y="2037"/>
                      </a:lnTo>
                      <a:lnTo>
                        <a:pt x="953" y="1840"/>
                      </a:lnTo>
                      <a:lnTo>
                        <a:pt x="953" y="1643"/>
                      </a:lnTo>
                      <a:lnTo>
                        <a:pt x="953" y="1232"/>
                      </a:lnTo>
                      <a:lnTo>
                        <a:pt x="904" y="838"/>
                      </a:lnTo>
                      <a:lnTo>
                        <a:pt x="855" y="460"/>
                      </a:lnTo>
                      <a:lnTo>
                        <a:pt x="772" y="99"/>
                      </a:lnTo>
                      <a:lnTo>
                        <a:pt x="756" y="49"/>
                      </a:lnTo>
                      <a:lnTo>
                        <a:pt x="723" y="16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4" name="Google Shape;4374;p37"/>
                <p:cNvSpPr/>
                <p:nvPr/>
              </p:nvSpPr>
              <p:spPr>
                <a:xfrm>
                  <a:off x="2931907" y="1480031"/>
                  <a:ext cx="77894" cy="35673"/>
                </a:xfrm>
                <a:custGeom>
                  <a:rect b="b" l="l" r="r" t="t"/>
                  <a:pathLst>
                    <a:path extrusionOk="0" h="888" w="1939">
                      <a:moveTo>
                        <a:pt x="707" y="197"/>
                      </a:moveTo>
                      <a:lnTo>
                        <a:pt x="822" y="214"/>
                      </a:lnTo>
                      <a:lnTo>
                        <a:pt x="1035" y="279"/>
                      </a:lnTo>
                      <a:lnTo>
                        <a:pt x="1232" y="394"/>
                      </a:lnTo>
                      <a:lnTo>
                        <a:pt x="1429" y="526"/>
                      </a:lnTo>
                      <a:lnTo>
                        <a:pt x="1610" y="674"/>
                      </a:lnTo>
                      <a:lnTo>
                        <a:pt x="1624" y="689"/>
                      </a:lnTo>
                      <a:lnTo>
                        <a:pt x="1624" y="689"/>
                      </a:lnTo>
                      <a:lnTo>
                        <a:pt x="1413" y="674"/>
                      </a:lnTo>
                      <a:lnTo>
                        <a:pt x="1167" y="641"/>
                      </a:lnTo>
                      <a:lnTo>
                        <a:pt x="937" y="591"/>
                      </a:lnTo>
                      <a:lnTo>
                        <a:pt x="707" y="509"/>
                      </a:lnTo>
                      <a:lnTo>
                        <a:pt x="493" y="411"/>
                      </a:lnTo>
                      <a:lnTo>
                        <a:pt x="395" y="345"/>
                      </a:lnTo>
                      <a:lnTo>
                        <a:pt x="312" y="279"/>
                      </a:lnTo>
                      <a:lnTo>
                        <a:pt x="260" y="226"/>
                      </a:lnTo>
                      <a:lnTo>
                        <a:pt x="362" y="197"/>
                      </a:lnTo>
                      <a:close/>
                      <a:moveTo>
                        <a:pt x="592" y="0"/>
                      </a:moveTo>
                      <a:lnTo>
                        <a:pt x="460" y="17"/>
                      </a:lnTo>
                      <a:lnTo>
                        <a:pt x="329" y="17"/>
                      </a:lnTo>
                      <a:lnTo>
                        <a:pt x="197" y="49"/>
                      </a:lnTo>
                      <a:lnTo>
                        <a:pt x="50" y="82"/>
                      </a:lnTo>
                      <a:lnTo>
                        <a:pt x="17" y="115"/>
                      </a:lnTo>
                      <a:lnTo>
                        <a:pt x="0" y="148"/>
                      </a:lnTo>
                      <a:lnTo>
                        <a:pt x="0" y="181"/>
                      </a:lnTo>
                      <a:lnTo>
                        <a:pt x="17" y="230"/>
                      </a:lnTo>
                      <a:lnTo>
                        <a:pt x="99" y="329"/>
                      </a:lnTo>
                      <a:lnTo>
                        <a:pt x="181" y="411"/>
                      </a:lnTo>
                      <a:lnTo>
                        <a:pt x="280" y="476"/>
                      </a:lnTo>
                      <a:lnTo>
                        <a:pt x="378" y="542"/>
                      </a:lnTo>
                      <a:lnTo>
                        <a:pt x="608" y="657"/>
                      </a:lnTo>
                      <a:lnTo>
                        <a:pt x="838" y="739"/>
                      </a:lnTo>
                      <a:lnTo>
                        <a:pt x="1101" y="805"/>
                      </a:lnTo>
                      <a:lnTo>
                        <a:pt x="1347" y="854"/>
                      </a:lnTo>
                      <a:lnTo>
                        <a:pt x="1594" y="871"/>
                      </a:lnTo>
                      <a:lnTo>
                        <a:pt x="1824" y="887"/>
                      </a:lnTo>
                      <a:lnTo>
                        <a:pt x="1833" y="884"/>
                      </a:lnTo>
                      <a:lnTo>
                        <a:pt x="1840" y="887"/>
                      </a:lnTo>
                      <a:lnTo>
                        <a:pt x="1873" y="871"/>
                      </a:lnTo>
                      <a:lnTo>
                        <a:pt x="1906" y="854"/>
                      </a:lnTo>
                      <a:lnTo>
                        <a:pt x="1922" y="838"/>
                      </a:lnTo>
                      <a:lnTo>
                        <a:pt x="1939" y="805"/>
                      </a:lnTo>
                      <a:lnTo>
                        <a:pt x="1939" y="789"/>
                      </a:lnTo>
                      <a:lnTo>
                        <a:pt x="1939" y="756"/>
                      </a:lnTo>
                      <a:lnTo>
                        <a:pt x="1922" y="739"/>
                      </a:lnTo>
                      <a:lnTo>
                        <a:pt x="1922" y="739"/>
                      </a:lnTo>
                      <a:lnTo>
                        <a:pt x="1725" y="542"/>
                      </a:lnTo>
                      <a:lnTo>
                        <a:pt x="1528" y="362"/>
                      </a:lnTo>
                      <a:lnTo>
                        <a:pt x="1314" y="230"/>
                      </a:lnTo>
                      <a:lnTo>
                        <a:pt x="1084" y="115"/>
                      </a:lnTo>
                      <a:lnTo>
                        <a:pt x="953" y="66"/>
                      </a:lnTo>
                      <a:lnTo>
                        <a:pt x="838" y="33"/>
                      </a:lnTo>
                      <a:lnTo>
                        <a:pt x="707" y="17"/>
                      </a:lnTo>
                      <a:lnTo>
                        <a:pt x="5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5" name="Google Shape;4375;p37"/>
                <p:cNvSpPr/>
                <p:nvPr/>
              </p:nvSpPr>
              <p:spPr>
                <a:xfrm>
                  <a:off x="3841146" y="1380362"/>
                  <a:ext cx="77935" cy="35030"/>
                </a:xfrm>
                <a:custGeom>
                  <a:rect b="b" l="l" r="r" t="t"/>
                  <a:pathLst>
                    <a:path extrusionOk="0" h="872" w="1940">
                      <a:moveTo>
                        <a:pt x="592" y="182"/>
                      </a:moveTo>
                      <a:lnTo>
                        <a:pt x="707" y="198"/>
                      </a:lnTo>
                      <a:lnTo>
                        <a:pt x="822" y="215"/>
                      </a:lnTo>
                      <a:lnTo>
                        <a:pt x="1036" y="280"/>
                      </a:lnTo>
                      <a:lnTo>
                        <a:pt x="1233" y="379"/>
                      </a:lnTo>
                      <a:lnTo>
                        <a:pt x="1430" y="510"/>
                      </a:lnTo>
                      <a:lnTo>
                        <a:pt x="1611" y="658"/>
                      </a:lnTo>
                      <a:lnTo>
                        <a:pt x="1624" y="673"/>
                      </a:lnTo>
                      <a:lnTo>
                        <a:pt x="1624" y="673"/>
                      </a:lnTo>
                      <a:lnTo>
                        <a:pt x="1414" y="658"/>
                      </a:lnTo>
                      <a:lnTo>
                        <a:pt x="1184" y="625"/>
                      </a:lnTo>
                      <a:lnTo>
                        <a:pt x="937" y="576"/>
                      </a:lnTo>
                      <a:lnTo>
                        <a:pt x="707" y="510"/>
                      </a:lnTo>
                      <a:lnTo>
                        <a:pt x="494" y="412"/>
                      </a:lnTo>
                      <a:lnTo>
                        <a:pt x="412" y="346"/>
                      </a:lnTo>
                      <a:lnTo>
                        <a:pt x="313" y="280"/>
                      </a:lnTo>
                      <a:lnTo>
                        <a:pt x="247" y="215"/>
                      </a:lnTo>
                      <a:lnTo>
                        <a:pt x="362" y="198"/>
                      </a:lnTo>
                      <a:lnTo>
                        <a:pt x="477" y="182"/>
                      </a:lnTo>
                      <a:close/>
                      <a:moveTo>
                        <a:pt x="461" y="1"/>
                      </a:moveTo>
                      <a:lnTo>
                        <a:pt x="329" y="17"/>
                      </a:lnTo>
                      <a:lnTo>
                        <a:pt x="198" y="34"/>
                      </a:lnTo>
                      <a:lnTo>
                        <a:pt x="50" y="83"/>
                      </a:lnTo>
                      <a:lnTo>
                        <a:pt x="17" y="100"/>
                      </a:lnTo>
                      <a:lnTo>
                        <a:pt x="1" y="132"/>
                      </a:lnTo>
                      <a:lnTo>
                        <a:pt x="1" y="182"/>
                      </a:lnTo>
                      <a:lnTo>
                        <a:pt x="17" y="215"/>
                      </a:lnTo>
                      <a:lnTo>
                        <a:pt x="100" y="313"/>
                      </a:lnTo>
                      <a:lnTo>
                        <a:pt x="182" y="395"/>
                      </a:lnTo>
                      <a:lnTo>
                        <a:pt x="280" y="477"/>
                      </a:lnTo>
                      <a:lnTo>
                        <a:pt x="379" y="543"/>
                      </a:lnTo>
                      <a:lnTo>
                        <a:pt x="609" y="658"/>
                      </a:lnTo>
                      <a:lnTo>
                        <a:pt x="839" y="740"/>
                      </a:lnTo>
                      <a:lnTo>
                        <a:pt x="1101" y="789"/>
                      </a:lnTo>
                      <a:lnTo>
                        <a:pt x="1348" y="839"/>
                      </a:lnTo>
                      <a:lnTo>
                        <a:pt x="1594" y="855"/>
                      </a:lnTo>
                      <a:lnTo>
                        <a:pt x="1841" y="872"/>
                      </a:lnTo>
                      <a:lnTo>
                        <a:pt x="1873" y="872"/>
                      </a:lnTo>
                      <a:lnTo>
                        <a:pt x="1906" y="855"/>
                      </a:lnTo>
                      <a:lnTo>
                        <a:pt x="1923" y="822"/>
                      </a:lnTo>
                      <a:lnTo>
                        <a:pt x="1939" y="789"/>
                      </a:lnTo>
                      <a:lnTo>
                        <a:pt x="1939" y="757"/>
                      </a:lnTo>
                      <a:lnTo>
                        <a:pt x="1923" y="724"/>
                      </a:lnTo>
                      <a:lnTo>
                        <a:pt x="1726" y="527"/>
                      </a:lnTo>
                      <a:lnTo>
                        <a:pt x="1528" y="362"/>
                      </a:lnTo>
                      <a:lnTo>
                        <a:pt x="1315" y="215"/>
                      </a:lnTo>
                      <a:lnTo>
                        <a:pt x="1085" y="100"/>
                      </a:lnTo>
                      <a:lnTo>
                        <a:pt x="970" y="67"/>
                      </a:lnTo>
                      <a:lnTo>
                        <a:pt x="839" y="34"/>
                      </a:lnTo>
                      <a:lnTo>
                        <a:pt x="72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37"/>
                <p:cNvSpPr/>
                <p:nvPr/>
              </p:nvSpPr>
              <p:spPr>
                <a:xfrm>
                  <a:off x="3416235" y="1410090"/>
                  <a:ext cx="40293" cy="38967"/>
                </a:xfrm>
                <a:custGeom>
                  <a:rect b="b" l="l" r="r" t="t"/>
                  <a:pathLst>
                    <a:path extrusionOk="0" h="970" w="1003">
                      <a:moveTo>
                        <a:pt x="559" y="164"/>
                      </a:moveTo>
                      <a:lnTo>
                        <a:pt x="624" y="197"/>
                      </a:lnTo>
                      <a:lnTo>
                        <a:pt x="674" y="230"/>
                      </a:lnTo>
                      <a:lnTo>
                        <a:pt x="723" y="279"/>
                      </a:lnTo>
                      <a:lnTo>
                        <a:pt x="772" y="329"/>
                      </a:lnTo>
                      <a:lnTo>
                        <a:pt x="789" y="394"/>
                      </a:lnTo>
                      <a:lnTo>
                        <a:pt x="805" y="460"/>
                      </a:lnTo>
                      <a:lnTo>
                        <a:pt x="822" y="526"/>
                      </a:lnTo>
                      <a:lnTo>
                        <a:pt x="805" y="591"/>
                      </a:lnTo>
                      <a:lnTo>
                        <a:pt x="789" y="641"/>
                      </a:lnTo>
                      <a:lnTo>
                        <a:pt x="756" y="690"/>
                      </a:lnTo>
                      <a:lnTo>
                        <a:pt x="723" y="739"/>
                      </a:lnTo>
                      <a:lnTo>
                        <a:pt x="657" y="772"/>
                      </a:lnTo>
                      <a:lnTo>
                        <a:pt x="575" y="789"/>
                      </a:lnTo>
                      <a:lnTo>
                        <a:pt x="460" y="789"/>
                      </a:lnTo>
                      <a:lnTo>
                        <a:pt x="411" y="772"/>
                      </a:lnTo>
                      <a:lnTo>
                        <a:pt x="362" y="756"/>
                      </a:lnTo>
                      <a:lnTo>
                        <a:pt x="312" y="723"/>
                      </a:lnTo>
                      <a:lnTo>
                        <a:pt x="263" y="690"/>
                      </a:lnTo>
                      <a:lnTo>
                        <a:pt x="230" y="641"/>
                      </a:lnTo>
                      <a:lnTo>
                        <a:pt x="197" y="591"/>
                      </a:lnTo>
                      <a:lnTo>
                        <a:pt x="181" y="526"/>
                      </a:lnTo>
                      <a:lnTo>
                        <a:pt x="181" y="476"/>
                      </a:lnTo>
                      <a:lnTo>
                        <a:pt x="197" y="361"/>
                      </a:lnTo>
                      <a:lnTo>
                        <a:pt x="214" y="312"/>
                      </a:lnTo>
                      <a:lnTo>
                        <a:pt x="247" y="263"/>
                      </a:lnTo>
                      <a:lnTo>
                        <a:pt x="296" y="230"/>
                      </a:lnTo>
                      <a:lnTo>
                        <a:pt x="345" y="197"/>
                      </a:lnTo>
                      <a:lnTo>
                        <a:pt x="427" y="164"/>
                      </a:lnTo>
                      <a:close/>
                      <a:moveTo>
                        <a:pt x="444" y="0"/>
                      </a:moveTo>
                      <a:lnTo>
                        <a:pt x="329" y="17"/>
                      </a:lnTo>
                      <a:lnTo>
                        <a:pt x="230" y="49"/>
                      </a:lnTo>
                      <a:lnTo>
                        <a:pt x="165" y="99"/>
                      </a:lnTo>
                      <a:lnTo>
                        <a:pt x="99" y="164"/>
                      </a:lnTo>
                      <a:lnTo>
                        <a:pt x="50" y="230"/>
                      </a:lnTo>
                      <a:lnTo>
                        <a:pt x="33" y="312"/>
                      </a:lnTo>
                      <a:lnTo>
                        <a:pt x="0" y="411"/>
                      </a:lnTo>
                      <a:lnTo>
                        <a:pt x="0" y="493"/>
                      </a:lnTo>
                      <a:lnTo>
                        <a:pt x="17" y="575"/>
                      </a:lnTo>
                      <a:lnTo>
                        <a:pt x="50" y="674"/>
                      </a:lnTo>
                      <a:lnTo>
                        <a:pt x="99" y="772"/>
                      </a:lnTo>
                      <a:lnTo>
                        <a:pt x="148" y="838"/>
                      </a:lnTo>
                      <a:lnTo>
                        <a:pt x="230" y="887"/>
                      </a:lnTo>
                      <a:lnTo>
                        <a:pt x="312" y="936"/>
                      </a:lnTo>
                      <a:lnTo>
                        <a:pt x="411" y="969"/>
                      </a:lnTo>
                      <a:lnTo>
                        <a:pt x="608" y="969"/>
                      </a:lnTo>
                      <a:lnTo>
                        <a:pt x="707" y="953"/>
                      </a:lnTo>
                      <a:lnTo>
                        <a:pt x="789" y="903"/>
                      </a:lnTo>
                      <a:lnTo>
                        <a:pt x="871" y="838"/>
                      </a:lnTo>
                      <a:lnTo>
                        <a:pt x="937" y="772"/>
                      </a:lnTo>
                      <a:lnTo>
                        <a:pt x="969" y="690"/>
                      </a:lnTo>
                      <a:lnTo>
                        <a:pt x="1002" y="591"/>
                      </a:lnTo>
                      <a:lnTo>
                        <a:pt x="1002" y="493"/>
                      </a:lnTo>
                      <a:lnTo>
                        <a:pt x="986" y="394"/>
                      </a:lnTo>
                      <a:lnTo>
                        <a:pt x="953" y="279"/>
                      </a:lnTo>
                      <a:lnTo>
                        <a:pt x="904" y="181"/>
                      </a:lnTo>
                      <a:lnTo>
                        <a:pt x="822" y="115"/>
                      </a:lnTo>
                      <a:lnTo>
                        <a:pt x="739" y="49"/>
                      </a:lnTo>
                      <a:lnTo>
                        <a:pt x="641" y="1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37"/>
                <p:cNvSpPr/>
                <p:nvPr/>
              </p:nvSpPr>
              <p:spPr>
                <a:xfrm>
                  <a:off x="3369393" y="1363891"/>
                  <a:ext cx="77894" cy="122084"/>
                </a:xfrm>
                <a:custGeom>
                  <a:rect b="b" l="l" r="r" t="t"/>
                  <a:pathLst>
                    <a:path extrusionOk="0" h="3039" w="1939">
                      <a:moveTo>
                        <a:pt x="1232" y="0"/>
                      </a:moveTo>
                      <a:lnTo>
                        <a:pt x="1166" y="17"/>
                      </a:lnTo>
                      <a:lnTo>
                        <a:pt x="1101" y="66"/>
                      </a:lnTo>
                      <a:lnTo>
                        <a:pt x="1051" y="115"/>
                      </a:lnTo>
                      <a:lnTo>
                        <a:pt x="1002" y="165"/>
                      </a:lnTo>
                      <a:lnTo>
                        <a:pt x="969" y="230"/>
                      </a:lnTo>
                      <a:lnTo>
                        <a:pt x="953" y="296"/>
                      </a:lnTo>
                      <a:lnTo>
                        <a:pt x="936" y="362"/>
                      </a:lnTo>
                      <a:lnTo>
                        <a:pt x="920" y="493"/>
                      </a:lnTo>
                      <a:lnTo>
                        <a:pt x="936" y="625"/>
                      </a:lnTo>
                      <a:lnTo>
                        <a:pt x="969" y="739"/>
                      </a:lnTo>
                      <a:lnTo>
                        <a:pt x="1018" y="854"/>
                      </a:lnTo>
                      <a:lnTo>
                        <a:pt x="1068" y="969"/>
                      </a:lnTo>
                      <a:lnTo>
                        <a:pt x="1132" y="1082"/>
                      </a:lnTo>
                      <a:lnTo>
                        <a:pt x="1132" y="1082"/>
                      </a:lnTo>
                      <a:lnTo>
                        <a:pt x="1002" y="1052"/>
                      </a:lnTo>
                      <a:lnTo>
                        <a:pt x="772" y="1019"/>
                      </a:lnTo>
                      <a:lnTo>
                        <a:pt x="526" y="1019"/>
                      </a:lnTo>
                      <a:lnTo>
                        <a:pt x="411" y="1035"/>
                      </a:lnTo>
                      <a:lnTo>
                        <a:pt x="312" y="1068"/>
                      </a:lnTo>
                      <a:lnTo>
                        <a:pt x="230" y="1101"/>
                      </a:lnTo>
                      <a:lnTo>
                        <a:pt x="148" y="1167"/>
                      </a:lnTo>
                      <a:lnTo>
                        <a:pt x="82" y="1232"/>
                      </a:lnTo>
                      <a:lnTo>
                        <a:pt x="33" y="1331"/>
                      </a:lnTo>
                      <a:lnTo>
                        <a:pt x="0" y="1429"/>
                      </a:lnTo>
                      <a:lnTo>
                        <a:pt x="0" y="1561"/>
                      </a:lnTo>
                      <a:lnTo>
                        <a:pt x="17" y="1643"/>
                      </a:lnTo>
                      <a:lnTo>
                        <a:pt x="49" y="1709"/>
                      </a:lnTo>
                      <a:lnTo>
                        <a:pt x="99" y="1774"/>
                      </a:lnTo>
                      <a:lnTo>
                        <a:pt x="164" y="1824"/>
                      </a:lnTo>
                      <a:lnTo>
                        <a:pt x="247" y="1873"/>
                      </a:lnTo>
                      <a:lnTo>
                        <a:pt x="345" y="1906"/>
                      </a:lnTo>
                      <a:lnTo>
                        <a:pt x="559" y="1955"/>
                      </a:lnTo>
                      <a:lnTo>
                        <a:pt x="772" y="1988"/>
                      </a:lnTo>
                      <a:lnTo>
                        <a:pt x="986" y="2004"/>
                      </a:lnTo>
                      <a:lnTo>
                        <a:pt x="1005" y="2004"/>
                      </a:lnTo>
                      <a:lnTo>
                        <a:pt x="986" y="2021"/>
                      </a:lnTo>
                      <a:lnTo>
                        <a:pt x="871" y="2086"/>
                      </a:lnTo>
                      <a:lnTo>
                        <a:pt x="789" y="2185"/>
                      </a:lnTo>
                      <a:lnTo>
                        <a:pt x="706" y="2283"/>
                      </a:lnTo>
                      <a:lnTo>
                        <a:pt x="641" y="2382"/>
                      </a:lnTo>
                      <a:lnTo>
                        <a:pt x="608" y="2497"/>
                      </a:lnTo>
                      <a:lnTo>
                        <a:pt x="608" y="2645"/>
                      </a:lnTo>
                      <a:lnTo>
                        <a:pt x="608" y="2743"/>
                      </a:lnTo>
                      <a:lnTo>
                        <a:pt x="624" y="2825"/>
                      </a:lnTo>
                      <a:lnTo>
                        <a:pt x="657" y="2891"/>
                      </a:lnTo>
                      <a:lnTo>
                        <a:pt x="690" y="2957"/>
                      </a:lnTo>
                      <a:lnTo>
                        <a:pt x="756" y="3006"/>
                      </a:lnTo>
                      <a:lnTo>
                        <a:pt x="821" y="3039"/>
                      </a:lnTo>
                      <a:lnTo>
                        <a:pt x="1002" y="3039"/>
                      </a:lnTo>
                      <a:lnTo>
                        <a:pt x="1084" y="3006"/>
                      </a:lnTo>
                      <a:lnTo>
                        <a:pt x="1166" y="2973"/>
                      </a:lnTo>
                      <a:lnTo>
                        <a:pt x="1248" y="2924"/>
                      </a:lnTo>
                      <a:lnTo>
                        <a:pt x="1314" y="2858"/>
                      </a:lnTo>
                      <a:lnTo>
                        <a:pt x="1462" y="2727"/>
                      </a:lnTo>
                      <a:lnTo>
                        <a:pt x="1577" y="2563"/>
                      </a:lnTo>
                      <a:lnTo>
                        <a:pt x="1675" y="2382"/>
                      </a:lnTo>
                      <a:lnTo>
                        <a:pt x="1741" y="2201"/>
                      </a:lnTo>
                      <a:lnTo>
                        <a:pt x="1758" y="2037"/>
                      </a:lnTo>
                      <a:lnTo>
                        <a:pt x="1758" y="2004"/>
                      </a:lnTo>
                      <a:lnTo>
                        <a:pt x="1725" y="1988"/>
                      </a:lnTo>
                      <a:lnTo>
                        <a:pt x="1708" y="1971"/>
                      </a:lnTo>
                      <a:lnTo>
                        <a:pt x="1643" y="1971"/>
                      </a:lnTo>
                      <a:lnTo>
                        <a:pt x="1610" y="1988"/>
                      </a:lnTo>
                      <a:lnTo>
                        <a:pt x="1577" y="2021"/>
                      </a:lnTo>
                      <a:lnTo>
                        <a:pt x="1577" y="2070"/>
                      </a:lnTo>
                      <a:lnTo>
                        <a:pt x="1561" y="2168"/>
                      </a:lnTo>
                      <a:lnTo>
                        <a:pt x="1528" y="2267"/>
                      </a:lnTo>
                      <a:lnTo>
                        <a:pt x="1495" y="2349"/>
                      </a:lnTo>
                      <a:lnTo>
                        <a:pt x="1429" y="2448"/>
                      </a:lnTo>
                      <a:lnTo>
                        <a:pt x="1298" y="2612"/>
                      </a:lnTo>
                      <a:lnTo>
                        <a:pt x="1150" y="2743"/>
                      </a:lnTo>
                      <a:lnTo>
                        <a:pt x="1068" y="2809"/>
                      </a:lnTo>
                      <a:lnTo>
                        <a:pt x="986" y="2825"/>
                      </a:lnTo>
                      <a:lnTo>
                        <a:pt x="904" y="2842"/>
                      </a:lnTo>
                      <a:lnTo>
                        <a:pt x="854" y="2809"/>
                      </a:lnTo>
                      <a:lnTo>
                        <a:pt x="805" y="2760"/>
                      </a:lnTo>
                      <a:lnTo>
                        <a:pt x="789" y="2678"/>
                      </a:lnTo>
                      <a:lnTo>
                        <a:pt x="789" y="2579"/>
                      </a:lnTo>
                      <a:lnTo>
                        <a:pt x="821" y="2448"/>
                      </a:lnTo>
                      <a:lnTo>
                        <a:pt x="871" y="2382"/>
                      </a:lnTo>
                      <a:lnTo>
                        <a:pt x="920" y="2300"/>
                      </a:lnTo>
                      <a:lnTo>
                        <a:pt x="986" y="2234"/>
                      </a:lnTo>
                      <a:lnTo>
                        <a:pt x="1051" y="2185"/>
                      </a:lnTo>
                      <a:lnTo>
                        <a:pt x="1216" y="2086"/>
                      </a:lnTo>
                      <a:lnTo>
                        <a:pt x="1363" y="2004"/>
                      </a:lnTo>
                      <a:lnTo>
                        <a:pt x="1396" y="1988"/>
                      </a:lnTo>
                      <a:lnTo>
                        <a:pt x="1413" y="1955"/>
                      </a:lnTo>
                      <a:lnTo>
                        <a:pt x="1429" y="1906"/>
                      </a:lnTo>
                      <a:lnTo>
                        <a:pt x="1413" y="1856"/>
                      </a:lnTo>
                      <a:lnTo>
                        <a:pt x="1380" y="1840"/>
                      </a:lnTo>
                      <a:lnTo>
                        <a:pt x="1347" y="1824"/>
                      </a:lnTo>
                      <a:lnTo>
                        <a:pt x="920" y="1807"/>
                      </a:lnTo>
                      <a:lnTo>
                        <a:pt x="723" y="1774"/>
                      </a:lnTo>
                      <a:lnTo>
                        <a:pt x="509" y="1741"/>
                      </a:lnTo>
                      <a:lnTo>
                        <a:pt x="427" y="1725"/>
                      </a:lnTo>
                      <a:lnTo>
                        <a:pt x="378" y="1692"/>
                      </a:lnTo>
                      <a:lnTo>
                        <a:pt x="329" y="1659"/>
                      </a:lnTo>
                      <a:lnTo>
                        <a:pt x="279" y="1626"/>
                      </a:lnTo>
                      <a:lnTo>
                        <a:pt x="247" y="1577"/>
                      </a:lnTo>
                      <a:lnTo>
                        <a:pt x="230" y="1544"/>
                      </a:lnTo>
                      <a:lnTo>
                        <a:pt x="230" y="1495"/>
                      </a:lnTo>
                      <a:lnTo>
                        <a:pt x="230" y="1446"/>
                      </a:lnTo>
                      <a:lnTo>
                        <a:pt x="230" y="1396"/>
                      </a:lnTo>
                      <a:lnTo>
                        <a:pt x="263" y="1364"/>
                      </a:lnTo>
                      <a:lnTo>
                        <a:pt x="329" y="1282"/>
                      </a:lnTo>
                      <a:lnTo>
                        <a:pt x="444" y="1216"/>
                      </a:lnTo>
                      <a:lnTo>
                        <a:pt x="591" y="1183"/>
                      </a:lnTo>
                      <a:lnTo>
                        <a:pt x="772" y="1183"/>
                      </a:lnTo>
                      <a:lnTo>
                        <a:pt x="969" y="1216"/>
                      </a:lnTo>
                      <a:lnTo>
                        <a:pt x="1150" y="1265"/>
                      </a:lnTo>
                      <a:lnTo>
                        <a:pt x="1331" y="1331"/>
                      </a:lnTo>
                      <a:lnTo>
                        <a:pt x="1396" y="1331"/>
                      </a:lnTo>
                      <a:lnTo>
                        <a:pt x="1446" y="1298"/>
                      </a:lnTo>
                      <a:lnTo>
                        <a:pt x="1462" y="1249"/>
                      </a:lnTo>
                      <a:lnTo>
                        <a:pt x="1462" y="1216"/>
                      </a:lnTo>
                      <a:lnTo>
                        <a:pt x="1446" y="1183"/>
                      </a:lnTo>
                      <a:lnTo>
                        <a:pt x="1281" y="969"/>
                      </a:lnTo>
                      <a:lnTo>
                        <a:pt x="1216" y="854"/>
                      </a:lnTo>
                      <a:lnTo>
                        <a:pt x="1150" y="723"/>
                      </a:lnTo>
                      <a:lnTo>
                        <a:pt x="1495" y="296"/>
                      </a:lnTo>
                      <a:lnTo>
                        <a:pt x="1561" y="411"/>
                      </a:lnTo>
                      <a:lnTo>
                        <a:pt x="1610" y="542"/>
                      </a:lnTo>
                      <a:lnTo>
                        <a:pt x="1675" y="707"/>
                      </a:lnTo>
                      <a:lnTo>
                        <a:pt x="1708" y="887"/>
                      </a:lnTo>
                      <a:lnTo>
                        <a:pt x="1741" y="1068"/>
                      </a:lnTo>
                      <a:lnTo>
                        <a:pt x="1758" y="1249"/>
                      </a:lnTo>
                      <a:lnTo>
                        <a:pt x="1758" y="1282"/>
                      </a:lnTo>
                      <a:lnTo>
                        <a:pt x="1790" y="1314"/>
                      </a:lnTo>
                      <a:lnTo>
                        <a:pt x="1823" y="1331"/>
                      </a:lnTo>
                      <a:lnTo>
                        <a:pt x="1856" y="1331"/>
                      </a:lnTo>
                      <a:lnTo>
                        <a:pt x="1889" y="1314"/>
                      </a:lnTo>
                      <a:lnTo>
                        <a:pt x="1905" y="1298"/>
                      </a:lnTo>
                      <a:lnTo>
                        <a:pt x="1938" y="1265"/>
                      </a:lnTo>
                      <a:lnTo>
                        <a:pt x="1938" y="1232"/>
                      </a:lnTo>
                      <a:lnTo>
                        <a:pt x="1889" y="871"/>
                      </a:lnTo>
                      <a:lnTo>
                        <a:pt x="1856" y="674"/>
                      </a:lnTo>
                      <a:lnTo>
                        <a:pt x="1807" y="477"/>
                      </a:lnTo>
                      <a:lnTo>
                        <a:pt x="1725" y="312"/>
                      </a:lnTo>
                      <a:lnTo>
                        <a:pt x="1675" y="230"/>
                      </a:lnTo>
                      <a:lnTo>
                        <a:pt x="1610" y="165"/>
                      </a:lnTo>
                      <a:lnTo>
                        <a:pt x="1544" y="99"/>
                      </a:lnTo>
                      <a:lnTo>
                        <a:pt x="1478" y="50"/>
                      </a:lnTo>
                      <a:lnTo>
                        <a:pt x="1396" y="17"/>
                      </a:lnTo>
                      <a:lnTo>
                        <a:pt x="129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37"/>
                <p:cNvSpPr/>
                <p:nvPr/>
              </p:nvSpPr>
              <p:spPr>
                <a:xfrm>
                  <a:off x="3432706" y="1372447"/>
                  <a:ext cx="74600" cy="117505"/>
                </a:xfrm>
                <a:custGeom>
                  <a:rect b="b" l="l" r="r" t="t"/>
                  <a:pathLst>
                    <a:path extrusionOk="0" h="2925" w="1857">
                      <a:moveTo>
                        <a:pt x="1036" y="1"/>
                      </a:moveTo>
                      <a:lnTo>
                        <a:pt x="954" y="17"/>
                      </a:lnTo>
                      <a:lnTo>
                        <a:pt x="871" y="50"/>
                      </a:lnTo>
                      <a:lnTo>
                        <a:pt x="789" y="99"/>
                      </a:lnTo>
                      <a:lnTo>
                        <a:pt x="707" y="165"/>
                      </a:lnTo>
                      <a:lnTo>
                        <a:pt x="559" y="329"/>
                      </a:lnTo>
                      <a:lnTo>
                        <a:pt x="428" y="526"/>
                      </a:lnTo>
                      <a:lnTo>
                        <a:pt x="313" y="724"/>
                      </a:lnTo>
                      <a:lnTo>
                        <a:pt x="231" y="888"/>
                      </a:lnTo>
                      <a:lnTo>
                        <a:pt x="198" y="1036"/>
                      </a:lnTo>
                      <a:lnTo>
                        <a:pt x="198" y="1085"/>
                      </a:lnTo>
                      <a:lnTo>
                        <a:pt x="214" y="1101"/>
                      </a:lnTo>
                      <a:lnTo>
                        <a:pt x="231" y="1134"/>
                      </a:lnTo>
                      <a:lnTo>
                        <a:pt x="329" y="1134"/>
                      </a:lnTo>
                      <a:lnTo>
                        <a:pt x="362" y="1101"/>
                      </a:lnTo>
                      <a:lnTo>
                        <a:pt x="379" y="1069"/>
                      </a:lnTo>
                      <a:lnTo>
                        <a:pt x="412" y="954"/>
                      </a:lnTo>
                      <a:lnTo>
                        <a:pt x="444" y="839"/>
                      </a:lnTo>
                      <a:lnTo>
                        <a:pt x="510" y="740"/>
                      </a:lnTo>
                      <a:lnTo>
                        <a:pt x="576" y="625"/>
                      </a:lnTo>
                      <a:lnTo>
                        <a:pt x="740" y="428"/>
                      </a:lnTo>
                      <a:lnTo>
                        <a:pt x="904" y="280"/>
                      </a:lnTo>
                      <a:lnTo>
                        <a:pt x="970" y="231"/>
                      </a:lnTo>
                      <a:lnTo>
                        <a:pt x="1019" y="214"/>
                      </a:lnTo>
                      <a:lnTo>
                        <a:pt x="1069" y="214"/>
                      </a:lnTo>
                      <a:lnTo>
                        <a:pt x="1118" y="231"/>
                      </a:lnTo>
                      <a:lnTo>
                        <a:pt x="1151" y="280"/>
                      </a:lnTo>
                      <a:lnTo>
                        <a:pt x="1184" y="346"/>
                      </a:lnTo>
                      <a:lnTo>
                        <a:pt x="1200" y="444"/>
                      </a:lnTo>
                      <a:lnTo>
                        <a:pt x="1233" y="543"/>
                      </a:lnTo>
                      <a:lnTo>
                        <a:pt x="1167" y="641"/>
                      </a:lnTo>
                      <a:lnTo>
                        <a:pt x="1085" y="740"/>
                      </a:lnTo>
                      <a:lnTo>
                        <a:pt x="904" y="921"/>
                      </a:lnTo>
                      <a:lnTo>
                        <a:pt x="543" y="1233"/>
                      </a:lnTo>
                      <a:lnTo>
                        <a:pt x="510" y="1266"/>
                      </a:lnTo>
                      <a:lnTo>
                        <a:pt x="510" y="1298"/>
                      </a:lnTo>
                      <a:lnTo>
                        <a:pt x="510" y="1331"/>
                      </a:lnTo>
                      <a:lnTo>
                        <a:pt x="510" y="1348"/>
                      </a:lnTo>
                      <a:lnTo>
                        <a:pt x="527" y="1381"/>
                      </a:lnTo>
                      <a:lnTo>
                        <a:pt x="559" y="1397"/>
                      </a:lnTo>
                      <a:lnTo>
                        <a:pt x="625" y="1397"/>
                      </a:lnTo>
                      <a:lnTo>
                        <a:pt x="986" y="1282"/>
                      </a:lnTo>
                      <a:lnTo>
                        <a:pt x="1167" y="1216"/>
                      </a:lnTo>
                      <a:lnTo>
                        <a:pt x="1348" y="1183"/>
                      </a:lnTo>
                      <a:lnTo>
                        <a:pt x="1397" y="1676"/>
                      </a:lnTo>
                      <a:lnTo>
                        <a:pt x="1052" y="1676"/>
                      </a:lnTo>
                      <a:lnTo>
                        <a:pt x="822" y="1643"/>
                      </a:lnTo>
                      <a:lnTo>
                        <a:pt x="632" y="1603"/>
                      </a:lnTo>
                      <a:lnTo>
                        <a:pt x="625" y="1594"/>
                      </a:lnTo>
                      <a:lnTo>
                        <a:pt x="621" y="1600"/>
                      </a:lnTo>
                      <a:lnTo>
                        <a:pt x="621" y="1600"/>
                      </a:lnTo>
                      <a:lnTo>
                        <a:pt x="592" y="1594"/>
                      </a:lnTo>
                      <a:lnTo>
                        <a:pt x="559" y="1578"/>
                      </a:lnTo>
                      <a:lnTo>
                        <a:pt x="527" y="1594"/>
                      </a:lnTo>
                      <a:lnTo>
                        <a:pt x="510" y="1611"/>
                      </a:lnTo>
                      <a:lnTo>
                        <a:pt x="494" y="1627"/>
                      </a:lnTo>
                      <a:lnTo>
                        <a:pt x="477" y="1660"/>
                      </a:lnTo>
                      <a:lnTo>
                        <a:pt x="477" y="1676"/>
                      </a:lnTo>
                      <a:lnTo>
                        <a:pt x="477" y="1709"/>
                      </a:lnTo>
                      <a:lnTo>
                        <a:pt x="510" y="1742"/>
                      </a:lnTo>
                      <a:lnTo>
                        <a:pt x="642" y="1890"/>
                      </a:lnTo>
                      <a:lnTo>
                        <a:pt x="740" y="2054"/>
                      </a:lnTo>
                      <a:lnTo>
                        <a:pt x="839" y="2218"/>
                      </a:lnTo>
                      <a:lnTo>
                        <a:pt x="921" y="2399"/>
                      </a:lnTo>
                      <a:lnTo>
                        <a:pt x="937" y="2497"/>
                      </a:lnTo>
                      <a:lnTo>
                        <a:pt x="937" y="2580"/>
                      </a:lnTo>
                      <a:lnTo>
                        <a:pt x="904" y="2645"/>
                      </a:lnTo>
                      <a:lnTo>
                        <a:pt x="855" y="2678"/>
                      </a:lnTo>
                      <a:lnTo>
                        <a:pt x="789" y="2711"/>
                      </a:lnTo>
                      <a:lnTo>
                        <a:pt x="707" y="2695"/>
                      </a:lnTo>
                      <a:lnTo>
                        <a:pt x="609" y="2678"/>
                      </a:lnTo>
                      <a:lnTo>
                        <a:pt x="527" y="2612"/>
                      </a:lnTo>
                      <a:lnTo>
                        <a:pt x="444" y="2547"/>
                      </a:lnTo>
                      <a:lnTo>
                        <a:pt x="379" y="2465"/>
                      </a:lnTo>
                      <a:lnTo>
                        <a:pt x="329" y="2366"/>
                      </a:lnTo>
                      <a:lnTo>
                        <a:pt x="280" y="2268"/>
                      </a:lnTo>
                      <a:lnTo>
                        <a:pt x="214" y="2038"/>
                      </a:lnTo>
                      <a:lnTo>
                        <a:pt x="182" y="1824"/>
                      </a:lnTo>
                      <a:lnTo>
                        <a:pt x="165" y="1791"/>
                      </a:lnTo>
                      <a:lnTo>
                        <a:pt x="149" y="1775"/>
                      </a:lnTo>
                      <a:lnTo>
                        <a:pt x="116" y="1758"/>
                      </a:lnTo>
                      <a:lnTo>
                        <a:pt x="50" y="1758"/>
                      </a:lnTo>
                      <a:lnTo>
                        <a:pt x="17" y="1775"/>
                      </a:lnTo>
                      <a:lnTo>
                        <a:pt x="1" y="1808"/>
                      </a:lnTo>
                      <a:lnTo>
                        <a:pt x="1" y="1857"/>
                      </a:lnTo>
                      <a:lnTo>
                        <a:pt x="17" y="1988"/>
                      </a:lnTo>
                      <a:lnTo>
                        <a:pt x="50" y="2136"/>
                      </a:lnTo>
                      <a:lnTo>
                        <a:pt x="83" y="2268"/>
                      </a:lnTo>
                      <a:lnTo>
                        <a:pt x="149" y="2399"/>
                      </a:lnTo>
                      <a:lnTo>
                        <a:pt x="214" y="2514"/>
                      </a:lnTo>
                      <a:lnTo>
                        <a:pt x="297" y="2629"/>
                      </a:lnTo>
                      <a:lnTo>
                        <a:pt x="379" y="2727"/>
                      </a:lnTo>
                      <a:lnTo>
                        <a:pt x="494" y="2826"/>
                      </a:lnTo>
                      <a:lnTo>
                        <a:pt x="543" y="2859"/>
                      </a:lnTo>
                      <a:lnTo>
                        <a:pt x="625" y="2892"/>
                      </a:lnTo>
                      <a:lnTo>
                        <a:pt x="691" y="2908"/>
                      </a:lnTo>
                      <a:lnTo>
                        <a:pt x="773" y="2925"/>
                      </a:lnTo>
                      <a:lnTo>
                        <a:pt x="855" y="2925"/>
                      </a:lnTo>
                      <a:lnTo>
                        <a:pt x="937" y="2908"/>
                      </a:lnTo>
                      <a:lnTo>
                        <a:pt x="1003" y="2875"/>
                      </a:lnTo>
                      <a:lnTo>
                        <a:pt x="1069" y="2826"/>
                      </a:lnTo>
                      <a:lnTo>
                        <a:pt x="1101" y="2760"/>
                      </a:lnTo>
                      <a:lnTo>
                        <a:pt x="1134" y="2695"/>
                      </a:lnTo>
                      <a:lnTo>
                        <a:pt x="1151" y="2612"/>
                      </a:lnTo>
                      <a:lnTo>
                        <a:pt x="1151" y="2530"/>
                      </a:lnTo>
                      <a:lnTo>
                        <a:pt x="1134" y="2448"/>
                      </a:lnTo>
                      <a:lnTo>
                        <a:pt x="1118" y="2350"/>
                      </a:lnTo>
                      <a:lnTo>
                        <a:pt x="1036" y="2169"/>
                      </a:lnTo>
                      <a:lnTo>
                        <a:pt x="937" y="2005"/>
                      </a:lnTo>
                      <a:lnTo>
                        <a:pt x="839" y="1840"/>
                      </a:lnTo>
                      <a:lnTo>
                        <a:pt x="828" y="1829"/>
                      </a:lnTo>
                      <a:lnTo>
                        <a:pt x="904" y="1840"/>
                      </a:lnTo>
                      <a:lnTo>
                        <a:pt x="1118" y="1873"/>
                      </a:lnTo>
                      <a:lnTo>
                        <a:pt x="1331" y="1873"/>
                      </a:lnTo>
                      <a:lnTo>
                        <a:pt x="1430" y="1857"/>
                      </a:lnTo>
                      <a:lnTo>
                        <a:pt x="1528" y="1824"/>
                      </a:lnTo>
                      <a:lnTo>
                        <a:pt x="1611" y="1791"/>
                      </a:lnTo>
                      <a:lnTo>
                        <a:pt x="1693" y="1742"/>
                      </a:lnTo>
                      <a:lnTo>
                        <a:pt x="1758" y="1676"/>
                      </a:lnTo>
                      <a:lnTo>
                        <a:pt x="1808" y="1611"/>
                      </a:lnTo>
                      <a:lnTo>
                        <a:pt x="1841" y="1512"/>
                      </a:lnTo>
                      <a:lnTo>
                        <a:pt x="1857" y="1397"/>
                      </a:lnTo>
                      <a:lnTo>
                        <a:pt x="1841" y="1282"/>
                      </a:lnTo>
                      <a:lnTo>
                        <a:pt x="1824" y="1183"/>
                      </a:lnTo>
                      <a:lnTo>
                        <a:pt x="1775" y="1118"/>
                      </a:lnTo>
                      <a:lnTo>
                        <a:pt x="1709" y="1069"/>
                      </a:lnTo>
                      <a:lnTo>
                        <a:pt x="1627" y="1036"/>
                      </a:lnTo>
                      <a:lnTo>
                        <a:pt x="1528" y="1003"/>
                      </a:lnTo>
                      <a:lnTo>
                        <a:pt x="1430" y="1003"/>
                      </a:lnTo>
                      <a:lnTo>
                        <a:pt x="1331" y="1019"/>
                      </a:lnTo>
                      <a:lnTo>
                        <a:pt x="1101" y="1052"/>
                      </a:lnTo>
                      <a:lnTo>
                        <a:pt x="983" y="1089"/>
                      </a:lnTo>
                      <a:lnTo>
                        <a:pt x="1134" y="937"/>
                      </a:lnTo>
                      <a:lnTo>
                        <a:pt x="1299" y="756"/>
                      </a:lnTo>
                      <a:lnTo>
                        <a:pt x="1364" y="658"/>
                      </a:lnTo>
                      <a:lnTo>
                        <a:pt x="1413" y="559"/>
                      </a:lnTo>
                      <a:lnTo>
                        <a:pt x="1446" y="461"/>
                      </a:lnTo>
                      <a:lnTo>
                        <a:pt x="1463" y="362"/>
                      </a:lnTo>
                      <a:lnTo>
                        <a:pt x="1446" y="280"/>
                      </a:lnTo>
                      <a:lnTo>
                        <a:pt x="1397" y="198"/>
                      </a:lnTo>
                      <a:lnTo>
                        <a:pt x="1315" y="116"/>
                      </a:lnTo>
                      <a:lnTo>
                        <a:pt x="1200" y="34"/>
                      </a:lnTo>
                      <a:lnTo>
                        <a:pt x="11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37"/>
                <p:cNvSpPr/>
                <p:nvPr/>
              </p:nvSpPr>
              <p:spPr>
                <a:xfrm>
                  <a:off x="3451868" y="1435801"/>
                  <a:ext cx="241517" cy="56804"/>
                </a:xfrm>
                <a:custGeom>
                  <a:rect b="b" l="l" r="r" t="t"/>
                  <a:pathLst>
                    <a:path extrusionOk="0" h="1414" w="6012">
                      <a:moveTo>
                        <a:pt x="50" y="1"/>
                      </a:moveTo>
                      <a:lnTo>
                        <a:pt x="33" y="34"/>
                      </a:lnTo>
                      <a:lnTo>
                        <a:pt x="0" y="50"/>
                      </a:lnTo>
                      <a:lnTo>
                        <a:pt x="0" y="83"/>
                      </a:lnTo>
                      <a:lnTo>
                        <a:pt x="0" y="116"/>
                      </a:lnTo>
                      <a:lnTo>
                        <a:pt x="17" y="149"/>
                      </a:lnTo>
                      <a:lnTo>
                        <a:pt x="50" y="181"/>
                      </a:lnTo>
                      <a:lnTo>
                        <a:pt x="739" y="510"/>
                      </a:lnTo>
                      <a:lnTo>
                        <a:pt x="1101" y="674"/>
                      </a:lnTo>
                      <a:lnTo>
                        <a:pt x="1446" y="806"/>
                      </a:lnTo>
                      <a:lnTo>
                        <a:pt x="1807" y="937"/>
                      </a:lnTo>
                      <a:lnTo>
                        <a:pt x="2185" y="1052"/>
                      </a:lnTo>
                      <a:lnTo>
                        <a:pt x="2546" y="1167"/>
                      </a:lnTo>
                      <a:lnTo>
                        <a:pt x="2907" y="1249"/>
                      </a:lnTo>
                      <a:lnTo>
                        <a:pt x="3285" y="1315"/>
                      </a:lnTo>
                      <a:lnTo>
                        <a:pt x="3663" y="1380"/>
                      </a:lnTo>
                      <a:lnTo>
                        <a:pt x="4041" y="1397"/>
                      </a:lnTo>
                      <a:lnTo>
                        <a:pt x="4419" y="1413"/>
                      </a:lnTo>
                      <a:lnTo>
                        <a:pt x="4796" y="1397"/>
                      </a:lnTo>
                      <a:lnTo>
                        <a:pt x="5174" y="1364"/>
                      </a:lnTo>
                      <a:lnTo>
                        <a:pt x="5568" y="1298"/>
                      </a:lnTo>
                      <a:lnTo>
                        <a:pt x="5946" y="1216"/>
                      </a:lnTo>
                      <a:lnTo>
                        <a:pt x="5979" y="1200"/>
                      </a:lnTo>
                      <a:lnTo>
                        <a:pt x="5995" y="1167"/>
                      </a:lnTo>
                      <a:lnTo>
                        <a:pt x="6012" y="1134"/>
                      </a:lnTo>
                      <a:lnTo>
                        <a:pt x="5995" y="1101"/>
                      </a:lnTo>
                      <a:lnTo>
                        <a:pt x="5979" y="1085"/>
                      </a:lnTo>
                      <a:lnTo>
                        <a:pt x="5946" y="1052"/>
                      </a:lnTo>
                      <a:lnTo>
                        <a:pt x="5913" y="1035"/>
                      </a:lnTo>
                      <a:lnTo>
                        <a:pt x="5880" y="1052"/>
                      </a:lnTo>
                      <a:lnTo>
                        <a:pt x="5503" y="1134"/>
                      </a:lnTo>
                      <a:lnTo>
                        <a:pt x="5141" y="1183"/>
                      </a:lnTo>
                      <a:lnTo>
                        <a:pt x="4763" y="1233"/>
                      </a:lnTo>
                      <a:lnTo>
                        <a:pt x="4386" y="1233"/>
                      </a:lnTo>
                      <a:lnTo>
                        <a:pt x="4024" y="1216"/>
                      </a:lnTo>
                      <a:lnTo>
                        <a:pt x="3647" y="1183"/>
                      </a:lnTo>
                      <a:lnTo>
                        <a:pt x="3285" y="1134"/>
                      </a:lnTo>
                      <a:lnTo>
                        <a:pt x="2924" y="1068"/>
                      </a:lnTo>
                      <a:lnTo>
                        <a:pt x="2563" y="986"/>
                      </a:lnTo>
                      <a:lnTo>
                        <a:pt x="2201" y="871"/>
                      </a:lnTo>
                      <a:lnTo>
                        <a:pt x="1840" y="756"/>
                      </a:lnTo>
                      <a:lnTo>
                        <a:pt x="1495" y="625"/>
                      </a:lnTo>
                      <a:lnTo>
                        <a:pt x="1134" y="493"/>
                      </a:lnTo>
                      <a:lnTo>
                        <a:pt x="805" y="346"/>
                      </a:lnTo>
                      <a:lnTo>
                        <a:pt x="132" y="17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0" name="Google Shape;4380;p37"/>
                <p:cNvSpPr/>
                <p:nvPr/>
              </p:nvSpPr>
              <p:spPr>
                <a:xfrm>
                  <a:off x="3488828" y="1484651"/>
                  <a:ext cx="102279" cy="75926"/>
                </a:xfrm>
                <a:custGeom>
                  <a:rect b="b" l="l" r="r" t="t"/>
                  <a:pathLst>
                    <a:path extrusionOk="0" h="1890" w="2546">
                      <a:moveTo>
                        <a:pt x="2264" y="246"/>
                      </a:moveTo>
                      <a:lnTo>
                        <a:pt x="2185" y="378"/>
                      </a:lnTo>
                      <a:lnTo>
                        <a:pt x="2086" y="542"/>
                      </a:lnTo>
                      <a:lnTo>
                        <a:pt x="1971" y="690"/>
                      </a:lnTo>
                      <a:lnTo>
                        <a:pt x="1856" y="838"/>
                      </a:lnTo>
                      <a:lnTo>
                        <a:pt x="1725" y="969"/>
                      </a:lnTo>
                      <a:lnTo>
                        <a:pt x="1593" y="1101"/>
                      </a:lnTo>
                      <a:lnTo>
                        <a:pt x="1462" y="1216"/>
                      </a:lnTo>
                      <a:lnTo>
                        <a:pt x="1314" y="1314"/>
                      </a:lnTo>
                      <a:lnTo>
                        <a:pt x="1150" y="1413"/>
                      </a:lnTo>
                      <a:lnTo>
                        <a:pt x="986" y="1495"/>
                      </a:lnTo>
                      <a:lnTo>
                        <a:pt x="821" y="1561"/>
                      </a:lnTo>
                      <a:lnTo>
                        <a:pt x="641" y="1610"/>
                      </a:lnTo>
                      <a:lnTo>
                        <a:pt x="460" y="1659"/>
                      </a:lnTo>
                      <a:lnTo>
                        <a:pt x="263" y="1692"/>
                      </a:lnTo>
                      <a:lnTo>
                        <a:pt x="237" y="1694"/>
                      </a:lnTo>
                      <a:lnTo>
                        <a:pt x="237" y="1694"/>
                      </a:lnTo>
                      <a:lnTo>
                        <a:pt x="246" y="1675"/>
                      </a:lnTo>
                      <a:lnTo>
                        <a:pt x="329" y="1511"/>
                      </a:lnTo>
                      <a:lnTo>
                        <a:pt x="427" y="1363"/>
                      </a:lnTo>
                      <a:lnTo>
                        <a:pt x="559" y="1232"/>
                      </a:lnTo>
                      <a:lnTo>
                        <a:pt x="690" y="1101"/>
                      </a:lnTo>
                      <a:lnTo>
                        <a:pt x="821" y="986"/>
                      </a:lnTo>
                      <a:lnTo>
                        <a:pt x="986" y="871"/>
                      </a:lnTo>
                      <a:lnTo>
                        <a:pt x="1133" y="772"/>
                      </a:lnTo>
                      <a:lnTo>
                        <a:pt x="1478" y="575"/>
                      </a:lnTo>
                      <a:lnTo>
                        <a:pt x="1823" y="411"/>
                      </a:lnTo>
                      <a:lnTo>
                        <a:pt x="2168" y="279"/>
                      </a:lnTo>
                      <a:lnTo>
                        <a:pt x="2264" y="246"/>
                      </a:lnTo>
                      <a:close/>
                      <a:moveTo>
                        <a:pt x="2431" y="0"/>
                      </a:moveTo>
                      <a:lnTo>
                        <a:pt x="2086" y="115"/>
                      </a:lnTo>
                      <a:lnTo>
                        <a:pt x="1725" y="263"/>
                      </a:lnTo>
                      <a:lnTo>
                        <a:pt x="1363" y="427"/>
                      </a:lnTo>
                      <a:lnTo>
                        <a:pt x="1018" y="624"/>
                      </a:lnTo>
                      <a:lnTo>
                        <a:pt x="838" y="739"/>
                      </a:lnTo>
                      <a:lnTo>
                        <a:pt x="690" y="854"/>
                      </a:lnTo>
                      <a:lnTo>
                        <a:pt x="542" y="986"/>
                      </a:lnTo>
                      <a:lnTo>
                        <a:pt x="394" y="1117"/>
                      </a:lnTo>
                      <a:lnTo>
                        <a:pt x="279" y="1265"/>
                      </a:lnTo>
                      <a:lnTo>
                        <a:pt x="164" y="1413"/>
                      </a:lnTo>
                      <a:lnTo>
                        <a:pt x="82" y="1577"/>
                      </a:lnTo>
                      <a:lnTo>
                        <a:pt x="0" y="1758"/>
                      </a:lnTo>
                      <a:lnTo>
                        <a:pt x="8" y="1759"/>
                      </a:lnTo>
                      <a:lnTo>
                        <a:pt x="0" y="1774"/>
                      </a:lnTo>
                      <a:lnTo>
                        <a:pt x="0" y="1807"/>
                      </a:lnTo>
                      <a:lnTo>
                        <a:pt x="0" y="1840"/>
                      </a:lnTo>
                      <a:lnTo>
                        <a:pt x="16" y="1856"/>
                      </a:lnTo>
                      <a:lnTo>
                        <a:pt x="66" y="1889"/>
                      </a:lnTo>
                      <a:lnTo>
                        <a:pt x="107" y="1879"/>
                      </a:lnTo>
                      <a:lnTo>
                        <a:pt x="107" y="1879"/>
                      </a:lnTo>
                      <a:lnTo>
                        <a:pt x="99" y="1889"/>
                      </a:lnTo>
                      <a:lnTo>
                        <a:pt x="296" y="1873"/>
                      </a:lnTo>
                      <a:lnTo>
                        <a:pt x="509" y="1840"/>
                      </a:lnTo>
                      <a:lnTo>
                        <a:pt x="690" y="1790"/>
                      </a:lnTo>
                      <a:lnTo>
                        <a:pt x="887" y="1725"/>
                      </a:lnTo>
                      <a:lnTo>
                        <a:pt x="1068" y="1659"/>
                      </a:lnTo>
                      <a:lnTo>
                        <a:pt x="1232" y="1561"/>
                      </a:lnTo>
                      <a:lnTo>
                        <a:pt x="1396" y="1462"/>
                      </a:lnTo>
                      <a:lnTo>
                        <a:pt x="1560" y="1363"/>
                      </a:lnTo>
                      <a:lnTo>
                        <a:pt x="1708" y="1232"/>
                      </a:lnTo>
                      <a:lnTo>
                        <a:pt x="1856" y="1101"/>
                      </a:lnTo>
                      <a:lnTo>
                        <a:pt x="1987" y="953"/>
                      </a:lnTo>
                      <a:lnTo>
                        <a:pt x="2119" y="805"/>
                      </a:lnTo>
                      <a:lnTo>
                        <a:pt x="2234" y="641"/>
                      </a:lnTo>
                      <a:lnTo>
                        <a:pt x="2349" y="476"/>
                      </a:lnTo>
                      <a:lnTo>
                        <a:pt x="2447" y="312"/>
                      </a:lnTo>
                      <a:lnTo>
                        <a:pt x="2546" y="132"/>
                      </a:lnTo>
                      <a:lnTo>
                        <a:pt x="2546" y="82"/>
                      </a:lnTo>
                      <a:lnTo>
                        <a:pt x="2546" y="49"/>
                      </a:lnTo>
                      <a:lnTo>
                        <a:pt x="2529" y="33"/>
                      </a:lnTo>
                      <a:lnTo>
                        <a:pt x="2529" y="33"/>
                      </a:lnTo>
                      <a:lnTo>
                        <a:pt x="24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1" name="Google Shape;4381;p37"/>
                <p:cNvSpPr/>
                <p:nvPr/>
              </p:nvSpPr>
              <p:spPr>
                <a:xfrm>
                  <a:off x="3528398" y="1392253"/>
                  <a:ext cx="53470" cy="95048"/>
                </a:xfrm>
                <a:custGeom>
                  <a:rect b="b" l="l" r="r" t="t"/>
                  <a:pathLst>
                    <a:path extrusionOk="0" h="2366" w="1331">
                      <a:moveTo>
                        <a:pt x="183" y="230"/>
                      </a:moveTo>
                      <a:lnTo>
                        <a:pt x="214" y="247"/>
                      </a:lnTo>
                      <a:lnTo>
                        <a:pt x="345" y="346"/>
                      </a:lnTo>
                      <a:lnTo>
                        <a:pt x="460" y="444"/>
                      </a:lnTo>
                      <a:lnTo>
                        <a:pt x="559" y="559"/>
                      </a:lnTo>
                      <a:lnTo>
                        <a:pt x="658" y="674"/>
                      </a:lnTo>
                      <a:lnTo>
                        <a:pt x="756" y="805"/>
                      </a:lnTo>
                      <a:lnTo>
                        <a:pt x="838" y="920"/>
                      </a:lnTo>
                      <a:lnTo>
                        <a:pt x="904" y="1068"/>
                      </a:lnTo>
                      <a:lnTo>
                        <a:pt x="970" y="1200"/>
                      </a:lnTo>
                      <a:lnTo>
                        <a:pt x="1019" y="1347"/>
                      </a:lnTo>
                      <a:lnTo>
                        <a:pt x="1085" y="1643"/>
                      </a:lnTo>
                      <a:lnTo>
                        <a:pt x="1134" y="1955"/>
                      </a:lnTo>
                      <a:lnTo>
                        <a:pt x="1138" y="2042"/>
                      </a:lnTo>
                      <a:lnTo>
                        <a:pt x="1085" y="1988"/>
                      </a:lnTo>
                      <a:lnTo>
                        <a:pt x="887" y="1758"/>
                      </a:lnTo>
                      <a:lnTo>
                        <a:pt x="690" y="1512"/>
                      </a:lnTo>
                      <a:lnTo>
                        <a:pt x="510" y="1249"/>
                      </a:lnTo>
                      <a:lnTo>
                        <a:pt x="362" y="986"/>
                      </a:lnTo>
                      <a:lnTo>
                        <a:pt x="296" y="838"/>
                      </a:lnTo>
                      <a:lnTo>
                        <a:pt x="247" y="690"/>
                      </a:lnTo>
                      <a:lnTo>
                        <a:pt x="214" y="543"/>
                      </a:lnTo>
                      <a:lnTo>
                        <a:pt x="198" y="395"/>
                      </a:lnTo>
                      <a:lnTo>
                        <a:pt x="181" y="247"/>
                      </a:lnTo>
                      <a:lnTo>
                        <a:pt x="183" y="230"/>
                      </a:lnTo>
                      <a:close/>
                      <a:moveTo>
                        <a:pt x="66" y="1"/>
                      </a:moveTo>
                      <a:lnTo>
                        <a:pt x="33" y="33"/>
                      </a:lnTo>
                      <a:lnTo>
                        <a:pt x="17" y="66"/>
                      </a:lnTo>
                      <a:lnTo>
                        <a:pt x="1" y="231"/>
                      </a:lnTo>
                      <a:lnTo>
                        <a:pt x="17" y="395"/>
                      </a:lnTo>
                      <a:lnTo>
                        <a:pt x="33" y="559"/>
                      </a:lnTo>
                      <a:lnTo>
                        <a:pt x="66" y="723"/>
                      </a:lnTo>
                      <a:lnTo>
                        <a:pt x="132" y="871"/>
                      </a:lnTo>
                      <a:lnTo>
                        <a:pt x="181" y="1019"/>
                      </a:lnTo>
                      <a:lnTo>
                        <a:pt x="263" y="1167"/>
                      </a:lnTo>
                      <a:lnTo>
                        <a:pt x="345" y="1315"/>
                      </a:lnTo>
                      <a:lnTo>
                        <a:pt x="526" y="1594"/>
                      </a:lnTo>
                      <a:lnTo>
                        <a:pt x="740" y="1873"/>
                      </a:lnTo>
                      <a:lnTo>
                        <a:pt x="953" y="2119"/>
                      </a:lnTo>
                      <a:lnTo>
                        <a:pt x="1150" y="2302"/>
                      </a:lnTo>
                      <a:lnTo>
                        <a:pt x="1150" y="2317"/>
                      </a:lnTo>
                      <a:lnTo>
                        <a:pt x="1167" y="2333"/>
                      </a:lnTo>
                      <a:lnTo>
                        <a:pt x="1200" y="2349"/>
                      </a:lnTo>
                      <a:lnTo>
                        <a:pt x="1216" y="2366"/>
                      </a:lnTo>
                      <a:lnTo>
                        <a:pt x="1249" y="2366"/>
                      </a:lnTo>
                      <a:lnTo>
                        <a:pt x="1265" y="2349"/>
                      </a:lnTo>
                      <a:lnTo>
                        <a:pt x="1298" y="2333"/>
                      </a:lnTo>
                      <a:lnTo>
                        <a:pt x="1315" y="2300"/>
                      </a:lnTo>
                      <a:lnTo>
                        <a:pt x="1331" y="2251"/>
                      </a:lnTo>
                      <a:lnTo>
                        <a:pt x="1315" y="1906"/>
                      </a:lnTo>
                      <a:lnTo>
                        <a:pt x="1265" y="1577"/>
                      </a:lnTo>
                      <a:lnTo>
                        <a:pt x="1232" y="1413"/>
                      </a:lnTo>
                      <a:lnTo>
                        <a:pt x="1183" y="1265"/>
                      </a:lnTo>
                      <a:lnTo>
                        <a:pt x="1117" y="1101"/>
                      </a:lnTo>
                      <a:lnTo>
                        <a:pt x="1052" y="953"/>
                      </a:lnTo>
                      <a:lnTo>
                        <a:pt x="970" y="805"/>
                      </a:lnTo>
                      <a:lnTo>
                        <a:pt x="887" y="674"/>
                      </a:lnTo>
                      <a:lnTo>
                        <a:pt x="789" y="543"/>
                      </a:lnTo>
                      <a:lnTo>
                        <a:pt x="690" y="428"/>
                      </a:lnTo>
                      <a:lnTo>
                        <a:pt x="559" y="296"/>
                      </a:lnTo>
                      <a:lnTo>
                        <a:pt x="428" y="198"/>
                      </a:lnTo>
                      <a:lnTo>
                        <a:pt x="296" y="99"/>
                      </a:lnTo>
                      <a:lnTo>
                        <a:pt x="14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2" name="Google Shape;4382;p37"/>
                <p:cNvSpPr/>
                <p:nvPr/>
              </p:nvSpPr>
              <p:spPr>
                <a:xfrm>
                  <a:off x="3622765" y="1598140"/>
                  <a:ext cx="39610" cy="40936"/>
                </a:xfrm>
                <a:custGeom>
                  <a:rect b="b" l="l" r="r" t="t"/>
                  <a:pathLst>
                    <a:path extrusionOk="0" h="1019" w="986">
                      <a:moveTo>
                        <a:pt x="493" y="164"/>
                      </a:moveTo>
                      <a:lnTo>
                        <a:pt x="559" y="181"/>
                      </a:lnTo>
                      <a:lnTo>
                        <a:pt x="608" y="197"/>
                      </a:lnTo>
                      <a:lnTo>
                        <a:pt x="657" y="214"/>
                      </a:lnTo>
                      <a:lnTo>
                        <a:pt x="707" y="263"/>
                      </a:lnTo>
                      <a:lnTo>
                        <a:pt x="739" y="312"/>
                      </a:lnTo>
                      <a:lnTo>
                        <a:pt x="772" y="378"/>
                      </a:lnTo>
                      <a:lnTo>
                        <a:pt x="805" y="444"/>
                      </a:lnTo>
                      <a:lnTo>
                        <a:pt x="805" y="509"/>
                      </a:lnTo>
                      <a:lnTo>
                        <a:pt x="805" y="575"/>
                      </a:lnTo>
                      <a:lnTo>
                        <a:pt x="772" y="641"/>
                      </a:lnTo>
                      <a:lnTo>
                        <a:pt x="739" y="707"/>
                      </a:lnTo>
                      <a:lnTo>
                        <a:pt x="690" y="756"/>
                      </a:lnTo>
                      <a:lnTo>
                        <a:pt x="624" y="789"/>
                      </a:lnTo>
                      <a:lnTo>
                        <a:pt x="559" y="821"/>
                      </a:lnTo>
                      <a:lnTo>
                        <a:pt x="509" y="838"/>
                      </a:lnTo>
                      <a:lnTo>
                        <a:pt x="460" y="838"/>
                      </a:lnTo>
                      <a:lnTo>
                        <a:pt x="395" y="821"/>
                      </a:lnTo>
                      <a:lnTo>
                        <a:pt x="362" y="805"/>
                      </a:lnTo>
                      <a:lnTo>
                        <a:pt x="280" y="739"/>
                      </a:lnTo>
                      <a:lnTo>
                        <a:pt x="214" y="641"/>
                      </a:lnTo>
                      <a:lnTo>
                        <a:pt x="197" y="575"/>
                      </a:lnTo>
                      <a:lnTo>
                        <a:pt x="181" y="526"/>
                      </a:lnTo>
                      <a:lnTo>
                        <a:pt x="181" y="460"/>
                      </a:lnTo>
                      <a:lnTo>
                        <a:pt x="197" y="411"/>
                      </a:lnTo>
                      <a:lnTo>
                        <a:pt x="230" y="345"/>
                      </a:lnTo>
                      <a:lnTo>
                        <a:pt x="263" y="296"/>
                      </a:lnTo>
                      <a:lnTo>
                        <a:pt x="296" y="263"/>
                      </a:lnTo>
                      <a:lnTo>
                        <a:pt x="362" y="230"/>
                      </a:lnTo>
                      <a:lnTo>
                        <a:pt x="378" y="214"/>
                      </a:lnTo>
                      <a:lnTo>
                        <a:pt x="378" y="214"/>
                      </a:lnTo>
                      <a:lnTo>
                        <a:pt x="444" y="181"/>
                      </a:lnTo>
                      <a:lnTo>
                        <a:pt x="493" y="164"/>
                      </a:lnTo>
                      <a:close/>
                      <a:moveTo>
                        <a:pt x="460" y="0"/>
                      </a:moveTo>
                      <a:lnTo>
                        <a:pt x="362" y="17"/>
                      </a:lnTo>
                      <a:lnTo>
                        <a:pt x="263" y="66"/>
                      </a:lnTo>
                      <a:lnTo>
                        <a:pt x="259" y="74"/>
                      </a:lnTo>
                      <a:lnTo>
                        <a:pt x="197" y="115"/>
                      </a:lnTo>
                      <a:lnTo>
                        <a:pt x="132" y="181"/>
                      </a:lnTo>
                      <a:lnTo>
                        <a:pt x="82" y="247"/>
                      </a:lnTo>
                      <a:lnTo>
                        <a:pt x="33" y="329"/>
                      </a:lnTo>
                      <a:lnTo>
                        <a:pt x="0" y="427"/>
                      </a:lnTo>
                      <a:lnTo>
                        <a:pt x="0" y="509"/>
                      </a:lnTo>
                      <a:lnTo>
                        <a:pt x="17" y="608"/>
                      </a:lnTo>
                      <a:lnTo>
                        <a:pt x="50" y="707"/>
                      </a:lnTo>
                      <a:lnTo>
                        <a:pt x="82" y="789"/>
                      </a:lnTo>
                      <a:lnTo>
                        <a:pt x="148" y="871"/>
                      </a:lnTo>
                      <a:lnTo>
                        <a:pt x="214" y="920"/>
                      </a:lnTo>
                      <a:lnTo>
                        <a:pt x="296" y="969"/>
                      </a:lnTo>
                      <a:lnTo>
                        <a:pt x="378" y="1002"/>
                      </a:lnTo>
                      <a:lnTo>
                        <a:pt x="477" y="1019"/>
                      </a:lnTo>
                      <a:lnTo>
                        <a:pt x="559" y="1002"/>
                      </a:lnTo>
                      <a:lnTo>
                        <a:pt x="657" y="986"/>
                      </a:lnTo>
                      <a:lnTo>
                        <a:pt x="756" y="936"/>
                      </a:lnTo>
                      <a:lnTo>
                        <a:pt x="838" y="871"/>
                      </a:lnTo>
                      <a:lnTo>
                        <a:pt x="904" y="789"/>
                      </a:lnTo>
                      <a:lnTo>
                        <a:pt x="953" y="690"/>
                      </a:lnTo>
                      <a:lnTo>
                        <a:pt x="986" y="592"/>
                      </a:lnTo>
                      <a:lnTo>
                        <a:pt x="986" y="493"/>
                      </a:lnTo>
                      <a:lnTo>
                        <a:pt x="969" y="378"/>
                      </a:lnTo>
                      <a:lnTo>
                        <a:pt x="937" y="279"/>
                      </a:lnTo>
                      <a:lnTo>
                        <a:pt x="887" y="181"/>
                      </a:lnTo>
                      <a:lnTo>
                        <a:pt x="822" y="115"/>
                      </a:lnTo>
                      <a:lnTo>
                        <a:pt x="739" y="50"/>
                      </a:lnTo>
                      <a:lnTo>
                        <a:pt x="657" y="17"/>
                      </a:ln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3" name="Google Shape;4383;p37"/>
                <p:cNvSpPr/>
                <p:nvPr/>
              </p:nvSpPr>
              <p:spPr>
                <a:xfrm>
                  <a:off x="3579217" y="1587575"/>
                  <a:ext cx="98985" cy="94405"/>
                </a:xfrm>
                <a:custGeom>
                  <a:rect b="b" l="l" r="r" t="t"/>
                  <a:pathLst>
                    <a:path extrusionOk="0" h="2350" w="2464">
                      <a:moveTo>
                        <a:pt x="378" y="0"/>
                      </a:moveTo>
                      <a:lnTo>
                        <a:pt x="279" y="17"/>
                      </a:lnTo>
                      <a:lnTo>
                        <a:pt x="197" y="50"/>
                      </a:lnTo>
                      <a:lnTo>
                        <a:pt x="132" y="99"/>
                      </a:lnTo>
                      <a:lnTo>
                        <a:pt x="82" y="148"/>
                      </a:lnTo>
                      <a:lnTo>
                        <a:pt x="33" y="214"/>
                      </a:lnTo>
                      <a:lnTo>
                        <a:pt x="0" y="280"/>
                      </a:lnTo>
                      <a:lnTo>
                        <a:pt x="0" y="362"/>
                      </a:lnTo>
                      <a:lnTo>
                        <a:pt x="17" y="444"/>
                      </a:lnTo>
                      <a:lnTo>
                        <a:pt x="33" y="510"/>
                      </a:lnTo>
                      <a:lnTo>
                        <a:pt x="66" y="592"/>
                      </a:lnTo>
                      <a:lnTo>
                        <a:pt x="115" y="657"/>
                      </a:lnTo>
                      <a:lnTo>
                        <a:pt x="181" y="707"/>
                      </a:lnTo>
                      <a:lnTo>
                        <a:pt x="279" y="772"/>
                      </a:lnTo>
                      <a:lnTo>
                        <a:pt x="394" y="822"/>
                      </a:lnTo>
                      <a:lnTo>
                        <a:pt x="526" y="855"/>
                      </a:lnTo>
                      <a:lnTo>
                        <a:pt x="641" y="887"/>
                      </a:lnTo>
                      <a:lnTo>
                        <a:pt x="840" y="887"/>
                      </a:lnTo>
                      <a:lnTo>
                        <a:pt x="822" y="904"/>
                      </a:lnTo>
                      <a:lnTo>
                        <a:pt x="657" y="1035"/>
                      </a:lnTo>
                      <a:lnTo>
                        <a:pt x="509" y="1183"/>
                      </a:lnTo>
                      <a:lnTo>
                        <a:pt x="378" y="1347"/>
                      </a:lnTo>
                      <a:lnTo>
                        <a:pt x="329" y="1429"/>
                      </a:lnTo>
                      <a:lnTo>
                        <a:pt x="296" y="1512"/>
                      </a:lnTo>
                      <a:lnTo>
                        <a:pt x="279" y="1594"/>
                      </a:lnTo>
                      <a:lnTo>
                        <a:pt x="263" y="1676"/>
                      </a:lnTo>
                      <a:lnTo>
                        <a:pt x="279" y="1774"/>
                      </a:lnTo>
                      <a:lnTo>
                        <a:pt x="312" y="1856"/>
                      </a:lnTo>
                      <a:lnTo>
                        <a:pt x="345" y="1922"/>
                      </a:lnTo>
                      <a:lnTo>
                        <a:pt x="411" y="1971"/>
                      </a:lnTo>
                      <a:lnTo>
                        <a:pt x="477" y="2021"/>
                      </a:lnTo>
                      <a:lnTo>
                        <a:pt x="559" y="2054"/>
                      </a:lnTo>
                      <a:lnTo>
                        <a:pt x="657" y="2070"/>
                      </a:lnTo>
                      <a:lnTo>
                        <a:pt x="822" y="2070"/>
                      </a:lnTo>
                      <a:lnTo>
                        <a:pt x="887" y="2037"/>
                      </a:lnTo>
                      <a:lnTo>
                        <a:pt x="1019" y="1988"/>
                      </a:lnTo>
                      <a:lnTo>
                        <a:pt x="1134" y="1922"/>
                      </a:lnTo>
                      <a:lnTo>
                        <a:pt x="1249" y="1840"/>
                      </a:lnTo>
                      <a:lnTo>
                        <a:pt x="1347" y="1741"/>
                      </a:lnTo>
                      <a:lnTo>
                        <a:pt x="1429" y="1643"/>
                      </a:lnTo>
                      <a:lnTo>
                        <a:pt x="1499" y="1545"/>
                      </a:lnTo>
                      <a:lnTo>
                        <a:pt x="1511" y="1725"/>
                      </a:lnTo>
                      <a:lnTo>
                        <a:pt x="1544" y="1840"/>
                      </a:lnTo>
                      <a:lnTo>
                        <a:pt x="1577" y="1955"/>
                      </a:lnTo>
                      <a:lnTo>
                        <a:pt x="1643" y="2054"/>
                      </a:lnTo>
                      <a:lnTo>
                        <a:pt x="1708" y="2152"/>
                      </a:lnTo>
                      <a:lnTo>
                        <a:pt x="1840" y="2251"/>
                      </a:lnTo>
                      <a:lnTo>
                        <a:pt x="1906" y="2300"/>
                      </a:lnTo>
                      <a:lnTo>
                        <a:pt x="1988" y="2333"/>
                      </a:lnTo>
                      <a:lnTo>
                        <a:pt x="2070" y="2349"/>
                      </a:lnTo>
                      <a:lnTo>
                        <a:pt x="2136" y="2349"/>
                      </a:lnTo>
                      <a:lnTo>
                        <a:pt x="2218" y="2333"/>
                      </a:lnTo>
                      <a:lnTo>
                        <a:pt x="2300" y="2284"/>
                      </a:lnTo>
                      <a:lnTo>
                        <a:pt x="2365" y="2234"/>
                      </a:lnTo>
                      <a:lnTo>
                        <a:pt x="2415" y="2152"/>
                      </a:lnTo>
                      <a:lnTo>
                        <a:pt x="2448" y="2070"/>
                      </a:lnTo>
                      <a:lnTo>
                        <a:pt x="2464" y="1988"/>
                      </a:lnTo>
                      <a:lnTo>
                        <a:pt x="2464" y="1889"/>
                      </a:lnTo>
                      <a:lnTo>
                        <a:pt x="2448" y="1791"/>
                      </a:lnTo>
                      <a:lnTo>
                        <a:pt x="2398" y="1594"/>
                      </a:lnTo>
                      <a:lnTo>
                        <a:pt x="2316" y="1397"/>
                      </a:lnTo>
                      <a:lnTo>
                        <a:pt x="2218" y="1216"/>
                      </a:lnTo>
                      <a:lnTo>
                        <a:pt x="2037" y="920"/>
                      </a:lnTo>
                      <a:lnTo>
                        <a:pt x="2004" y="887"/>
                      </a:lnTo>
                      <a:lnTo>
                        <a:pt x="1971" y="871"/>
                      </a:lnTo>
                      <a:lnTo>
                        <a:pt x="1938" y="871"/>
                      </a:lnTo>
                      <a:lnTo>
                        <a:pt x="1906" y="887"/>
                      </a:lnTo>
                      <a:lnTo>
                        <a:pt x="1889" y="920"/>
                      </a:lnTo>
                      <a:lnTo>
                        <a:pt x="1873" y="953"/>
                      </a:lnTo>
                      <a:lnTo>
                        <a:pt x="1873" y="986"/>
                      </a:lnTo>
                      <a:lnTo>
                        <a:pt x="1889" y="1019"/>
                      </a:lnTo>
                      <a:lnTo>
                        <a:pt x="2053" y="1314"/>
                      </a:lnTo>
                      <a:lnTo>
                        <a:pt x="2185" y="1610"/>
                      </a:lnTo>
                      <a:lnTo>
                        <a:pt x="2234" y="1791"/>
                      </a:lnTo>
                      <a:lnTo>
                        <a:pt x="2250" y="1906"/>
                      </a:lnTo>
                      <a:lnTo>
                        <a:pt x="2250" y="2021"/>
                      </a:lnTo>
                      <a:lnTo>
                        <a:pt x="2234" y="2070"/>
                      </a:lnTo>
                      <a:lnTo>
                        <a:pt x="2218" y="2119"/>
                      </a:lnTo>
                      <a:lnTo>
                        <a:pt x="2201" y="2152"/>
                      </a:lnTo>
                      <a:lnTo>
                        <a:pt x="2152" y="2169"/>
                      </a:lnTo>
                      <a:lnTo>
                        <a:pt x="2053" y="2169"/>
                      </a:lnTo>
                      <a:lnTo>
                        <a:pt x="1971" y="2136"/>
                      </a:lnTo>
                      <a:lnTo>
                        <a:pt x="1889" y="2070"/>
                      </a:lnTo>
                      <a:lnTo>
                        <a:pt x="1823" y="2004"/>
                      </a:lnTo>
                      <a:lnTo>
                        <a:pt x="1758" y="1922"/>
                      </a:lnTo>
                      <a:lnTo>
                        <a:pt x="1725" y="1807"/>
                      </a:lnTo>
                      <a:lnTo>
                        <a:pt x="1692" y="1709"/>
                      </a:lnTo>
                      <a:lnTo>
                        <a:pt x="1676" y="1479"/>
                      </a:lnTo>
                      <a:lnTo>
                        <a:pt x="1676" y="1282"/>
                      </a:lnTo>
                      <a:lnTo>
                        <a:pt x="1676" y="1249"/>
                      </a:lnTo>
                      <a:lnTo>
                        <a:pt x="1659" y="1216"/>
                      </a:lnTo>
                      <a:lnTo>
                        <a:pt x="1643" y="1183"/>
                      </a:lnTo>
                      <a:lnTo>
                        <a:pt x="1610" y="1183"/>
                      </a:lnTo>
                      <a:lnTo>
                        <a:pt x="1577" y="1167"/>
                      </a:lnTo>
                      <a:lnTo>
                        <a:pt x="1561" y="1183"/>
                      </a:lnTo>
                      <a:lnTo>
                        <a:pt x="1528" y="1199"/>
                      </a:lnTo>
                      <a:lnTo>
                        <a:pt x="1495" y="1232"/>
                      </a:lnTo>
                      <a:lnTo>
                        <a:pt x="1413" y="1380"/>
                      </a:lnTo>
                      <a:lnTo>
                        <a:pt x="1298" y="1512"/>
                      </a:lnTo>
                      <a:lnTo>
                        <a:pt x="1183" y="1643"/>
                      </a:lnTo>
                      <a:lnTo>
                        <a:pt x="1051" y="1758"/>
                      </a:lnTo>
                      <a:lnTo>
                        <a:pt x="936" y="1824"/>
                      </a:lnTo>
                      <a:lnTo>
                        <a:pt x="822" y="1873"/>
                      </a:lnTo>
                      <a:lnTo>
                        <a:pt x="707" y="1873"/>
                      </a:lnTo>
                      <a:lnTo>
                        <a:pt x="575" y="1856"/>
                      </a:lnTo>
                      <a:lnTo>
                        <a:pt x="509" y="1807"/>
                      </a:lnTo>
                      <a:lnTo>
                        <a:pt x="460" y="1774"/>
                      </a:lnTo>
                      <a:lnTo>
                        <a:pt x="444" y="1725"/>
                      </a:lnTo>
                      <a:lnTo>
                        <a:pt x="460" y="1659"/>
                      </a:lnTo>
                      <a:lnTo>
                        <a:pt x="477" y="1610"/>
                      </a:lnTo>
                      <a:lnTo>
                        <a:pt x="493" y="1544"/>
                      </a:lnTo>
                      <a:lnTo>
                        <a:pt x="559" y="1446"/>
                      </a:lnTo>
                      <a:lnTo>
                        <a:pt x="690" y="1265"/>
                      </a:lnTo>
                      <a:lnTo>
                        <a:pt x="854" y="1117"/>
                      </a:lnTo>
                      <a:lnTo>
                        <a:pt x="1199" y="822"/>
                      </a:lnTo>
                      <a:lnTo>
                        <a:pt x="1216" y="805"/>
                      </a:lnTo>
                      <a:lnTo>
                        <a:pt x="1232" y="772"/>
                      </a:lnTo>
                      <a:lnTo>
                        <a:pt x="1216" y="707"/>
                      </a:lnTo>
                      <a:lnTo>
                        <a:pt x="1216" y="690"/>
                      </a:lnTo>
                      <a:lnTo>
                        <a:pt x="1183" y="674"/>
                      </a:lnTo>
                      <a:lnTo>
                        <a:pt x="1166" y="657"/>
                      </a:lnTo>
                      <a:lnTo>
                        <a:pt x="1134" y="657"/>
                      </a:lnTo>
                      <a:lnTo>
                        <a:pt x="887" y="690"/>
                      </a:lnTo>
                      <a:lnTo>
                        <a:pt x="772" y="707"/>
                      </a:lnTo>
                      <a:lnTo>
                        <a:pt x="641" y="707"/>
                      </a:lnTo>
                      <a:lnTo>
                        <a:pt x="559" y="674"/>
                      </a:lnTo>
                      <a:lnTo>
                        <a:pt x="444" y="625"/>
                      </a:lnTo>
                      <a:lnTo>
                        <a:pt x="345" y="559"/>
                      </a:lnTo>
                      <a:lnTo>
                        <a:pt x="263" y="493"/>
                      </a:lnTo>
                      <a:lnTo>
                        <a:pt x="197" y="411"/>
                      </a:lnTo>
                      <a:lnTo>
                        <a:pt x="181" y="362"/>
                      </a:lnTo>
                      <a:lnTo>
                        <a:pt x="181" y="329"/>
                      </a:lnTo>
                      <a:lnTo>
                        <a:pt x="197" y="296"/>
                      </a:lnTo>
                      <a:lnTo>
                        <a:pt x="230" y="263"/>
                      </a:lnTo>
                      <a:lnTo>
                        <a:pt x="279" y="230"/>
                      </a:lnTo>
                      <a:lnTo>
                        <a:pt x="345" y="214"/>
                      </a:lnTo>
                      <a:lnTo>
                        <a:pt x="460" y="198"/>
                      </a:lnTo>
                      <a:lnTo>
                        <a:pt x="575" y="198"/>
                      </a:lnTo>
                      <a:lnTo>
                        <a:pt x="707" y="214"/>
                      </a:lnTo>
                      <a:lnTo>
                        <a:pt x="838" y="247"/>
                      </a:lnTo>
                      <a:lnTo>
                        <a:pt x="953" y="296"/>
                      </a:lnTo>
                      <a:lnTo>
                        <a:pt x="1068" y="345"/>
                      </a:lnTo>
                      <a:lnTo>
                        <a:pt x="1166" y="411"/>
                      </a:lnTo>
                      <a:lnTo>
                        <a:pt x="1249" y="493"/>
                      </a:lnTo>
                      <a:lnTo>
                        <a:pt x="1281" y="510"/>
                      </a:lnTo>
                      <a:lnTo>
                        <a:pt x="1314" y="526"/>
                      </a:lnTo>
                      <a:lnTo>
                        <a:pt x="1347" y="526"/>
                      </a:lnTo>
                      <a:lnTo>
                        <a:pt x="1380" y="510"/>
                      </a:lnTo>
                      <a:lnTo>
                        <a:pt x="1396" y="477"/>
                      </a:lnTo>
                      <a:lnTo>
                        <a:pt x="1413" y="444"/>
                      </a:lnTo>
                      <a:lnTo>
                        <a:pt x="1413" y="411"/>
                      </a:lnTo>
                      <a:lnTo>
                        <a:pt x="1396" y="378"/>
                      </a:lnTo>
                      <a:lnTo>
                        <a:pt x="1281" y="280"/>
                      </a:lnTo>
                      <a:lnTo>
                        <a:pt x="1134" y="181"/>
                      </a:lnTo>
                      <a:lnTo>
                        <a:pt x="953" y="99"/>
                      </a:lnTo>
                      <a:lnTo>
                        <a:pt x="756" y="33"/>
                      </a:ln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4" name="Google Shape;4384;p37"/>
                <p:cNvSpPr/>
                <p:nvPr/>
              </p:nvSpPr>
              <p:spPr>
                <a:xfrm>
                  <a:off x="3618788" y="1549973"/>
                  <a:ext cx="96374" cy="92397"/>
                </a:xfrm>
                <a:custGeom>
                  <a:rect b="b" l="l" r="r" t="t"/>
                  <a:pathLst>
                    <a:path extrusionOk="0" h="2300" w="2399">
                      <a:moveTo>
                        <a:pt x="444" y="0"/>
                      </a:moveTo>
                      <a:lnTo>
                        <a:pt x="362" y="17"/>
                      </a:lnTo>
                      <a:lnTo>
                        <a:pt x="280" y="49"/>
                      </a:lnTo>
                      <a:lnTo>
                        <a:pt x="214" y="99"/>
                      </a:lnTo>
                      <a:lnTo>
                        <a:pt x="149" y="164"/>
                      </a:lnTo>
                      <a:lnTo>
                        <a:pt x="99" y="230"/>
                      </a:lnTo>
                      <a:lnTo>
                        <a:pt x="34" y="394"/>
                      </a:lnTo>
                      <a:lnTo>
                        <a:pt x="1" y="526"/>
                      </a:lnTo>
                      <a:lnTo>
                        <a:pt x="1" y="657"/>
                      </a:lnTo>
                      <a:lnTo>
                        <a:pt x="1" y="789"/>
                      </a:lnTo>
                      <a:lnTo>
                        <a:pt x="34" y="920"/>
                      </a:lnTo>
                      <a:lnTo>
                        <a:pt x="83" y="1068"/>
                      </a:lnTo>
                      <a:lnTo>
                        <a:pt x="132" y="1199"/>
                      </a:lnTo>
                      <a:lnTo>
                        <a:pt x="198" y="1314"/>
                      </a:lnTo>
                      <a:lnTo>
                        <a:pt x="264" y="1429"/>
                      </a:lnTo>
                      <a:lnTo>
                        <a:pt x="280" y="1462"/>
                      </a:lnTo>
                      <a:lnTo>
                        <a:pt x="346" y="1462"/>
                      </a:lnTo>
                      <a:lnTo>
                        <a:pt x="379" y="1446"/>
                      </a:lnTo>
                      <a:lnTo>
                        <a:pt x="411" y="1429"/>
                      </a:lnTo>
                      <a:lnTo>
                        <a:pt x="428" y="1396"/>
                      </a:lnTo>
                      <a:lnTo>
                        <a:pt x="428" y="1347"/>
                      </a:lnTo>
                      <a:lnTo>
                        <a:pt x="411" y="1314"/>
                      </a:lnTo>
                      <a:lnTo>
                        <a:pt x="313" y="1134"/>
                      </a:lnTo>
                      <a:lnTo>
                        <a:pt x="231" y="936"/>
                      </a:lnTo>
                      <a:lnTo>
                        <a:pt x="198" y="739"/>
                      </a:lnTo>
                      <a:lnTo>
                        <a:pt x="198" y="526"/>
                      </a:lnTo>
                      <a:lnTo>
                        <a:pt x="214" y="427"/>
                      </a:lnTo>
                      <a:lnTo>
                        <a:pt x="247" y="345"/>
                      </a:lnTo>
                      <a:lnTo>
                        <a:pt x="296" y="279"/>
                      </a:lnTo>
                      <a:lnTo>
                        <a:pt x="362" y="230"/>
                      </a:lnTo>
                      <a:lnTo>
                        <a:pt x="428" y="214"/>
                      </a:lnTo>
                      <a:lnTo>
                        <a:pt x="494" y="214"/>
                      </a:lnTo>
                      <a:lnTo>
                        <a:pt x="559" y="263"/>
                      </a:lnTo>
                      <a:lnTo>
                        <a:pt x="608" y="345"/>
                      </a:lnTo>
                      <a:lnTo>
                        <a:pt x="674" y="542"/>
                      </a:lnTo>
                      <a:lnTo>
                        <a:pt x="723" y="772"/>
                      </a:lnTo>
                      <a:lnTo>
                        <a:pt x="740" y="986"/>
                      </a:lnTo>
                      <a:lnTo>
                        <a:pt x="723" y="1199"/>
                      </a:lnTo>
                      <a:lnTo>
                        <a:pt x="723" y="1232"/>
                      </a:lnTo>
                      <a:lnTo>
                        <a:pt x="723" y="1265"/>
                      </a:lnTo>
                      <a:lnTo>
                        <a:pt x="773" y="1298"/>
                      </a:lnTo>
                      <a:lnTo>
                        <a:pt x="838" y="1314"/>
                      </a:lnTo>
                      <a:lnTo>
                        <a:pt x="855" y="1298"/>
                      </a:lnTo>
                      <a:lnTo>
                        <a:pt x="888" y="1265"/>
                      </a:lnTo>
                      <a:lnTo>
                        <a:pt x="1019" y="1084"/>
                      </a:lnTo>
                      <a:lnTo>
                        <a:pt x="1183" y="920"/>
                      </a:lnTo>
                      <a:lnTo>
                        <a:pt x="1364" y="772"/>
                      </a:lnTo>
                      <a:lnTo>
                        <a:pt x="1463" y="706"/>
                      </a:lnTo>
                      <a:lnTo>
                        <a:pt x="1578" y="657"/>
                      </a:lnTo>
                      <a:lnTo>
                        <a:pt x="1676" y="756"/>
                      </a:lnTo>
                      <a:lnTo>
                        <a:pt x="1742" y="838"/>
                      </a:lnTo>
                      <a:lnTo>
                        <a:pt x="1775" y="920"/>
                      </a:lnTo>
                      <a:lnTo>
                        <a:pt x="1808" y="986"/>
                      </a:lnTo>
                      <a:lnTo>
                        <a:pt x="1791" y="1051"/>
                      </a:lnTo>
                      <a:lnTo>
                        <a:pt x="1758" y="1101"/>
                      </a:lnTo>
                      <a:lnTo>
                        <a:pt x="1709" y="1150"/>
                      </a:lnTo>
                      <a:lnTo>
                        <a:pt x="1627" y="1183"/>
                      </a:lnTo>
                      <a:lnTo>
                        <a:pt x="1446" y="1249"/>
                      </a:lnTo>
                      <a:lnTo>
                        <a:pt x="1019" y="1396"/>
                      </a:lnTo>
                      <a:lnTo>
                        <a:pt x="986" y="1413"/>
                      </a:lnTo>
                      <a:lnTo>
                        <a:pt x="970" y="1429"/>
                      </a:lnTo>
                      <a:lnTo>
                        <a:pt x="970" y="1495"/>
                      </a:lnTo>
                      <a:lnTo>
                        <a:pt x="986" y="1544"/>
                      </a:lnTo>
                      <a:lnTo>
                        <a:pt x="1003" y="1561"/>
                      </a:lnTo>
                      <a:lnTo>
                        <a:pt x="1036" y="1577"/>
                      </a:lnTo>
                      <a:lnTo>
                        <a:pt x="1331" y="1593"/>
                      </a:lnTo>
                      <a:lnTo>
                        <a:pt x="1627" y="1610"/>
                      </a:lnTo>
                      <a:lnTo>
                        <a:pt x="1709" y="1626"/>
                      </a:lnTo>
                      <a:lnTo>
                        <a:pt x="1824" y="1659"/>
                      </a:lnTo>
                      <a:lnTo>
                        <a:pt x="1955" y="1708"/>
                      </a:lnTo>
                      <a:lnTo>
                        <a:pt x="2087" y="1758"/>
                      </a:lnTo>
                      <a:lnTo>
                        <a:pt x="2169" y="1840"/>
                      </a:lnTo>
                      <a:lnTo>
                        <a:pt x="2202" y="1873"/>
                      </a:lnTo>
                      <a:lnTo>
                        <a:pt x="2218" y="1906"/>
                      </a:lnTo>
                      <a:lnTo>
                        <a:pt x="2218" y="1955"/>
                      </a:lnTo>
                      <a:lnTo>
                        <a:pt x="2202" y="1988"/>
                      </a:lnTo>
                      <a:lnTo>
                        <a:pt x="2169" y="2037"/>
                      </a:lnTo>
                      <a:lnTo>
                        <a:pt x="2103" y="2070"/>
                      </a:lnTo>
                      <a:lnTo>
                        <a:pt x="1972" y="2119"/>
                      </a:lnTo>
                      <a:lnTo>
                        <a:pt x="1840" y="2119"/>
                      </a:lnTo>
                      <a:lnTo>
                        <a:pt x="1693" y="2103"/>
                      </a:lnTo>
                      <a:lnTo>
                        <a:pt x="1545" y="2070"/>
                      </a:lnTo>
                      <a:lnTo>
                        <a:pt x="1380" y="2020"/>
                      </a:lnTo>
                      <a:lnTo>
                        <a:pt x="1249" y="1955"/>
                      </a:lnTo>
                      <a:lnTo>
                        <a:pt x="1118" y="1873"/>
                      </a:lnTo>
                      <a:lnTo>
                        <a:pt x="1036" y="1807"/>
                      </a:lnTo>
                      <a:lnTo>
                        <a:pt x="1003" y="1774"/>
                      </a:lnTo>
                      <a:lnTo>
                        <a:pt x="970" y="1774"/>
                      </a:lnTo>
                      <a:lnTo>
                        <a:pt x="937" y="1791"/>
                      </a:lnTo>
                      <a:lnTo>
                        <a:pt x="904" y="1807"/>
                      </a:lnTo>
                      <a:lnTo>
                        <a:pt x="888" y="1840"/>
                      </a:lnTo>
                      <a:lnTo>
                        <a:pt x="888" y="1873"/>
                      </a:lnTo>
                      <a:lnTo>
                        <a:pt x="888" y="1906"/>
                      </a:lnTo>
                      <a:lnTo>
                        <a:pt x="921" y="1938"/>
                      </a:lnTo>
                      <a:lnTo>
                        <a:pt x="1036" y="2037"/>
                      </a:lnTo>
                      <a:lnTo>
                        <a:pt x="1200" y="2135"/>
                      </a:lnTo>
                      <a:lnTo>
                        <a:pt x="1413" y="2218"/>
                      </a:lnTo>
                      <a:lnTo>
                        <a:pt x="1627" y="2267"/>
                      </a:lnTo>
                      <a:lnTo>
                        <a:pt x="1840" y="2300"/>
                      </a:lnTo>
                      <a:lnTo>
                        <a:pt x="2037" y="2300"/>
                      </a:lnTo>
                      <a:lnTo>
                        <a:pt x="2136" y="2267"/>
                      </a:lnTo>
                      <a:lnTo>
                        <a:pt x="2218" y="2234"/>
                      </a:lnTo>
                      <a:lnTo>
                        <a:pt x="2267" y="2185"/>
                      </a:lnTo>
                      <a:lnTo>
                        <a:pt x="2317" y="2103"/>
                      </a:lnTo>
                      <a:lnTo>
                        <a:pt x="2382" y="1988"/>
                      </a:lnTo>
                      <a:lnTo>
                        <a:pt x="2399" y="1873"/>
                      </a:lnTo>
                      <a:lnTo>
                        <a:pt x="2382" y="1774"/>
                      </a:lnTo>
                      <a:lnTo>
                        <a:pt x="2333" y="1708"/>
                      </a:lnTo>
                      <a:lnTo>
                        <a:pt x="2267" y="1626"/>
                      </a:lnTo>
                      <a:lnTo>
                        <a:pt x="2185" y="1577"/>
                      </a:lnTo>
                      <a:lnTo>
                        <a:pt x="2087" y="1528"/>
                      </a:lnTo>
                      <a:lnTo>
                        <a:pt x="1972" y="1495"/>
                      </a:lnTo>
                      <a:lnTo>
                        <a:pt x="1709" y="1446"/>
                      </a:lnTo>
                      <a:lnTo>
                        <a:pt x="1515" y="1420"/>
                      </a:lnTo>
                      <a:lnTo>
                        <a:pt x="1610" y="1380"/>
                      </a:lnTo>
                      <a:lnTo>
                        <a:pt x="1791" y="1281"/>
                      </a:lnTo>
                      <a:lnTo>
                        <a:pt x="1873" y="1232"/>
                      </a:lnTo>
                      <a:lnTo>
                        <a:pt x="1955" y="1183"/>
                      </a:lnTo>
                      <a:lnTo>
                        <a:pt x="2021" y="1117"/>
                      </a:lnTo>
                      <a:lnTo>
                        <a:pt x="2070" y="1035"/>
                      </a:lnTo>
                      <a:lnTo>
                        <a:pt x="2087" y="969"/>
                      </a:lnTo>
                      <a:lnTo>
                        <a:pt x="2087" y="887"/>
                      </a:lnTo>
                      <a:lnTo>
                        <a:pt x="2070" y="789"/>
                      </a:lnTo>
                      <a:lnTo>
                        <a:pt x="2021" y="690"/>
                      </a:lnTo>
                      <a:lnTo>
                        <a:pt x="1955" y="592"/>
                      </a:lnTo>
                      <a:lnTo>
                        <a:pt x="1873" y="526"/>
                      </a:lnTo>
                      <a:lnTo>
                        <a:pt x="1791" y="477"/>
                      </a:lnTo>
                      <a:lnTo>
                        <a:pt x="1709" y="460"/>
                      </a:lnTo>
                      <a:lnTo>
                        <a:pt x="1610" y="460"/>
                      </a:lnTo>
                      <a:lnTo>
                        <a:pt x="1528" y="493"/>
                      </a:lnTo>
                      <a:lnTo>
                        <a:pt x="1430" y="526"/>
                      </a:lnTo>
                      <a:lnTo>
                        <a:pt x="1331" y="575"/>
                      </a:lnTo>
                      <a:lnTo>
                        <a:pt x="1151" y="706"/>
                      </a:lnTo>
                      <a:lnTo>
                        <a:pt x="986" y="854"/>
                      </a:lnTo>
                      <a:lnTo>
                        <a:pt x="921" y="936"/>
                      </a:lnTo>
                      <a:lnTo>
                        <a:pt x="921" y="920"/>
                      </a:lnTo>
                      <a:lnTo>
                        <a:pt x="904" y="739"/>
                      </a:lnTo>
                      <a:lnTo>
                        <a:pt x="871" y="542"/>
                      </a:lnTo>
                      <a:lnTo>
                        <a:pt x="838" y="345"/>
                      </a:lnTo>
                      <a:lnTo>
                        <a:pt x="756" y="181"/>
                      </a:lnTo>
                      <a:lnTo>
                        <a:pt x="707" y="115"/>
                      </a:lnTo>
                      <a:lnTo>
                        <a:pt x="658" y="66"/>
                      </a:lnTo>
                      <a:lnTo>
                        <a:pt x="592" y="33"/>
                      </a:lnTo>
                      <a:lnTo>
                        <a:pt x="5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5" name="Google Shape;4385;p37"/>
                <p:cNvSpPr/>
                <p:nvPr/>
              </p:nvSpPr>
              <p:spPr>
                <a:xfrm>
                  <a:off x="3647833" y="1409407"/>
                  <a:ext cx="213155" cy="193390"/>
                </a:xfrm>
                <a:custGeom>
                  <a:rect b="b" l="l" r="r" t="t"/>
                  <a:pathLst>
                    <a:path extrusionOk="0" h="4814" w="5306">
                      <a:moveTo>
                        <a:pt x="5207" y="1"/>
                      </a:moveTo>
                      <a:lnTo>
                        <a:pt x="4731" y="66"/>
                      </a:lnTo>
                      <a:lnTo>
                        <a:pt x="4255" y="165"/>
                      </a:lnTo>
                      <a:lnTo>
                        <a:pt x="3795" y="296"/>
                      </a:lnTo>
                      <a:lnTo>
                        <a:pt x="3335" y="461"/>
                      </a:lnTo>
                      <a:lnTo>
                        <a:pt x="3121" y="559"/>
                      </a:lnTo>
                      <a:lnTo>
                        <a:pt x="2908" y="658"/>
                      </a:lnTo>
                      <a:lnTo>
                        <a:pt x="2711" y="773"/>
                      </a:lnTo>
                      <a:lnTo>
                        <a:pt x="2497" y="904"/>
                      </a:lnTo>
                      <a:lnTo>
                        <a:pt x="2300" y="1035"/>
                      </a:lnTo>
                      <a:lnTo>
                        <a:pt x="2103" y="1183"/>
                      </a:lnTo>
                      <a:lnTo>
                        <a:pt x="1922" y="1348"/>
                      </a:lnTo>
                      <a:lnTo>
                        <a:pt x="1742" y="1512"/>
                      </a:lnTo>
                      <a:lnTo>
                        <a:pt x="1577" y="1676"/>
                      </a:lnTo>
                      <a:lnTo>
                        <a:pt x="1429" y="1840"/>
                      </a:lnTo>
                      <a:lnTo>
                        <a:pt x="1298" y="2021"/>
                      </a:lnTo>
                      <a:lnTo>
                        <a:pt x="1167" y="2202"/>
                      </a:lnTo>
                      <a:lnTo>
                        <a:pt x="920" y="2596"/>
                      </a:lnTo>
                      <a:lnTo>
                        <a:pt x="690" y="2990"/>
                      </a:lnTo>
                      <a:lnTo>
                        <a:pt x="493" y="3401"/>
                      </a:lnTo>
                      <a:lnTo>
                        <a:pt x="313" y="3828"/>
                      </a:lnTo>
                      <a:lnTo>
                        <a:pt x="148" y="4255"/>
                      </a:lnTo>
                      <a:lnTo>
                        <a:pt x="0" y="4682"/>
                      </a:lnTo>
                      <a:lnTo>
                        <a:pt x="0" y="4715"/>
                      </a:lnTo>
                      <a:lnTo>
                        <a:pt x="0" y="4748"/>
                      </a:lnTo>
                      <a:lnTo>
                        <a:pt x="33" y="4780"/>
                      </a:lnTo>
                      <a:lnTo>
                        <a:pt x="50" y="4797"/>
                      </a:lnTo>
                      <a:lnTo>
                        <a:pt x="83" y="4813"/>
                      </a:lnTo>
                      <a:lnTo>
                        <a:pt x="115" y="4797"/>
                      </a:lnTo>
                      <a:lnTo>
                        <a:pt x="148" y="4780"/>
                      </a:lnTo>
                      <a:lnTo>
                        <a:pt x="165" y="4748"/>
                      </a:lnTo>
                      <a:lnTo>
                        <a:pt x="313" y="4353"/>
                      </a:lnTo>
                      <a:lnTo>
                        <a:pt x="460" y="3959"/>
                      </a:lnTo>
                      <a:lnTo>
                        <a:pt x="625" y="3565"/>
                      </a:lnTo>
                      <a:lnTo>
                        <a:pt x="805" y="3187"/>
                      </a:lnTo>
                      <a:lnTo>
                        <a:pt x="1019" y="2809"/>
                      </a:lnTo>
                      <a:lnTo>
                        <a:pt x="1232" y="2448"/>
                      </a:lnTo>
                      <a:lnTo>
                        <a:pt x="1479" y="2103"/>
                      </a:lnTo>
                      <a:lnTo>
                        <a:pt x="1742" y="1775"/>
                      </a:lnTo>
                      <a:lnTo>
                        <a:pt x="1922" y="1594"/>
                      </a:lnTo>
                      <a:lnTo>
                        <a:pt x="2103" y="1430"/>
                      </a:lnTo>
                      <a:lnTo>
                        <a:pt x="2284" y="1265"/>
                      </a:lnTo>
                      <a:lnTo>
                        <a:pt x="2481" y="1118"/>
                      </a:lnTo>
                      <a:lnTo>
                        <a:pt x="2678" y="986"/>
                      </a:lnTo>
                      <a:lnTo>
                        <a:pt x="2891" y="871"/>
                      </a:lnTo>
                      <a:lnTo>
                        <a:pt x="3105" y="756"/>
                      </a:lnTo>
                      <a:lnTo>
                        <a:pt x="3335" y="658"/>
                      </a:lnTo>
                      <a:lnTo>
                        <a:pt x="3565" y="559"/>
                      </a:lnTo>
                      <a:lnTo>
                        <a:pt x="3795" y="493"/>
                      </a:lnTo>
                      <a:lnTo>
                        <a:pt x="4255" y="346"/>
                      </a:lnTo>
                      <a:lnTo>
                        <a:pt x="4747" y="247"/>
                      </a:lnTo>
                      <a:lnTo>
                        <a:pt x="5224" y="181"/>
                      </a:lnTo>
                      <a:lnTo>
                        <a:pt x="5256" y="165"/>
                      </a:lnTo>
                      <a:lnTo>
                        <a:pt x="5289" y="149"/>
                      </a:lnTo>
                      <a:lnTo>
                        <a:pt x="5306" y="116"/>
                      </a:lnTo>
                      <a:lnTo>
                        <a:pt x="5306" y="83"/>
                      </a:lnTo>
                      <a:lnTo>
                        <a:pt x="5289" y="50"/>
                      </a:lnTo>
                      <a:lnTo>
                        <a:pt x="5273" y="17"/>
                      </a:lnTo>
                      <a:lnTo>
                        <a:pt x="524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6" name="Google Shape;4386;p37"/>
                <p:cNvSpPr/>
                <p:nvPr/>
              </p:nvSpPr>
              <p:spPr>
                <a:xfrm>
                  <a:off x="3635942" y="1388316"/>
                  <a:ext cx="121441" cy="44230"/>
                </a:xfrm>
                <a:custGeom>
                  <a:rect b="b" l="l" r="r" t="t"/>
                  <a:pathLst>
                    <a:path extrusionOk="0" h="1101" w="3023">
                      <a:moveTo>
                        <a:pt x="838" y="181"/>
                      </a:moveTo>
                      <a:lnTo>
                        <a:pt x="1019" y="197"/>
                      </a:lnTo>
                      <a:lnTo>
                        <a:pt x="1200" y="230"/>
                      </a:lnTo>
                      <a:lnTo>
                        <a:pt x="1381" y="279"/>
                      </a:lnTo>
                      <a:lnTo>
                        <a:pt x="1578" y="329"/>
                      </a:lnTo>
                      <a:lnTo>
                        <a:pt x="1923" y="476"/>
                      </a:lnTo>
                      <a:lnTo>
                        <a:pt x="2267" y="624"/>
                      </a:lnTo>
                      <a:lnTo>
                        <a:pt x="2596" y="805"/>
                      </a:lnTo>
                      <a:lnTo>
                        <a:pt x="2684" y="859"/>
                      </a:lnTo>
                      <a:lnTo>
                        <a:pt x="2530" y="887"/>
                      </a:lnTo>
                      <a:lnTo>
                        <a:pt x="2350" y="920"/>
                      </a:lnTo>
                      <a:lnTo>
                        <a:pt x="2152" y="920"/>
                      </a:lnTo>
                      <a:lnTo>
                        <a:pt x="1972" y="936"/>
                      </a:lnTo>
                      <a:lnTo>
                        <a:pt x="1791" y="920"/>
                      </a:lnTo>
                      <a:lnTo>
                        <a:pt x="1610" y="903"/>
                      </a:lnTo>
                      <a:lnTo>
                        <a:pt x="1430" y="854"/>
                      </a:lnTo>
                      <a:lnTo>
                        <a:pt x="1249" y="821"/>
                      </a:lnTo>
                      <a:lnTo>
                        <a:pt x="1085" y="756"/>
                      </a:lnTo>
                      <a:lnTo>
                        <a:pt x="921" y="690"/>
                      </a:lnTo>
                      <a:lnTo>
                        <a:pt x="756" y="608"/>
                      </a:lnTo>
                      <a:lnTo>
                        <a:pt x="592" y="509"/>
                      </a:lnTo>
                      <a:lnTo>
                        <a:pt x="444" y="394"/>
                      </a:lnTo>
                      <a:lnTo>
                        <a:pt x="313" y="279"/>
                      </a:lnTo>
                      <a:lnTo>
                        <a:pt x="271" y="238"/>
                      </a:lnTo>
                      <a:lnTo>
                        <a:pt x="296" y="230"/>
                      </a:lnTo>
                      <a:lnTo>
                        <a:pt x="477" y="197"/>
                      </a:lnTo>
                      <a:lnTo>
                        <a:pt x="658" y="181"/>
                      </a:lnTo>
                      <a:close/>
                      <a:moveTo>
                        <a:pt x="609" y="0"/>
                      </a:moveTo>
                      <a:lnTo>
                        <a:pt x="428" y="17"/>
                      </a:lnTo>
                      <a:lnTo>
                        <a:pt x="247" y="49"/>
                      </a:lnTo>
                      <a:lnTo>
                        <a:pt x="67" y="115"/>
                      </a:lnTo>
                      <a:lnTo>
                        <a:pt x="34" y="131"/>
                      </a:lnTo>
                      <a:lnTo>
                        <a:pt x="1" y="164"/>
                      </a:lnTo>
                      <a:lnTo>
                        <a:pt x="1" y="214"/>
                      </a:lnTo>
                      <a:lnTo>
                        <a:pt x="17" y="246"/>
                      </a:lnTo>
                      <a:lnTo>
                        <a:pt x="165" y="394"/>
                      </a:lnTo>
                      <a:lnTo>
                        <a:pt x="329" y="526"/>
                      </a:lnTo>
                      <a:lnTo>
                        <a:pt x="494" y="657"/>
                      </a:lnTo>
                      <a:lnTo>
                        <a:pt x="658" y="756"/>
                      </a:lnTo>
                      <a:lnTo>
                        <a:pt x="838" y="838"/>
                      </a:lnTo>
                      <a:lnTo>
                        <a:pt x="1003" y="920"/>
                      </a:lnTo>
                      <a:lnTo>
                        <a:pt x="1200" y="986"/>
                      </a:lnTo>
                      <a:lnTo>
                        <a:pt x="1381" y="1035"/>
                      </a:lnTo>
                      <a:lnTo>
                        <a:pt x="1578" y="1068"/>
                      </a:lnTo>
                      <a:lnTo>
                        <a:pt x="1775" y="1101"/>
                      </a:lnTo>
                      <a:lnTo>
                        <a:pt x="2366" y="1101"/>
                      </a:lnTo>
                      <a:lnTo>
                        <a:pt x="2563" y="1068"/>
                      </a:lnTo>
                      <a:lnTo>
                        <a:pt x="2760" y="1035"/>
                      </a:lnTo>
                      <a:lnTo>
                        <a:pt x="2918" y="999"/>
                      </a:lnTo>
                      <a:lnTo>
                        <a:pt x="2924" y="1002"/>
                      </a:lnTo>
                      <a:lnTo>
                        <a:pt x="2943" y="993"/>
                      </a:lnTo>
                      <a:lnTo>
                        <a:pt x="2974" y="986"/>
                      </a:lnTo>
                      <a:lnTo>
                        <a:pt x="3007" y="969"/>
                      </a:lnTo>
                      <a:lnTo>
                        <a:pt x="3023" y="936"/>
                      </a:lnTo>
                      <a:lnTo>
                        <a:pt x="3023" y="903"/>
                      </a:lnTo>
                      <a:lnTo>
                        <a:pt x="3023" y="871"/>
                      </a:lnTo>
                      <a:lnTo>
                        <a:pt x="3007" y="854"/>
                      </a:lnTo>
                      <a:lnTo>
                        <a:pt x="3007" y="838"/>
                      </a:lnTo>
                      <a:lnTo>
                        <a:pt x="2974" y="821"/>
                      </a:lnTo>
                      <a:lnTo>
                        <a:pt x="2662" y="624"/>
                      </a:lnTo>
                      <a:lnTo>
                        <a:pt x="2317" y="444"/>
                      </a:lnTo>
                      <a:lnTo>
                        <a:pt x="1955" y="279"/>
                      </a:lnTo>
                      <a:lnTo>
                        <a:pt x="1578" y="148"/>
                      </a:lnTo>
                      <a:lnTo>
                        <a:pt x="1381" y="99"/>
                      </a:lnTo>
                      <a:lnTo>
                        <a:pt x="1200" y="49"/>
                      </a:lnTo>
                      <a:lnTo>
                        <a:pt x="1003" y="17"/>
                      </a:lnTo>
                      <a:lnTo>
                        <a:pt x="80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7" name="Google Shape;4387;p37"/>
                <p:cNvSpPr/>
                <p:nvPr/>
              </p:nvSpPr>
              <p:spPr>
                <a:xfrm>
                  <a:off x="3712512" y="1482000"/>
                  <a:ext cx="43587" cy="124736"/>
                </a:xfrm>
                <a:custGeom>
                  <a:rect b="b" l="l" r="r" t="t"/>
                  <a:pathLst>
                    <a:path extrusionOk="0" h="3105" w="1085">
                      <a:moveTo>
                        <a:pt x="309" y="417"/>
                      </a:moveTo>
                      <a:lnTo>
                        <a:pt x="345" y="493"/>
                      </a:lnTo>
                      <a:lnTo>
                        <a:pt x="509" y="822"/>
                      </a:lnTo>
                      <a:lnTo>
                        <a:pt x="641" y="1167"/>
                      </a:lnTo>
                      <a:lnTo>
                        <a:pt x="756" y="1528"/>
                      </a:lnTo>
                      <a:lnTo>
                        <a:pt x="805" y="1709"/>
                      </a:lnTo>
                      <a:lnTo>
                        <a:pt x="838" y="1889"/>
                      </a:lnTo>
                      <a:lnTo>
                        <a:pt x="854" y="2070"/>
                      </a:lnTo>
                      <a:lnTo>
                        <a:pt x="871" y="2251"/>
                      </a:lnTo>
                      <a:lnTo>
                        <a:pt x="854" y="2431"/>
                      </a:lnTo>
                      <a:lnTo>
                        <a:pt x="838" y="2612"/>
                      </a:lnTo>
                      <a:lnTo>
                        <a:pt x="789" y="2776"/>
                      </a:lnTo>
                      <a:lnTo>
                        <a:pt x="787" y="2779"/>
                      </a:lnTo>
                      <a:lnTo>
                        <a:pt x="772" y="2760"/>
                      </a:lnTo>
                      <a:lnTo>
                        <a:pt x="657" y="2612"/>
                      </a:lnTo>
                      <a:lnTo>
                        <a:pt x="542" y="2464"/>
                      </a:lnTo>
                      <a:lnTo>
                        <a:pt x="460" y="2300"/>
                      </a:lnTo>
                      <a:lnTo>
                        <a:pt x="394" y="2136"/>
                      </a:lnTo>
                      <a:lnTo>
                        <a:pt x="329" y="1971"/>
                      </a:lnTo>
                      <a:lnTo>
                        <a:pt x="279" y="1791"/>
                      </a:lnTo>
                      <a:lnTo>
                        <a:pt x="246" y="1610"/>
                      </a:lnTo>
                      <a:lnTo>
                        <a:pt x="230" y="1446"/>
                      </a:lnTo>
                      <a:lnTo>
                        <a:pt x="214" y="1265"/>
                      </a:lnTo>
                      <a:lnTo>
                        <a:pt x="214" y="1084"/>
                      </a:lnTo>
                      <a:lnTo>
                        <a:pt x="230" y="887"/>
                      </a:lnTo>
                      <a:lnTo>
                        <a:pt x="246" y="707"/>
                      </a:lnTo>
                      <a:lnTo>
                        <a:pt x="279" y="526"/>
                      </a:lnTo>
                      <a:lnTo>
                        <a:pt x="309" y="417"/>
                      </a:lnTo>
                      <a:close/>
                      <a:moveTo>
                        <a:pt x="296" y="0"/>
                      </a:moveTo>
                      <a:lnTo>
                        <a:pt x="263" y="17"/>
                      </a:lnTo>
                      <a:lnTo>
                        <a:pt x="230" y="17"/>
                      </a:lnTo>
                      <a:lnTo>
                        <a:pt x="197" y="33"/>
                      </a:lnTo>
                      <a:lnTo>
                        <a:pt x="181" y="83"/>
                      </a:lnTo>
                      <a:lnTo>
                        <a:pt x="115" y="280"/>
                      </a:lnTo>
                      <a:lnTo>
                        <a:pt x="82" y="477"/>
                      </a:lnTo>
                      <a:lnTo>
                        <a:pt x="33" y="674"/>
                      </a:lnTo>
                      <a:lnTo>
                        <a:pt x="17" y="871"/>
                      </a:lnTo>
                      <a:lnTo>
                        <a:pt x="0" y="1084"/>
                      </a:lnTo>
                      <a:lnTo>
                        <a:pt x="0" y="1282"/>
                      </a:lnTo>
                      <a:lnTo>
                        <a:pt x="17" y="1479"/>
                      </a:lnTo>
                      <a:lnTo>
                        <a:pt x="33" y="1659"/>
                      </a:lnTo>
                      <a:lnTo>
                        <a:pt x="82" y="1856"/>
                      </a:lnTo>
                      <a:lnTo>
                        <a:pt x="132" y="2054"/>
                      </a:lnTo>
                      <a:lnTo>
                        <a:pt x="197" y="2234"/>
                      </a:lnTo>
                      <a:lnTo>
                        <a:pt x="279" y="2415"/>
                      </a:lnTo>
                      <a:lnTo>
                        <a:pt x="378" y="2579"/>
                      </a:lnTo>
                      <a:lnTo>
                        <a:pt x="493" y="2760"/>
                      </a:lnTo>
                      <a:lnTo>
                        <a:pt x="608" y="2924"/>
                      </a:lnTo>
                      <a:lnTo>
                        <a:pt x="756" y="3072"/>
                      </a:lnTo>
                      <a:lnTo>
                        <a:pt x="805" y="3105"/>
                      </a:lnTo>
                      <a:lnTo>
                        <a:pt x="854" y="3088"/>
                      </a:lnTo>
                      <a:lnTo>
                        <a:pt x="903" y="3072"/>
                      </a:lnTo>
                      <a:lnTo>
                        <a:pt x="920" y="3039"/>
                      </a:lnTo>
                      <a:lnTo>
                        <a:pt x="986" y="2858"/>
                      </a:lnTo>
                      <a:lnTo>
                        <a:pt x="1035" y="2661"/>
                      </a:lnTo>
                      <a:lnTo>
                        <a:pt x="1068" y="2481"/>
                      </a:lnTo>
                      <a:lnTo>
                        <a:pt x="1084" y="2284"/>
                      </a:lnTo>
                      <a:lnTo>
                        <a:pt x="1068" y="2086"/>
                      </a:lnTo>
                      <a:lnTo>
                        <a:pt x="1051" y="1889"/>
                      </a:lnTo>
                      <a:lnTo>
                        <a:pt x="1018" y="1692"/>
                      </a:lnTo>
                      <a:lnTo>
                        <a:pt x="969" y="1495"/>
                      </a:lnTo>
                      <a:lnTo>
                        <a:pt x="854" y="1117"/>
                      </a:lnTo>
                      <a:lnTo>
                        <a:pt x="706" y="740"/>
                      </a:lnTo>
                      <a:lnTo>
                        <a:pt x="542" y="378"/>
                      </a:lnTo>
                      <a:lnTo>
                        <a:pt x="361" y="50"/>
                      </a:lnTo>
                      <a:lnTo>
                        <a:pt x="345" y="17"/>
                      </a:lnTo>
                      <a:lnTo>
                        <a:pt x="29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8" name="Google Shape;4388;p37"/>
              <p:cNvSpPr/>
              <p:nvPr/>
            </p:nvSpPr>
            <p:spPr>
              <a:xfrm>
                <a:off x="-3650190" y="-493631"/>
                <a:ext cx="1476098" cy="567517"/>
              </a:xfrm>
              <a:custGeom>
                <a:rect b="b" l="l" r="r" t="t"/>
                <a:pathLst>
                  <a:path extrusionOk="0" h="14127" w="36744">
                    <a:moveTo>
                      <a:pt x="329" y="1"/>
                    </a:moveTo>
                    <a:lnTo>
                      <a:pt x="247" y="33"/>
                    </a:lnTo>
                    <a:lnTo>
                      <a:pt x="165" y="83"/>
                    </a:lnTo>
                    <a:lnTo>
                      <a:pt x="116" y="132"/>
                    </a:lnTo>
                    <a:lnTo>
                      <a:pt x="66" y="198"/>
                    </a:lnTo>
                    <a:lnTo>
                      <a:pt x="17" y="280"/>
                    </a:lnTo>
                    <a:lnTo>
                      <a:pt x="1" y="362"/>
                    </a:lnTo>
                    <a:lnTo>
                      <a:pt x="1" y="460"/>
                    </a:lnTo>
                    <a:lnTo>
                      <a:pt x="17" y="543"/>
                    </a:lnTo>
                    <a:lnTo>
                      <a:pt x="50" y="625"/>
                    </a:lnTo>
                    <a:lnTo>
                      <a:pt x="83" y="690"/>
                    </a:lnTo>
                    <a:lnTo>
                      <a:pt x="149" y="756"/>
                    </a:lnTo>
                    <a:lnTo>
                      <a:pt x="214" y="805"/>
                    </a:lnTo>
                    <a:lnTo>
                      <a:pt x="296" y="838"/>
                    </a:lnTo>
                    <a:lnTo>
                      <a:pt x="378" y="855"/>
                    </a:lnTo>
                    <a:lnTo>
                      <a:pt x="21140" y="3680"/>
                    </a:lnTo>
                    <a:lnTo>
                      <a:pt x="30009" y="4895"/>
                    </a:lnTo>
                    <a:lnTo>
                      <a:pt x="32801" y="5289"/>
                    </a:lnTo>
                    <a:lnTo>
                      <a:pt x="33984" y="5470"/>
                    </a:lnTo>
                    <a:lnTo>
                      <a:pt x="34132" y="5519"/>
                    </a:lnTo>
                    <a:lnTo>
                      <a:pt x="34263" y="5601"/>
                    </a:lnTo>
                    <a:lnTo>
                      <a:pt x="34427" y="5716"/>
                    </a:lnTo>
                    <a:lnTo>
                      <a:pt x="34575" y="5864"/>
                    </a:lnTo>
                    <a:lnTo>
                      <a:pt x="34739" y="6029"/>
                    </a:lnTo>
                    <a:lnTo>
                      <a:pt x="34887" y="6242"/>
                    </a:lnTo>
                    <a:lnTo>
                      <a:pt x="35052" y="6456"/>
                    </a:lnTo>
                    <a:lnTo>
                      <a:pt x="35199" y="6702"/>
                    </a:lnTo>
                    <a:lnTo>
                      <a:pt x="35331" y="6965"/>
                    </a:lnTo>
                    <a:lnTo>
                      <a:pt x="35462" y="7244"/>
                    </a:lnTo>
                    <a:lnTo>
                      <a:pt x="35577" y="7523"/>
                    </a:lnTo>
                    <a:lnTo>
                      <a:pt x="35676" y="7835"/>
                    </a:lnTo>
                    <a:lnTo>
                      <a:pt x="35758" y="8131"/>
                    </a:lnTo>
                    <a:lnTo>
                      <a:pt x="35807" y="8443"/>
                    </a:lnTo>
                    <a:lnTo>
                      <a:pt x="35856" y="8755"/>
                    </a:lnTo>
                    <a:lnTo>
                      <a:pt x="35873" y="9067"/>
                    </a:lnTo>
                    <a:lnTo>
                      <a:pt x="35856" y="9494"/>
                    </a:lnTo>
                    <a:lnTo>
                      <a:pt x="35824" y="9905"/>
                    </a:lnTo>
                    <a:lnTo>
                      <a:pt x="35791" y="10299"/>
                    </a:lnTo>
                    <a:lnTo>
                      <a:pt x="35725" y="10677"/>
                    </a:lnTo>
                    <a:lnTo>
                      <a:pt x="35659" y="11038"/>
                    </a:lnTo>
                    <a:lnTo>
                      <a:pt x="35561" y="11367"/>
                    </a:lnTo>
                    <a:lnTo>
                      <a:pt x="35462" y="11679"/>
                    </a:lnTo>
                    <a:lnTo>
                      <a:pt x="35347" y="11974"/>
                    </a:lnTo>
                    <a:lnTo>
                      <a:pt x="35232" y="12237"/>
                    </a:lnTo>
                    <a:lnTo>
                      <a:pt x="35084" y="12467"/>
                    </a:lnTo>
                    <a:lnTo>
                      <a:pt x="34937" y="12681"/>
                    </a:lnTo>
                    <a:lnTo>
                      <a:pt x="34772" y="12861"/>
                    </a:lnTo>
                    <a:lnTo>
                      <a:pt x="34608" y="13009"/>
                    </a:lnTo>
                    <a:lnTo>
                      <a:pt x="34427" y="13124"/>
                    </a:lnTo>
                    <a:lnTo>
                      <a:pt x="34230" y="13206"/>
                    </a:lnTo>
                    <a:lnTo>
                      <a:pt x="34033" y="13256"/>
                    </a:lnTo>
                    <a:lnTo>
                      <a:pt x="33606" y="13223"/>
                    </a:lnTo>
                    <a:lnTo>
                      <a:pt x="32801" y="13108"/>
                    </a:lnTo>
                    <a:lnTo>
                      <a:pt x="30140" y="12681"/>
                    </a:lnTo>
                    <a:lnTo>
                      <a:pt x="26346" y="12040"/>
                    </a:lnTo>
                    <a:lnTo>
                      <a:pt x="21698" y="11235"/>
                    </a:lnTo>
                    <a:lnTo>
                      <a:pt x="16491" y="10332"/>
                    </a:lnTo>
                    <a:lnTo>
                      <a:pt x="11038" y="9363"/>
                    </a:lnTo>
                    <a:lnTo>
                      <a:pt x="510" y="7474"/>
                    </a:lnTo>
                    <a:lnTo>
                      <a:pt x="346" y="7474"/>
                    </a:lnTo>
                    <a:lnTo>
                      <a:pt x="264" y="7507"/>
                    </a:lnTo>
                    <a:lnTo>
                      <a:pt x="181" y="7540"/>
                    </a:lnTo>
                    <a:lnTo>
                      <a:pt x="132" y="7605"/>
                    </a:lnTo>
                    <a:lnTo>
                      <a:pt x="66" y="7671"/>
                    </a:lnTo>
                    <a:lnTo>
                      <a:pt x="34" y="7737"/>
                    </a:lnTo>
                    <a:lnTo>
                      <a:pt x="1" y="7819"/>
                    </a:lnTo>
                    <a:lnTo>
                      <a:pt x="1" y="7917"/>
                    </a:lnTo>
                    <a:lnTo>
                      <a:pt x="17" y="8000"/>
                    </a:lnTo>
                    <a:lnTo>
                      <a:pt x="34" y="8082"/>
                    </a:lnTo>
                    <a:lnTo>
                      <a:pt x="83" y="8147"/>
                    </a:lnTo>
                    <a:lnTo>
                      <a:pt x="132" y="8213"/>
                    </a:lnTo>
                    <a:lnTo>
                      <a:pt x="198" y="8262"/>
                    </a:lnTo>
                    <a:lnTo>
                      <a:pt x="280" y="8312"/>
                    </a:lnTo>
                    <a:lnTo>
                      <a:pt x="362" y="8328"/>
                    </a:lnTo>
                    <a:lnTo>
                      <a:pt x="7688" y="9642"/>
                    </a:lnTo>
                    <a:lnTo>
                      <a:pt x="12993" y="10595"/>
                    </a:lnTo>
                    <a:lnTo>
                      <a:pt x="18659" y="11597"/>
                    </a:lnTo>
                    <a:lnTo>
                      <a:pt x="24145" y="12549"/>
                    </a:lnTo>
                    <a:lnTo>
                      <a:pt x="28909" y="13354"/>
                    </a:lnTo>
                    <a:lnTo>
                      <a:pt x="30847" y="13666"/>
                    </a:lnTo>
                    <a:lnTo>
                      <a:pt x="32407" y="13913"/>
                    </a:lnTo>
                    <a:lnTo>
                      <a:pt x="33508" y="14060"/>
                    </a:lnTo>
                    <a:lnTo>
                      <a:pt x="33869" y="14110"/>
                    </a:lnTo>
                    <a:lnTo>
                      <a:pt x="34082" y="14126"/>
                    </a:lnTo>
                    <a:lnTo>
                      <a:pt x="34132" y="14126"/>
                    </a:lnTo>
                    <a:lnTo>
                      <a:pt x="34296" y="14093"/>
                    </a:lnTo>
                    <a:lnTo>
                      <a:pt x="34460" y="14044"/>
                    </a:lnTo>
                    <a:lnTo>
                      <a:pt x="34625" y="13995"/>
                    </a:lnTo>
                    <a:lnTo>
                      <a:pt x="34772" y="13929"/>
                    </a:lnTo>
                    <a:lnTo>
                      <a:pt x="34904" y="13847"/>
                    </a:lnTo>
                    <a:lnTo>
                      <a:pt x="35052" y="13748"/>
                    </a:lnTo>
                    <a:lnTo>
                      <a:pt x="35183" y="13650"/>
                    </a:lnTo>
                    <a:lnTo>
                      <a:pt x="35298" y="13551"/>
                    </a:lnTo>
                    <a:lnTo>
                      <a:pt x="35429" y="13420"/>
                    </a:lnTo>
                    <a:lnTo>
                      <a:pt x="35528" y="13305"/>
                    </a:lnTo>
                    <a:lnTo>
                      <a:pt x="35741" y="13009"/>
                    </a:lnTo>
                    <a:lnTo>
                      <a:pt x="35939" y="12714"/>
                    </a:lnTo>
                    <a:lnTo>
                      <a:pt x="36103" y="12369"/>
                    </a:lnTo>
                    <a:lnTo>
                      <a:pt x="36267" y="12007"/>
                    </a:lnTo>
                    <a:lnTo>
                      <a:pt x="36382" y="11613"/>
                    </a:lnTo>
                    <a:lnTo>
                      <a:pt x="36497" y="11219"/>
                    </a:lnTo>
                    <a:lnTo>
                      <a:pt x="36579" y="10808"/>
                    </a:lnTo>
                    <a:lnTo>
                      <a:pt x="36645" y="10381"/>
                    </a:lnTo>
                    <a:lnTo>
                      <a:pt x="36694" y="9938"/>
                    </a:lnTo>
                    <a:lnTo>
                      <a:pt x="36727" y="9511"/>
                    </a:lnTo>
                    <a:lnTo>
                      <a:pt x="36743" y="9067"/>
                    </a:lnTo>
                    <a:lnTo>
                      <a:pt x="36727" y="8706"/>
                    </a:lnTo>
                    <a:lnTo>
                      <a:pt x="36678" y="8344"/>
                    </a:lnTo>
                    <a:lnTo>
                      <a:pt x="36612" y="7983"/>
                    </a:lnTo>
                    <a:lnTo>
                      <a:pt x="36513" y="7605"/>
                    </a:lnTo>
                    <a:lnTo>
                      <a:pt x="36398" y="7244"/>
                    </a:lnTo>
                    <a:lnTo>
                      <a:pt x="36251" y="6899"/>
                    </a:lnTo>
                    <a:lnTo>
                      <a:pt x="36086" y="6554"/>
                    </a:lnTo>
                    <a:lnTo>
                      <a:pt x="35922" y="6226"/>
                    </a:lnTo>
                    <a:lnTo>
                      <a:pt x="35725" y="5914"/>
                    </a:lnTo>
                    <a:lnTo>
                      <a:pt x="35528" y="5634"/>
                    </a:lnTo>
                    <a:lnTo>
                      <a:pt x="35314" y="5372"/>
                    </a:lnTo>
                    <a:lnTo>
                      <a:pt x="35084" y="5158"/>
                    </a:lnTo>
                    <a:lnTo>
                      <a:pt x="34871" y="4961"/>
                    </a:lnTo>
                    <a:lnTo>
                      <a:pt x="34625" y="4797"/>
                    </a:lnTo>
                    <a:lnTo>
                      <a:pt x="34395" y="4682"/>
                    </a:lnTo>
                    <a:lnTo>
                      <a:pt x="34280" y="4649"/>
                    </a:lnTo>
                    <a:lnTo>
                      <a:pt x="34165" y="4616"/>
                    </a:lnTo>
                    <a:lnTo>
                      <a:pt x="33639" y="4534"/>
                    </a:lnTo>
                    <a:lnTo>
                      <a:pt x="32489" y="4370"/>
                    </a:lnTo>
                    <a:lnTo>
                      <a:pt x="28679" y="3844"/>
                    </a:lnTo>
                    <a:lnTo>
                      <a:pt x="17477" y="2300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000000">
                  <a:alpha val="12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ular Latin American Proverbs by Slidesgo">
  <a:themeElements>
    <a:clrScheme name="Simple Light">
      <a:dk1>
        <a:srgbClr val="691743"/>
      </a:dk1>
      <a:lt1>
        <a:srgbClr val="000000"/>
      </a:lt1>
      <a:dk2>
        <a:srgbClr val="FFF0E3"/>
      </a:dk2>
      <a:lt2>
        <a:srgbClr val="FFD7B6"/>
      </a:lt2>
      <a:accent1>
        <a:srgbClr val="D62D89"/>
      </a:accent1>
      <a:accent2>
        <a:srgbClr val="E668A7"/>
      </a:accent2>
      <a:accent3>
        <a:srgbClr val="F17922"/>
      </a:accent3>
      <a:accent4>
        <a:srgbClr val="FFCD48"/>
      </a:accent4>
      <a:accent5>
        <a:srgbClr val="3FA8C9"/>
      </a:accent5>
      <a:accent6>
        <a:srgbClr val="2F8B8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2D1CB8FD794FB1A7EB177F527A0E" ma:contentTypeVersion="13" ma:contentTypeDescription="Create a new document." ma:contentTypeScope="" ma:versionID="f99723dfb2dd33c1d8779c1c1ca266d3">
  <xsd:schema xmlns:xsd="http://www.w3.org/2001/XMLSchema" xmlns:xs="http://www.w3.org/2001/XMLSchema" xmlns:p="http://schemas.microsoft.com/office/2006/metadata/properties" xmlns:ns2="bcfe8b9f-064b-4312-9ef9-aaf6de72f8df" xmlns:ns3="24f6067c-86cc-4548-ab66-a4de262ef2af" targetNamespace="http://schemas.microsoft.com/office/2006/metadata/properties" ma:root="true" ma:fieldsID="f6c924813f917a77a920411a32681986" ns2:_="" ns3:_="">
    <xsd:import namespace="bcfe8b9f-064b-4312-9ef9-aaf6de72f8df"/>
    <xsd:import namespace="24f6067c-86cc-4548-ab66-a4de262ef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e8b9f-064b-4312-9ef9-aaf6de72f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6067c-86cc-4548-ab66-a4de262ef2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18de80-5d93-4c44-a3f5-903c41b4c777}" ma:internalName="TaxCatchAll" ma:showField="CatchAllData" ma:web="24f6067c-86cc-4548-ab66-a4de262ef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fe8b9f-064b-4312-9ef9-aaf6de72f8df">
      <Terms xmlns="http://schemas.microsoft.com/office/infopath/2007/PartnerControls"/>
    </lcf76f155ced4ddcb4097134ff3c332f>
    <TaxCatchAll xmlns="24f6067c-86cc-4548-ab66-a4de262ef2af" xsi:nil="true"/>
  </documentManagement>
</p:properties>
</file>

<file path=customXml/itemProps1.xml><?xml version="1.0" encoding="utf-8"?>
<ds:datastoreItem xmlns:ds="http://schemas.openxmlformats.org/officeDocument/2006/customXml" ds:itemID="{BA855AC7-E98C-489E-B1E0-AE6B89695A43}"/>
</file>

<file path=customXml/itemProps2.xml><?xml version="1.0" encoding="utf-8"?>
<ds:datastoreItem xmlns:ds="http://schemas.openxmlformats.org/officeDocument/2006/customXml" ds:itemID="{BF0779F1-C881-4D2F-932A-F7F72AE7BD81}"/>
</file>

<file path=customXml/itemProps3.xml><?xml version="1.0" encoding="utf-8"?>
<ds:datastoreItem xmlns:ds="http://schemas.openxmlformats.org/officeDocument/2006/customXml" ds:itemID="{EC5462BD-54A6-40FE-A97C-75834FF6066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0x010100EB622D1CB8FD794FB1A7EB177F527A0E</vt:lpwstr>
  </property>
</Properties>
</file>