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2" r:id="rId8"/>
    <p:sldId id="265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005EAF-539A-49D5-AA72-F4F9AF6E5822}" v="7" dt="2026-04-28T01:37:08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52" y="3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ystal Rubio" userId="6a3863c57dcbbe14" providerId="LiveId" clId="{753B05C7-815C-45AC-9401-C89EC358DF80}"/>
    <pc:docChg chg="undo custSel addSld modSld">
      <pc:chgData name="Krystal Rubio" userId="6a3863c57dcbbe14" providerId="LiveId" clId="{753B05C7-815C-45AC-9401-C89EC358DF80}" dt="2026-04-28T01:37:30.132" v="135" actId="20577"/>
      <pc:docMkLst>
        <pc:docMk/>
      </pc:docMkLst>
      <pc:sldChg chg="addSp delSp modSp mod addAnim delAnim">
        <pc:chgData name="Krystal Rubio" userId="6a3863c57dcbbe14" providerId="LiveId" clId="{753B05C7-815C-45AC-9401-C89EC358DF80}" dt="2026-04-28T01:27:37.263" v="48" actId="20577"/>
        <pc:sldMkLst>
          <pc:docMk/>
          <pc:sldMk cId="2830060236" sldId="256"/>
        </pc:sldMkLst>
        <pc:spChg chg="mod">
          <ac:chgData name="Krystal Rubio" userId="6a3863c57dcbbe14" providerId="LiveId" clId="{753B05C7-815C-45AC-9401-C89EC358DF80}" dt="2026-04-16T07:23:08.622" v="37" actId="26606"/>
          <ac:spMkLst>
            <pc:docMk/>
            <pc:sldMk cId="2830060236" sldId="256"/>
            <ac:spMk id="2" creationId="{D97F926B-7626-825F-C88D-93F29F4BF9C3}"/>
          </ac:spMkLst>
        </pc:spChg>
        <pc:spChg chg="mod">
          <ac:chgData name="Krystal Rubio" userId="6a3863c57dcbbe14" providerId="LiveId" clId="{753B05C7-815C-45AC-9401-C89EC358DF80}" dt="2026-04-28T01:27:37.263" v="48" actId="20577"/>
          <ac:spMkLst>
            <pc:docMk/>
            <pc:sldMk cId="2830060236" sldId="256"/>
            <ac:spMk id="3" creationId="{743B29FD-AA33-46BF-20B9-7180CCBE4485}"/>
          </ac:spMkLst>
        </pc:spChg>
        <pc:spChg chg="add">
          <ac:chgData name="Krystal Rubio" userId="6a3863c57dcbbe14" providerId="LiveId" clId="{753B05C7-815C-45AC-9401-C89EC358DF80}" dt="2026-04-16T07:23:08.622" v="37" actId="26606"/>
          <ac:spMkLst>
            <pc:docMk/>
            <pc:sldMk cId="2830060236" sldId="256"/>
            <ac:spMk id="50" creationId="{7A875D55-4A80-43E9-38F6-27E3664939B0}"/>
          </ac:spMkLst>
        </pc:spChg>
        <pc:picChg chg="mod">
          <ac:chgData name="Krystal Rubio" userId="6a3863c57dcbbe14" providerId="LiveId" clId="{753B05C7-815C-45AC-9401-C89EC358DF80}" dt="2026-04-16T07:23:08.622" v="37" actId="26606"/>
          <ac:picMkLst>
            <pc:docMk/>
            <pc:sldMk cId="2830060236" sldId="256"/>
            <ac:picMk id="5" creationId="{CF9ECA3C-C9DD-9DE7-E754-FB293E07E1D9}"/>
          </ac:picMkLst>
        </pc:picChg>
      </pc:sldChg>
      <pc:sldChg chg="addSp delSp modSp mod setClrOvrMap">
        <pc:chgData name="Krystal Rubio" userId="6a3863c57dcbbe14" providerId="LiveId" clId="{753B05C7-815C-45AC-9401-C89EC358DF80}" dt="2026-04-16T07:23:31.771" v="47" actId="26606"/>
        <pc:sldMkLst>
          <pc:docMk/>
          <pc:sldMk cId="4047145688" sldId="259"/>
        </pc:sldMkLst>
        <pc:spChg chg="mod">
          <ac:chgData name="Krystal Rubio" userId="6a3863c57dcbbe14" providerId="LiveId" clId="{753B05C7-815C-45AC-9401-C89EC358DF80}" dt="2026-04-16T07:23:31.771" v="47" actId="26606"/>
          <ac:spMkLst>
            <pc:docMk/>
            <pc:sldMk cId="4047145688" sldId="259"/>
            <ac:spMk id="2" creationId="{BEA0995C-3943-95FA-5A21-6B42A7AE9F78}"/>
          </ac:spMkLst>
        </pc:spChg>
        <pc:spChg chg="add">
          <ac:chgData name="Krystal Rubio" userId="6a3863c57dcbbe14" providerId="LiveId" clId="{753B05C7-815C-45AC-9401-C89EC358DF80}" dt="2026-04-16T07:23:31.771" v="47" actId="26606"/>
          <ac:spMkLst>
            <pc:docMk/>
            <pc:sldMk cId="4047145688" sldId="259"/>
            <ac:spMk id="19" creationId="{7A875D55-4A80-43E9-38F6-27E3664939B0}"/>
          </ac:spMkLst>
        </pc:spChg>
        <pc:picChg chg="mod ord">
          <ac:chgData name="Krystal Rubio" userId="6a3863c57dcbbe14" providerId="LiveId" clId="{753B05C7-815C-45AC-9401-C89EC358DF80}" dt="2026-04-16T07:23:31.771" v="47" actId="26606"/>
          <ac:picMkLst>
            <pc:docMk/>
            <pc:sldMk cId="4047145688" sldId="259"/>
            <ac:picMk id="5" creationId="{D5C41643-CFD4-5BD9-6A13-D8CB8A5A4FDC}"/>
          </ac:picMkLst>
        </pc:picChg>
      </pc:sldChg>
      <pc:sldChg chg="modSp mod">
        <pc:chgData name="Krystal Rubio" userId="6a3863c57dcbbe14" providerId="LiveId" clId="{753B05C7-815C-45AC-9401-C89EC358DF80}" dt="2026-04-28T01:37:30.132" v="135" actId="20577"/>
        <pc:sldMkLst>
          <pc:docMk/>
          <pc:sldMk cId="3280342897" sldId="262"/>
        </pc:sldMkLst>
        <pc:spChg chg="mod">
          <ac:chgData name="Krystal Rubio" userId="6a3863c57dcbbe14" providerId="LiveId" clId="{753B05C7-815C-45AC-9401-C89EC358DF80}" dt="2026-04-28T01:37:30.132" v="135" actId="20577"/>
          <ac:spMkLst>
            <pc:docMk/>
            <pc:sldMk cId="3280342897" sldId="262"/>
            <ac:spMk id="2" creationId="{86BD9F20-8D81-C01C-26CC-9656060CB6B3}"/>
          </ac:spMkLst>
        </pc:spChg>
      </pc:sldChg>
      <pc:sldChg chg="addSp delSp modSp new mod setBg">
        <pc:chgData name="Krystal Rubio" userId="6a3863c57dcbbe14" providerId="LiveId" clId="{753B05C7-815C-45AC-9401-C89EC358DF80}" dt="2026-04-28T01:35:05.681" v="89" actId="26606"/>
        <pc:sldMkLst>
          <pc:docMk/>
          <pc:sldMk cId="3382156365" sldId="264"/>
        </pc:sldMkLst>
        <pc:spChg chg="mod">
          <ac:chgData name="Krystal Rubio" userId="6a3863c57dcbbe14" providerId="LiveId" clId="{753B05C7-815C-45AC-9401-C89EC358DF80}" dt="2026-04-28T01:35:05.681" v="89" actId="26606"/>
          <ac:spMkLst>
            <pc:docMk/>
            <pc:sldMk cId="3382156365" sldId="264"/>
            <ac:spMk id="2" creationId="{6EAB247A-5184-DF5B-7E67-2DAB105517D6}"/>
          </ac:spMkLst>
        </pc:spChg>
        <pc:spChg chg="del">
          <ac:chgData name="Krystal Rubio" userId="6a3863c57dcbbe14" providerId="LiveId" clId="{753B05C7-815C-45AC-9401-C89EC358DF80}" dt="2026-04-28T01:32:30.516" v="50" actId="931"/>
          <ac:spMkLst>
            <pc:docMk/>
            <pc:sldMk cId="3382156365" sldId="264"/>
            <ac:spMk id="3" creationId="{961E9BBC-0875-0BD5-9E68-1011EEBDE53A}"/>
          </ac:spMkLst>
        </pc:spChg>
        <pc:spChg chg="add mod">
          <ac:chgData name="Krystal Rubio" userId="6a3863c57dcbbe14" providerId="LiveId" clId="{753B05C7-815C-45AC-9401-C89EC358DF80}" dt="2026-04-28T01:35:05.681" v="89" actId="26606"/>
          <ac:spMkLst>
            <pc:docMk/>
            <pc:sldMk cId="3382156365" sldId="264"/>
            <ac:spMk id="8" creationId="{2EA5CB4C-01B6-F393-9DCD-F94B942F7A2F}"/>
          </ac:spMkLst>
        </pc:spChg>
        <pc:spChg chg="add mod">
          <ac:chgData name="Krystal Rubio" userId="6a3863c57dcbbe14" providerId="LiveId" clId="{753B05C7-815C-45AC-9401-C89EC358DF80}" dt="2026-04-28T01:35:05.681" v="89" actId="26606"/>
          <ac:spMkLst>
            <pc:docMk/>
            <pc:sldMk cId="3382156365" sldId="264"/>
            <ac:spMk id="13" creationId="{46B2E401-2EB8-7E00-6C38-5384B7A8EC37}"/>
          </ac:spMkLst>
        </pc:spChg>
        <pc:spChg chg="add">
          <ac:chgData name="Krystal Rubio" userId="6a3863c57dcbbe14" providerId="LiveId" clId="{753B05C7-815C-45AC-9401-C89EC358DF80}" dt="2026-04-28T01:35:05.681" v="89" actId="26606"/>
          <ac:spMkLst>
            <pc:docMk/>
            <pc:sldMk cId="3382156365" sldId="264"/>
            <ac:spMk id="18" creationId="{86BDAFFA-9618-E83F-4245-5D6819BAEC44}"/>
          </ac:spMkLst>
        </pc:spChg>
        <pc:picChg chg="add mod">
          <ac:chgData name="Krystal Rubio" userId="6a3863c57dcbbe14" providerId="LiveId" clId="{753B05C7-815C-45AC-9401-C89EC358DF80}" dt="2026-04-28T01:35:05.681" v="89" actId="26606"/>
          <ac:picMkLst>
            <pc:docMk/>
            <pc:sldMk cId="3382156365" sldId="264"/>
            <ac:picMk id="5" creationId="{CE774612-92A0-7E9F-B2C8-24161BE1A0DF}"/>
          </ac:picMkLst>
        </pc:picChg>
        <pc:picChg chg="add mod">
          <ac:chgData name="Krystal Rubio" userId="6a3863c57dcbbe14" providerId="LiveId" clId="{753B05C7-815C-45AC-9401-C89EC358DF80}" dt="2026-04-28T01:35:05.681" v="89" actId="26606"/>
          <ac:picMkLst>
            <pc:docMk/>
            <pc:sldMk cId="3382156365" sldId="264"/>
            <ac:picMk id="7" creationId="{99831A8A-6507-4A1D-2523-B70C4C33160A}"/>
          </ac:picMkLst>
        </pc:picChg>
        <pc:picChg chg="add mod ord">
          <ac:chgData name="Krystal Rubio" userId="6a3863c57dcbbe14" providerId="LiveId" clId="{753B05C7-815C-45AC-9401-C89EC358DF80}" dt="2026-04-28T01:35:05.681" v="89" actId="26606"/>
          <ac:picMkLst>
            <pc:docMk/>
            <pc:sldMk cId="3382156365" sldId="264"/>
            <ac:picMk id="10" creationId="{F2E11E97-CC5B-5107-F84D-597045442786}"/>
          </ac:picMkLst>
        </pc:picChg>
        <pc:picChg chg="add mod ord">
          <ac:chgData name="Krystal Rubio" userId="6a3863c57dcbbe14" providerId="LiveId" clId="{753B05C7-815C-45AC-9401-C89EC358DF80}" dt="2026-04-28T01:35:05.681" v="89" actId="26606"/>
          <ac:picMkLst>
            <pc:docMk/>
            <pc:sldMk cId="3382156365" sldId="264"/>
            <ac:picMk id="12" creationId="{D91812D5-BA9F-1FE2-D2CC-3A5C4D7FBD91}"/>
          </ac:picMkLst>
        </pc:picChg>
      </pc:sldChg>
      <pc:sldChg chg="addSp delSp modSp new mod">
        <pc:chgData name="Krystal Rubio" userId="6a3863c57dcbbe14" providerId="LiveId" clId="{753B05C7-815C-45AC-9401-C89EC358DF80}" dt="2026-04-28T01:37:15.981" v="123" actId="1076"/>
        <pc:sldMkLst>
          <pc:docMk/>
          <pc:sldMk cId="928525107" sldId="265"/>
        </pc:sldMkLst>
        <pc:spChg chg="mod">
          <ac:chgData name="Krystal Rubio" userId="6a3863c57dcbbe14" providerId="LiveId" clId="{753B05C7-815C-45AC-9401-C89EC358DF80}" dt="2026-04-28T01:35:34.009" v="112" actId="20577"/>
          <ac:spMkLst>
            <pc:docMk/>
            <pc:sldMk cId="928525107" sldId="265"/>
            <ac:spMk id="2" creationId="{8B1F9C47-8663-02C6-FB7B-1612F056FB60}"/>
          </ac:spMkLst>
        </pc:spChg>
        <pc:spChg chg="del">
          <ac:chgData name="Krystal Rubio" userId="6a3863c57dcbbe14" providerId="LiveId" clId="{753B05C7-815C-45AC-9401-C89EC358DF80}" dt="2026-04-28T01:35:58.947" v="113" actId="22"/>
          <ac:spMkLst>
            <pc:docMk/>
            <pc:sldMk cId="928525107" sldId="265"/>
            <ac:spMk id="3" creationId="{1BFA00E1-B045-3E1A-62AC-C03222D19049}"/>
          </ac:spMkLst>
        </pc:spChg>
        <pc:picChg chg="add mod ord">
          <ac:chgData name="Krystal Rubio" userId="6a3863c57dcbbe14" providerId="LiveId" clId="{753B05C7-815C-45AC-9401-C89EC358DF80}" dt="2026-04-28T01:36:08.135" v="117" actId="1076"/>
          <ac:picMkLst>
            <pc:docMk/>
            <pc:sldMk cId="928525107" sldId="265"/>
            <ac:picMk id="5" creationId="{07325760-0227-619B-6A1B-F129C92844D7}"/>
          </ac:picMkLst>
        </pc:picChg>
        <pc:picChg chg="add mod">
          <ac:chgData name="Krystal Rubio" userId="6a3863c57dcbbe14" providerId="LiveId" clId="{753B05C7-815C-45AC-9401-C89EC358DF80}" dt="2026-04-28T01:37:15.981" v="123" actId="1076"/>
          <ac:picMkLst>
            <pc:docMk/>
            <pc:sldMk cId="928525107" sldId="265"/>
            <ac:picMk id="7" creationId="{8FD3A49C-4ECF-9402-5544-DAA41AEE637C}"/>
          </ac:picMkLst>
        </pc:picChg>
        <pc:picChg chg="add mod">
          <ac:chgData name="Krystal Rubio" userId="6a3863c57dcbbe14" providerId="LiveId" clId="{753B05C7-815C-45AC-9401-C89EC358DF80}" dt="2026-04-28T01:37:10.993" v="120" actId="1076"/>
          <ac:picMkLst>
            <pc:docMk/>
            <pc:sldMk cId="928525107" sldId="265"/>
            <ac:picMk id="9" creationId="{92979395-92C7-8F44-C795-61782839AAF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04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2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19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6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7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0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0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1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94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01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lassroom-cooperative-learning-1297779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mental%20health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thymindoman.com/why-does-meditation-take-so-long-to-see-results/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plantae.org/caring-for-your-mental-health/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creativecommons.org/licenses/by-nc/3.0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gsarap.net/2019/04/26/mozzarella-stuffed-meatballs/" TargetMode="External"/><Relationship Id="rId3" Type="http://schemas.openxmlformats.org/officeDocument/2006/relationships/hyperlink" Target="https://www.flickr.com/photos/preppybyday/5076312167" TargetMode="External"/><Relationship Id="rId7" Type="http://schemas.openxmlformats.org/officeDocument/2006/relationships/image" Target="../media/image2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ol.com/articles/best-way-store-cookies-keep-140200986.html" TargetMode="External"/><Relationship Id="rId5" Type="http://schemas.openxmlformats.org/officeDocument/2006/relationships/image" Target="../media/image19.jpeg"/><Relationship Id="rId10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18.jpg"/><Relationship Id="rId9" Type="http://schemas.openxmlformats.org/officeDocument/2006/relationships/hyperlink" Target="https://creativecommons.org/licenses/by-nc-nd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eviantart.com/adaleighfaith/art/Mental-Health-Illness-Awareness-57553333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1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head-brain-human-function-medical-1230669/" TargetMode="External"/><Relationship Id="rId5" Type="http://schemas.openxmlformats.org/officeDocument/2006/relationships/image" Target="../media/image25.jpg"/><Relationship Id="rId4" Type="http://schemas.openxmlformats.org/officeDocument/2006/relationships/hyperlink" Target="https://www.rawpixel.com/search/preventio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qsels.com/es/public-domain-photo-fodiz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ECA3C-C9DD-9DE7-E754-FB293E07E1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082" b="9415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F926B-7626-825F-C88D-93F29F4BF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482602"/>
            <a:ext cx="7588155" cy="2236264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GRAB A BUDDY &amp;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B29FD-AA33-46BF-20B9-7180CCBE4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793937"/>
            <a:ext cx="7588155" cy="1414091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Hosted by the Bakersfield Psychology Club</a:t>
            </a:r>
          </a:p>
        </p:txBody>
      </p:sp>
    </p:spTree>
    <p:extLst>
      <p:ext uri="{BB962C8B-B14F-4D97-AF65-F5344CB8AC3E}">
        <p14:creationId xmlns:p14="http://schemas.microsoft.com/office/powerpoint/2010/main" val="2830060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Content Placeholder 4" descr="Stack of books">
            <a:extLst>
              <a:ext uri="{FF2B5EF4-FFF2-40B4-BE49-F238E27FC236}">
                <a16:creationId xmlns:a16="http://schemas.microsoft.com/office/drawing/2014/main" id="{D9203313-F492-0FE3-6E4A-797DE0E60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111" b="6280"/>
          <a:stretch>
            <a:fillRect/>
          </a:stretch>
        </p:blipFill>
        <p:spPr>
          <a:xfrm>
            <a:off x="0" y="10"/>
            <a:ext cx="1219197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19F833-7595-F767-4C11-FC16CA58B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255830"/>
            <a:ext cx="8138160" cy="10619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Items </a:t>
            </a:r>
            <a:r>
              <a:rPr lang="en-US" sz="5400"/>
              <a:t>Needed</a:t>
            </a:r>
            <a:r>
              <a:rPr lang="en-US" sz="4400"/>
              <a:t> for Event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ACFBFF-827A-A86B-441A-609F2C0D1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0132"/>
            <a:ext cx="4942763" cy="34281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67CC5F-959C-5E14-0336-0B371C064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315" y="3788299"/>
            <a:ext cx="5313392" cy="31504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BDAE15-82AB-934E-D052-D3F99D554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196" y="994998"/>
            <a:ext cx="5818910" cy="329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06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C41643-CFD4-5BD9-6A13-D8CB8A5A4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6250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A0995C-3943-95FA-5A21-6B42A7AE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923" y="1482602"/>
            <a:ext cx="7588155" cy="2236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>
                <a:solidFill>
                  <a:srgbClr val="FFFFFF"/>
                </a:solidFill>
              </a:rPr>
              <a:t>While also promoting Mental Health Awareness</a:t>
            </a:r>
          </a:p>
        </p:txBody>
      </p:sp>
    </p:spTree>
    <p:extLst>
      <p:ext uri="{BB962C8B-B14F-4D97-AF65-F5344CB8AC3E}">
        <p14:creationId xmlns:p14="http://schemas.microsoft.com/office/powerpoint/2010/main" val="4047145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30B89B9-78D9-CDD4-9FA9-21694126F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091" t="9070" b="22748"/>
          <a:stretch>
            <a:fillRect/>
          </a:stretch>
        </p:blipFill>
        <p:spPr>
          <a:xfrm>
            <a:off x="111632" y="23685"/>
            <a:ext cx="12080367" cy="679520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0D1F3E-D2A3-8CB7-038E-BE97C2BD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255830"/>
            <a:ext cx="8138160" cy="10619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/>
              <a:t>			Items to promote Mental 		        Health Awareness month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F6D2B6-CB42-B33C-480A-DC5470E25933}"/>
              </a:ext>
            </a:extLst>
          </p:cNvPr>
          <p:cNvSpPr txBox="1"/>
          <p:nvPr/>
        </p:nvSpPr>
        <p:spPr>
          <a:xfrm>
            <a:off x="9532297" y="6657945"/>
            <a:ext cx="265970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thymindoman.com/why-does-meditation-take-so-long-to-see-resul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7FE595-660D-220A-CE4F-96BFBF441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07915"/>
            <a:ext cx="5958590" cy="2550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0E39AC-4B0A-C26A-88E5-F3E0EF0AC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6214" y="1199105"/>
            <a:ext cx="5573843" cy="22742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A3094F-3D35-BBBD-9A13-AE4B45870F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943" y="1199105"/>
            <a:ext cx="4748540" cy="21881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BAD8FB-942A-56B2-BF83-78E18A878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2495" y="4432469"/>
            <a:ext cx="5139504" cy="242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74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92DA6ED0-EADF-5840-7CAD-1F780A6FE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51" b="587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101764-6683-0F91-D014-3F7CA8489F30}"/>
              </a:ext>
            </a:extLst>
          </p:cNvPr>
          <p:cNvSpPr txBox="1"/>
          <p:nvPr/>
        </p:nvSpPr>
        <p:spPr>
          <a:xfrm>
            <a:off x="9522680" y="6657945"/>
            <a:ext cx="266932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plantae.org/caring-for-your-mental-health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ED1748E-F607-8F6C-3A54-3CBE33E0C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663456" cy="24724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32888F-7470-337D-B6C0-CDC853635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847" y="4474564"/>
            <a:ext cx="5508153" cy="238342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EAD143C-F98A-81D6-5C77-25C7B7F57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68724"/>
            <a:ext cx="4317167" cy="248927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71FB13-F7E3-738F-E486-BA0B0226C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9055" y="0"/>
            <a:ext cx="5672925" cy="25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20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6BDAFFA-9618-E83F-4245-5D6819BA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AB247A-5184-DF5B-7E67-2DAB1055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209" y="4360198"/>
            <a:ext cx="8728364" cy="11328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Food Items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1812D5-BA9F-1FE2-D2CC-3A5C4D7FB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586" r="-1" b="6854"/>
          <a:stretch>
            <a:fillRect/>
          </a:stretch>
        </p:blipFill>
        <p:spPr>
          <a:xfrm>
            <a:off x="1" y="1"/>
            <a:ext cx="2993606" cy="3941618"/>
          </a:xfrm>
          <a:prstGeom prst="rect">
            <a:avLst/>
          </a:prstGeom>
        </p:spPr>
      </p:pic>
      <p:pic>
        <p:nvPicPr>
          <p:cNvPr id="5" name="Content Placeholder 4" descr="Pizza slices on board">
            <a:extLst>
              <a:ext uri="{FF2B5EF4-FFF2-40B4-BE49-F238E27FC236}">
                <a16:creationId xmlns:a16="http://schemas.microsoft.com/office/drawing/2014/main" id="{CE774612-92A0-7E9F-B2C8-24161BE1A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3" r="33188"/>
          <a:stretch>
            <a:fillRect/>
          </a:stretch>
        </p:blipFill>
        <p:spPr>
          <a:xfrm>
            <a:off x="3044467" y="1"/>
            <a:ext cx="3026563" cy="3941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E11E97-CC5B-5107-F84D-5970454427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4016" r="24850" b="3"/>
          <a:stretch>
            <a:fillRect/>
          </a:stretch>
        </p:blipFill>
        <p:spPr>
          <a:xfrm>
            <a:off x="6122613" y="10"/>
            <a:ext cx="3019599" cy="3941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831A8A-6507-4A1D-2523-B70C4C3316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6837" r="22363" b="3"/>
          <a:stretch>
            <a:fillRect/>
          </a:stretch>
        </p:blipFill>
        <p:spPr>
          <a:xfrm>
            <a:off x="9192157" y="10"/>
            <a:ext cx="2999844" cy="39416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A5CB4C-01B6-F393-9DCD-F94B942F7A2F}"/>
              </a:ext>
            </a:extLst>
          </p:cNvPr>
          <p:cNvSpPr txBox="1"/>
          <p:nvPr/>
        </p:nvSpPr>
        <p:spPr>
          <a:xfrm>
            <a:off x="9357571" y="3741564"/>
            <a:ext cx="283443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8" tooltip="https://www.angsarap.net/2019/04/26/mozzarella-stuffed-meatball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B2E401-2EB8-7E00-6C38-5384B7A8EC37}"/>
              </a:ext>
            </a:extLst>
          </p:cNvPr>
          <p:cNvSpPr txBox="1"/>
          <p:nvPr/>
        </p:nvSpPr>
        <p:spPr>
          <a:xfrm>
            <a:off x="490999" y="3741564"/>
            <a:ext cx="250260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preppybyday/507631216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56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D9F20-8D81-C01C-26CC-9656060CB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Merchandise Items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9AC267-D6BF-467D-7E3E-CD454BA53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217" y="2014042"/>
            <a:ext cx="9506439" cy="3606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5AEBF6-D028-FADE-69BD-BB8CC2BE2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92656" y="0"/>
            <a:ext cx="1610316" cy="23009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1F6DD4-7318-FDB5-CBF9-3D5227127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82019" y="4586990"/>
            <a:ext cx="1589334" cy="22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42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9C47-8663-02C6-FB7B-1612F056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For Food Items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25760-0227-619B-6A1B-F129C9284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872" y="1731874"/>
            <a:ext cx="10118256" cy="3394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D3A49C-4ECF-9402-5544-DAA41AEE6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190074" y="117651"/>
            <a:ext cx="1814170" cy="1814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979395-92C7-8F44-C795-61782839A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5496" y="5143500"/>
            <a:ext cx="22479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25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F5956-429E-412C-A65F-F1F2D77468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560" b="3170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585650-B3FE-534B-B6BE-E21EB6682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923" y="1482602"/>
            <a:ext cx="7588155" cy="2236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28132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622D1CB8FD794FB1A7EB177F527A0E" ma:contentTypeVersion="13" ma:contentTypeDescription="Create a new document." ma:contentTypeScope="" ma:versionID="f99723dfb2dd33c1d8779c1c1ca266d3">
  <xsd:schema xmlns:xsd="http://www.w3.org/2001/XMLSchema" xmlns:xs="http://www.w3.org/2001/XMLSchema" xmlns:p="http://schemas.microsoft.com/office/2006/metadata/properties" xmlns:ns2="bcfe8b9f-064b-4312-9ef9-aaf6de72f8df" xmlns:ns3="24f6067c-86cc-4548-ab66-a4de262ef2af" targetNamespace="http://schemas.microsoft.com/office/2006/metadata/properties" ma:root="true" ma:fieldsID="f6c924813f917a77a920411a32681986" ns2:_="" ns3:_="">
    <xsd:import namespace="bcfe8b9f-064b-4312-9ef9-aaf6de72f8df"/>
    <xsd:import namespace="24f6067c-86cc-4548-ab66-a4de262ef2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fe8b9f-064b-4312-9ef9-aaf6de72f8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c773ff0-bf06-4c50-8fe9-1046dad418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f6067c-86cc-4548-ab66-a4de262ef2a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718de80-5d93-4c44-a3f5-903c41b4c777}" ma:internalName="TaxCatchAll" ma:showField="CatchAllData" ma:web="24f6067c-86cc-4548-ab66-a4de262ef2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fe8b9f-064b-4312-9ef9-aaf6de72f8df">
      <Terms xmlns="http://schemas.microsoft.com/office/infopath/2007/PartnerControls"/>
    </lcf76f155ced4ddcb4097134ff3c332f>
    <TaxCatchAll xmlns="24f6067c-86cc-4548-ab66-a4de262ef2af" xsi:nil="true"/>
  </documentManagement>
</p:properties>
</file>

<file path=customXml/itemProps1.xml><?xml version="1.0" encoding="utf-8"?>
<ds:datastoreItem xmlns:ds="http://schemas.openxmlformats.org/officeDocument/2006/customXml" ds:itemID="{7BC835DB-971F-49FB-8335-C9BAB972F60E}"/>
</file>

<file path=customXml/itemProps2.xml><?xml version="1.0" encoding="utf-8"?>
<ds:datastoreItem xmlns:ds="http://schemas.openxmlformats.org/officeDocument/2006/customXml" ds:itemID="{991C2679-FE5D-420C-82F1-4497F4305976}"/>
</file>

<file path=customXml/itemProps3.xml><?xml version="1.0" encoding="utf-8"?>
<ds:datastoreItem xmlns:ds="http://schemas.openxmlformats.org/officeDocument/2006/customXml" ds:itemID="{7F4D8BBB-56CF-4546-A8C1-DDF14BE6A47D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85</Words>
  <Application>Microsoft Office PowerPoint</Application>
  <PresentationFormat>Widescreen</PresentationFormat>
  <Paragraphs>13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Neue Haas Grotesk Text Pro</vt:lpstr>
      <vt:lpstr>VanillaVTI</vt:lpstr>
      <vt:lpstr>GRAB A BUDDY &amp; STUDY</vt:lpstr>
      <vt:lpstr>Items Needed for Event</vt:lpstr>
      <vt:lpstr>While also promoting Mental Health Awareness</vt:lpstr>
      <vt:lpstr>   Items to promote Mental           Health Awareness month </vt:lpstr>
      <vt:lpstr>PowerPoint Presentation</vt:lpstr>
      <vt:lpstr>Food Items</vt:lpstr>
      <vt:lpstr>Total Merchandise Items </vt:lpstr>
      <vt:lpstr>Total For Food Items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Krystal Rubio</dc:creator>
  <cp:lastModifiedBy>Krystal Rubio</cp:lastModifiedBy>
  <cp:revision>1</cp:revision>
  <dcterms:created xsi:type="dcterms:W3CDTF">2026-04-16T06:16:25Z</dcterms:created>
  <dcterms:modified xsi:type="dcterms:W3CDTF">2026-04-28T01:37:34Z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0x010100EB622D1CB8FD794FB1A7EB177F527A0E</vt:lpwstr>
  </property>
</Properties>
</file>